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sldIdLst>
    <p:sldId id="305" r:id="rId2"/>
    <p:sldId id="271" r:id="rId3"/>
    <p:sldId id="258" r:id="rId4"/>
    <p:sldId id="311" r:id="rId5"/>
    <p:sldId id="312" r:id="rId6"/>
    <p:sldId id="313" r:id="rId7"/>
    <p:sldId id="314" r:id="rId8"/>
    <p:sldId id="315" r:id="rId9"/>
    <p:sldId id="316" r:id="rId10"/>
    <p:sldId id="307" r:id="rId11"/>
    <p:sldId id="317" r:id="rId12"/>
    <p:sldId id="318" r:id="rId13"/>
    <p:sldId id="319" r:id="rId14"/>
    <p:sldId id="320" r:id="rId15"/>
    <p:sldId id="321" r:id="rId16"/>
    <p:sldId id="308" r:id="rId17"/>
    <p:sldId id="322" r:id="rId18"/>
    <p:sldId id="323" r:id="rId19"/>
    <p:sldId id="324" r:id="rId20"/>
    <p:sldId id="325" r:id="rId21"/>
    <p:sldId id="326" r:id="rId22"/>
    <p:sldId id="327" r:id="rId23"/>
    <p:sldId id="309" r:id="rId24"/>
    <p:sldId id="328" r:id="rId25"/>
    <p:sldId id="329" r:id="rId26"/>
    <p:sldId id="330" r:id="rId27"/>
    <p:sldId id="331" r:id="rId28"/>
    <p:sldId id="310" r:id="rId29"/>
    <p:sldId id="332" r:id="rId30"/>
    <p:sldId id="333" r:id="rId31"/>
    <p:sldId id="335" r:id="rId32"/>
    <p:sldId id="337" r:id="rId33"/>
    <p:sldId id="334" r:id="rId34"/>
    <p:sldId id="336" r:id="rId35"/>
    <p:sldId id="339" r:id="rId36"/>
    <p:sldId id="340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50A2"/>
    <a:srgbClr val="11B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86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1DD2-9A69-4A30-A20B-8ED9F9F614F2}" type="datetimeFigureOut">
              <a:rPr lang="zh-CN" altLang="en-US" smtClean="0"/>
              <a:t>2020/6/1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2EF1F-5AB9-4920-AF5B-E1DBE1708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31F3C-1533-4ADE-ADA4-C66B5AA4B42B}" type="datetime1">
              <a:rPr lang="zh-CN" altLang="en-US" smtClean="0"/>
              <a:t>2020/6/1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17" name="日期占位符 3">
            <a:extLst>
              <a:ext uri="{FF2B5EF4-FFF2-40B4-BE49-F238E27FC236}">
                <a16:creationId xmlns:a16="http://schemas.microsoft.com/office/drawing/2014/main" xmlns="" id="{B15FB670-1CB8-408A-866E-C402D6C615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5262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3D31F3C-1533-4ADE-ADA4-C66B5AA4B42B}" type="datetime1">
              <a:rPr lang="zh-CN" altLang="en-US" smtClean="0"/>
              <a:pPr/>
              <a:t>2020/6/1</a:t>
            </a:fld>
            <a:endParaRPr lang="zh-CN" altLang="en-US"/>
          </a:p>
        </p:txBody>
      </p:sp>
      <p:sp>
        <p:nvSpPr>
          <p:cNvPr id="18" name="页脚占位符 4">
            <a:extLst>
              <a:ext uri="{FF2B5EF4-FFF2-40B4-BE49-F238E27FC236}">
                <a16:creationId xmlns:a16="http://schemas.microsoft.com/office/drawing/2014/main" xmlns="" id="{6B548A66-92E4-46DB-AED4-419A1AE918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5262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19" name="灯片编号占位符 5">
            <a:extLst>
              <a:ext uri="{FF2B5EF4-FFF2-40B4-BE49-F238E27FC236}">
                <a16:creationId xmlns:a16="http://schemas.microsoft.com/office/drawing/2014/main" xmlns="" id="{D280CA3A-9277-4146-B34B-1CE445EEE4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5262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55" r:id="rId3"/>
    <p:sldLayoutId id="2147483661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A_任意多边形 5">
            <a:extLst>
              <a:ext uri="{FF2B5EF4-FFF2-40B4-BE49-F238E27FC236}">
                <a16:creationId xmlns:a16="http://schemas.microsoft.com/office/drawing/2014/main" xmlns="" id="{23150F9E-51EB-42C4-96AC-4A476DD6E9D3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12193588" cy="6866164"/>
          </a:xfrm>
          <a:custGeom>
            <a:avLst/>
            <a:gdLst>
              <a:gd name="T0" fmla="*/ 0 w 7681"/>
              <a:gd name="T1" fmla="*/ 4316 h 4316"/>
              <a:gd name="T2" fmla="*/ 2126 w 7681"/>
              <a:gd name="T3" fmla="*/ 4316 h 4316"/>
              <a:gd name="T4" fmla="*/ 7681 w 7681"/>
              <a:gd name="T5" fmla="*/ 1213 h 4316"/>
              <a:gd name="T6" fmla="*/ 7681 w 7681"/>
              <a:gd name="T7" fmla="*/ 0 h 4316"/>
              <a:gd name="T8" fmla="*/ 0 w 7681"/>
              <a:gd name="T9" fmla="*/ 0 h 4316"/>
              <a:gd name="T10" fmla="*/ 0 w 7681"/>
              <a:gd name="T11" fmla="*/ 431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1" h="4316">
                <a:moveTo>
                  <a:pt x="0" y="4316"/>
                </a:moveTo>
                <a:lnTo>
                  <a:pt x="2126" y="4316"/>
                </a:lnTo>
                <a:lnTo>
                  <a:pt x="7681" y="1213"/>
                </a:lnTo>
                <a:lnTo>
                  <a:pt x="7681" y="0"/>
                </a:lnTo>
                <a:lnTo>
                  <a:pt x="0" y="0"/>
                </a:lnTo>
                <a:lnTo>
                  <a:pt x="0" y="4316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637481" y="903239"/>
            <a:ext cx="4208973" cy="3385298"/>
            <a:chOff x="6579549" y="561975"/>
            <a:chExt cx="5435599" cy="4371879"/>
          </a:xfrm>
        </p:grpSpPr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xmlns="" id="{92641C78-2D8D-4466-B7C7-53D2E88A9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549" y="561975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xmlns="" id="{58184074-404F-48A6-AAC5-24F1171AE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6012" y="1247245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D1CE9839-D224-43A3-B0B8-5306D96C671E}"/>
              </a:ext>
            </a:extLst>
          </p:cNvPr>
          <p:cNvGrpSpPr/>
          <p:nvPr/>
        </p:nvGrpSpPr>
        <p:grpSpPr>
          <a:xfrm>
            <a:off x="7310172" y="564092"/>
            <a:ext cx="4536282" cy="47626"/>
            <a:chOff x="6971505" y="485774"/>
            <a:chExt cx="4768055" cy="55245"/>
          </a:xfrm>
          <a:solidFill>
            <a:srgbClr val="1C50A2"/>
          </a:solidFill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EF961A23-313D-4068-AC00-C03DAD0FF937}"/>
                </a:ext>
              </a:extLst>
            </p:cNvPr>
            <p:cNvSpPr/>
            <p:nvPr userDrawn="1"/>
          </p:nvSpPr>
          <p:spPr>
            <a:xfrm>
              <a:off x="6971505" y="485774"/>
              <a:ext cx="862807" cy="5524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A0DF5CF1-20BF-4B06-8DEC-E78DDE8F6BB6}"/>
                </a:ext>
              </a:extLst>
            </p:cNvPr>
            <p:cNvSpPr/>
            <p:nvPr userDrawn="1"/>
          </p:nvSpPr>
          <p:spPr>
            <a:xfrm>
              <a:off x="7947817" y="485774"/>
              <a:ext cx="862807" cy="5524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159007D5-B14D-4810-949F-E6434B322669}"/>
                </a:ext>
              </a:extLst>
            </p:cNvPr>
            <p:cNvSpPr/>
            <p:nvPr userDrawn="1"/>
          </p:nvSpPr>
          <p:spPr>
            <a:xfrm>
              <a:off x="8924129" y="485774"/>
              <a:ext cx="862807" cy="5524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195DFB6A-E76F-4DFD-9B32-1AC75896D77B}"/>
                </a:ext>
              </a:extLst>
            </p:cNvPr>
            <p:cNvSpPr/>
            <p:nvPr userDrawn="1"/>
          </p:nvSpPr>
          <p:spPr>
            <a:xfrm>
              <a:off x="9900441" y="485774"/>
              <a:ext cx="862807" cy="5524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46807E97-0E3A-451D-A422-8C76DAEBDFB1}"/>
                </a:ext>
              </a:extLst>
            </p:cNvPr>
            <p:cNvSpPr/>
            <p:nvPr userDrawn="1"/>
          </p:nvSpPr>
          <p:spPr>
            <a:xfrm>
              <a:off x="10876753" y="485774"/>
              <a:ext cx="862807" cy="5524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71" name="TextBox 1"/>
          <p:cNvSpPr txBox="1"/>
          <p:nvPr/>
        </p:nvSpPr>
        <p:spPr>
          <a:xfrm>
            <a:off x="291020" y="2552530"/>
            <a:ext cx="7472051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057137" y="3507487"/>
            <a:ext cx="2227581" cy="425450"/>
            <a:chOff x="4654427" y="4718860"/>
            <a:chExt cx="1663809" cy="317821"/>
          </a:xfrm>
        </p:grpSpPr>
        <p:grpSp>
          <p:nvGrpSpPr>
            <p:cNvPr id="78" name="组合 7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8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027309" y="3513370"/>
            <a:ext cx="2699384" cy="388620"/>
            <a:chOff x="6395842" y="4718860"/>
            <a:chExt cx="2016134" cy="290158"/>
          </a:xfrm>
        </p:grpSpPr>
        <p:grpSp>
          <p:nvGrpSpPr>
            <p:cNvPr id="74" name="组合 7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76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5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72"/>
          <a:stretch>
            <a:fillRect/>
          </a:stretch>
        </p:blipFill>
        <p:spPr>
          <a:xfrm>
            <a:off x="8573164" y="1809135"/>
            <a:ext cx="2862857" cy="260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9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9763DD0-5A42-41BB-8ECC-7A2A0FEAB626}"/>
              </a:ext>
            </a:extLst>
          </p:cNvPr>
          <p:cNvSpPr txBox="1"/>
          <p:nvPr/>
        </p:nvSpPr>
        <p:spPr>
          <a:xfrm>
            <a:off x="3912023" y="2350366"/>
            <a:ext cx="1006866" cy="87543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11B2A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rgbClr val="11B2A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rgbClr val="11B2A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任意多边形: 形状 62">
            <a:extLst>
              <a:ext uri="{FF2B5EF4-FFF2-40B4-BE49-F238E27FC236}">
                <a16:creationId xmlns:a16="http://schemas.microsoft.com/office/drawing/2014/main" xmlns="" id="{C46675DE-66FF-4E7B-A67F-47B8B9B121B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 flipV="1">
            <a:off x="7191940" y="0"/>
            <a:ext cx="5001648" cy="6866164"/>
          </a:xfrm>
          <a:custGeom>
            <a:avLst/>
            <a:gdLst>
              <a:gd name="connsiteX0" fmla="*/ 209400 w 5001648"/>
              <a:gd name="connsiteY0" fmla="*/ 6866164 h 6866164"/>
              <a:gd name="connsiteX1" fmla="*/ 0 w 5001648"/>
              <a:gd name="connsiteY1" fmla="*/ 6866164 h 6866164"/>
              <a:gd name="connsiteX2" fmla="*/ 0 w 5001648"/>
              <a:gd name="connsiteY2" fmla="*/ 0 h 6866164"/>
              <a:gd name="connsiteX3" fmla="*/ 5001648 w 5001648"/>
              <a:gd name="connsiteY3" fmla="*/ 0 h 6866164"/>
              <a:gd name="connsiteX4" fmla="*/ 264212 w 5001648"/>
              <a:gd name="connsiteY4" fmla="*/ 6835400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1648" h="6866164">
                <a:moveTo>
                  <a:pt x="209400" y="6866164"/>
                </a:moveTo>
                <a:lnTo>
                  <a:pt x="0" y="6866164"/>
                </a:lnTo>
                <a:lnTo>
                  <a:pt x="0" y="0"/>
                </a:lnTo>
                <a:lnTo>
                  <a:pt x="5001648" y="0"/>
                </a:lnTo>
                <a:lnTo>
                  <a:pt x="264212" y="6835400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 rot="9245091">
            <a:off x="8109430" y="1873484"/>
            <a:ext cx="4208973" cy="3385298"/>
            <a:chOff x="6579549" y="561975"/>
            <a:chExt cx="5435599" cy="4371879"/>
          </a:xfrm>
        </p:grpSpPr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xmlns="" id="{92641C78-2D8D-4466-B7C7-53D2E88A9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549" y="561975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xmlns="" id="{58184074-404F-48A6-AAC5-24F1171AE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6012" y="1247245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72"/>
          <a:stretch>
            <a:fillRect/>
          </a:stretch>
        </p:blipFill>
        <p:spPr>
          <a:xfrm>
            <a:off x="8590612" y="1842366"/>
            <a:ext cx="2862857" cy="2608361"/>
          </a:xfrm>
          <a:prstGeom prst="rect">
            <a:avLst/>
          </a:prstGeom>
        </p:spPr>
      </p:pic>
      <p:sp>
        <p:nvSpPr>
          <p:cNvPr id="43" name="îsľïḑ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2318661" y="3701143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latin typeface="+mj-ea"/>
                <a:sym typeface="微软雅黑" panose="020B0503020204020204" pitchFamily="34" charset="-122"/>
              </a:rPr>
              <a:t>研究方法与思路</a:t>
            </a:r>
          </a:p>
        </p:txBody>
      </p:sp>
    </p:spTree>
    <p:extLst>
      <p:ext uri="{BB962C8B-B14F-4D97-AF65-F5344CB8AC3E}">
        <p14:creationId xmlns:p14="http://schemas.microsoft.com/office/powerpoint/2010/main" val="24746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807104" y="1677723"/>
            <a:ext cx="8184268" cy="2657211"/>
            <a:chOff x="1849437" y="2050256"/>
            <a:chExt cx="8493125" cy="2757488"/>
          </a:xfrm>
        </p:grpSpPr>
        <p:sp>
          <p:nvSpPr>
            <p:cNvPr id="93" name="AutoShape 50"/>
            <p:cNvSpPr>
              <a:spLocks noChangeAspect="1" noChangeArrowheads="1" noTextEdit="1"/>
            </p:cNvSpPr>
            <p:nvPr/>
          </p:nvSpPr>
          <p:spPr bwMode="auto">
            <a:xfrm>
              <a:off x="1849437" y="2050256"/>
              <a:ext cx="8493125" cy="270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52"/>
            <p:cNvSpPr/>
            <p:nvPr/>
          </p:nvSpPr>
          <p:spPr bwMode="auto">
            <a:xfrm>
              <a:off x="2887662" y="2458244"/>
              <a:ext cx="1641475" cy="1536700"/>
            </a:xfrm>
            <a:custGeom>
              <a:avLst/>
              <a:gdLst>
                <a:gd name="T0" fmla="*/ 92 w 2344"/>
                <a:gd name="T1" fmla="*/ 1188 h 2193"/>
                <a:gd name="T2" fmla="*/ 1005 w 2344"/>
                <a:gd name="T3" fmla="*/ 2101 h 2193"/>
                <a:gd name="T4" fmla="*/ 1339 w 2344"/>
                <a:gd name="T5" fmla="*/ 2101 h 2193"/>
                <a:gd name="T6" fmla="*/ 2252 w 2344"/>
                <a:gd name="T7" fmla="*/ 1188 h 2193"/>
                <a:gd name="T8" fmla="*/ 2252 w 2344"/>
                <a:gd name="T9" fmla="*/ 854 h 2193"/>
                <a:gd name="T10" fmla="*/ 1674 w 2344"/>
                <a:gd name="T11" fmla="*/ 276 h 2193"/>
                <a:gd name="T12" fmla="*/ 670 w 2344"/>
                <a:gd name="T13" fmla="*/ 276 h 2193"/>
                <a:gd name="T14" fmla="*/ 92 w 2344"/>
                <a:gd name="T15" fmla="*/ 854 h 2193"/>
                <a:gd name="T16" fmla="*/ 92 w 2344"/>
                <a:gd name="T17" fmla="*/ 1188 h 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4" h="2193">
                  <a:moveTo>
                    <a:pt x="92" y="1188"/>
                  </a:moveTo>
                  <a:cubicBezTo>
                    <a:pt x="1005" y="2101"/>
                    <a:pt x="1005" y="2101"/>
                    <a:pt x="1005" y="2101"/>
                  </a:cubicBezTo>
                  <a:cubicBezTo>
                    <a:pt x="1097" y="2193"/>
                    <a:pt x="1247" y="2193"/>
                    <a:pt x="1339" y="2101"/>
                  </a:cubicBezTo>
                  <a:cubicBezTo>
                    <a:pt x="2252" y="1188"/>
                    <a:pt x="2252" y="1188"/>
                    <a:pt x="2252" y="1188"/>
                  </a:cubicBezTo>
                  <a:cubicBezTo>
                    <a:pt x="2344" y="1096"/>
                    <a:pt x="2344" y="946"/>
                    <a:pt x="2252" y="854"/>
                  </a:cubicBezTo>
                  <a:cubicBezTo>
                    <a:pt x="1674" y="276"/>
                    <a:pt x="1674" y="276"/>
                    <a:pt x="1674" y="276"/>
                  </a:cubicBezTo>
                  <a:cubicBezTo>
                    <a:pt x="1398" y="0"/>
                    <a:pt x="946" y="0"/>
                    <a:pt x="670" y="276"/>
                  </a:cubicBezTo>
                  <a:cubicBezTo>
                    <a:pt x="92" y="854"/>
                    <a:pt x="92" y="854"/>
                    <a:pt x="92" y="854"/>
                  </a:cubicBezTo>
                  <a:cubicBezTo>
                    <a:pt x="0" y="946"/>
                    <a:pt x="0" y="1096"/>
                    <a:pt x="92" y="1188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53"/>
            <p:cNvSpPr/>
            <p:nvPr/>
          </p:nvSpPr>
          <p:spPr bwMode="auto">
            <a:xfrm>
              <a:off x="2082800" y="3271044"/>
              <a:ext cx="1536700" cy="1536700"/>
            </a:xfrm>
            <a:custGeom>
              <a:avLst/>
              <a:gdLst>
                <a:gd name="T0" fmla="*/ 276 w 2193"/>
                <a:gd name="T1" fmla="*/ 670 h 2193"/>
                <a:gd name="T2" fmla="*/ 854 w 2193"/>
                <a:gd name="T3" fmla="*/ 92 h 2193"/>
                <a:gd name="T4" fmla="*/ 1189 w 2193"/>
                <a:gd name="T5" fmla="*/ 92 h 2193"/>
                <a:gd name="T6" fmla="*/ 2101 w 2193"/>
                <a:gd name="T7" fmla="*/ 1004 h 2193"/>
                <a:gd name="T8" fmla="*/ 2101 w 2193"/>
                <a:gd name="T9" fmla="*/ 1339 h 2193"/>
                <a:gd name="T10" fmla="*/ 1523 w 2193"/>
                <a:gd name="T11" fmla="*/ 1917 h 2193"/>
                <a:gd name="T12" fmla="*/ 520 w 2193"/>
                <a:gd name="T13" fmla="*/ 1917 h 2193"/>
                <a:gd name="T14" fmla="*/ 276 w 2193"/>
                <a:gd name="T15" fmla="*/ 1673 h 2193"/>
                <a:gd name="T16" fmla="*/ 276 w 2193"/>
                <a:gd name="T17" fmla="*/ 670 h 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3" h="2193">
                  <a:moveTo>
                    <a:pt x="276" y="670"/>
                  </a:moveTo>
                  <a:cubicBezTo>
                    <a:pt x="854" y="92"/>
                    <a:pt x="854" y="92"/>
                    <a:pt x="854" y="92"/>
                  </a:cubicBezTo>
                  <a:cubicBezTo>
                    <a:pt x="946" y="0"/>
                    <a:pt x="1097" y="0"/>
                    <a:pt x="1189" y="92"/>
                  </a:cubicBezTo>
                  <a:cubicBezTo>
                    <a:pt x="2101" y="1004"/>
                    <a:pt x="2101" y="1004"/>
                    <a:pt x="2101" y="1004"/>
                  </a:cubicBezTo>
                  <a:cubicBezTo>
                    <a:pt x="2193" y="1096"/>
                    <a:pt x="2193" y="1247"/>
                    <a:pt x="2101" y="1339"/>
                  </a:cubicBezTo>
                  <a:cubicBezTo>
                    <a:pt x="1523" y="1917"/>
                    <a:pt x="1523" y="1917"/>
                    <a:pt x="1523" y="1917"/>
                  </a:cubicBezTo>
                  <a:cubicBezTo>
                    <a:pt x="1247" y="2193"/>
                    <a:pt x="796" y="2193"/>
                    <a:pt x="520" y="1917"/>
                  </a:cubicBezTo>
                  <a:cubicBezTo>
                    <a:pt x="276" y="1673"/>
                    <a:pt x="276" y="1673"/>
                    <a:pt x="276" y="1673"/>
                  </a:cubicBezTo>
                  <a:cubicBezTo>
                    <a:pt x="0" y="1397"/>
                    <a:pt x="0" y="946"/>
                    <a:pt x="276" y="67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54"/>
            <p:cNvSpPr/>
            <p:nvPr/>
          </p:nvSpPr>
          <p:spPr bwMode="auto">
            <a:xfrm>
              <a:off x="4710112" y="2458244"/>
              <a:ext cx="1641475" cy="1536700"/>
            </a:xfrm>
            <a:custGeom>
              <a:avLst/>
              <a:gdLst>
                <a:gd name="T0" fmla="*/ 92 w 2343"/>
                <a:gd name="T1" fmla="*/ 1188 h 2193"/>
                <a:gd name="T2" fmla="*/ 1004 w 2343"/>
                <a:gd name="T3" fmla="*/ 2101 h 2193"/>
                <a:gd name="T4" fmla="*/ 1339 w 2343"/>
                <a:gd name="T5" fmla="*/ 2101 h 2193"/>
                <a:gd name="T6" fmla="*/ 2251 w 2343"/>
                <a:gd name="T7" fmla="*/ 1188 h 2193"/>
                <a:gd name="T8" fmla="*/ 2251 w 2343"/>
                <a:gd name="T9" fmla="*/ 854 h 2193"/>
                <a:gd name="T10" fmla="*/ 1673 w 2343"/>
                <a:gd name="T11" fmla="*/ 276 h 2193"/>
                <a:gd name="T12" fmla="*/ 670 w 2343"/>
                <a:gd name="T13" fmla="*/ 276 h 2193"/>
                <a:gd name="T14" fmla="*/ 92 w 2343"/>
                <a:gd name="T15" fmla="*/ 854 h 2193"/>
                <a:gd name="T16" fmla="*/ 92 w 2343"/>
                <a:gd name="T17" fmla="*/ 1188 h 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3" h="2193">
                  <a:moveTo>
                    <a:pt x="92" y="1188"/>
                  </a:moveTo>
                  <a:cubicBezTo>
                    <a:pt x="1004" y="2101"/>
                    <a:pt x="1004" y="2101"/>
                    <a:pt x="1004" y="2101"/>
                  </a:cubicBezTo>
                  <a:cubicBezTo>
                    <a:pt x="1096" y="2193"/>
                    <a:pt x="1247" y="2193"/>
                    <a:pt x="1339" y="2101"/>
                  </a:cubicBezTo>
                  <a:cubicBezTo>
                    <a:pt x="2251" y="1188"/>
                    <a:pt x="2251" y="1188"/>
                    <a:pt x="2251" y="1188"/>
                  </a:cubicBezTo>
                  <a:cubicBezTo>
                    <a:pt x="2343" y="1096"/>
                    <a:pt x="2343" y="946"/>
                    <a:pt x="2251" y="854"/>
                  </a:cubicBezTo>
                  <a:cubicBezTo>
                    <a:pt x="1673" y="276"/>
                    <a:pt x="1673" y="276"/>
                    <a:pt x="1673" y="276"/>
                  </a:cubicBezTo>
                  <a:cubicBezTo>
                    <a:pt x="1397" y="0"/>
                    <a:pt x="946" y="0"/>
                    <a:pt x="670" y="276"/>
                  </a:cubicBezTo>
                  <a:cubicBezTo>
                    <a:pt x="92" y="854"/>
                    <a:pt x="92" y="854"/>
                    <a:pt x="92" y="854"/>
                  </a:cubicBezTo>
                  <a:cubicBezTo>
                    <a:pt x="0" y="946"/>
                    <a:pt x="0" y="1096"/>
                    <a:pt x="92" y="1188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55"/>
            <p:cNvSpPr/>
            <p:nvPr/>
          </p:nvSpPr>
          <p:spPr bwMode="auto">
            <a:xfrm>
              <a:off x="3800475" y="3271044"/>
              <a:ext cx="1641475" cy="1536700"/>
            </a:xfrm>
            <a:custGeom>
              <a:avLst/>
              <a:gdLst>
                <a:gd name="T0" fmla="*/ 92 w 2344"/>
                <a:gd name="T1" fmla="*/ 1004 h 2193"/>
                <a:gd name="T2" fmla="*/ 1005 w 2344"/>
                <a:gd name="T3" fmla="*/ 92 h 2193"/>
                <a:gd name="T4" fmla="*/ 1339 w 2344"/>
                <a:gd name="T5" fmla="*/ 92 h 2193"/>
                <a:gd name="T6" fmla="*/ 2252 w 2344"/>
                <a:gd name="T7" fmla="*/ 1004 h 2193"/>
                <a:gd name="T8" fmla="*/ 2252 w 2344"/>
                <a:gd name="T9" fmla="*/ 1339 h 2193"/>
                <a:gd name="T10" fmla="*/ 1674 w 2344"/>
                <a:gd name="T11" fmla="*/ 1917 h 2193"/>
                <a:gd name="T12" fmla="*/ 670 w 2344"/>
                <a:gd name="T13" fmla="*/ 1917 h 2193"/>
                <a:gd name="T14" fmla="*/ 92 w 2344"/>
                <a:gd name="T15" fmla="*/ 1339 h 2193"/>
                <a:gd name="T16" fmla="*/ 92 w 2344"/>
                <a:gd name="T17" fmla="*/ 1004 h 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4" h="2193">
                  <a:moveTo>
                    <a:pt x="92" y="1004"/>
                  </a:moveTo>
                  <a:cubicBezTo>
                    <a:pt x="1005" y="92"/>
                    <a:pt x="1005" y="92"/>
                    <a:pt x="1005" y="92"/>
                  </a:cubicBezTo>
                  <a:cubicBezTo>
                    <a:pt x="1097" y="0"/>
                    <a:pt x="1247" y="0"/>
                    <a:pt x="1339" y="92"/>
                  </a:cubicBezTo>
                  <a:cubicBezTo>
                    <a:pt x="2252" y="1004"/>
                    <a:pt x="2252" y="1004"/>
                    <a:pt x="2252" y="1004"/>
                  </a:cubicBezTo>
                  <a:cubicBezTo>
                    <a:pt x="2344" y="1096"/>
                    <a:pt x="2344" y="1247"/>
                    <a:pt x="2252" y="1339"/>
                  </a:cubicBezTo>
                  <a:cubicBezTo>
                    <a:pt x="1674" y="1917"/>
                    <a:pt x="1674" y="1917"/>
                    <a:pt x="1674" y="1917"/>
                  </a:cubicBezTo>
                  <a:cubicBezTo>
                    <a:pt x="1398" y="2193"/>
                    <a:pt x="946" y="2193"/>
                    <a:pt x="670" y="1917"/>
                  </a:cubicBezTo>
                  <a:cubicBezTo>
                    <a:pt x="92" y="1339"/>
                    <a:pt x="92" y="1339"/>
                    <a:pt x="92" y="1339"/>
                  </a:cubicBezTo>
                  <a:cubicBezTo>
                    <a:pt x="0" y="1247"/>
                    <a:pt x="0" y="1096"/>
                    <a:pt x="92" y="1004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56"/>
            <p:cNvSpPr/>
            <p:nvPr/>
          </p:nvSpPr>
          <p:spPr bwMode="auto">
            <a:xfrm>
              <a:off x="6532562" y="2458244"/>
              <a:ext cx="1641475" cy="1536700"/>
            </a:xfrm>
            <a:custGeom>
              <a:avLst/>
              <a:gdLst>
                <a:gd name="T0" fmla="*/ 92 w 2343"/>
                <a:gd name="T1" fmla="*/ 1188 h 2193"/>
                <a:gd name="T2" fmla="*/ 1004 w 2343"/>
                <a:gd name="T3" fmla="*/ 2101 h 2193"/>
                <a:gd name="T4" fmla="*/ 1338 w 2343"/>
                <a:gd name="T5" fmla="*/ 2101 h 2193"/>
                <a:gd name="T6" fmla="*/ 2251 w 2343"/>
                <a:gd name="T7" fmla="*/ 1188 h 2193"/>
                <a:gd name="T8" fmla="*/ 2251 w 2343"/>
                <a:gd name="T9" fmla="*/ 854 h 2193"/>
                <a:gd name="T10" fmla="*/ 1673 w 2343"/>
                <a:gd name="T11" fmla="*/ 276 h 2193"/>
                <a:gd name="T12" fmla="*/ 669 w 2343"/>
                <a:gd name="T13" fmla="*/ 276 h 2193"/>
                <a:gd name="T14" fmla="*/ 92 w 2343"/>
                <a:gd name="T15" fmla="*/ 854 h 2193"/>
                <a:gd name="T16" fmla="*/ 92 w 2343"/>
                <a:gd name="T17" fmla="*/ 1188 h 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3" h="2193">
                  <a:moveTo>
                    <a:pt x="92" y="1188"/>
                  </a:moveTo>
                  <a:cubicBezTo>
                    <a:pt x="1004" y="2101"/>
                    <a:pt x="1004" y="2101"/>
                    <a:pt x="1004" y="2101"/>
                  </a:cubicBezTo>
                  <a:cubicBezTo>
                    <a:pt x="1096" y="2193"/>
                    <a:pt x="1246" y="2193"/>
                    <a:pt x="1338" y="2101"/>
                  </a:cubicBezTo>
                  <a:cubicBezTo>
                    <a:pt x="2251" y="1188"/>
                    <a:pt x="2251" y="1188"/>
                    <a:pt x="2251" y="1188"/>
                  </a:cubicBezTo>
                  <a:cubicBezTo>
                    <a:pt x="2343" y="1096"/>
                    <a:pt x="2343" y="946"/>
                    <a:pt x="2251" y="854"/>
                  </a:cubicBezTo>
                  <a:cubicBezTo>
                    <a:pt x="1673" y="276"/>
                    <a:pt x="1673" y="276"/>
                    <a:pt x="1673" y="276"/>
                  </a:cubicBezTo>
                  <a:cubicBezTo>
                    <a:pt x="1397" y="0"/>
                    <a:pt x="945" y="0"/>
                    <a:pt x="669" y="276"/>
                  </a:cubicBezTo>
                  <a:cubicBezTo>
                    <a:pt x="92" y="854"/>
                    <a:pt x="92" y="854"/>
                    <a:pt x="92" y="854"/>
                  </a:cubicBezTo>
                  <a:cubicBezTo>
                    <a:pt x="0" y="946"/>
                    <a:pt x="0" y="1096"/>
                    <a:pt x="92" y="1188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57"/>
            <p:cNvSpPr/>
            <p:nvPr/>
          </p:nvSpPr>
          <p:spPr bwMode="auto">
            <a:xfrm>
              <a:off x="5622925" y="3271044"/>
              <a:ext cx="1641475" cy="1536700"/>
            </a:xfrm>
            <a:custGeom>
              <a:avLst/>
              <a:gdLst>
                <a:gd name="T0" fmla="*/ 92 w 2344"/>
                <a:gd name="T1" fmla="*/ 1004 h 2193"/>
                <a:gd name="T2" fmla="*/ 1005 w 2344"/>
                <a:gd name="T3" fmla="*/ 92 h 2193"/>
                <a:gd name="T4" fmla="*/ 1339 w 2344"/>
                <a:gd name="T5" fmla="*/ 92 h 2193"/>
                <a:gd name="T6" fmla="*/ 2252 w 2344"/>
                <a:gd name="T7" fmla="*/ 1004 h 2193"/>
                <a:gd name="T8" fmla="*/ 2252 w 2344"/>
                <a:gd name="T9" fmla="*/ 1339 h 2193"/>
                <a:gd name="T10" fmla="*/ 1674 w 2344"/>
                <a:gd name="T11" fmla="*/ 1917 h 2193"/>
                <a:gd name="T12" fmla="*/ 670 w 2344"/>
                <a:gd name="T13" fmla="*/ 1917 h 2193"/>
                <a:gd name="T14" fmla="*/ 92 w 2344"/>
                <a:gd name="T15" fmla="*/ 1339 h 2193"/>
                <a:gd name="T16" fmla="*/ 92 w 2344"/>
                <a:gd name="T17" fmla="*/ 1004 h 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4" h="2193">
                  <a:moveTo>
                    <a:pt x="92" y="1004"/>
                  </a:moveTo>
                  <a:cubicBezTo>
                    <a:pt x="1005" y="92"/>
                    <a:pt x="1005" y="92"/>
                    <a:pt x="1005" y="92"/>
                  </a:cubicBezTo>
                  <a:cubicBezTo>
                    <a:pt x="1097" y="0"/>
                    <a:pt x="1247" y="0"/>
                    <a:pt x="1339" y="92"/>
                  </a:cubicBezTo>
                  <a:cubicBezTo>
                    <a:pt x="2252" y="1004"/>
                    <a:pt x="2252" y="1004"/>
                    <a:pt x="2252" y="1004"/>
                  </a:cubicBezTo>
                  <a:cubicBezTo>
                    <a:pt x="2344" y="1096"/>
                    <a:pt x="2344" y="1247"/>
                    <a:pt x="2252" y="1339"/>
                  </a:cubicBezTo>
                  <a:cubicBezTo>
                    <a:pt x="1674" y="1917"/>
                    <a:pt x="1674" y="1917"/>
                    <a:pt x="1674" y="1917"/>
                  </a:cubicBezTo>
                  <a:cubicBezTo>
                    <a:pt x="1398" y="2193"/>
                    <a:pt x="946" y="2193"/>
                    <a:pt x="670" y="1917"/>
                  </a:cubicBezTo>
                  <a:cubicBezTo>
                    <a:pt x="92" y="1339"/>
                    <a:pt x="92" y="1339"/>
                    <a:pt x="92" y="1339"/>
                  </a:cubicBezTo>
                  <a:cubicBezTo>
                    <a:pt x="0" y="1247"/>
                    <a:pt x="0" y="1096"/>
                    <a:pt x="92" y="1004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58"/>
            <p:cNvSpPr/>
            <p:nvPr/>
          </p:nvSpPr>
          <p:spPr bwMode="auto">
            <a:xfrm>
              <a:off x="7451725" y="3271044"/>
              <a:ext cx="1639888" cy="1536700"/>
            </a:xfrm>
            <a:custGeom>
              <a:avLst/>
              <a:gdLst>
                <a:gd name="T0" fmla="*/ 92 w 2343"/>
                <a:gd name="T1" fmla="*/ 1004 h 2193"/>
                <a:gd name="T2" fmla="*/ 1004 w 2343"/>
                <a:gd name="T3" fmla="*/ 92 h 2193"/>
                <a:gd name="T4" fmla="*/ 1338 w 2343"/>
                <a:gd name="T5" fmla="*/ 92 h 2193"/>
                <a:gd name="T6" fmla="*/ 2251 w 2343"/>
                <a:gd name="T7" fmla="*/ 1004 h 2193"/>
                <a:gd name="T8" fmla="*/ 2251 w 2343"/>
                <a:gd name="T9" fmla="*/ 1339 h 2193"/>
                <a:gd name="T10" fmla="*/ 1673 w 2343"/>
                <a:gd name="T11" fmla="*/ 1917 h 2193"/>
                <a:gd name="T12" fmla="*/ 669 w 2343"/>
                <a:gd name="T13" fmla="*/ 1917 h 2193"/>
                <a:gd name="T14" fmla="*/ 92 w 2343"/>
                <a:gd name="T15" fmla="*/ 1339 h 2193"/>
                <a:gd name="T16" fmla="*/ 92 w 2343"/>
                <a:gd name="T17" fmla="*/ 1004 h 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3" h="2193">
                  <a:moveTo>
                    <a:pt x="92" y="1004"/>
                  </a:moveTo>
                  <a:cubicBezTo>
                    <a:pt x="1004" y="92"/>
                    <a:pt x="1004" y="92"/>
                    <a:pt x="1004" y="92"/>
                  </a:cubicBezTo>
                  <a:cubicBezTo>
                    <a:pt x="1096" y="0"/>
                    <a:pt x="1246" y="0"/>
                    <a:pt x="1338" y="92"/>
                  </a:cubicBezTo>
                  <a:cubicBezTo>
                    <a:pt x="2251" y="1004"/>
                    <a:pt x="2251" y="1004"/>
                    <a:pt x="2251" y="1004"/>
                  </a:cubicBezTo>
                  <a:cubicBezTo>
                    <a:pt x="2343" y="1096"/>
                    <a:pt x="2343" y="1247"/>
                    <a:pt x="2251" y="1339"/>
                  </a:cubicBezTo>
                  <a:cubicBezTo>
                    <a:pt x="1673" y="1917"/>
                    <a:pt x="1673" y="1917"/>
                    <a:pt x="1673" y="1917"/>
                  </a:cubicBezTo>
                  <a:cubicBezTo>
                    <a:pt x="1397" y="2193"/>
                    <a:pt x="945" y="2193"/>
                    <a:pt x="669" y="1917"/>
                  </a:cubicBezTo>
                  <a:cubicBezTo>
                    <a:pt x="92" y="1339"/>
                    <a:pt x="92" y="1339"/>
                    <a:pt x="92" y="1339"/>
                  </a:cubicBezTo>
                  <a:cubicBezTo>
                    <a:pt x="0" y="1247"/>
                    <a:pt x="0" y="1096"/>
                    <a:pt x="92" y="1004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Freeform 59"/>
            <p:cNvSpPr/>
            <p:nvPr/>
          </p:nvSpPr>
          <p:spPr bwMode="auto">
            <a:xfrm>
              <a:off x="8410575" y="2458244"/>
              <a:ext cx="1535113" cy="1536700"/>
            </a:xfrm>
            <a:custGeom>
              <a:avLst/>
              <a:gdLst>
                <a:gd name="T0" fmla="*/ 92 w 2192"/>
                <a:gd name="T1" fmla="*/ 1188 h 2193"/>
                <a:gd name="T2" fmla="*/ 1004 w 2192"/>
                <a:gd name="T3" fmla="*/ 2101 h 2193"/>
                <a:gd name="T4" fmla="*/ 1338 w 2192"/>
                <a:gd name="T5" fmla="*/ 2101 h 2193"/>
                <a:gd name="T6" fmla="*/ 1916 w 2192"/>
                <a:gd name="T7" fmla="*/ 1523 h 2193"/>
                <a:gd name="T8" fmla="*/ 1916 w 2192"/>
                <a:gd name="T9" fmla="*/ 519 h 2193"/>
                <a:gd name="T10" fmla="*/ 1673 w 2192"/>
                <a:gd name="T11" fmla="*/ 276 h 2193"/>
                <a:gd name="T12" fmla="*/ 669 w 2192"/>
                <a:gd name="T13" fmla="*/ 276 h 2193"/>
                <a:gd name="T14" fmla="*/ 92 w 2192"/>
                <a:gd name="T15" fmla="*/ 854 h 2193"/>
                <a:gd name="T16" fmla="*/ 92 w 2192"/>
                <a:gd name="T17" fmla="*/ 1188 h 2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2" h="2193">
                  <a:moveTo>
                    <a:pt x="92" y="1188"/>
                  </a:moveTo>
                  <a:cubicBezTo>
                    <a:pt x="1004" y="2101"/>
                    <a:pt x="1004" y="2101"/>
                    <a:pt x="1004" y="2101"/>
                  </a:cubicBezTo>
                  <a:cubicBezTo>
                    <a:pt x="1096" y="2193"/>
                    <a:pt x="1246" y="2193"/>
                    <a:pt x="1338" y="2101"/>
                  </a:cubicBezTo>
                  <a:cubicBezTo>
                    <a:pt x="1916" y="1523"/>
                    <a:pt x="1916" y="1523"/>
                    <a:pt x="1916" y="1523"/>
                  </a:cubicBezTo>
                  <a:cubicBezTo>
                    <a:pt x="2192" y="1247"/>
                    <a:pt x="2192" y="795"/>
                    <a:pt x="1916" y="519"/>
                  </a:cubicBezTo>
                  <a:cubicBezTo>
                    <a:pt x="1673" y="276"/>
                    <a:pt x="1673" y="276"/>
                    <a:pt x="1673" y="276"/>
                  </a:cubicBezTo>
                  <a:cubicBezTo>
                    <a:pt x="1397" y="0"/>
                    <a:pt x="945" y="0"/>
                    <a:pt x="669" y="276"/>
                  </a:cubicBezTo>
                  <a:cubicBezTo>
                    <a:pt x="92" y="854"/>
                    <a:pt x="92" y="854"/>
                    <a:pt x="92" y="854"/>
                  </a:cubicBezTo>
                  <a:cubicBezTo>
                    <a:pt x="0" y="946"/>
                    <a:pt x="0" y="1096"/>
                    <a:pt x="92" y="1188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Freeform 60"/>
            <p:cNvSpPr/>
            <p:nvPr/>
          </p:nvSpPr>
          <p:spPr bwMode="auto">
            <a:xfrm>
              <a:off x="1849437" y="2050256"/>
              <a:ext cx="8493125" cy="1914525"/>
            </a:xfrm>
            <a:custGeom>
              <a:avLst/>
              <a:gdLst>
                <a:gd name="T0" fmla="*/ 0 w 12128"/>
                <a:gd name="T1" fmla="*/ 2671 h 2731"/>
                <a:gd name="T2" fmla="*/ 2275 w 12128"/>
                <a:gd name="T3" fmla="*/ 443 h 2731"/>
                <a:gd name="T4" fmla="*/ 2656 w 12128"/>
                <a:gd name="T5" fmla="*/ 367 h 2731"/>
                <a:gd name="T6" fmla="*/ 3037 w 12128"/>
                <a:gd name="T7" fmla="*/ 443 h 2731"/>
                <a:gd name="T8" fmla="*/ 3358 w 12128"/>
                <a:gd name="T9" fmla="*/ 657 h 2731"/>
                <a:gd name="T10" fmla="*/ 4555 w 12128"/>
                <a:gd name="T11" fmla="*/ 657 h 2731"/>
                <a:gd name="T12" fmla="*/ 4877 w 12128"/>
                <a:gd name="T13" fmla="*/ 443 h 2731"/>
                <a:gd name="T14" fmla="*/ 5258 w 12128"/>
                <a:gd name="T15" fmla="*/ 367 h 2731"/>
                <a:gd name="T16" fmla="*/ 5638 w 12128"/>
                <a:gd name="T17" fmla="*/ 443 h 2731"/>
                <a:gd name="T18" fmla="*/ 5960 w 12128"/>
                <a:gd name="T19" fmla="*/ 657 h 2731"/>
                <a:gd name="T20" fmla="*/ 7157 w 12128"/>
                <a:gd name="T21" fmla="*/ 657 h 2731"/>
                <a:gd name="T22" fmla="*/ 7478 w 12128"/>
                <a:gd name="T23" fmla="*/ 443 h 2731"/>
                <a:gd name="T24" fmla="*/ 7859 w 12128"/>
                <a:gd name="T25" fmla="*/ 367 h 2731"/>
                <a:gd name="T26" fmla="*/ 8240 w 12128"/>
                <a:gd name="T27" fmla="*/ 443 h 2731"/>
                <a:gd name="T28" fmla="*/ 8562 w 12128"/>
                <a:gd name="T29" fmla="*/ 657 h 2731"/>
                <a:gd name="T30" fmla="*/ 9837 w 12128"/>
                <a:gd name="T31" fmla="*/ 657 h 2731"/>
                <a:gd name="T32" fmla="*/ 10158 w 12128"/>
                <a:gd name="T33" fmla="*/ 443 h 2731"/>
                <a:gd name="T34" fmla="*/ 10539 w 12128"/>
                <a:gd name="T35" fmla="*/ 367 h 2731"/>
                <a:gd name="T36" fmla="*/ 10920 w 12128"/>
                <a:gd name="T37" fmla="*/ 443 h 2731"/>
                <a:gd name="T38" fmla="*/ 11242 w 12128"/>
                <a:gd name="T39" fmla="*/ 657 h 2731"/>
                <a:gd name="T40" fmla="*/ 11325 w 12128"/>
                <a:gd name="T41" fmla="*/ 741 h 2731"/>
                <a:gd name="T42" fmla="*/ 11751 w 12128"/>
                <a:gd name="T43" fmla="*/ 288 h 2731"/>
                <a:gd name="T44" fmla="*/ 11650 w 12128"/>
                <a:gd name="T45" fmla="*/ 310 h 2731"/>
                <a:gd name="T46" fmla="*/ 11480 w 12128"/>
                <a:gd name="T47" fmla="*/ 140 h 2731"/>
                <a:gd name="T48" fmla="*/ 12054 w 12128"/>
                <a:gd name="T49" fmla="*/ 0 h 2731"/>
                <a:gd name="T50" fmla="*/ 12128 w 12128"/>
                <a:gd name="T51" fmla="*/ 74 h 2731"/>
                <a:gd name="T52" fmla="*/ 12128 w 12128"/>
                <a:gd name="T53" fmla="*/ 74 h 2731"/>
                <a:gd name="T54" fmla="*/ 11982 w 12128"/>
                <a:gd name="T55" fmla="*/ 642 h 2731"/>
                <a:gd name="T56" fmla="*/ 11804 w 12128"/>
                <a:gd name="T57" fmla="*/ 463 h 2731"/>
                <a:gd name="T58" fmla="*/ 11835 w 12128"/>
                <a:gd name="T59" fmla="*/ 343 h 2731"/>
                <a:gd name="T60" fmla="*/ 11326 w 12128"/>
                <a:gd name="T61" fmla="*/ 875 h 2731"/>
                <a:gd name="T62" fmla="*/ 11175 w 12128"/>
                <a:gd name="T63" fmla="*/ 724 h 2731"/>
                <a:gd name="T64" fmla="*/ 10884 w 12128"/>
                <a:gd name="T65" fmla="*/ 530 h 2731"/>
                <a:gd name="T66" fmla="*/ 10539 w 12128"/>
                <a:gd name="T67" fmla="*/ 462 h 2731"/>
                <a:gd name="T68" fmla="*/ 10194 w 12128"/>
                <a:gd name="T69" fmla="*/ 530 h 2731"/>
                <a:gd name="T70" fmla="*/ 9904 w 12128"/>
                <a:gd name="T71" fmla="*/ 724 h 2731"/>
                <a:gd name="T72" fmla="*/ 8495 w 12128"/>
                <a:gd name="T73" fmla="*/ 724 h 2731"/>
                <a:gd name="T74" fmla="*/ 8204 w 12128"/>
                <a:gd name="T75" fmla="*/ 530 h 2731"/>
                <a:gd name="T76" fmla="*/ 7859 w 12128"/>
                <a:gd name="T77" fmla="*/ 462 h 2731"/>
                <a:gd name="T78" fmla="*/ 7514 w 12128"/>
                <a:gd name="T79" fmla="*/ 530 h 2731"/>
                <a:gd name="T80" fmla="*/ 7224 w 12128"/>
                <a:gd name="T81" fmla="*/ 724 h 2731"/>
                <a:gd name="T82" fmla="*/ 5893 w 12128"/>
                <a:gd name="T83" fmla="*/ 724 h 2731"/>
                <a:gd name="T84" fmla="*/ 5602 w 12128"/>
                <a:gd name="T85" fmla="*/ 530 h 2731"/>
                <a:gd name="T86" fmla="*/ 5258 w 12128"/>
                <a:gd name="T87" fmla="*/ 462 h 2731"/>
                <a:gd name="T88" fmla="*/ 4913 w 12128"/>
                <a:gd name="T89" fmla="*/ 530 h 2731"/>
                <a:gd name="T90" fmla="*/ 4622 w 12128"/>
                <a:gd name="T91" fmla="*/ 724 h 2731"/>
                <a:gd name="T92" fmla="*/ 3291 w 12128"/>
                <a:gd name="T93" fmla="*/ 724 h 2731"/>
                <a:gd name="T94" fmla="*/ 3001 w 12128"/>
                <a:gd name="T95" fmla="*/ 530 h 2731"/>
                <a:gd name="T96" fmla="*/ 2656 w 12128"/>
                <a:gd name="T97" fmla="*/ 462 h 2731"/>
                <a:gd name="T98" fmla="*/ 2311 w 12128"/>
                <a:gd name="T99" fmla="*/ 530 h 2731"/>
                <a:gd name="T100" fmla="*/ 75 w 12128"/>
                <a:gd name="T101" fmla="*/ 2731 h 2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128" h="2731">
                  <a:moveTo>
                    <a:pt x="0" y="2671"/>
                  </a:moveTo>
                  <a:cubicBezTo>
                    <a:pt x="308" y="2364"/>
                    <a:pt x="1918" y="590"/>
                    <a:pt x="2275" y="443"/>
                  </a:cubicBezTo>
                  <a:cubicBezTo>
                    <a:pt x="2397" y="392"/>
                    <a:pt x="2527" y="367"/>
                    <a:pt x="2656" y="367"/>
                  </a:cubicBezTo>
                  <a:cubicBezTo>
                    <a:pt x="2785" y="367"/>
                    <a:pt x="2915" y="392"/>
                    <a:pt x="3037" y="443"/>
                  </a:cubicBezTo>
                  <a:cubicBezTo>
                    <a:pt x="3154" y="491"/>
                    <a:pt x="3264" y="563"/>
                    <a:pt x="3358" y="657"/>
                  </a:cubicBezTo>
                  <a:cubicBezTo>
                    <a:pt x="4127" y="1426"/>
                    <a:pt x="3786" y="1426"/>
                    <a:pt x="4555" y="657"/>
                  </a:cubicBezTo>
                  <a:cubicBezTo>
                    <a:pt x="4650" y="563"/>
                    <a:pt x="4759" y="491"/>
                    <a:pt x="4877" y="443"/>
                  </a:cubicBezTo>
                  <a:cubicBezTo>
                    <a:pt x="4999" y="392"/>
                    <a:pt x="5128" y="367"/>
                    <a:pt x="5258" y="367"/>
                  </a:cubicBezTo>
                  <a:cubicBezTo>
                    <a:pt x="5387" y="367"/>
                    <a:pt x="5517" y="392"/>
                    <a:pt x="5638" y="443"/>
                  </a:cubicBezTo>
                  <a:cubicBezTo>
                    <a:pt x="5756" y="491"/>
                    <a:pt x="5865" y="563"/>
                    <a:pt x="5960" y="657"/>
                  </a:cubicBezTo>
                  <a:cubicBezTo>
                    <a:pt x="6729" y="1426"/>
                    <a:pt x="6388" y="1426"/>
                    <a:pt x="7157" y="657"/>
                  </a:cubicBezTo>
                  <a:cubicBezTo>
                    <a:pt x="7251" y="563"/>
                    <a:pt x="7361" y="491"/>
                    <a:pt x="7478" y="443"/>
                  </a:cubicBezTo>
                  <a:cubicBezTo>
                    <a:pt x="7600" y="392"/>
                    <a:pt x="7730" y="367"/>
                    <a:pt x="7859" y="367"/>
                  </a:cubicBezTo>
                  <a:cubicBezTo>
                    <a:pt x="7989" y="367"/>
                    <a:pt x="8118" y="392"/>
                    <a:pt x="8240" y="443"/>
                  </a:cubicBezTo>
                  <a:cubicBezTo>
                    <a:pt x="8357" y="491"/>
                    <a:pt x="8467" y="563"/>
                    <a:pt x="8562" y="657"/>
                  </a:cubicBezTo>
                  <a:cubicBezTo>
                    <a:pt x="9393" y="1489"/>
                    <a:pt x="9005" y="1489"/>
                    <a:pt x="9837" y="657"/>
                  </a:cubicBezTo>
                  <a:cubicBezTo>
                    <a:pt x="9931" y="563"/>
                    <a:pt x="10041" y="491"/>
                    <a:pt x="10158" y="443"/>
                  </a:cubicBezTo>
                  <a:cubicBezTo>
                    <a:pt x="10280" y="392"/>
                    <a:pt x="10410" y="367"/>
                    <a:pt x="10539" y="367"/>
                  </a:cubicBezTo>
                  <a:cubicBezTo>
                    <a:pt x="10669" y="367"/>
                    <a:pt x="10798" y="392"/>
                    <a:pt x="10920" y="443"/>
                  </a:cubicBezTo>
                  <a:cubicBezTo>
                    <a:pt x="11037" y="491"/>
                    <a:pt x="11147" y="563"/>
                    <a:pt x="11242" y="657"/>
                  </a:cubicBezTo>
                  <a:cubicBezTo>
                    <a:pt x="11325" y="741"/>
                    <a:pt x="11325" y="741"/>
                    <a:pt x="11325" y="741"/>
                  </a:cubicBezTo>
                  <a:cubicBezTo>
                    <a:pt x="11501" y="558"/>
                    <a:pt x="11483" y="564"/>
                    <a:pt x="11751" y="288"/>
                  </a:cubicBezTo>
                  <a:cubicBezTo>
                    <a:pt x="11650" y="310"/>
                    <a:pt x="11650" y="310"/>
                    <a:pt x="11650" y="310"/>
                  </a:cubicBezTo>
                  <a:cubicBezTo>
                    <a:pt x="11480" y="140"/>
                    <a:pt x="11480" y="140"/>
                    <a:pt x="11480" y="140"/>
                  </a:cubicBezTo>
                  <a:cubicBezTo>
                    <a:pt x="12054" y="0"/>
                    <a:pt x="12054" y="0"/>
                    <a:pt x="12054" y="0"/>
                  </a:cubicBezTo>
                  <a:cubicBezTo>
                    <a:pt x="12128" y="74"/>
                    <a:pt x="12128" y="74"/>
                    <a:pt x="12128" y="74"/>
                  </a:cubicBezTo>
                  <a:cubicBezTo>
                    <a:pt x="12128" y="74"/>
                    <a:pt x="12128" y="74"/>
                    <a:pt x="12128" y="74"/>
                  </a:cubicBezTo>
                  <a:cubicBezTo>
                    <a:pt x="11982" y="642"/>
                    <a:pt x="11982" y="642"/>
                    <a:pt x="11982" y="642"/>
                  </a:cubicBezTo>
                  <a:cubicBezTo>
                    <a:pt x="11804" y="463"/>
                    <a:pt x="11804" y="463"/>
                    <a:pt x="11804" y="463"/>
                  </a:cubicBezTo>
                  <a:cubicBezTo>
                    <a:pt x="11835" y="343"/>
                    <a:pt x="11835" y="343"/>
                    <a:pt x="11835" y="343"/>
                  </a:cubicBezTo>
                  <a:cubicBezTo>
                    <a:pt x="11655" y="533"/>
                    <a:pt x="11635" y="567"/>
                    <a:pt x="11326" y="875"/>
                  </a:cubicBezTo>
                  <a:cubicBezTo>
                    <a:pt x="11175" y="724"/>
                    <a:pt x="11175" y="724"/>
                    <a:pt x="11175" y="724"/>
                  </a:cubicBezTo>
                  <a:cubicBezTo>
                    <a:pt x="11089" y="638"/>
                    <a:pt x="10990" y="573"/>
                    <a:pt x="10884" y="530"/>
                  </a:cubicBezTo>
                  <a:cubicBezTo>
                    <a:pt x="10774" y="485"/>
                    <a:pt x="10657" y="462"/>
                    <a:pt x="10539" y="462"/>
                  </a:cubicBezTo>
                  <a:cubicBezTo>
                    <a:pt x="10422" y="462"/>
                    <a:pt x="10304" y="485"/>
                    <a:pt x="10194" y="530"/>
                  </a:cubicBezTo>
                  <a:cubicBezTo>
                    <a:pt x="10089" y="573"/>
                    <a:pt x="9990" y="638"/>
                    <a:pt x="9904" y="724"/>
                  </a:cubicBezTo>
                  <a:cubicBezTo>
                    <a:pt x="8966" y="1662"/>
                    <a:pt x="9432" y="1662"/>
                    <a:pt x="8495" y="724"/>
                  </a:cubicBezTo>
                  <a:cubicBezTo>
                    <a:pt x="8409" y="638"/>
                    <a:pt x="8310" y="573"/>
                    <a:pt x="8204" y="530"/>
                  </a:cubicBezTo>
                  <a:cubicBezTo>
                    <a:pt x="8094" y="485"/>
                    <a:pt x="7977" y="462"/>
                    <a:pt x="7859" y="462"/>
                  </a:cubicBezTo>
                  <a:cubicBezTo>
                    <a:pt x="7742" y="462"/>
                    <a:pt x="7624" y="485"/>
                    <a:pt x="7514" y="530"/>
                  </a:cubicBezTo>
                  <a:cubicBezTo>
                    <a:pt x="7409" y="573"/>
                    <a:pt x="7310" y="638"/>
                    <a:pt x="7224" y="724"/>
                  </a:cubicBezTo>
                  <a:cubicBezTo>
                    <a:pt x="6374" y="1574"/>
                    <a:pt x="6743" y="1574"/>
                    <a:pt x="5893" y="724"/>
                  </a:cubicBezTo>
                  <a:cubicBezTo>
                    <a:pt x="5807" y="638"/>
                    <a:pt x="5708" y="573"/>
                    <a:pt x="5602" y="530"/>
                  </a:cubicBezTo>
                  <a:cubicBezTo>
                    <a:pt x="5493" y="485"/>
                    <a:pt x="5375" y="462"/>
                    <a:pt x="5258" y="462"/>
                  </a:cubicBezTo>
                  <a:cubicBezTo>
                    <a:pt x="5140" y="462"/>
                    <a:pt x="5022" y="485"/>
                    <a:pt x="4913" y="530"/>
                  </a:cubicBezTo>
                  <a:cubicBezTo>
                    <a:pt x="4807" y="573"/>
                    <a:pt x="4708" y="638"/>
                    <a:pt x="4622" y="724"/>
                  </a:cubicBezTo>
                  <a:cubicBezTo>
                    <a:pt x="3772" y="1574"/>
                    <a:pt x="4141" y="1574"/>
                    <a:pt x="3291" y="724"/>
                  </a:cubicBezTo>
                  <a:cubicBezTo>
                    <a:pt x="3205" y="638"/>
                    <a:pt x="3106" y="573"/>
                    <a:pt x="3001" y="530"/>
                  </a:cubicBezTo>
                  <a:cubicBezTo>
                    <a:pt x="2891" y="485"/>
                    <a:pt x="2773" y="462"/>
                    <a:pt x="2656" y="462"/>
                  </a:cubicBezTo>
                  <a:cubicBezTo>
                    <a:pt x="2538" y="462"/>
                    <a:pt x="2421" y="485"/>
                    <a:pt x="2311" y="530"/>
                  </a:cubicBezTo>
                  <a:cubicBezTo>
                    <a:pt x="1986" y="664"/>
                    <a:pt x="357" y="2448"/>
                    <a:pt x="75" y="2731"/>
                  </a:cubicBezTo>
                </a:path>
              </a:pathLst>
            </a:custGeom>
            <a:solidFill>
              <a:srgbClr val="11B2AE"/>
            </a:solidFill>
            <a:ln w="9525">
              <a:solidFill>
                <a:srgbClr val="11B2AE"/>
              </a:solidFill>
              <a:round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61"/>
            <p:cNvSpPr>
              <a:spLocks noEditPoints="1"/>
            </p:cNvSpPr>
            <p:nvPr/>
          </p:nvSpPr>
          <p:spPr bwMode="auto">
            <a:xfrm>
              <a:off x="2563812" y="3872706"/>
              <a:ext cx="61913" cy="74613"/>
            </a:xfrm>
            <a:custGeom>
              <a:avLst/>
              <a:gdLst>
                <a:gd name="T0" fmla="*/ 0 w 89"/>
                <a:gd name="T1" fmla="*/ 107 h 107"/>
                <a:gd name="T2" fmla="*/ 0 w 89"/>
                <a:gd name="T3" fmla="*/ 0 h 107"/>
                <a:gd name="T4" fmla="*/ 37 w 89"/>
                <a:gd name="T5" fmla="*/ 0 h 107"/>
                <a:gd name="T6" fmla="*/ 60 w 89"/>
                <a:gd name="T7" fmla="*/ 5 h 107"/>
                <a:gd name="T8" fmla="*/ 76 w 89"/>
                <a:gd name="T9" fmla="*/ 16 h 107"/>
                <a:gd name="T10" fmla="*/ 85 w 89"/>
                <a:gd name="T11" fmla="*/ 33 h 107"/>
                <a:gd name="T12" fmla="*/ 89 w 89"/>
                <a:gd name="T13" fmla="*/ 54 h 107"/>
                <a:gd name="T14" fmla="*/ 85 w 89"/>
                <a:gd name="T15" fmla="*/ 76 h 107"/>
                <a:gd name="T16" fmla="*/ 75 w 89"/>
                <a:gd name="T17" fmla="*/ 92 h 107"/>
                <a:gd name="T18" fmla="*/ 58 w 89"/>
                <a:gd name="T19" fmla="*/ 103 h 107"/>
                <a:gd name="T20" fmla="*/ 37 w 89"/>
                <a:gd name="T21" fmla="*/ 107 h 107"/>
                <a:gd name="T22" fmla="*/ 0 w 89"/>
                <a:gd name="T23" fmla="*/ 107 h 107"/>
                <a:gd name="T24" fmla="*/ 75 w 89"/>
                <a:gd name="T25" fmla="*/ 54 h 107"/>
                <a:gd name="T26" fmla="*/ 73 w 89"/>
                <a:gd name="T27" fmla="*/ 37 h 107"/>
                <a:gd name="T28" fmla="*/ 65 w 89"/>
                <a:gd name="T29" fmla="*/ 24 h 107"/>
                <a:gd name="T30" fmla="*/ 53 w 89"/>
                <a:gd name="T31" fmla="*/ 16 h 107"/>
                <a:gd name="T32" fmla="*/ 37 w 89"/>
                <a:gd name="T33" fmla="*/ 12 h 107"/>
                <a:gd name="T34" fmla="*/ 14 w 89"/>
                <a:gd name="T35" fmla="*/ 12 h 107"/>
                <a:gd name="T36" fmla="*/ 14 w 89"/>
                <a:gd name="T37" fmla="*/ 95 h 107"/>
                <a:gd name="T38" fmla="*/ 37 w 89"/>
                <a:gd name="T39" fmla="*/ 95 h 107"/>
                <a:gd name="T40" fmla="*/ 53 w 89"/>
                <a:gd name="T41" fmla="*/ 92 h 107"/>
                <a:gd name="T42" fmla="*/ 65 w 89"/>
                <a:gd name="T43" fmla="*/ 83 h 107"/>
                <a:gd name="T44" fmla="*/ 73 w 89"/>
                <a:gd name="T45" fmla="*/ 70 h 107"/>
                <a:gd name="T46" fmla="*/ 75 w 89"/>
                <a:gd name="T47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107">
                  <a:moveTo>
                    <a:pt x="0" y="10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6" y="0"/>
                    <a:pt x="53" y="2"/>
                    <a:pt x="60" y="5"/>
                  </a:cubicBezTo>
                  <a:cubicBezTo>
                    <a:pt x="66" y="7"/>
                    <a:pt x="71" y="11"/>
                    <a:pt x="76" y="16"/>
                  </a:cubicBezTo>
                  <a:cubicBezTo>
                    <a:pt x="80" y="21"/>
                    <a:pt x="83" y="27"/>
                    <a:pt x="85" y="33"/>
                  </a:cubicBezTo>
                  <a:cubicBezTo>
                    <a:pt x="88" y="39"/>
                    <a:pt x="89" y="46"/>
                    <a:pt x="89" y="54"/>
                  </a:cubicBezTo>
                  <a:cubicBezTo>
                    <a:pt x="89" y="62"/>
                    <a:pt x="87" y="69"/>
                    <a:pt x="85" y="76"/>
                  </a:cubicBezTo>
                  <a:cubicBezTo>
                    <a:pt x="83" y="82"/>
                    <a:pt x="79" y="88"/>
                    <a:pt x="75" y="92"/>
                  </a:cubicBezTo>
                  <a:cubicBezTo>
                    <a:pt x="70" y="97"/>
                    <a:pt x="65" y="101"/>
                    <a:pt x="58" y="103"/>
                  </a:cubicBezTo>
                  <a:cubicBezTo>
                    <a:pt x="52" y="106"/>
                    <a:pt x="45" y="107"/>
                    <a:pt x="37" y="107"/>
                  </a:cubicBezTo>
                  <a:cubicBezTo>
                    <a:pt x="0" y="107"/>
                    <a:pt x="0" y="107"/>
                    <a:pt x="0" y="107"/>
                  </a:cubicBezTo>
                  <a:close/>
                  <a:moveTo>
                    <a:pt x="75" y="54"/>
                  </a:moveTo>
                  <a:cubicBezTo>
                    <a:pt x="75" y="48"/>
                    <a:pt x="74" y="42"/>
                    <a:pt x="73" y="37"/>
                  </a:cubicBezTo>
                  <a:cubicBezTo>
                    <a:pt x="71" y="32"/>
                    <a:pt x="68" y="28"/>
                    <a:pt x="65" y="24"/>
                  </a:cubicBezTo>
                  <a:cubicBezTo>
                    <a:pt x="62" y="20"/>
                    <a:pt x="58" y="18"/>
                    <a:pt x="53" y="16"/>
                  </a:cubicBezTo>
                  <a:cubicBezTo>
                    <a:pt x="49" y="14"/>
                    <a:pt x="43" y="12"/>
                    <a:pt x="37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43" y="95"/>
                    <a:pt x="49" y="94"/>
                    <a:pt x="53" y="92"/>
                  </a:cubicBezTo>
                  <a:cubicBezTo>
                    <a:pt x="58" y="90"/>
                    <a:pt x="62" y="87"/>
                    <a:pt x="65" y="83"/>
                  </a:cubicBezTo>
                  <a:cubicBezTo>
                    <a:pt x="68" y="80"/>
                    <a:pt x="71" y="75"/>
                    <a:pt x="73" y="70"/>
                  </a:cubicBezTo>
                  <a:cubicBezTo>
                    <a:pt x="74" y="65"/>
                    <a:pt x="75" y="60"/>
                    <a:pt x="75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62"/>
            <p:cNvSpPr/>
            <p:nvPr/>
          </p:nvSpPr>
          <p:spPr bwMode="auto">
            <a:xfrm>
              <a:off x="2636837" y="3893344"/>
              <a:ext cx="52388" cy="55563"/>
            </a:xfrm>
            <a:custGeom>
              <a:avLst/>
              <a:gdLst>
                <a:gd name="T0" fmla="*/ 25 w 73"/>
                <a:gd name="T1" fmla="*/ 80 h 80"/>
                <a:gd name="T2" fmla="*/ 6 w 73"/>
                <a:gd name="T3" fmla="*/ 71 h 80"/>
                <a:gd name="T4" fmla="*/ 0 w 73"/>
                <a:gd name="T5" fmla="*/ 47 h 80"/>
                <a:gd name="T6" fmla="*/ 0 w 73"/>
                <a:gd name="T7" fmla="*/ 0 h 80"/>
                <a:gd name="T8" fmla="*/ 13 w 73"/>
                <a:gd name="T9" fmla="*/ 0 h 80"/>
                <a:gd name="T10" fmla="*/ 13 w 73"/>
                <a:gd name="T11" fmla="*/ 44 h 80"/>
                <a:gd name="T12" fmla="*/ 30 w 73"/>
                <a:gd name="T13" fmla="*/ 68 h 80"/>
                <a:gd name="T14" fmla="*/ 45 w 73"/>
                <a:gd name="T15" fmla="*/ 63 h 80"/>
                <a:gd name="T16" fmla="*/ 56 w 73"/>
                <a:gd name="T17" fmla="*/ 49 h 80"/>
                <a:gd name="T18" fmla="*/ 56 w 73"/>
                <a:gd name="T19" fmla="*/ 0 h 80"/>
                <a:gd name="T20" fmla="*/ 69 w 73"/>
                <a:gd name="T21" fmla="*/ 0 h 80"/>
                <a:gd name="T22" fmla="*/ 69 w 73"/>
                <a:gd name="T23" fmla="*/ 62 h 80"/>
                <a:gd name="T24" fmla="*/ 73 w 73"/>
                <a:gd name="T25" fmla="*/ 67 h 80"/>
                <a:gd name="T26" fmla="*/ 73 w 73"/>
                <a:gd name="T27" fmla="*/ 78 h 80"/>
                <a:gd name="T28" fmla="*/ 70 w 73"/>
                <a:gd name="T29" fmla="*/ 78 h 80"/>
                <a:gd name="T30" fmla="*/ 67 w 73"/>
                <a:gd name="T31" fmla="*/ 79 h 80"/>
                <a:gd name="T32" fmla="*/ 60 w 73"/>
                <a:gd name="T33" fmla="*/ 76 h 80"/>
                <a:gd name="T34" fmla="*/ 58 w 73"/>
                <a:gd name="T35" fmla="*/ 70 h 80"/>
                <a:gd name="T36" fmla="*/ 57 w 73"/>
                <a:gd name="T37" fmla="*/ 61 h 80"/>
                <a:gd name="T38" fmla="*/ 44 w 73"/>
                <a:gd name="T39" fmla="*/ 75 h 80"/>
                <a:gd name="T40" fmla="*/ 25 w 73"/>
                <a:gd name="T4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80">
                  <a:moveTo>
                    <a:pt x="25" y="80"/>
                  </a:moveTo>
                  <a:cubicBezTo>
                    <a:pt x="17" y="80"/>
                    <a:pt x="10" y="77"/>
                    <a:pt x="6" y="71"/>
                  </a:cubicBezTo>
                  <a:cubicBezTo>
                    <a:pt x="2" y="66"/>
                    <a:pt x="0" y="58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60"/>
                    <a:pt x="19" y="68"/>
                    <a:pt x="30" y="68"/>
                  </a:cubicBezTo>
                  <a:cubicBezTo>
                    <a:pt x="35" y="68"/>
                    <a:pt x="40" y="66"/>
                    <a:pt x="45" y="63"/>
                  </a:cubicBezTo>
                  <a:cubicBezTo>
                    <a:pt x="50" y="60"/>
                    <a:pt x="53" y="55"/>
                    <a:pt x="56" y="49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5"/>
                    <a:pt x="70" y="67"/>
                    <a:pt x="73" y="67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2" y="78"/>
                    <a:pt x="70" y="78"/>
                    <a:pt x="70" y="78"/>
                  </a:cubicBezTo>
                  <a:cubicBezTo>
                    <a:pt x="69" y="79"/>
                    <a:pt x="68" y="79"/>
                    <a:pt x="67" y="79"/>
                  </a:cubicBezTo>
                  <a:cubicBezTo>
                    <a:pt x="64" y="79"/>
                    <a:pt x="62" y="78"/>
                    <a:pt x="60" y="76"/>
                  </a:cubicBezTo>
                  <a:cubicBezTo>
                    <a:pt x="59" y="75"/>
                    <a:pt x="58" y="73"/>
                    <a:pt x="58" y="70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4" y="67"/>
                    <a:pt x="49" y="72"/>
                    <a:pt x="44" y="75"/>
                  </a:cubicBezTo>
                  <a:cubicBezTo>
                    <a:pt x="38" y="78"/>
                    <a:pt x="32" y="80"/>
                    <a:pt x="25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63"/>
            <p:cNvSpPr>
              <a:spLocks noEditPoints="1"/>
            </p:cNvSpPr>
            <p:nvPr/>
          </p:nvSpPr>
          <p:spPr bwMode="auto">
            <a:xfrm>
              <a:off x="2701925" y="3871119"/>
              <a:ext cx="7938" cy="76200"/>
            </a:xfrm>
            <a:custGeom>
              <a:avLst/>
              <a:gdLst>
                <a:gd name="T0" fmla="*/ 0 w 5"/>
                <a:gd name="T1" fmla="*/ 48 h 48"/>
                <a:gd name="T2" fmla="*/ 0 w 5"/>
                <a:gd name="T3" fmla="*/ 14 h 48"/>
                <a:gd name="T4" fmla="*/ 5 w 5"/>
                <a:gd name="T5" fmla="*/ 14 h 48"/>
                <a:gd name="T6" fmla="*/ 5 w 5"/>
                <a:gd name="T7" fmla="*/ 48 h 48"/>
                <a:gd name="T8" fmla="*/ 0 w 5"/>
                <a:gd name="T9" fmla="*/ 48 h 48"/>
                <a:gd name="T10" fmla="*/ 0 w 5"/>
                <a:gd name="T11" fmla="*/ 48 h 48"/>
                <a:gd name="T12" fmla="*/ 0 w 5"/>
                <a:gd name="T13" fmla="*/ 7 h 48"/>
                <a:gd name="T14" fmla="*/ 0 w 5"/>
                <a:gd name="T15" fmla="*/ 0 h 48"/>
                <a:gd name="T16" fmla="*/ 5 w 5"/>
                <a:gd name="T17" fmla="*/ 0 h 48"/>
                <a:gd name="T18" fmla="*/ 5 w 5"/>
                <a:gd name="T19" fmla="*/ 7 h 48"/>
                <a:gd name="T20" fmla="*/ 0 w 5"/>
                <a:gd name="T21" fmla="*/ 7 h 48"/>
                <a:gd name="T22" fmla="*/ 0 w 5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8">
                  <a:moveTo>
                    <a:pt x="0" y="48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64"/>
            <p:cNvSpPr/>
            <p:nvPr/>
          </p:nvSpPr>
          <p:spPr bwMode="auto">
            <a:xfrm>
              <a:off x="2720975" y="3891756"/>
              <a:ext cx="46038" cy="57150"/>
            </a:xfrm>
            <a:custGeom>
              <a:avLst/>
              <a:gdLst>
                <a:gd name="T0" fmla="*/ 34 w 65"/>
                <a:gd name="T1" fmla="*/ 82 h 82"/>
                <a:gd name="T2" fmla="*/ 15 w 65"/>
                <a:gd name="T3" fmla="*/ 79 h 82"/>
                <a:gd name="T4" fmla="*/ 0 w 65"/>
                <a:gd name="T5" fmla="*/ 70 h 82"/>
                <a:gd name="T6" fmla="*/ 5 w 65"/>
                <a:gd name="T7" fmla="*/ 61 h 82"/>
                <a:gd name="T8" fmla="*/ 19 w 65"/>
                <a:gd name="T9" fmla="*/ 69 h 82"/>
                <a:gd name="T10" fmla="*/ 34 w 65"/>
                <a:gd name="T11" fmla="*/ 72 h 82"/>
                <a:gd name="T12" fmla="*/ 47 w 65"/>
                <a:gd name="T13" fmla="*/ 68 h 82"/>
                <a:gd name="T14" fmla="*/ 52 w 65"/>
                <a:gd name="T15" fmla="*/ 59 h 82"/>
                <a:gd name="T16" fmla="*/ 51 w 65"/>
                <a:gd name="T17" fmla="*/ 54 h 82"/>
                <a:gd name="T18" fmla="*/ 47 w 65"/>
                <a:gd name="T19" fmla="*/ 51 h 82"/>
                <a:gd name="T20" fmla="*/ 40 w 65"/>
                <a:gd name="T21" fmla="*/ 48 h 82"/>
                <a:gd name="T22" fmla="*/ 30 w 65"/>
                <a:gd name="T23" fmla="*/ 45 h 82"/>
                <a:gd name="T24" fmla="*/ 18 w 65"/>
                <a:gd name="T25" fmla="*/ 42 h 82"/>
                <a:gd name="T26" fmla="*/ 10 w 65"/>
                <a:gd name="T27" fmla="*/ 38 h 82"/>
                <a:gd name="T28" fmla="*/ 5 w 65"/>
                <a:gd name="T29" fmla="*/ 33 h 82"/>
                <a:gd name="T30" fmla="*/ 3 w 65"/>
                <a:gd name="T31" fmla="*/ 25 h 82"/>
                <a:gd name="T32" fmla="*/ 6 w 65"/>
                <a:gd name="T33" fmla="*/ 14 h 82"/>
                <a:gd name="T34" fmla="*/ 12 w 65"/>
                <a:gd name="T35" fmla="*/ 7 h 82"/>
                <a:gd name="T36" fmla="*/ 22 w 65"/>
                <a:gd name="T37" fmla="*/ 2 h 82"/>
                <a:gd name="T38" fmla="*/ 33 w 65"/>
                <a:gd name="T39" fmla="*/ 0 h 82"/>
                <a:gd name="T40" fmla="*/ 50 w 65"/>
                <a:gd name="T41" fmla="*/ 3 h 82"/>
                <a:gd name="T42" fmla="*/ 63 w 65"/>
                <a:gd name="T43" fmla="*/ 11 h 82"/>
                <a:gd name="T44" fmla="*/ 57 w 65"/>
                <a:gd name="T45" fmla="*/ 19 h 82"/>
                <a:gd name="T46" fmla="*/ 46 w 65"/>
                <a:gd name="T47" fmla="*/ 12 h 82"/>
                <a:gd name="T48" fmla="*/ 33 w 65"/>
                <a:gd name="T49" fmla="*/ 10 h 82"/>
                <a:gd name="T50" fmla="*/ 21 w 65"/>
                <a:gd name="T51" fmla="*/ 13 h 82"/>
                <a:gd name="T52" fmla="*/ 16 w 65"/>
                <a:gd name="T53" fmla="*/ 23 h 82"/>
                <a:gd name="T54" fmla="*/ 17 w 65"/>
                <a:gd name="T55" fmla="*/ 27 h 82"/>
                <a:gd name="T56" fmla="*/ 20 w 65"/>
                <a:gd name="T57" fmla="*/ 31 h 82"/>
                <a:gd name="T58" fmla="*/ 26 w 65"/>
                <a:gd name="T59" fmla="*/ 33 h 82"/>
                <a:gd name="T60" fmla="*/ 34 w 65"/>
                <a:gd name="T61" fmla="*/ 35 h 82"/>
                <a:gd name="T62" fmla="*/ 48 w 65"/>
                <a:gd name="T63" fmla="*/ 39 h 82"/>
                <a:gd name="T64" fmla="*/ 57 w 65"/>
                <a:gd name="T65" fmla="*/ 43 h 82"/>
                <a:gd name="T66" fmla="*/ 63 w 65"/>
                <a:gd name="T67" fmla="*/ 49 h 82"/>
                <a:gd name="T68" fmla="*/ 65 w 65"/>
                <a:gd name="T69" fmla="*/ 58 h 82"/>
                <a:gd name="T70" fmla="*/ 57 w 65"/>
                <a:gd name="T71" fmla="*/ 75 h 82"/>
                <a:gd name="T72" fmla="*/ 34 w 65"/>
                <a:gd name="T7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82">
                  <a:moveTo>
                    <a:pt x="34" y="82"/>
                  </a:moveTo>
                  <a:cubicBezTo>
                    <a:pt x="28" y="82"/>
                    <a:pt x="21" y="81"/>
                    <a:pt x="15" y="79"/>
                  </a:cubicBezTo>
                  <a:cubicBezTo>
                    <a:pt x="9" y="77"/>
                    <a:pt x="4" y="74"/>
                    <a:pt x="0" y="70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10" y="65"/>
                    <a:pt x="14" y="67"/>
                    <a:pt x="19" y="69"/>
                  </a:cubicBezTo>
                  <a:cubicBezTo>
                    <a:pt x="24" y="71"/>
                    <a:pt x="29" y="72"/>
                    <a:pt x="34" y="72"/>
                  </a:cubicBezTo>
                  <a:cubicBezTo>
                    <a:pt x="39" y="72"/>
                    <a:pt x="44" y="71"/>
                    <a:pt x="47" y="68"/>
                  </a:cubicBezTo>
                  <a:cubicBezTo>
                    <a:pt x="51" y="66"/>
                    <a:pt x="52" y="63"/>
                    <a:pt x="52" y="59"/>
                  </a:cubicBezTo>
                  <a:cubicBezTo>
                    <a:pt x="52" y="57"/>
                    <a:pt x="52" y="55"/>
                    <a:pt x="51" y="54"/>
                  </a:cubicBezTo>
                  <a:cubicBezTo>
                    <a:pt x="50" y="53"/>
                    <a:pt x="49" y="52"/>
                    <a:pt x="47" y="51"/>
                  </a:cubicBezTo>
                  <a:cubicBezTo>
                    <a:pt x="45" y="50"/>
                    <a:pt x="43" y="49"/>
                    <a:pt x="40" y="48"/>
                  </a:cubicBezTo>
                  <a:cubicBezTo>
                    <a:pt x="37" y="47"/>
                    <a:pt x="34" y="46"/>
                    <a:pt x="30" y="45"/>
                  </a:cubicBezTo>
                  <a:cubicBezTo>
                    <a:pt x="25" y="44"/>
                    <a:pt x="21" y="43"/>
                    <a:pt x="18" y="42"/>
                  </a:cubicBezTo>
                  <a:cubicBezTo>
                    <a:pt x="15" y="41"/>
                    <a:pt x="12" y="39"/>
                    <a:pt x="10" y="38"/>
                  </a:cubicBezTo>
                  <a:cubicBezTo>
                    <a:pt x="7" y="36"/>
                    <a:pt x="6" y="35"/>
                    <a:pt x="5" y="33"/>
                  </a:cubicBezTo>
                  <a:cubicBezTo>
                    <a:pt x="4" y="30"/>
                    <a:pt x="3" y="28"/>
                    <a:pt x="3" y="25"/>
                  </a:cubicBezTo>
                  <a:cubicBezTo>
                    <a:pt x="3" y="21"/>
                    <a:pt x="4" y="17"/>
                    <a:pt x="6" y="14"/>
                  </a:cubicBezTo>
                  <a:cubicBezTo>
                    <a:pt x="7" y="11"/>
                    <a:pt x="9" y="9"/>
                    <a:pt x="12" y="7"/>
                  </a:cubicBezTo>
                  <a:cubicBezTo>
                    <a:pt x="15" y="5"/>
                    <a:pt x="18" y="3"/>
                    <a:pt x="22" y="2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9" y="0"/>
                    <a:pt x="45" y="1"/>
                    <a:pt x="50" y="3"/>
                  </a:cubicBezTo>
                  <a:cubicBezTo>
                    <a:pt x="55" y="5"/>
                    <a:pt x="59" y="8"/>
                    <a:pt x="63" y="11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3" y="16"/>
                    <a:pt x="50" y="14"/>
                    <a:pt x="46" y="12"/>
                  </a:cubicBezTo>
                  <a:cubicBezTo>
                    <a:pt x="42" y="11"/>
                    <a:pt x="37" y="10"/>
                    <a:pt x="33" y="10"/>
                  </a:cubicBezTo>
                  <a:cubicBezTo>
                    <a:pt x="28" y="10"/>
                    <a:pt x="24" y="11"/>
                    <a:pt x="21" y="13"/>
                  </a:cubicBezTo>
                  <a:cubicBezTo>
                    <a:pt x="17" y="15"/>
                    <a:pt x="16" y="18"/>
                    <a:pt x="16" y="23"/>
                  </a:cubicBezTo>
                  <a:cubicBezTo>
                    <a:pt x="16" y="25"/>
                    <a:pt x="16" y="26"/>
                    <a:pt x="17" y="27"/>
                  </a:cubicBezTo>
                  <a:cubicBezTo>
                    <a:pt x="17" y="29"/>
                    <a:pt x="18" y="30"/>
                    <a:pt x="20" y="31"/>
                  </a:cubicBezTo>
                  <a:cubicBezTo>
                    <a:pt x="21" y="31"/>
                    <a:pt x="23" y="32"/>
                    <a:pt x="26" y="33"/>
                  </a:cubicBezTo>
                  <a:cubicBezTo>
                    <a:pt x="28" y="34"/>
                    <a:pt x="31" y="34"/>
                    <a:pt x="34" y="35"/>
                  </a:cubicBezTo>
                  <a:cubicBezTo>
                    <a:pt x="39" y="36"/>
                    <a:pt x="44" y="38"/>
                    <a:pt x="48" y="39"/>
                  </a:cubicBezTo>
                  <a:cubicBezTo>
                    <a:pt x="52" y="40"/>
                    <a:pt x="55" y="42"/>
                    <a:pt x="57" y="43"/>
                  </a:cubicBezTo>
                  <a:cubicBezTo>
                    <a:pt x="60" y="45"/>
                    <a:pt x="62" y="47"/>
                    <a:pt x="63" y="49"/>
                  </a:cubicBezTo>
                  <a:cubicBezTo>
                    <a:pt x="64" y="52"/>
                    <a:pt x="65" y="54"/>
                    <a:pt x="65" y="58"/>
                  </a:cubicBezTo>
                  <a:cubicBezTo>
                    <a:pt x="65" y="65"/>
                    <a:pt x="62" y="71"/>
                    <a:pt x="57" y="75"/>
                  </a:cubicBezTo>
                  <a:cubicBezTo>
                    <a:pt x="51" y="79"/>
                    <a:pt x="43" y="82"/>
                    <a:pt x="34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65"/>
            <p:cNvSpPr/>
            <p:nvPr/>
          </p:nvSpPr>
          <p:spPr bwMode="auto">
            <a:xfrm>
              <a:off x="2798762" y="3875881"/>
              <a:ext cx="33338" cy="73025"/>
            </a:xfrm>
            <a:custGeom>
              <a:avLst/>
              <a:gdLst>
                <a:gd name="T0" fmla="*/ 47 w 47"/>
                <a:gd name="T1" fmla="*/ 100 h 105"/>
                <a:gd name="T2" fmla="*/ 44 w 47"/>
                <a:gd name="T3" fmla="*/ 102 h 105"/>
                <a:gd name="T4" fmla="*/ 40 w 47"/>
                <a:gd name="T5" fmla="*/ 103 h 105"/>
                <a:gd name="T6" fmla="*/ 34 w 47"/>
                <a:gd name="T7" fmla="*/ 105 h 105"/>
                <a:gd name="T8" fmla="*/ 28 w 47"/>
                <a:gd name="T9" fmla="*/ 105 h 105"/>
                <a:gd name="T10" fmla="*/ 16 w 47"/>
                <a:gd name="T11" fmla="*/ 101 h 105"/>
                <a:gd name="T12" fmla="*/ 10 w 47"/>
                <a:gd name="T13" fmla="*/ 89 h 105"/>
                <a:gd name="T14" fmla="*/ 10 w 47"/>
                <a:gd name="T15" fmla="*/ 36 h 105"/>
                <a:gd name="T16" fmla="*/ 0 w 47"/>
                <a:gd name="T17" fmla="*/ 36 h 105"/>
                <a:gd name="T18" fmla="*/ 0 w 47"/>
                <a:gd name="T19" fmla="*/ 26 h 105"/>
                <a:gd name="T20" fmla="*/ 10 w 47"/>
                <a:gd name="T21" fmla="*/ 26 h 105"/>
                <a:gd name="T22" fmla="*/ 10 w 47"/>
                <a:gd name="T23" fmla="*/ 0 h 105"/>
                <a:gd name="T24" fmla="*/ 24 w 47"/>
                <a:gd name="T25" fmla="*/ 0 h 105"/>
                <a:gd name="T26" fmla="*/ 24 w 47"/>
                <a:gd name="T27" fmla="*/ 26 h 105"/>
                <a:gd name="T28" fmla="*/ 41 w 47"/>
                <a:gd name="T29" fmla="*/ 26 h 105"/>
                <a:gd name="T30" fmla="*/ 41 w 47"/>
                <a:gd name="T31" fmla="*/ 36 h 105"/>
                <a:gd name="T32" fmla="*/ 24 w 47"/>
                <a:gd name="T33" fmla="*/ 36 h 105"/>
                <a:gd name="T34" fmla="*/ 24 w 47"/>
                <a:gd name="T35" fmla="*/ 85 h 105"/>
                <a:gd name="T36" fmla="*/ 26 w 47"/>
                <a:gd name="T37" fmla="*/ 91 h 105"/>
                <a:gd name="T38" fmla="*/ 32 w 47"/>
                <a:gd name="T39" fmla="*/ 93 h 105"/>
                <a:gd name="T40" fmla="*/ 40 w 47"/>
                <a:gd name="T41" fmla="*/ 92 h 105"/>
                <a:gd name="T42" fmla="*/ 44 w 47"/>
                <a:gd name="T43" fmla="*/ 90 h 105"/>
                <a:gd name="T44" fmla="*/ 47 w 47"/>
                <a:gd name="T45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5">
                  <a:moveTo>
                    <a:pt x="47" y="100"/>
                  </a:moveTo>
                  <a:cubicBezTo>
                    <a:pt x="46" y="101"/>
                    <a:pt x="45" y="101"/>
                    <a:pt x="44" y="102"/>
                  </a:cubicBezTo>
                  <a:cubicBezTo>
                    <a:pt x="43" y="102"/>
                    <a:pt x="41" y="103"/>
                    <a:pt x="40" y="103"/>
                  </a:cubicBezTo>
                  <a:cubicBezTo>
                    <a:pt x="38" y="104"/>
                    <a:pt x="36" y="104"/>
                    <a:pt x="34" y="105"/>
                  </a:cubicBezTo>
                  <a:cubicBezTo>
                    <a:pt x="32" y="105"/>
                    <a:pt x="30" y="105"/>
                    <a:pt x="28" y="105"/>
                  </a:cubicBezTo>
                  <a:cubicBezTo>
                    <a:pt x="23" y="105"/>
                    <a:pt x="19" y="104"/>
                    <a:pt x="16" y="101"/>
                  </a:cubicBezTo>
                  <a:cubicBezTo>
                    <a:pt x="12" y="99"/>
                    <a:pt x="10" y="94"/>
                    <a:pt x="10" y="8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6" y="91"/>
                  </a:cubicBezTo>
                  <a:cubicBezTo>
                    <a:pt x="28" y="92"/>
                    <a:pt x="30" y="93"/>
                    <a:pt x="32" y="93"/>
                  </a:cubicBezTo>
                  <a:cubicBezTo>
                    <a:pt x="35" y="93"/>
                    <a:pt x="37" y="93"/>
                    <a:pt x="40" y="92"/>
                  </a:cubicBezTo>
                  <a:cubicBezTo>
                    <a:pt x="42" y="91"/>
                    <a:pt x="43" y="90"/>
                    <a:pt x="44" y="90"/>
                  </a:cubicBezTo>
                  <a:cubicBezTo>
                    <a:pt x="47" y="100"/>
                    <a:pt x="47" y="100"/>
                    <a:pt x="47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66"/>
            <p:cNvSpPr>
              <a:spLocks noEditPoints="1"/>
            </p:cNvSpPr>
            <p:nvPr/>
          </p:nvSpPr>
          <p:spPr bwMode="auto">
            <a:xfrm>
              <a:off x="2836862" y="3891756"/>
              <a:ext cx="55563" cy="57150"/>
            </a:xfrm>
            <a:custGeom>
              <a:avLst/>
              <a:gdLst>
                <a:gd name="T0" fmla="*/ 40 w 79"/>
                <a:gd name="T1" fmla="*/ 82 h 82"/>
                <a:gd name="T2" fmla="*/ 24 w 79"/>
                <a:gd name="T3" fmla="*/ 78 h 82"/>
                <a:gd name="T4" fmla="*/ 11 w 79"/>
                <a:gd name="T5" fmla="*/ 69 h 82"/>
                <a:gd name="T6" fmla="*/ 3 w 79"/>
                <a:gd name="T7" fmla="*/ 57 h 82"/>
                <a:gd name="T8" fmla="*/ 0 w 79"/>
                <a:gd name="T9" fmla="*/ 41 h 82"/>
                <a:gd name="T10" fmla="*/ 3 w 79"/>
                <a:gd name="T11" fmla="*/ 25 h 82"/>
                <a:gd name="T12" fmla="*/ 11 w 79"/>
                <a:gd name="T13" fmla="*/ 13 h 82"/>
                <a:gd name="T14" fmla="*/ 24 w 79"/>
                <a:gd name="T15" fmla="*/ 4 h 82"/>
                <a:gd name="T16" fmla="*/ 40 w 79"/>
                <a:gd name="T17" fmla="*/ 0 h 82"/>
                <a:gd name="T18" fmla="*/ 56 w 79"/>
                <a:gd name="T19" fmla="*/ 4 h 82"/>
                <a:gd name="T20" fmla="*/ 68 w 79"/>
                <a:gd name="T21" fmla="*/ 13 h 82"/>
                <a:gd name="T22" fmla="*/ 76 w 79"/>
                <a:gd name="T23" fmla="*/ 25 h 82"/>
                <a:gd name="T24" fmla="*/ 79 w 79"/>
                <a:gd name="T25" fmla="*/ 41 h 82"/>
                <a:gd name="T26" fmla="*/ 76 w 79"/>
                <a:gd name="T27" fmla="*/ 57 h 82"/>
                <a:gd name="T28" fmla="*/ 68 w 79"/>
                <a:gd name="T29" fmla="*/ 69 h 82"/>
                <a:gd name="T30" fmla="*/ 56 w 79"/>
                <a:gd name="T31" fmla="*/ 78 h 82"/>
                <a:gd name="T32" fmla="*/ 40 w 79"/>
                <a:gd name="T33" fmla="*/ 82 h 82"/>
                <a:gd name="T34" fmla="*/ 14 w 79"/>
                <a:gd name="T35" fmla="*/ 41 h 82"/>
                <a:gd name="T36" fmla="*/ 16 w 79"/>
                <a:gd name="T37" fmla="*/ 53 h 82"/>
                <a:gd name="T38" fmla="*/ 21 w 79"/>
                <a:gd name="T39" fmla="*/ 62 h 82"/>
                <a:gd name="T40" fmla="*/ 30 w 79"/>
                <a:gd name="T41" fmla="*/ 68 h 82"/>
                <a:gd name="T42" fmla="*/ 40 w 79"/>
                <a:gd name="T43" fmla="*/ 70 h 82"/>
                <a:gd name="T44" fmla="*/ 50 w 79"/>
                <a:gd name="T45" fmla="*/ 68 h 82"/>
                <a:gd name="T46" fmla="*/ 58 w 79"/>
                <a:gd name="T47" fmla="*/ 62 h 82"/>
                <a:gd name="T48" fmla="*/ 64 w 79"/>
                <a:gd name="T49" fmla="*/ 52 h 82"/>
                <a:gd name="T50" fmla="*/ 66 w 79"/>
                <a:gd name="T51" fmla="*/ 41 h 82"/>
                <a:gd name="T52" fmla="*/ 64 w 79"/>
                <a:gd name="T53" fmla="*/ 30 h 82"/>
                <a:gd name="T54" fmla="*/ 58 w 79"/>
                <a:gd name="T55" fmla="*/ 20 h 82"/>
                <a:gd name="T56" fmla="*/ 50 w 79"/>
                <a:gd name="T57" fmla="*/ 14 h 82"/>
                <a:gd name="T58" fmla="*/ 40 w 79"/>
                <a:gd name="T59" fmla="*/ 12 h 82"/>
                <a:gd name="T60" fmla="*/ 30 w 79"/>
                <a:gd name="T61" fmla="*/ 14 h 82"/>
                <a:gd name="T62" fmla="*/ 21 w 79"/>
                <a:gd name="T63" fmla="*/ 20 h 82"/>
                <a:gd name="T64" fmla="*/ 16 w 79"/>
                <a:gd name="T65" fmla="*/ 30 h 82"/>
                <a:gd name="T66" fmla="*/ 14 w 79"/>
                <a:gd name="T67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9" h="82">
                  <a:moveTo>
                    <a:pt x="40" y="82"/>
                  </a:moveTo>
                  <a:cubicBezTo>
                    <a:pt x="34" y="82"/>
                    <a:pt x="28" y="81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6"/>
                    <a:pt x="5" y="61"/>
                    <a:pt x="3" y="57"/>
                  </a:cubicBezTo>
                  <a:cubicBezTo>
                    <a:pt x="1" y="52"/>
                    <a:pt x="0" y="46"/>
                    <a:pt x="0" y="41"/>
                  </a:cubicBezTo>
                  <a:cubicBezTo>
                    <a:pt x="0" y="36"/>
                    <a:pt x="1" y="30"/>
                    <a:pt x="3" y="25"/>
                  </a:cubicBezTo>
                  <a:cubicBezTo>
                    <a:pt x="5" y="21"/>
                    <a:pt x="8" y="16"/>
                    <a:pt x="11" y="13"/>
                  </a:cubicBezTo>
                  <a:cubicBezTo>
                    <a:pt x="15" y="9"/>
                    <a:pt x="19" y="6"/>
                    <a:pt x="24" y="4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5" y="0"/>
                    <a:pt x="51" y="1"/>
                    <a:pt x="56" y="4"/>
                  </a:cubicBezTo>
                  <a:cubicBezTo>
                    <a:pt x="61" y="6"/>
                    <a:pt x="65" y="9"/>
                    <a:pt x="68" y="13"/>
                  </a:cubicBezTo>
                  <a:cubicBezTo>
                    <a:pt x="72" y="16"/>
                    <a:pt x="74" y="21"/>
                    <a:pt x="76" y="25"/>
                  </a:cubicBezTo>
                  <a:cubicBezTo>
                    <a:pt x="78" y="30"/>
                    <a:pt x="79" y="36"/>
                    <a:pt x="79" y="41"/>
                  </a:cubicBezTo>
                  <a:cubicBezTo>
                    <a:pt x="79" y="46"/>
                    <a:pt x="78" y="52"/>
                    <a:pt x="76" y="57"/>
                  </a:cubicBezTo>
                  <a:cubicBezTo>
                    <a:pt x="75" y="61"/>
                    <a:pt x="72" y="66"/>
                    <a:pt x="68" y="69"/>
                  </a:cubicBezTo>
                  <a:cubicBezTo>
                    <a:pt x="65" y="73"/>
                    <a:pt x="61" y="76"/>
                    <a:pt x="56" y="78"/>
                  </a:cubicBezTo>
                  <a:cubicBezTo>
                    <a:pt x="51" y="81"/>
                    <a:pt x="46" y="82"/>
                    <a:pt x="40" y="82"/>
                  </a:cubicBezTo>
                  <a:close/>
                  <a:moveTo>
                    <a:pt x="14" y="41"/>
                  </a:moveTo>
                  <a:cubicBezTo>
                    <a:pt x="14" y="45"/>
                    <a:pt x="14" y="49"/>
                    <a:pt x="16" y="53"/>
                  </a:cubicBezTo>
                  <a:cubicBezTo>
                    <a:pt x="17" y="56"/>
                    <a:pt x="19" y="59"/>
                    <a:pt x="21" y="62"/>
                  </a:cubicBezTo>
                  <a:cubicBezTo>
                    <a:pt x="24" y="64"/>
                    <a:pt x="26" y="66"/>
                    <a:pt x="30" y="68"/>
                  </a:cubicBezTo>
                  <a:cubicBezTo>
                    <a:pt x="33" y="69"/>
                    <a:pt x="36" y="70"/>
                    <a:pt x="40" y="70"/>
                  </a:cubicBezTo>
                  <a:cubicBezTo>
                    <a:pt x="43" y="70"/>
                    <a:pt x="47" y="69"/>
                    <a:pt x="50" y="68"/>
                  </a:cubicBezTo>
                  <a:cubicBezTo>
                    <a:pt x="53" y="66"/>
                    <a:pt x="56" y="64"/>
                    <a:pt x="58" y="62"/>
                  </a:cubicBezTo>
                  <a:cubicBezTo>
                    <a:pt x="61" y="59"/>
                    <a:pt x="62" y="56"/>
                    <a:pt x="64" y="52"/>
                  </a:cubicBezTo>
                  <a:cubicBezTo>
                    <a:pt x="65" y="49"/>
                    <a:pt x="66" y="45"/>
                    <a:pt x="66" y="41"/>
                  </a:cubicBezTo>
                  <a:cubicBezTo>
                    <a:pt x="66" y="37"/>
                    <a:pt x="65" y="33"/>
                    <a:pt x="64" y="30"/>
                  </a:cubicBezTo>
                  <a:cubicBezTo>
                    <a:pt x="62" y="26"/>
                    <a:pt x="61" y="23"/>
                    <a:pt x="58" y="20"/>
                  </a:cubicBezTo>
                  <a:cubicBezTo>
                    <a:pt x="56" y="18"/>
                    <a:pt x="53" y="16"/>
                    <a:pt x="50" y="14"/>
                  </a:cubicBezTo>
                  <a:cubicBezTo>
                    <a:pt x="47" y="13"/>
                    <a:pt x="43" y="12"/>
                    <a:pt x="40" y="12"/>
                  </a:cubicBezTo>
                  <a:cubicBezTo>
                    <a:pt x="36" y="12"/>
                    <a:pt x="33" y="13"/>
                    <a:pt x="30" y="14"/>
                  </a:cubicBezTo>
                  <a:cubicBezTo>
                    <a:pt x="26" y="16"/>
                    <a:pt x="24" y="18"/>
                    <a:pt x="21" y="20"/>
                  </a:cubicBezTo>
                  <a:cubicBezTo>
                    <a:pt x="19" y="23"/>
                    <a:pt x="17" y="26"/>
                    <a:pt x="16" y="30"/>
                  </a:cubicBezTo>
                  <a:cubicBezTo>
                    <a:pt x="14" y="33"/>
                    <a:pt x="14" y="37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67"/>
            <p:cNvSpPr/>
            <p:nvPr/>
          </p:nvSpPr>
          <p:spPr bwMode="auto">
            <a:xfrm>
              <a:off x="2903537" y="3893344"/>
              <a:ext cx="28575" cy="53975"/>
            </a:xfrm>
            <a:custGeom>
              <a:avLst/>
              <a:gdLst>
                <a:gd name="T0" fmla="*/ 42 w 42"/>
                <a:gd name="T1" fmla="*/ 12 h 79"/>
                <a:gd name="T2" fmla="*/ 24 w 42"/>
                <a:gd name="T3" fmla="*/ 17 h 79"/>
                <a:gd name="T4" fmla="*/ 14 w 42"/>
                <a:gd name="T5" fmla="*/ 31 h 79"/>
                <a:gd name="T6" fmla="*/ 14 w 42"/>
                <a:gd name="T7" fmla="*/ 79 h 79"/>
                <a:gd name="T8" fmla="*/ 0 w 42"/>
                <a:gd name="T9" fmla="*/ 79 h 79"/>
                <a:gd name="T10" fmla="*/ 0 w 42"/>
                <a:gd name="T11" fmla="*/ 1 h 79"/>
                <a:gd name="T12" fmla="*/ 13 w 42"/>
                <a:gd name="T13" fmla="*/ 1 h 79"/>
                <a:gd name="T14" fmla="*/ 13 w 42"/>
                <a:gd name="T15" fmla="*/ 19 h 79"/>
                <a:gd name="T16" fmla="*/ 23 w 42"/>
                <a:gd name="T17" fmla="*/ 6 h 79"/>
                <a:gd name="T18" fmla="*/ 37 w 42"/>
                <a:gd name="T19" fmla="*/ 0 h 79"/>
                <a:gd name="T20" fmla="*/ 40 w 42"/>
                <a:gd name="T21" fmla="*/ 0 h 79"/>
                <a:gd name="T22" fmla="*/ 42 w 42"/>
                <a:gd name="T23" fmla="*/ 0 h 79"/>
                <a:gd name="T24" fmla="*/ 42 w 42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79">
                  <a:moveTo>
                    <a:pt x="42" y="12"/>
                  </a:moveTo>
                  <a:cubicBezTo>
                    <a:pt x="35" y="12"/>
                    <a:pt x="29" y="14"/>
                    <a:pt x="24" y="17"/>
                  </a:cubicBezTo>
                  <a:cubicBezTo>
                    <a:pt x="19" y="21"/>
                    <a:pt x="16" y="25"/>
                    <a:pt x="14" y="31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13"/>
                    <a:pt x="19" y="9"/>
                    <a:pt x="23" y="6"/>
                  </a:cubicBezTo>
                  <a:cubicBezTo>
                    <a:pt x="28" y="2"/>
                    <a:pt x="32" y="1"/>
                    <a:pt x="37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1" y="0"/>
                    <a:pt x="41" y="0"/>
                    <a:pt x="42" y="0"/>
                  </a:cubicBezTo>
                  <a:cubicBezTo>
                    <a:pt x="42" y="12"/>
                    <a:pt x="42" y="12"/>
                    <a:pt x="4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68"/>
            <p:cNvSpPr/>
            <p:nvPr/>
          </p:nvSpPr>
          <p:spPr bwMode="auto">
            <a:xfrm>
              <a:off x="2936875" y="3875881"/>
              <a:ext cx="31750" cy="73025"/>
            </a:xfrm>
            <a:custGeom>
              <a:avLst/>
              <a:gdLst>
                <a:gd name="T0" fmla="*/ 47 w 47"/>
                <a:gd name="T1" fmla="*/ 100 h 105"/>
                <a:gd name="T2" fmla="*/ 44 w 47"/>
                <a:gd name="T3" fmla="*/ 102 h 105"/>
                <a:gd name="T4" fmla="*/ 40 w 47"/>
                <a:gd name="T5" fmla="*/ 103 h 105"/>
                <a:gd name="T6" fmla="*/ 34 w 47"/>
                <a:gd name="T7" fmla="*/ 105 h 105"/>
                <a:gd name="T8" fmla="*/ 28 w 47"/>
                <a:gd name="T9" fmla="*/ 105 h 105"/>
                <a:gd name="T10" fmla="*/ 16 w 47"/>
                <a:gd name="T11" fmla="*/ 101 h 105"/>
                <a:gd name="T12" fmla="*/ 11 w 47"/>
                <a:gd name="T13" fmla="*/ 89 h 105"/>
                <a:gd name="T14" fmla="*/ 11 w 47"/>
                <a:gd name="T15" fmla="*/ 36 h 105"/>
                <a:gd name="T16" fmla="*/ 0 w 47"/>
                <a:gd name="T17" fmla="*/ 36 h 105"/>
                <a:gd name="T18" fmla="*/ 0 w 47"/>
                <a:gd name="T19" fmla="*/ 26 h 105"/>
                <a:gd name="T20" fmla="*/ 11 w 47"/>
                <a:gd name="T21" fmla="*/ 26 h 105"/>
                <a:gd name="T22" fmla="*/ 11 w 47"/>
                <a:gd name="T23" fmla="*/ 0 h 105"/>
                <a:gd name="T24" fmla="*/ 24 w 47"/>
                <a:gd name="T25" fmla="*/ 0 h 105"/>
                <a:gd name="T26" fmla="*/ 24 w 47"/>
                <a:gd name="T27" fmla="*/ 26 h 105"/>
                <a:gd name="T28" fmla="*/ 41 w 47"/>
                <a:gd name="T29" fmla="*/ 26 h 105"/>
                <a:gd name="T30" fmla="*/ 41 w 47"/>
                <a:gd name="T31" fmla="*/ 36 h 105"/>
                <a:gd name="T32" fmla="*/ 24 w 47"/>
                <a:gd name="T33" fmla="*/ 36 h 105"/>
                <a:gd name="T34" fmla="*/ 24 w 47"/>
                <a:gd name="T35" fmla="*/ 85 h 105"/>
                <a:gd name="T36" fmla="*/ 27 w 47"/>
                <a:gd name="T37" fmla="*/ 91 h 105"/>
                <a:gd name="T38" fmla="*/ 33 w 47"/>
                <a:gd name="T39" fmla="*/ 93 h 105"/>
                <a:gd name="T40" fmla="*/ 40 w 47"/>
                <a:gd name="T41" fmla="*/ 92 h 105"/>
                <a:gd name="T42" fmla="*/ 44 w 47"/>
                <a:gd name="T43" fmla="*/ 90 h 105"/>
                <a:gd name="T44" fmla="*/ 47 w 47"/>
                <a:gd name="T45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5">
                  <a:moveTo>
                    <a:pt x="47" y="100"/>
                  </a:moveTo>
                  <a:cubicBezTo>
                    <a:pt x="47" y="101"/>
                    <a:pt x="46" y="101"/>
                    <a:pt x="44" y="102"/>
                  </a:cubicBezTo>
                  <a:cubicBezTo>
                    <a:pt x="43" y="102"/>
                    <a:pt x="42" y="103"/>
                    <a:pt x="40" y="103"/>
                  </a:cubicBezTo>
                  <a:cubicBezTo>
                    <a:pt x="38" y="104"/>
                    <a:pt x="36" y="104"/>
                    <a:pt x="34" y="105"/>
                  </a:cubicBezTo>
                  <a:cubicBezTo>
                    <a:pt x="33" y="105"/>
                    <a:pt x="30" y="105"/>
                    <a:pt x="28" y="105"/>
                  </a:cubicBezTo>
                  <a:cubicBezTo>
                    <a:pt x="24" y="105"/>
                    <a:pt x="19" y="104"/>
                    <a:pt x="16" y="101"/>
                  </a:cubicBezTo>
                  <a:cubicBezTo>
                    <a:pt x="12" y="99"/>
                    <a:pt x="11" y="94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8" y="92"/>
                    <a:pt x="30" y="93"/>
                    <a:pt x="33" y="93"/>
                  </a:cubicBezTo>
                  <a:cubicBezTo>
                    <a:pt x="35" y="93"/>
                    <a:pt x="38" y="93"/>
                    <a:pt x="40" y="92"/>
                  </a:cubicBezTo>
                  <a:cubicBezTo>
                    <a:pt x="42" y="91"/>
                    <a:pt x="44" y="90"/>
                    <a:pt x="44" y="90"/>
                  </a:cubicBezTo>
                  <a:cubicBezTo>
                    <a:pt x="47" y="100"/>
                    <a:pt x="47" y="100"/>
                    <a:pt x="47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Freeform 69"/>
            <p:cNvSpPr>
              <a:spLocks noEditPoints="1"/>
            </p:cNvSpPr>
            <p:nvPr/>
          </p:nvSpPr>
          <p:spPr bwMode="auto">
            <a:xfrm>
              <a:off x="2973387" y="3891756"/>
              <a:ext cx="55563" cy="57150"/>
            </a:xfrm>
            <a:custGeom>
              <a:avLst/>
              <a:gdLst>
                <a:gd name="T0" fmla="*/ 40 w 80"/>
                <a:gd name="T1" fmla="*/ 82 h 82"/>
                <a:gd name="T2" fmla="*/ 24 w 80"/>
                <a:gd name="T3" fmla="*/ 78 h 82"/>
                <a:gd name="T4" fmla="*/ 11 w 80"/>
                <a:gd name="T5" fmla="*/ 69 h 82"/>
                <a:gd name="T6" fmla="*/ 3 w 80"/>
                <a:gd name="T7" fmla="*/ 57 h 82"/>
                <a:gd name="T8" fmla="*/ 0 w 80"/>
                <a:gd name="T9" fmla="*/ 41 h 82"/>
                <a:gd name="T10" fmla="*/ 3 w 80"/>
                <a:gd name="T11" fmla="*/ 25 h 82"/>
                <a:gd name="T12" fmla="*/ 12 w 80"/>
                <a:gd name="T13" fmla="*/ 13 h 82"/>
                <a:gd name="T14" fmla="*/ 24 w 80"/>
                <a:gd name="T15" fmla="*/ 4 h 82"/>
                <a:gd name="T16" fmla="*/ 40 w 80"/>
                <a:gd name="T17" fmla="*/ 0 h 82"/>
                <a:gd name="T18" fmla="*/ 56 w 80"/>
                <a:gd name="T19" fmla="*/ 4 h 82"/>
                <a:gd name="T20" fmla="*/ 69 w 80"/>
                <a:gd name="T21" fmla="*/ 13 h 82"/>
                <a:gd name="T22" fmla="*/ 77 w 80"/>
                <a:gd name="T23" fmla="*/ 25 h 82"/>
                <a:gd name="T24" fmla="*/ 80 w 80"/>
                <a:gd name="T25" fmla="*/ 41 h 82"/>
                <a:gd name="T26" fmla="*/ 77 w 80"/>
                <a:gd name="T27" fmla="*/ 57 h 82"/>
                <a:gd name="T28" fmla="*/ 69 w 80"/>
                <a:gd name="T29" fmla="*/ 69 h 82"/>
                <a:gd name="T30" fmla="*/ 56 w 80"/>
                <a:gd name="T31" fmla="*/ 78 h 82"/>
                <a:gd name="T32" fmla="*/ 40 w 80"/>
                <a:gd name="T33" fmla="*/ 82 h 82"/>
                <a:gd name="T34" fmla="*/ 14 w 80"/>
                <a:gd name="T35" fmla="*/ 41 h 82"/>
                <a:gd name="T36" fmla="*/ 16 w 80"/>
                <a:gd name="T37" fmla="*/ 53 h 82"/>
                <a:gd name="T38" fmla="*/ 22 w 80"/>
                <a:gd name="T39" fmla="*/ 62 h 82"/>
                <a:gd name="T40" fmla="*/ 30 w 80"/>
                <a:gd name="T41" fmla="*/ 68 h 82"/>
                <a:gd name="T42" fmla="*/ 40 w 80"/>
                <a:gd name="T43" fmla="*/ 70 h 82"/>
                <a:gd name="T44" fmla="*/ 50 w 80"/>
                <a:gd name="T45" fmla="*/ 68 h 82"/>
                <a:gd name="T46" fmla="*/ 58 w 80"/>
                <a:gd name="T47" fmla="*/ 62 h 82"/>
                <a:gd name="T48" fmla="*/ 64 w 80"/>
                <a:gd name="T49" fmla="*/ 52 h 82"/>
                <a:gd name="T50" fmla="*/ 66 w 80"/>
                <a:gd name="T51" fmla="*/ 41 h 82"/>
                <a:gd name="T52" fmla="*/ 64 w 80"/>
                <a:gd name="T53" fmla="*/ 30 h 82"/>
                <a:gd name="T54" fmla="*/ 58 w 80"/>
                <a:gd name="T55" fmla="*/ 20 h 82"/>
                <a:gd name="T56" fmla="*/ 50 w 80"/>
                <a:gd name="T57" fmla="*/ 14 h 82"/>
                <a:gd name="T58" fmla="*/ 40 w 80"/>
                <a:gd name="T59" fmla="*/ 12 h 82"/>
                <a:gd name="T60" fmla="*/ 30 w 80"/>
                <a:gd name="T61" fmla="*/ 14 h 82"/>
                <a:gd name="T62" fmla="*/ 22 w 80"/>
                <a:gd name="T63" fmla="*/ 20 h 82"/>
                <a:gd name="T64" fmla="*/ 16 w 80"/>
                <a:gd name="T65" fmla="*/ 30 h 82"/>
                <a:gd name="T66" fmla="*/ 14 w 80"/>
                <a:gd name="T67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82">
                  <a:moveTo>
                    <a:pt x="40" y="82"/>
                  </a:moveTo>
                  <a:cubicBezTo>
                    <a:pt x="34" y="82"/>
                    <a:pt x="29" y="81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6"/>
                    <a:pt x="5" y="61"/>
                    <a:pt x="3" y="57"/>
                  </a:cubicBezTo>
                  <a:cubicBezTo>
                    <a:pt x="1" y="52"/>
                    <a:pt x="0" y="46"/>
                    <a:pt x="0" y="41"/>
                  </a:cubicBezTo>
                  <a:cubicBezTo>
                    <a:pt x="0" y="36"/>
                    <a:pt x="1" y="30"/>
                    <a:pt x="3" y="25"/>
                  </a:cubicBezTo>
                  <a:cubicBezTo>
                    <a:pt x="5" y="21"/>
                    <a:pt x="8" y="16"/>
                    <a:pt x="12" y="13"/>
                  </a:cubicBezTo>
                  <a:cubicBezTo>
                    <a:pt x="15" y="9"/>
                    <a:pt x="19" y="6"/>
                    <a:pt x="24" y="4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1" y="1"/>
                    <a:pt x="56" y="4"/>
                  </a:cubicBezTo>
                  <a:cubicBezTo>
                    <a:pt x="61" y="6"/>
                    <a:pt x="65" y="9"/>
                    <a:pt x="69" y="13"/>
                  </a:cubicBezTo>
                  <a:cubicBezTo>
                    <a:pt x="72" y="16"/>
                    <a:pt x="75" y="21"/>
                    <a:pt x="77" y="25"/>
                  </a:cubicBezTo>
                  <a:cubicBezTo>
                    <a:pt x="79" y="30"/>
                    <a:pt x="80" y="36"/>
                    <a:pt x="80" y="41"/>
                  </a:cubicBezTo>
                  <a:cubicBezTo>
                    <a:pt x="80" y="46"/>
                    <a:pt x="79" y="52"/>
                    <a:pt x="77" y="57"/>
                  </a:cubicBezTo>
                  <a:cubicBezTo>
                    <a:pt x="75" y="61"/>
                    <a:pt x="72" y="66"/>
                    <a:pt x="69" y="69"/>
                  </a:cubicBezTo>
                  <a:cubicBezTo>
                    <a:pt x="65" y="73"/>
                    <a:pt x="61" y="76"/>
                    <a:pt x="56" y="78"/>
                  </a:cubicBezTo>
                  <a:cubicBezTo>
                    <a:pt x="51" y="81"/>
                    <a:pt x="46" y="82"/>
                    <a:pt x="40" y="82"/>
                  </a:cubicBezTo>
                  <a:close/>
                  <a:moveTo>
                    <a:pt x="14" y="41"/>
                  </a:moveTo>
                  <a:cubicBezTo>
                    <a:pt x="14" y="45"/>
                    <a:pt x="15" y="49"/>
                    <a:pt x="16" y="53"/>
                  </a:cubicBezTo>
                  <a:cubicBezTo>
                    <a:pt x="17" y="56"/>
                    <a:pt x="19" y="59"/>
                    <a:pt x="22" y="62"/>
                  </a:cubicBezTo>
                  <a:cubicBezTo>
                    <a:pt x="24" y="64"/>
                    <a:pt x="27" y="66"/>
                    <a:pt x="30" y="68"/>
                  </a:cubicBezTo>
                  <a:cubicBezTo>
                    <a:pt x="33" y="69"/>
                    <a:pt x="36" y="70"/>
                    <a:pt x="40" y="70"/>
                  </a:cubicBezTo>
                  <a:cubicBezTo>
                    <a:pt x="44" y="70"/>
                    <a:pt x="47" y="69"/>
                    <a:pt x="50" y="68"/>
                  </a:cubicBezTo>
                  <a:cubicBezTo>
                    <a:pt x="53" y="66"/>
                    <a:pt x="56" y="64"/>
                    <a:pt x="58" y="62"/>
                  </a:cubicBezTo>
                  <a:cubicBezTo>
                    <a:pt x="61" y="59"/>
                    <a:pt x="63" y="56"/>
                    <a:pt x="64" y="52"/>
                  </a:cubicBezTo>
                  <a:cubicBezTo>
                    <a:pt x="65" y="49"/>
                    <a:pt x="66" y="45"/>
                    <a:pt x="66" y="41"/>
                  </a:cubicBezTo>
                  <a:cubicBezTo>
                    <a:pt x="66" y="37"/>
                    <a:pt x="65" y="33"/>
                    <a:pt x="64" y="30"/>
                  </a:cubicBezTo>
                  <a:cubicBezTo>
                    <a:pt x="63" y="26"/>
                    <a:pt x="61" y="23"/>
                    <a:pt x="58" y="20"/>
                  </a:cubicBezTo>
                  <a:cubicBezTo>
                    <a:pt x="56" y="18"/>
                    <a:pt x="53" y="16"/>
                    <a:pt x="50" y="14"/>
                  </a:cubicBezTo>
                  <a:cubicBezTo>
                    <a:pt x="47" y="13"/>
                    <a:pt x="44" y="12"/>
                    <a:pt x="40" y="12"/>
                  </a:cubicBezTo>
                  <a:cubicBezTo>
                    <a:pt x="36" y="12"/>
                    <a:pt x="33" y="13"/>
                    <a:pt x="30" y="14"/>
                  </a:cubicBezTo>
                  <a:cubicBezTo>
                    <a:pt x="27" y="16"/>
                    <a:pt x="24" y="18"/>
                    <a:pt x="22" y="20"/>
                  </a:cubicBezTo>
                  <a:cubicBezTo>
                    <a:pt x="19" y="23"/>
                    <a:pt x="17" y="26"/>
                    <a:pt x="16" y="30"/>
                  </a:cubicBezTo>
                  <a:cubicBezTo>
                    <a:pt x="15" y="33"/>
                    <a:pt x="14" y="37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Freeform 70"/>
            <p:cNvSpPr/>
            <p:nvPr/>
          </p:nvSpPr>
          <p:spPr bwMode="auto">
            <a:xfrm>
              <a:off x="3040062" y="3893344"/>
              <a:ext cx="30163" cy="53975"/>
            </a:xfrm>
            <a:custGeom>
              <a:avLst/>
              <a:gdLst>
                <a:gd name="T0" fmla="*/ 41 w 41"/>
                <a:gd name="T1" fmla="*/ 12 h 79"/>
                <a:gd name="T2" fmla="*/ 24 w 41"/>
                <a:gd name="T3" fmla="*/ 17 h 79"/>
                <a:gd name="T4" fmla="*/ 13 w 41"/>
                <a:gd name="T5" fmla="*/ 31 h 79"/>
                <a:gd name="T6" fmla="*/ 13 w 41"/>
                <a:gd name="T7" fmla="*/ 79 h 79"/>
                <a:gd name="T8" fmla="*/ 0 w 41"/>
                <a:gd name="T9" fmla="*/ 79 h 79"/>
                <a:gd name="T10" fmla="*/ 0 w 41"/>
                <a:gd name="T11" fmla="*/ 1 h 79"/>
                <a:gd name="T12" fmla="*/ 12 w 41"/>
                <a:gd name="T13" fmla="*/ 1 h 79"/>
                <a:gd name="T14" fmla="*/ 12 w 41"/>
                <a:gd name="T15" fmla="*/ 19 h 79"/>
                <a:gd name="T16" fmla="*/ 23 w 41"/>
                <a:gd name="T17" fmla="*/ 6 h 79"/>
                <a:gd name="T18" fmla="*/ 37 w 41"/>
                <a:gd name="T19" fmla="*/ 0 h 79"/>
                <a:gd name="T20" fmla="*/ 39 w 41"/>
                <a:gd name="T21" fmla="*/ 0 h 79"/>
                <a:gd name="T22" fmla="*/ 41 w 41"/>
                <a:gd name="T23" fmla="*/ 0 h 79"/>
                <a:gd name="T24" fmla="*/ 41 w 41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35" y="12"/>
                    <a:pt x="29" y="14"/>
                    <a:pt x="24" y="17"/>
                  </a:cubicBezTo>
                  <a:cubicBezTo>
                    <a:pt x="19" y="21"/>
                    <a:pt x="15" y="25"/>
                    <a:pt x="13" y="31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3"/>
                    <a:pt x="18" y="9"/>
                    <a:pt x="23" y="6"/>
                  </a:cubicBezTo>
                  <a:cubicBezTo>
                    <a:pt x="27" y="2"/>
                    <a:pt x="32" y="1"/>
                    <a:pt x="37" y="0"/>
                  </a:cubicBezTo>
                  <a:cubicBezTo>
                    <a:pt x="38" y="0"/>
                    <a:pt x="39" y="0"/>
                    <a:pt x="39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71"/>
            <p:cNvSpPr/>
            <p:nvPr/>
          </p:nvSpPr>
          <p:spPr bwMode="auto">
            <a:xfrm>
              <a:off x="3073400" y="3936206"/>
              <a:ext cx="9525" cy="20638"/>
            </a:xfrm>
            <a:custGeom>
              <a:avLst/>
              <a:gdLst>
                <a:gd name="T0" fmla="*/ 1 w 6"/>
                <a:gd name="T1" fmla="*/ 13 h 13"/>
                <a:gd name="T2" fmla="*/ 2 w 6"/>
                <a:gd name="T3" fmla="*/ 7 h 13"/>
                <a:gd name="T4" fmla="*/ 0 w 6"/>
                <a:gd name="T5" fmla="*/ 7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7 h 13"/>
                <a:gd name="T12" fmla="*/ 3 w 6"/>
                <a:gd name="T13" fmla="*/ 13 h 13"/>
                <a:gd name="T14" fmla="*/ 1 w 6"/>
                <a:gd name="T15" fmla="*/ 13 h 13"/>
                <a:gd name="T16" fmla="*/ 1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Freeform 72"/>
            <p:cNvSpPr/>
            <p:nvPr/>
          </p:nvSpPr>
          <p:spPr bwMode="auto">
            <a:xfrm>
              <a:off x="2498725" y="4015581"/>
              <a:ext cx="46038" cy="57150"/>
            </a:xfrm>
            <a:custGeom>
              <a:avLst/>
              <a:gdLst>
                <a:gd name="T0" fmla="*/ 34 w 65"/>
                <a:gd name="T1" fmla="*/ 81 h 81"/>
                <a:gd name="T2" fmla="*/ 16 w 65"/>
                <a:gd name="T3" fmla="*/ 78 h 81"/>
                <a:gd name="T4" fmla="*/ 0 w 65"/>
                <a:gd name="T5" fmla="*/ 70 h 81"/>
                <a:gd name="T6" fmla="*/ 6 w 65"/>
                <a:gd name="T7" fmla="*/ 61 h 81"/>
                <a:gd name="T8" fmla="*/ 19 w 65"/>
                <a:gd name="T9" fmla="*/ 69 h 81"/>
                <a:gd name="T10" fmla="*/ 34 w 65"/>
                <a:gd name="T11" fmla="*/ 71 h 81"/>
                <a:gd name="T12" fmla="*/ 48 w 65"/>
                <a:gd name="T13" fmla="*/ 68 h 81"/>
                <a:gd name="T14" fmla="*/ 53 w 65"/>
                <a:gd name="T15" fmla="*/ 58 h 81"/>
                <a:gd name="T16" fmla="*/ 51 w 65"/>
                <a:gd name="T17" fmla="*/ 53 h 81"/>
                <a:gd name="T18" fmla="*/ 47 w 65"/>
                <a:gd name="T19" fmla="*/ 50 h 81"/>
                <a:gd name="T20" fmla="*/ 40 w 65"/>
                <a:gd name="T21" fmla="*/ 47 h 81"/>
                <a:gd name="T22" fmla="*/ 31 w 65"/>
                <a:gd name="T23" fmla="*/ 45 h 81"/>
                <a:gd name="T24" fmla="*/ 18 w 65"/>
                <a:gd name="T25" fmla="*/ 41 h 81"/>
                <a:gd name="T26" fmla="*/ 10 w 65"/>
                <a:gd name="T27" fmla="*/ 37 h 81"/>
                <a:gd name="T28" fmla="*/ 5 w 65"/>
                <a:gd name="T29" fmla="*/ 32 h 81"/>
                <a:gd name="T30" fmla="*/ 4 w 65"/>
                <a:gd name="T31" fmla="*/ 24 h 81"/>
                <a:gd name="T32" fmla="*/ 6 w 65"/>
                <a:gd name="T33" fmla="*/ 14 h 81"/>
                <a:gd name="T34" fmla="*/ 12 w 65"/>
                <a:gd name="T35" fmla="*/ 6 h 81"/>
                <a:gd name="T36" fmla="*/ 22 w 65"/>
                <a:gd name="T37" fmla="*/ 1 h 81"/>
                <a:gd name="T38" fmla="*/ 34 w 65"/>
                <a:gd name="T39" fmla="*/ 0 h 81"/>
                <a:gd name="T40" fmla="*/ 50 w 65"/>
                <a:gd name="T41" fmla="*/ 3 h 81"/>
                <a:gd name="T42" fmla="*/ 63 w 65"/>
                <a:gd name="T43" fmla="*/ 10 h 81"/>
                <a:gd name="T44" fmla="*/ 57 w 65"/>
                <a:gd name="T45" fmla="*/ 18 h 81"/>
                <a:gd name="T46" fmla="*/ 46 w 65"/>
                <a:gd name="T47" fmla="*/ 11 h 81"/>
                <a:gd name="T48" fmla="*/ 33 w 65"/>
                <a:gd name="T49" fmla="*/ 9 h 81"/>
                <a:gd name="T50" fmla="*/ 21 w 65"/>
                <a:gd name="T51" fmla="*/ 12 h 81"/>
                <a:gd name="T52" fmla="*/ 16 w 65"/>
                <a:gd name="T53" fmla="*/ 22 h 81"/>
                <a:gd name="T54" fmla="*/ 17 w 65"/>
                <a:gd name="T55" fmla="*/ 27 h 81"/>
                <a:gd name="T56" fmla="*/ 20 w 65"/>
                <a:gd name="T57" fmla="*/ 30 h 81"/>
                <a:gd name="T58" fmla="*/ 26 w 65"/>
                <a:gd name="T59" fmla="*/ 32 h 81"/>
                <a:gd name="T60" fmla="*/ 35 w 65"/>
                <a:gd name="T61" fmla="*/ 35 h 81"/>
                <a:gd name="T62" fmla="*/ 48 w 65"/>
                <a:gd name="T63" fmla="*/ 38 h 81"/>
                <a:gd name="T64" fmla="*/ 58 w 65"/>
                <a:gd name="T65" fmla="*/ 43 h 81"/>
                <a:gd name="T66" fmla="*/ 64 w 65"/>
                <a:gd name="T67" fmla="*/ 49 h 81"/>
                <a:gd name="T68" fmla="*/ 65 w 65"/>
                <a:gd name="T69" fmla="*/ 57 h 81"/>
                <a:gd name="T70" fmla="*/ 57 w 65"/>
                <a:gd name="T71" fmla="*/ 74 h 81"/>
                <a:gd name="T72" fmla="*/ 34 w 65"/>
                <a:gd name="T7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81">
                  <a:moveTo>
                    <a:pt x="34" y="81"/>
                  </a:moveTo>
                  <a:cubicBezTo>
                    <a:pt x="28" y="81"/>
                    <a:pt x="22" y="80"/>
                    <a:pt x="16" y="78"/>
                  </a:cubicBezTo>
                  <a:cubicBezTo>
                    <a:pt x="10" y="76"/>
                    <a:pt x="4" y="73"/>
                    <a:pt x="0" y="7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0" y="64"/>
                    <a:pt x="15" y="67"/>
                    <a:pt x="19" y="69"/>
                  </a:cubicBezTo>
                  <a:cubicBezTo>
                    <a:pt x="24" y="70"/>
                    <a:pt x="29" y="71"/>
                    <a:pt x="34" y="71"/>
                  </a:cubicBezTo>
                  <a:cubicBezTo>
                    <a:pt x="40" y="71"/>
                    <a:pt x="44" y="70"/>
                    <a:pt x="48" y="68"/>
                  </a:cubicBezTo>
                  <a:cubicBezTo>
                    <a:pt x="51" y="66"/>
                    <a:pt x="53" y="62"/>
                    <a:pt x="53" y="58"/>
                  </a:cubicBezTo>
                  <a:cubicBezTo>
                    <a:pt x="53" y="56"/>
                    <a:pt x="52" y="55"/>
                    <a:pt x="51" y="53"/>
                  </a:cubicBezTo>
                  <a:cubicBezTo>
                    <a:pt x="50" y="52"/>
                    <a:pt x="49" y="51"/>
                    <a:pt x="47" y="50"/>
                  </a:cubicBezTo>
                  <a:cubicBezTo>
                    <a:pt x="45" y="49"/>
                    <a:pt x="43" y="48"/>
                    <a:pt x="40" y="47"/>
                  </a:cubicBezTo>
                  <a:cubicBezTo>
                    <a:pt x="38" y="46"/>
                    <a:pt x="34" y="45"/>
                    <a:pt x="31" y="45"/>
                  </a:cubicBezTo>
                  <a:cubicBezTo>
                    <a:pt x="26" y="43"/>
                    <a:pt x="22" y="42"/>
                    <a:pt x="18" y="41"/>
                  </a:cubicBezTo>
                  <a:cubicBezTo>
                    <a:pt x="15" y="40"/>
                    <a:pt x="12" y="39"/>
                    <a:pt x="10" y="37"/>
                  </a:cubicBezTo>
                  <a:cubicBezTo>
                    <a:pt x="8" y="36"/>
                    <a:pt x="6" y="34"/>
                    <a:pt x="5" y="32"/>
                  </a:cubicBezTo>
                  <a:cubicBezTo>
                    <a:pt x="4" y="30"/>
                    <a:pt x="4" y="27"/>
                    <a:pt x="4" y="24"/>
                  </a:cubicBezTo>
                  <a:cubicBezTo>
                    <a:pt x="4" y="20"/>
                    <a:pt x="4" y="17"/>
                    <a:pt x="6" y="14"/>
                  </a:cubicBezTo>
                  <a:cubicBezTo>
                    <a:pt x="8" y="11"/>
                    <a:pt x="10" y="8"/>
                    <a:pt x="12" y="6"/>
                  </a:cubicBezTo>
                  <a:cubicBezTo>
                    <a:pt x="15" y="4"/>
                    <a:pt x="18" y="2"/>
                    <a:pt x="22" y="1"/>
                  </a:cubicBezTo>
                  <a:cubicBezTo>
                    <a:pt x="26" y="0"/>
                    <a:pt x="30" y="0"/>
                    <a:pt x="34" y="0"/>
                  </a:cubicBezTo>
                  <a:cubicBezTo>
                    <a:pt x="40" y="0"/>
                    <a:pt x="45" y="1"/>
                    <a:pt x="50" y="3"/>
                  </a:cubicBezTo>
                  <a:cubicBezTo>
                    <a:pt x="55" y="4"/>
                    <a:pt x="60" y="7"/>
                    <a:pt x="63" y="1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4" y="15"/>
                    <a:pt x="50" y="13"/>
                    <a:pt x="46" y="11"/>
                  </a:cubicBezTo>
                  <a:cubicBezTo>
                    <a:pt x="42" y="10"/>
                    <a:pt x="38" y="9"/>
                    <a:pt x="33" y="9"/>
                  </a:cubicBezTo>
                  <a:cubicBezTo>
                    <a:pt x="29" y="9"/>
                    <a:pt x="25" y="10"/>
                    <a:pt x="21" y="12"/>
                  </a:cubicBezTo>
                  <a:cubicBezTo>
                    <a:pt x="18" y="14"/>
                    <a:pt x="16" y="18"/>
                    <a:pt x="16" y="22"/>
                  </a:cubicBezTo>
                  <a:cubicBezTo>
                    <a:pt x="16" y="24"/>
                    <a:pt x="17" y="26"/>
                    <a:pt x="17" y="27"/>
                  </a:cubicBezTo>
                  <a:cubicBezTo>
                    <a:pt x="18" y="28"/>
                    <a:pt x="19" y="29"/>
                    <a:pt x="20" y="30"/>
                  </a:cubicBezTo>
                  <a:cubicBezTo>
                    <a:pt x="22" y="31"/>
                    <a:pt x="24" y="32"/>
                    <a:pt x="26" y="32"/>
                  </a:cubicBezTo>
                  <a:cubicBezTo>
                    <a:pt x="29" y="33"/>
                    <a:pt x="31" y="34"/>
                    <a:pt x="35" y="35"/>
                  </a:cubicBezTo>
                  <a:cubicBezTo>
                    <a:pt x="40" y="36"/>
                    <a:pt x="44" y="37"/>
                    <a:pt x="48" y="38"/>
                  </a:cubicBezTo>
                  <a:cubicBezTo>
                    <a:pt x="52" y="39"/>
                    <a:pt x="55" y="41"/>
                    <a:pt x="58" y="43"/>
                  </a:cubicBezTo>
                  <a:cubicBezTo>
                    <a:pt x="60" y="44"/>
                    <a:pt x="62" y="46"/>
                    <a:pt x="64" y="49"/>
                  </a:cubicBezTo>
                  <a:cubicBezTo>
                    <a:pt x="65" y="51"/>
                    <a:pt x="65" y="54"/>
                    <a:pt x="65" y="57"/>
                  </a:cubicBezTo>
                  <a:cubicBezTo>
                    <a:pt x="65" y="64"/>
                    <a:pt x="63" y="70"/>
                    <a:pt x="57" y="74"/>
                  </a:cubicBezTo>
                  <a:cubicBezTo>
                    <a:pt x="51" y="79"/>
                    <a:pt x="44" y="81"/>
                    <a:pt x="3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73"/>
            <p:cNvSpPr/>
            <p:nvPr/>
          </p:nvSpPr>
          <p:spPr bwMode="auto">
            <a:xfrm>
              <a:off x="2554287" y="4017169"/>
              <a:ext cx="52388" cy="55563"/>
            </a:xfrm>
            <a:custGeom>
              <a:avLst/>
              <a:gdLst>
                <a:gd name="T0" fmla="*/ 25 w 73"/>
                <a:gd name="T1" fmla="*/ 80 h 80"/>
                <a:gd name="T2" fmla="*/ 7 w 73"/>
                <a:gd name="T3" fmla="*/ 72 h 80"/>
                <a:gd name="T4" fmla="*/ 0 w 73"/>
                <a:gd name="T5" fmla="*/ 47 h 80"/>
                <a:gd name="T6" fmla="*/ 0 w 73"/>
                <a:gd name="T7" fmla="*/ 0 h 80"/>
                <a:gd name="T8" fmla="*/ 14 w 73"/>
                <a:gd name="T9" fmla="*/ 0 h 80"/>
                <a:gd name="T10" fmla="*/ 14 w 73"/>
                <a:gd name="T11" fmla="*/ 44 h 80"/>
                <a:gd name="T12" fmla="*/ 30 w 73"/>
                <a:gd name="T13" fmla="*/ 69 h 80"/>
                <a:gd name="T14" fmla="*/ 45 w 73"/>
                <a:gd name="T15" fmla="*/ 63 h 80"/>
                <a:gd name="T16" fmla="*/ 56 w 73"/>
                <a:gd name="T17" fmla="*/ 49 h 80"/>
                <a:gd name="T18" fmla="*/ 56 w 73"/>
                <a:gd name="T19" fmla="*/ 0 h 80"/>
                <a:gd name="T20" fmla="*/ 69 w 73"/>
                <a:gd name="T21" fmla="*/ 0 h 80"/>
                <a:gd name="T22" fmla="*/ 69 w 73"/>
                <a:gd name="T23" fmla="*/ 62 h 80"/>
                <a:gd name="T24" fmla="*/ 73 w 73"/>
                <a:gd name="T25" fmla="*/ 67 h 80"/>
                <a:gd name="T26" fmla="*/ 73 w 73"/>
                <a:gd name="T27" fmla="*/ 78 h 80"/>
                <a:gd name="T28" fmla="*/ 70 w 73"/>
                <a:gd name="T29" fmla="*/ 79 h 80"/>
                <a:gd name="T30" fmla="*/ 67 w 73"/>
                <a:gd name="T31" fmla="*/ 79 h 80"/>
                <a:gd name="T32" fmla="*/ 61 w 73"/>
                <a:gd name="T33" fmla="*/ 77 h 80"/>
                <a:gd name="T34" fmla="*/ 58 w 73"/>
                <a:gd name="T35" fmla="*/ 71 h 80"/>
                <a:gd name="T36" fmla="*/ 58 w 73"/>
                <a:gd name="T37" fmla="*/ 62 h 80"/>
                <a:gd name="T38" fmla="*/ 44 w 73"/>
                <a:gd name="T39" fmla="*/ 75 h 80"/>
                <a:gd name="T40" fmla="*/ 25 w 73"/>
                <a:gd name="T4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80">
                  <a:moveTo>
                    <a:pt x="25" y="80"/>
                  </a:moveTo>
                  <a:cubicBezTo>
                    <a:pt x="17" y="80"/>
                    <a:pt x="11" y="77"/>
                    <a:pt x="7" y="72"/>
                  </a:cubicBezTo>
                  <a:cubicBezTo>
                    <a:pt x="2" y="66"/>
                    <a:pt x="0" y="58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61"/>
                    <a:pt x="19" y="69"/>
                    <a:pt x="30" y="69"/>
                  </a:cubicBezTo>
                  <a:cubicBezTo>
                    <a:pt x="36" y="69"/>
                    <a:pt x="41" y="67"/>
                    <a:pt x="45" y="63"/>
                  </a:cubicBezTo>
                  <a:cubicBezTo>
                    <a:pt x="50" y="60"/>
                    <a:pt x="54" y="55"/>
                    <a:pt x="56" y="49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5"/>
                    <a:pt x="71" y="67"/>
                    <a:pt x="73" y="67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2" y="79"/>
                    <a:pt x="71" y="79"/>
                    <a:pt x="70" y="79"/>
                  </a:cubicBezTo>
                  <a:cubicBezTo>
                    <a:pt x="69" y="79"/>
                    <a:pt x="68" y="79"/>
                    <a:pt x="67" y="79"/>
                  </a:cubicBezTo>
                  <a:cubicBezTo>
                    <a:pt x="65" y="79"/>
                    <a:pt x="63" y="78"/>
                    <a:pt x="61" y="77"/>
                  </a:cubicBezTo>
                  <a:cubicBezTo>
                    <a:pt x="59" y="75"/>
                    <a:pt x="58" y="73"/>
                    <a:pt x="58" y="71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4" y="68"/>
                    <a:pt x="50" y="72"/>
                    <a:pt x="44" y="75"/>
                  </a:cubicBezTo>
                  <a:cubicBezTo>
                    <a:pt x="38" y="78"/>
                    <a:pt x="32" y="80"/>
                    <a:pt x="25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74"/>
            <p:cNvSpPr/>
            <p:nvPr/>
          </p:nvSpPr>
          <p:spPr bwMode="auto">
            <a:xfrm>
              <a:off x="2613025" y="4015581"/>
              <a:ext cx="46038" cy="57150"/>
            </a:xfrm>
            <a:custGeom>
              <a:avLst/>
              <a:gdLst>
                <a:gd name="T0" fmla="*/ 35 w 66"/>
                <a:gd name="T1" fmla="*/ 81 h 81"/>
                <a:gd name="T2" fmla="*/ 16 w 66"/>
                <a:gd name="T3" fmla="*/ 78 h 81"/>
                <a:gd name="T4" fmla="*/ 0 w 66"/>
                <a:gd name="T5" fmla="*/ 70 h 81"/>
                <a:gd name="T6" fmla="*/ 6 w 66"/>
                <a:gd name="T7" fmla="*/ 61 h 81"/>
                <a:gd name="T8" fmla="*/ 20 w 66"/>
                <a:gd name="T9" fmla="*/ 69 h 81"/>
                <a:gd name="T10" fmla="*/ 35 w 66"/>
                <a:gd name="T11" fmla="*/ 71 h 81"/>
                <a:gd name="T12" fmla="*/ 48 w 66"/>
                <a:gd name="T13" fmla="*/ 68 h 81"/>
                <a:gd name="T14" fmla="*/ 53 w 66"/>
                <a:gd name="T15" fmla="*/ 58 h 81"/>
                <a:gd name="T16" fmla="*/ 52 w 66"/>
                <a:gd name="T17" fmla="*/ 53 h 81"/>
                <a:gd name="T18" fmla="*/ 48 w 66"/>
                <a:gd name="T19" fmla="*/ 50 h 81"/>
                <a:gd name="T20" fmla="*/ 41 w 66"/>
                <a:gd name="T21" fmla="*/ 47 h 81"/>
                <a:gd name="T22" fmla="*/ 31 w 66"/>
                <a:gd name="T23" fmla="*/ 45 h 81"/>
                <a:gd name="T24" fmla="*/ 19 w 66"/>
                <a:gd name="T25" fmla="*/ 41 h 81"/>
                <a:gd name="T26" fmla="*/ 10 w 66"/>
                <a:gd name="T27" fmla="*/ 37 h 81"/>
                <a:gd name="T28" fmla="*/ 6 w 66"/>
                <a:gd name="T29" fmla="*/ 32 h 81"/>
                <a:gd name="T30" fmla="*/ 4 w 66"/>
                <a:gd name="T31" fmla="*/ 24 h 81"/>
                <a:gd name="T32" fmla="*/ 6 w 66"/>
                <a:gd name="T33" fmla="*/ 14 h 81"/>
                <a:gd name="T34" fmla="*/ 13 w 66"/>
                <a:gd name="T35" fmla="*/ 6 h 81"/>
                <a:gd name="T36" fmla="*/ 22 w 66"/>
                <a:gd name="T37" fmla="*/ 1 h 81"/>
                <a:gd name="T38" fmla="*/ 34 w 66"/>
                <a:gd name="T39" fmla="*/ 0 h 81"/>
                <a:gd name="T40" fmla="*/ 51 w 66"/>
                <a:gd name="T41" fmla="*/ 3 h 81"/>
                <a:gd name="T42" fmla="*/ 64 w 66"/>
                <a:gd name="T43" fmla="*/ 10 h 81"/>
                <a:gd name="T44" fmla="*/ 58 w 66"/>
                <a:gd name="T45" fmla="*/ 18 h 81"/>
                <a:gd name="T46" fmla="*/ 47 w 66"/>
                <a:gd name="T47" fmla="*/ 11 h 81"/>
                <a:gd name="T48" fmla="*/ 34 w 66"/>
                <a:gd name="T49" fmla="*/ 9 h 81"/>
                <a:gd name="T50" fmla="*/ 22 w 66"/>
                <a:gd name="T51" fmla="*/ 12 h 81"/>
                <a:gd name="T52" fmla="*/ 17 w 66"/>
                <a:gd name="T53" fmla="*/ 22 h 81"/>
                <a:gd name="T54" fmla="*/ 18 w 66"/>
                <a:gd name="T55" fmla="*/ 27 h 81"/>
                <a:gd name="T56" fmla="*/ 21 w 66"/>
                <a:gd name="T57" fmla="*/ 30 h 81"/>
                <a:gd name="T58" fmla="*/ 27 w 66"/>
                <a:gd name="T59" fmla="*/ 32 h 81"/>
                <a:gd name="T60" fmla="*/ 35 w 66"/>
                <a:gd name="T61" fmla="*/ 35 h 81"/>
                <a:gd name="T62" fmla="*/ 49 w 66"/>
                <a:gd name="T63" fmla="*/ 38 h 81"/>
                <a:gd name="T64" fmla="*/ 58 w 66"/>
                <a:gd name="T65" fmla="*/ 43 h 81"/>
                <a:gd name="T66" fmla="*/ 64 w 66"/>
                <a:gd name="T67" fmla="*/ 49 h 81"/>
                <a:gd name="T68" fmla="*/ 66 w 66"/>
                <a:gd name="T69" fmla="*/ 57 h 81"/>
                <a:gd name="T70" fmla="*/ 57 w 66"/>
                <a:gd name="T71" fmla="*/ 74 h 81"/>
                <a:gd name="T72" fmla="*/ 35 w 66"/>
                <a:gd name="T7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81">
                  <a:moveTo>
                    <a:pt x="35" y="81"/>
                  </a:moveTo>
                  <a:cubicBezTo>
                    <a:pt x="28" y="81"/>
                    <a:pt x="22" y="80"/>
                    <a:pt x="16" y="78"/>
                  </a:cubicBezTo>
                  <a:cubicBezTo>
                    <a:pt x="10" y="76"/>
                    <a:pt x="5" y="73"/>
                    <a:pt x="0" y="7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1" y="64"/>
                    <a:pt x="15" y="67"/>
                    <a:pt x="20" y="69"/>
                  </a:cubicBezTo>
                  <a:cubicBezTo>
                    <a:pt x="25" y="70"/>
                    <a:pt x="29" y="71"/>
                    <a:pt x="35" y="71"/>
                  </a:cubicBezTo>
                  <a:cubicBezTo>
                    <a:pt x="40" y="71"/>
                    <a:pt x="45" y="70"/>
                    <a:pt x="48" y="68"/>
                  </a:cubicBezTo>
                  <a:cubicBezTo>
                    <a:pt x="51" y="66"/>
                    <a:pt x="53" y="62"/>
                    <a:pt x="53" y="58"/>
                  </a:cubicBezTo>
                  <a:cubicBezTo>
                    <a:pt x="53" y="56"/>
                    <a:pt x="53" y="55"/>
                    <a:pt x="52" y="53"/>
                  </a:cubicBezTo>
                  <a:cubicBezTo>
                    <a:pt x="51" y="52"/>
                    <a:pt x="50" y="51"/>
                    <a:pt x="48" y="50"/>
                  </a:cubicBezTo>
                  <a:cubicBezTo>
                    <a:pt x="46" y="49"/>
                    <a:pt x="44" y="48"/>
                    <a:pt x="41" y="47"/>
                  </a:cubicBezTo>
                  <a:cubicBezTo>
                    <a:pt x="38" y="46"/>
                    <a:pt x="35" y="45"/>
                    <a:pt x="31" y="45"/>
                  </a:cubicBezTo>
                  <a:cubicBezTo>
                    <a:pt x="26" y="43"/>
                    <a:pt x="22" y="42"/>
                    <a:pt x="19" y="41"/>
                  </a:cubicBezTo>
                  <a:cubicBezTo>
                    <a:pt x="15" y="40"/>
                    <a:pt x="13" y="39"/>
                    <a:pt x="10" y="37"/>
                  </a:cubicBezTo>
                  <a:cubicBezTo>
                    <a:pt x="8" y="36"/>
                    <a:pt x="7" y="34"/>
                    <a:pt x="6" y="32"/>
                  </a:cubicBezTo>
                  <a:cubicBezTo>
                    <a:pt x="5" y="30"/>
                    <a:pt x="4" y="27"/>
                    <a:pt x="4" y="24"/>
                  </a:cubicBezTo>
                  <a:cubicBezTo>
                    <a:pt x="4" y="20"/>
                    <a:pt x="5" y="17"/>
                    <a:pt x="6" y="14"/>
                  </a:cubicBezTo>
                  <a:cubicBezTo>
                    <a:pt x="8" y="11"/>
                    <a:pt x="10" y="8"/>
                    <a:pt x="13" y="6"/>
                  </a:cubicBezTo>
                  <a:cubicBezTo>
                    <a:pt x="16" y="4"/>
                    <a:pt x="19" y="2"/>
                    <a:pt x="22" y="1"/>
                  </a:cubicBezTo>
                  <a:cubicBezTo>
                    <a:pt x="26" y="0"/>
                    <a:pt x="30" y="0"/>
                    <a:pt x="34" y="0"/>
                  </a:cubicBezTo>
                  <a:cubicBezTo>
                    <a:pt x="40" y="0"/>
                    <a:pt x="46" y="1"/>
                    <a:pt x="51" y="3"/>
                  </a:cubicBezTo>
                  <a:cubicBezTo>
                    <a:pt x="56" y="4"/>
                    <a:pt x="60" y="7"/>
                    <a:pt x="64" y="1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4" y="15"/>
                    <a:pt x="51" y="13"/>
                    <a:pt x="47" y="11"/>
                  </a:cubicBezTo>
                  <a:cubicBezTo>
                    <a:pt x="42" y="10"/>
                    <a:pt x="38" y="9"/>
                    <a:pt x="34" y="9"/>
                  </a:cubicBezTo>
                  <a:cubicBezTo>
                    <a:pt x="29" y="9"/>
                    <a:pt x="25" y="10"/>
                    <a:pt x="22" y="12"/>
                  </a:cubicBezTo>
                  <a:cubicBezTo>
                    <a:pt x="18" y="14"/>
                    <a:pt x="17" y="18"/>
                    <a:pt x="17" y="22"/>
                  </a:cubicBezTo>
                  <a:cubicBezTo>
                    <a:pt x="17" y="24"/>
                    <a:pt x="17" y="26"/>
                    <a:pt x="18" y="27"/>
                  </a:cubicBezTo>
                  <a:cubicBezTo>
                    <a:pt x="18" y="28"/>
                    <a:pt x="19" y="29"/>
                    <a:pt x="21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3"/>
                    <a:pt x="32" y="34"/>
                    <a:pt x="35" y="35"/>
                  </a:cubicBezTo>
                  <a:cubicBezTo>
                    <a:pt x="40" y="36"/>
                    <a:pt x="45" y="37"/>
                    <a:pt x="49" y="38"/>
                  </a:cubicBezTo>
                  <a:cubicBezTo>
                    <a:pt x="53" y="39"/>
                    <a:pt x="56" y="41"/>
                    <a:pt x="58" y="43"/>
                  </a:cubicBezTo>
                  <a:cubicBezTo>
                    <a:pt x="61" y="44"/>
                    <a:pt x="63" y="46"/>
                    <a:pt x="64" y="49"/>
                  </a:cubicBezTo>
                  <a:cubicBezTo>
                    <a:pt x="65" y="51"/>
                    <a:pt x="66" y="54"/>
                    <a:pt x="66" y="57"/>
                  </a:cubicBezTo>
                  <a:cubicBezTo>
                    <a:pt x="66" y="64"/>
                    <a:pt x="63" y="70"/>
                    <a:pt x="57" y="74"/>
                  </a:cubicBezTo>
                  <a:cubicBezTo>
                    <a:pt x="52" y="79"/>
                    <a:pt x="44" y="81"/>
                    <a:pt x="3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75"/>
            <p:cNvSpPr/>
            <p:nvPr/>
          </p:nvSpPr>
          <p:spPr bwMode="auto">
            <a:xfrm>
              <a:off x="2667000" y="4015581"/>
              <a:ext cx="52388" cy="57150"/>
            </a:xfrm>
            <a:custGeom>
              <a:avLst/>
              <a:gdLst>
                <a:gd name="T0" fmla="*/ 0 w 74"/>
                <a:gd name="T1" fmla="*/ 40 h 81"/>
                <a:gd name="T2" fmla="*/ 3 w 74"/>
                <a:gd name="T3" fmla="*/ 24 h 81"/>
                <a:gd name="T4" fmla="*/ 11 w 74"/>
                <a:gd name="T5" fmla="*/ 12 h 81"/>
                <a:gd name="T6" fmla="*/ 24 w 74"/>
                <a:gd name="T7" fmla="*/ 3 h 81"/>
                <a:gd name="T8" fmla="*/ 40 w 74"/>
                <a:gd name="T9" fmla="*/ 0 h 81"/>
                <a:gd name="T10" fmla="*/ 60 w 74"/>
                <a:gd name="T11" fmla="*/ 5 h 81"/>
                <a:gd name="T12" fmla="*/ 73 w 74"/>
                <a:gd name="T13" fmla="*/ 19 h 81"/>
                <a:gd name="T14" fmla="*/ 60 w 74"/>
                <a:gd name="T15" fmla="*/ 23 h 81"/>
                <a:gd name="T16" fmla="*/ 52 w 74"/>
                <a:gd name="T17" fmla="*/ 14 h 81"/>
                <a:gd name="T18" fmla="*/ 40 w 74"/>
                <a:gd name="T19" fmla="*/ 11 h 81"/>
                <a:gd name="T20" fmla="*/ 30 w 74"/>
                <a:gd name="T21" fmla="*/ 13 h 81"/>
                <a:gd name="T22" fmla="*/ 21 w 74"/>
                <a:gd name="T23" fmla="*/ 19 h 81"/>
                <a:gd name="T24" fmla="*/ 16 w 74"/>
                <a:gd name="T25" fmla="*/ 29 h 81"/>
                <a:gd name="T26" fmla="*/ 14 w 74"/>
                <a:gd name="T27" fmla="*/ 40 h 81"/>
                <a:gd name="T28" fmla="*/ 16 w 74"/>
                <a:gd name="T29" fmla="*/ 52 h 81"/>
                <a:gd name="T30" fmla="*/ 21 w 74"/>
                <a:gd name="T31" fmla="*/ 61 h 81"/>
                <a:gd name="T32" fmla="*/ 30 w 74"/>
                <a:gd name="T33" fmla="*/ 67 h 81"/>
                <a:gd name="T34" fmla="*/ 40 w 74"/>
                <a:gd name="T35" fmla="*/ 70 h 81"/>
                <a:gd name="T36" fmla="*/ 47 w 74"/>
                <a:gd name="T37" fmla="*/ 69 h 81"/>
                <a:gd name="T38" fmla="*/ 53 w 74"/>
                <a:gd name="T39" fmla="*/ 66 h 81"/>
                <a:gd name="T40" fmla="*/ 58 w 74"/>
                <a:gd name="T41" fmla="*/ 62 h 81"/>
                <a:gd name="T42" fmla="*/ 61 w 74"/>
                <a:gd name="T43" fmla="*/ 57 h 81"/>
                <a:gd name="T44" fmla="*/ 74 w 74"/>
                <a:gd name="T45" fmla="*/ 61 h 81"/>
                <a:gd name="T46" fmla="*/ 69 w 74"/>
                <a:gd name="T47" fmla="*/ 69 h 81"/>
                <a:gd name="T48" fmla="*/ 61 w 74"/>
                <a:gd name="T49" fmla="*/ 75 h 81"/>
                <a:gd name="T50" fmla="*/ 51 w 74"/>
                <a:gd name="T51" fmla="*/ 79 h 81"/>
                <a:gd name="T52" fmla="*/ 40 w 74"/>
                <a:gd name="T53" fmla="*/ 81 h 81"/>
                <a:gd name="T54" fmla="*/ 24 w 74"/>
                <a:gd name="T55" fmla="*/ 78 h 81"/>
                <a:gd name="T56" fmla="*/ 11 w 74"/>
                <a:gd name="T57" fmla="*/ 69 h 81"/>
                <a:gd name="T58" fmla="*/ 3 w 74"/>
                <a:gd name="T59" fmla="*/ 56 h 81"/>
                <a:gd name="T60" fmla="*/ 0 w 74"/>
                <a:gd name="T61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4" h="81">
                  <a:moveTo>
                    <a:pt x="0" y="40"/>
                  </a:moveTo>
                  <a:cubicBezTo>
                    <a:pt x="0" y="35"/>
                    <a:pt x="1" y="29"/>
                    <a:pt x="3" y="24"/>
                  </a:cubicBezTo>
                  <a:cubicBezTo>
                    <a:pt x="5" y="20"/>
                    <a:pt x="8" y="15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8" y="0"/>
                    <a:pt x="55" y="1"/>
                    <a:pt x="60" y="5"/>
                  </a:cubicBezTo>
                  <a:cubicBezTo>
                    <a:pt x="66" y="8"/>
                    <a:pt x="70" y="13"/>
                    <a:pt x="73" y="1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8" y="19"/>
                    <a:pt x="55" y="16"/>
                    <a:pt x="52" y="14"/>
                  </a:cubicBezTo>
                  <a:cubicBezTo>
                    <a:pt x="48" y="12"/>
                    <a:pt x="44" y="11"/>
                    <a:pt x="40" y="11"/>
                  </a:cubicBezTo>
                  <a:cubicBezTo>
                    <a:pt x="36" y="11"/>
                    <a:pt x="33" y="12"/>
                    <a:pt x="30" y="13"/>
                  </a:cubicBezTo>
                  <a:cubicBezTo>
                    <a:pt x="26" y="15"/>
                    <a:pt x="24" y="17"/>
                    <a:pt x="21" y="19"/>
                  </a:cubicBezTo>
                  <a:cubicBezTo>
                    <a:pt x="19" y="22"/>
                    <a:pt x="17" y="25"/>
                    <a:pt x="16" y="29"/>
                  </a:cubicBezTo>
                  <a:cubicBezTo>
                    <a:pt x="14" y="32"/>
                    <a:pt x="14" y="36"/>
                    <a:pt x="14" y="40"/>
                  </a:cubicBezTo>
                  <a:cubicBezTo>
                    <a:pt x="14" y="44"/>
                    <a:pt x="14" y="48"/>
                    <a:pt x="16" y="52"/>
                  </a:cubicBezTo>
                  <a:cubicBezTo>
                    <a:pt x="17" y="55"/>
                    <a:pt x="19" y="58"/>
                    <a:pt x="21" y="61"/>
                  </a:cubicBezTo>
                  <a:cubicBezTo>
                    <a:pt x="24" y="64"/>
                    <a:pt x="27" y="66"/>
                    <a:pt x="30" y="67"/>
                  </a:cubicBezTo>
                  <a:cubicBezTo>
                    <a:pt x="33" y="69"/>
                    <a:pt x="36" y="70"/>
                    <a:pt x="40" y="70"/>
                  </a:cubicBezTo>
                  <a:cubicBezTo>
                    <a:pt x="42" y="70"/>
                    <a:pt x="44" y="69"/>
                    <a:pt x="47" y="69"/>
                  </a:cubicBezTo>
                  <a:cubicBezTo>
                    <a:pt x="49" y="68"/>
                    <a:pt x="51" y="67"/>
                    <a:pt x="53" y="66"/>
                  </a:cubicBezTo>
                  <a:cubicBezTo>
                    <a:pt x="55" y="65"/>
                    <a:pt x="56" y="64"/>
                    <a:pt x="58" y="62"/>
                  </a:cubicBezTo>
                  <a:cubicBezTo>
                    <a:pt x="59" y="61"/>
                    <a:pt x="60" y="59"/>
                    <a:pt x="61" y="57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2" y="64"/>
                    <a:pt x="71" y="67"/>
                    <a:pt x="69" y="69"/>
                  </a:cubicBezTo>
                  <a:cubicBezTo>
                    <a:pt x="67" y="72"/>
                    <a:pt x="64" y="74"/>
                    <a:pt x="61" y="75"/>
                  </a:cubicBezTo>
                  <a:cubicBezTo>
                    <a:pt x="58" y="77"/>
                    <a:pt x="55" y="78"/>
                    <a:pt x="51" y="79"/>
                  </a:cubicBezTo>
                  <a:cubicBezTo>
                    <a:pt x="48" y="80"/>
                    <a:pt x="44" y="81"/>
                    <a:pt x="40" y="81"/>
                  </a:cubicBezTo>
                  <a:cubicBezTo>
                    <a:pt x="34" y="81"/>
                    <a:pt x="29" y="80"/>
                    <a:pt x="24" y="78"/>
                  </a:cubicBezTo>
                  <a:cubicBezTo>
                    <a:pt x="19" y="75"/>
                    <a:pt x="15" y="72"/>
                    <a:pt x="11" y="69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76"/>
            <p:cNvSpPr>
              <a:spLocks noEditPoints="1"/>
            </p:cNvSpPr>
            <p:nvPr/>
          </p:nvSpPr>
          <p:spPr bwMode="auto">
            <a:xfrm>
              <a:off x="2728912" y="3994944"/>
              <a:ext cx="9525" cy="76200"/>
            </a:xfrm>
            <a:custGeom>
              <a:avLst/>
              <a:gdLst>
                <a:gd name="T0" fmla="*/ 0 w 6"/>
                <a:gd name="T1" fmla="*/ 48 h 48"/>
                <a:gd name="T2" fmla="*/ 0 w 6"/>
                <a:gd name="T3" fmla="*/ 14 h 48"/>
                <a:gd name="T4" fmla="*/ 6 w 6"/>
                <a:gd name="T5" fmla="*/ 14 h 48"/>
                <a:gd name="T6" fmla="*/ 6 w 6"/>
                <a:gd name="T7" fmla="*/ 48 h 48"/>
                <a:gd name="T8" fmla="*/ 0 w 6"/>
                <a:gd name="T9" fmla="*/ 48 h 48"/>
                <a:gd name="T10" fmla="*/ 0 w 6"/>
                <a:gd name="T11" fmla="*/ 48 h 48"/>
                <a:gd name="T12" fmla="*/ 0 w 6"/>
                <a:gd name="T13" fmla="*/ 7 h 48"/>
                <a:gd name="T14" fmla="*/ 0 w 6"/>
                <a:gd name="T15" fmla="*/ 0 h 48"/>
                <a:gd name="T16" fmla="*/ 6 w 6"/>
                <a:gd name="T17" fmla="*/ 0 h 48"/>
                <a:gd name="T18" fmla="*/ 6 w 6"/>
                <a:gd name="T19" fmla="*/ 7 h 48"/>
                <a:gd name="T20" fmla="*/ 0 w 6"/>
                <a:gd name="T21" fmla="*/ 7 h 48"/>
                <a:gd name="T22" fmla="*/ 0 w 6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8">
                  <a:moveTo>
                    <a:pt x="0" y="48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2752725" y="4015581"/>
              <a:ext cx="55563" cy="77788"/>
            </a:xfrm>
            <a:custGeom>
              <a:avLst/>
              <a:gdLst>
                <a:gd name="T0" fmla="*/ 42 w 78"/>
                <a:gd name="T1" fmla="*/ 81 h 111"/>
                <a:gd name="T2" fmla="*/ 25 w 78"/>
                <a:gd name="T3" fmla="*/ 76 h 111"/>
                <a:gd name="T4" fmla="*/ 13 w 78"/>
                <a:gd name="T5" fmla="*/ 64 h 111"/>
                <a:gd name="T6" fmla="*/ 13 w 78"/>
                <a:gd name="T7" fmla="*/ 111 h 111"/>
                <a:gd name="T8" fmla="*/ 0 w 78"/>
                <a:gd name="T9" fmla="*/ 111 h 111"/>
                <a:gd name="T10" fmla="*/ 0 w 78"/>
                <a:gd name="T11" fmla="*/ 1 h 111"/>
                <a:gd name="T12" fmla="*/ 12 w 78"/>
                <a:gd name="T13" fmla="*/ 1 h 111"/>
                <a:gd name="T14" fmla="*/ 12 w 78"/>
                <a:gd name="T15" fmla="*/ 16 h 111"/>
                <a:gd name="T16" fmla="*/ 24 w 78"/>
                <a:gd name="T17" fmla="*/ 4 h 111"/>
                <a:gd name="T18" fmla="*/ 40 w 78"/>
                <a:gd name="T19" fmla="*/ 0 h 111"/>
                <a:gd name="T20" fmla="*/ 55 w 78"/>
                <a:gd name="T21" fmla="*/ 3 h 111"/>
                <a:gd name="T22" fmla="*/ 67 w 78"/>
                <a:gd name="T23" fmla="*/ 12 h 111"/>
                <a:gd name="T24" fmla="*/ 75 w 78"/>
                <a:gd name="T25" fmla="*/ 25 h 111"/>
                <a:gd name="T26" fmla="*/ 78 w 78"/>
                <a:gd name="T27" fmla="*/ 40 h 111"/>
                <a:gd name="T28" fmla="*/ 75 w 78"/>
                <a:gd name="T29" fmla="*/ 56 h 111"/>
                <a:gd name="T30" fmla="*/ 68 w 78"/>
                <a:gd name="T31" fmla="*/ 69 h 111"/>
                <a:gd name="T32" fmla="*/ 57 w 78"/>
                <a:gd name="T33" fmla="*/ 78 h 111"/>
                <a:gd name="T34" fmla="*/ 42 w 78"/>
                <a:gd name="T35" fmla="*/ 81 h 111"/>
                <a:gd name="T36" fmla="*/ 38 w 78"/>
                <a:gd name="T37" fmla="*/ 70 h 111"/>
                <a:gd name="T38" fmla="*/ 49 w 78"/>
                <a:gd name="T39" fmla="*/ 67 h 111"/>
                <a:gd name="T40" fmla="*/ 57 w 78"/>
                <a:gd name="T41" fmla="*/ 60 h 111"/>
                <a:gd name="T42" fmla="*/ 62 w 78"/>
                <a:gd name="T43" fmla="*/ 51 h 111"/>
                <a:gd name="T44" fmla="*/ 64 w 78"/>
                <a:gd name="T45" fmla="*/ 40 h 111"/>
                <a:gd name="T46" fmla="*/ 62 w 78"/>
                <a:gd name="T47" fmla="*/ 29 h 111"/>
                <a:gd name="T48" fmla="*/ 56 w 78"/>
                <a:gd name="T49" fmla="*/ 20 h 111"/>
                <a:gd name="T50" fmla="*/ 48 w 78"/>
                <a:gd name="T51" fmla="*/ 13 h 111"/>
                <a:gd name="T52" fmla="*/ 37 w 78"/>
                <a:gd name="T53" fmla="*/ 11 h 111"/>
                <a:gd name="T54" fmla="*/ 30 w 78"/>
                <a:gd name="T55" fmla="*/ 13 h 111"/>
                <a:gd name="T56" fmla="*/ 23 w 78"/>
                <a:gd name="T57" fmla="*/ 16 h 111"/>
                <a:gd name="T58" fmla="*/ 17 w 78"/>
                <a:gd name="T59" fmla="*/ 22 h 111"/>
                <a:gd name="T60" fmla="*/ 13 w 78"/>
                <a:gd name="T61" fmla="*/ 29 h 111"/>
                <a:gd name="T62" fmla="*/ 13 w 78"/>
                <a:gd name="T63" fmla="*/ 51 h 111"/>
                <a:gd name="T64" fmla="*/ 18 w 78"/>
                <a:gd name="T65" fmla="*/ 58 h 111"/>
                <a:gd name="T66" fmla="*/ 24 w 78"/>
                <a:gd name="T67" fmla="*/ 64 h 111"/>
                <a:gd name="T68" fmla="*/ 31 w 78"/>
                <a:gd name="T69" fmla="*/ 68 h 111"/>
                <a:gd name="T70" fmla="*/ 38 w 78"/>
                <a:gd name="T71" fmla="*/ 7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111">
                  <a:moveTo>
                    <a:pt x="42" y="81"/>
                  </a:moveTo>
                  <a:cubicBezTo>
                    <a:pt x="36" y="81"/>
                    <a:pt x="30" y="79"/>
                    <a:pt x="25" y="76"/>
                  </a:cubicBezTo>
                  <a:cubicBezTo>
                    <a:pt x="20" y="73"/>
                    <a:pt x="16" y="69"/>
                    <a:pt x="13" y="64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1"/>
                    <a:pt x="19" y="7"/>
                    <a:pt x="24" y="4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1" y="1"/>
                    <a:pt x="55" y="3"/>
                  </a:cubicBezTo>
                  <a:cubicBezTo>
                    <a:pt x="60" y="5"/>
                    <a:pt x="64" y="8"/>
                    <a:pt x="67" y="12"/>
                  </a:cubicBezTo>
                  <a:cubicBezTo>
                    <a:pt x="70" y="16"/>
                    <a:pt x="73" y="20"/>
                    <a:pt x="75" y="25"/>
                  </a:cubicBezTo>
                  <a:cubicBezTo>
                    <a:pt x="77" y="30"/>
                    <a:pt x="78" y="35"/>
                    <a:pt x="78" y="40"/>
                  </a:cubicBezTo>
                  <a:cubicBezTo>
                    <a:pt x="78" y="46"/>
                    <a:pt x="77" y="51"/>
                    <a:pt x="75" y="56"/>
                  </a:cubicBezTo>
                  <a:cubicBezTo>
                    <a:pt x="73" y="61"/>
                    <a:pt x="71" y="65"/>
                    <a:pt x="68" y="69"/>
                  </a:cubicBezTo>
                  <a:cubicBezTo>
                    <a:pt x="65" y="73"/>
                    <a:pt x="61" y="76"/>
                    <a:pt x="57" y="78"/>
                  </a:cubicBezTo>
                  <a:cubicBezTo>
                    <a:pt x="52" y="80"/>
                    <a:pt x="48" y="81"/>
                    <a:pt x="42" y="81"/>
                  </a:cubicBezTo>
                  <a:close/>
                  <a:moveTo>
                    <a:pt x="38" y="70"/>
                  </a:moveTo>
                  <a:cubicBezTo>
                    <a:pt x="42" y="70"/>
                    <a:pt x="46" y="69"/>
                    <a:pt x="49" y="67"/>
                  </a:cubicBezTo>
                  <a:cubicBezTo>
                    <a:pt x="52" y="65"/>
                    <a:pt x="55" y="63"/>
                    <a:pt x="57" y="60"/>
                  </a:cubicBezTo>
                  <a:cubicBezTo>
                    <a:pt x="59" y="58"/>
                    <a:pt x="61" y="55"/>
                    <a:pt x="62" y="51"/>
                  </a:cubicBezTo>
                  <a:cubicBezTo>
                    <a:pt x="63" y="48"/>
                    <a:pt x="64" y="44"/>
                    <a:pt x="64" y="40"/>
                  </a:cubicBezTo>
                  <a:cubicBezTo>
                    <a:pt x="64" y="36"/>
                    <a:pt x="63" y="33"/>
                    <a:pt x="62" y="29"/>
                  </a:cubicBezTo>
                  <a:cubicBezTo>
                    <a:pt x="61" y="25"/>
                    <a:pt x="59" y="22"/>
                    <a:pt x="56" y="20"/>
                  </a:cubicBezTo>
                  <a:cubicBezTo>
                    <a:pt x="54" y="17"/>
                    <a:pt x="51" y="15"/>
                    <a:pt x="48" y="13"/>
                  </a:cubicBezTo>
                  <a:cubicBezTo>
                    <a:pt x="45" y="12"/>
                    <a:pt x="41" y="11"/>
                    <a:pt x="37" y="11"/>
                  </a:cubicBezTo>
                  <a:cubicBezTo>
                    <a:pt x="35" y="11"/>
                    <a:pt x="32" y="12"/>
                    <a:pt x="30" y="13"/>
                  </a:cubicBezTo>
                  <a:cubicBezTo>
                    <a:pt x="27" y="13"/>
                    <a:pt x="25" y="15"/>
                    <a:pt x="23" y="16"/>
                  </a:cubicBezTo>
                  <a:cubicBezTo>
                    <a:pt x="20" y="18"/>
                    <a:pt x="18" y="20"/>
                    <a:pt x="17" y="22"/>
                  </a:cubicBezTo>
                  <a:cubicBezTo>
                    <a:pt x="15" y="24"/>
                    <a:pt x="14" y="26"/>
                    <a:pt x="13" y="29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5" y="54"/>
                    <a:pt x="16" y="56"/>
                    <a:pt x="18" y="58"/>
                  </a:cubicBezTo>
                  <a:cubicBezTo>
                    <a:pt x="19" y="61"/>
                    <a:pt x="21" y="63"/>
                    <a:pt x="24" y="64"/>
                  </a:cubicBezTo>
                  <a:cubicBezTo>
                    <a:pt x="26" y="66"/>
                    <a:pt x="28" y="67"/>
                    <a:pt x="31" y="68"/>
                  </a:cubicBezTo>
                  <a:cubicBezTo>
                    <a:pt x="33" y="69"/>
                    <a:pt x="36" y="70"/>
                    <a:pt x="38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Freeform 78"/>
            <p:cNvSpPr>
              <a:spLocks noEditPoints="1"/>
            </p:cNvSpPr>
            <p:nvPr/>
          </p:nvSpPr>
          <p:spPr bwMode="auto">
            <a:xfrm>
              <a:off x="2819400" y="3994944"/>
              <a:ext cx="7938" cy="76200"/>
            </a:xfrm>
            <a:custGeom>
              <a:avLst/>
              <a:gdLst>
                <a:gd name="T0" fmla="*/ 0 w 5"/>
                <a:gd name="T1" fmla="*/ 48 h 48"/>
                <a:gd name="T2" fmla="*/ 0 w 5"/>
                <a:gd name="T3" fmla="*/ 14 h 48"/>
                <a:gd name="T4" fmla="*/ 5 w 5"/>
                <a:gd name="T5" fmla="*/ 14 h 48"/>
                <a:gd name="T6" fmla="*/ 5 w 5"/>
                <a:gd name="T7" fmla="*/ 48 h 48"/>
                <a:gd name="T8" fmla="*/ 0 w 5"/>
                <a:gd name="T9" fmla="*/ 48 h 48"/>
                <a:gd name="T10" fmla="*/ 0 w 5"/>
                <a:gd name="T11" fmla="*/ 48 h 48"/>
                <a:gd name="T12" fmla="*/ 0 w 5"/>
                <a:gd name="T13" fmla="*/ 7 h 48"/>
                <a:gd name="T14" fmla="*/ 0 w 5"/>
                <a:gd name="T15" fmla="*/ 0 h 48"/>
                <a:gd name="T16" fmla="*/ 5 w 5"/>
                <a:gd name="T17" fmla="*/ 0 h 48"/>
                <a:gd name="T18" fmla="*/ 5 w 5"/>
                <a:gd name="T19" fmla="*/ 7 h 48"/>
                <a:gd name="T20" fmla="*/ 0 w 5"/>
                <a:gd name="T21" fmla="*/ 7 h 48"/>
                <a:gd name="T22" fmla="*/ 0 w 5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8">
                  <a:moveTo>
                    <a:pt x="0" y="48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Freeform 79"/>
            <p:cNvSpPr/>
            <p:nvPr/>
          </p:nvSpPr>
          <p:spPr bwMode="auto">
            <a:xfrm>
              <a:off x="2838450" y="3998119"/>
              <a:ext cx="33338" cy="74613"/>
            </a:xfrm>
            <a:custGeom>
              <a:avLst/>
              <a:gdLst>
                <a:gd name="T0" fmla="*/ 48 w 48"/>
                <a:gd name="T1" fmla="*/ 101 h 105"/>
                <a:gd name="T2" fmla="*/ 45 w 48"/>
                <a:gd name="T3" fmla="*/ 102 h 105"/>
                <a:gd name="T4" fmla="*/ 40 w 48"/>
                <a:gd name="T5" fmla="*/ 104 h 105"/>
                <a:gd name="T6" fmla="*/ 35 w 48"/>
                <a:gd name="T7" fmla="*/ 105 h 105"/>
                <a:gd name="T8" fmla="*/ 29 w 48"/>
                <a:gd name="T9" fmla="*/ 105 h 105"/>
                <a:gd name="T10" fmla="*/ 16 w 48"/>
                <a:gd name="T11" fmla="*/ 101 h 105"/>
                <a:gd name="T12" fmla="*/ 11 w 48"/>
                <a:gd name="T13" fmla="*/ 89 h 105"/>
                <a:gd name="T14" fmla="*/ 11 w 48"/>
                <a:gd name="T15" fmla="*/ 36 h 105"/>
                <a:gd name="T16" fmla="*/ 0 w 48"/>
                <a:gd name="T17" fmla="*/ 36 h 105"/>
                <a:gd name="T18" fmla="*/ 0 w 48"/>
                <a:gd name="T19" fmla="*/ 26 h 105"/>
                <a:gd name="T20" fmla="*/ 11 w 48"/>
                <a:gd name="T21" fmla="*/ 26 h 105"/>
                <a:gd name="T22" fmla="*/ 11 w 48"/>
                <a:gd name="T23" fmla="*/ 0 h 105"/>
                <a:gd name="T24" fmla="*/ 24 w 48"/>
                <a:gd name="T25" fmla="*/ 0 h 105"/>
                <a:gd name="T26" fmla="*/ 24 w 48"/>
                <a:gd name="T27" fmla="*/ 26 h 105"/>
                <a:gd name="T28" fmla="*/ 42 w 48"/>
                <a:gd name="T29" fmla="*/ 26 h 105"/>
                <a:gd name="T30" fmla="*/ 42 w 48"/>
                <a:gd name="T31" fmla="*/ 36 h 105"/>
                <a:gd name="T32" fmla="*/ 24 w 48"/>
                <a:gd name="T33" fmla="*/ 36 h 105"/>
                <a:gd name="T34" fmla="*/ 24 w 48"/>
                <a:gd name="T35" fmla="*/ 85 h 105"/>
                <a:gd name="T36" fmla="*/ 27 w 48"/>
                <a:gd name="T37" fmla="*/ 91 h 105"/>
                <a:gd name="T38" fmla="*/ 33 w 48"/>
                <a:gd name="T39" fmla="*/ 93 h 105"/>
                <a:gd name="T40" fmla="*/ 40 w 48"/>
                <a:gd name="T41" fmla="*/ 92 h 105"/>
                <a:gd name="T42" fmla="*/ 45 w 48"/>
                <a:gd name="T43" fmla="*/ 90 h 105"/>
                <a:gd name="T44" fmla="*/ 48 w 48"/>
                <a:gd name="T45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05">
                  <a:moveTo>
                    <a:pt x="48" y="101"/>
                  </a:moveTo>
                  <a:cubicBezTo>
                    <a:pt x="47" y="101"/>
                    <a:pt x="46" y="101"/>
                    <a:pt x="45" y="102"/>
                  </a:cubicBezTo>
                  <a:cubicBezTo>
                    <a:pt x="43" y="103"/>
                    <a:pt x="42" y="103"/>
                    <a:pt x="40" y="104"/>
                  </a:cubicBezTo>
                  <a:cubicBezTo>
                    <a:pt x="39" y="104"/>
                    <a:pt x="37" y="105"/>
                    <a:pt x="35" y="105"/>
                  </a:cubicBezTo>
                  <a:cubicBezTo>
                    <a:pt x="33" y="105"/>
                    <a:pt x="31" y="105"/>
                    <a:pt x="29" y="105"/>
                  </a:cubicBezTo>
                  <a:cubicBezTo>
                    <a:pt x="24" y="105"/>
                    <a:pt x="20" y="104"/>
                    <a:pt x="16" y="101"/>
                  </a:cubicBezTo>
                  <a:cubicBezTo>
                    <a:pt x="13" y="99"/>
                    <a:pt x="11" y="95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5" y="88"/>
                    <a:pt x="25" y="90"/>
                    <a:pt x="27" y="91"/>
                  </a:cubicBezTo>
                  <a:cubicBezTo>
                    <a:pt x="29" y="93"/>
                    <a:pt x="31" y="93"/>
                    <a:pt x="33" y="93"/>
                  </a:cubicBezTo>
                  <a:cubicBezTo>
                    <a:pt x="36" y="93"/>
                    <a:pt x="38" y="93"/>
                    <a:pt x="40" y="92"/>
                  </a:cubicBezTo>
                  <a:cubicBezTo>
                    <a:pt x="42" y="91"/>
                    <a:pt x="44" y="91"/>
                    <a:pt x="45" y="90"/>
                  </a:cubicBezTo>
                  <a:cubicBezTo>
                    <a:pt x="48" y="101"/>
                    <a:pt x="48" y="101"/>
                    <a:pt x="48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Freeform 80"/>
            <p:cNvSpPr>
              <a:spLocks noEditPoints="1"/>
            </p:cNvSpPr>
            <p:nvPr/>
          </p:nvSpPr>
          <p:spPr bwMode="auto">
            <a:xfrm>
              <a:off x="2903537" y="4015581"/>
              <a:ext cx="53975" cy="57150"/>
            </a:xfrm>
            <a:custGeom>
              <a:avLst/>
              <a:gdLst>
                <a:gd name="T0" fmla="*/ 40 w 79"/>
                <a:gd name="T1" fmla="*/ 81 h 81"/>
                <a:gd name="T2" fmla="*/ 24 w 79"/>
                <a:gd name="T3" fmla="*/ 78 h 81"/>
                <a:gd name="T4" fmla="*/ 11 w 79"/>
                <a:gd name="T5" fmla="*/ 69 h 81"/>
                <a:gd name="T6" fmla="*/ 3 w 79"/>
                <a:gd name="T7" fmla="*/ 56 h 81"/>
                <a:gd name="T8" fmla="*/ 0 w 79"/>
                <a:gd name="T9" fmla="*/ 40 h 81"/>
                <a:gd name="T10" fmla="*/ 3 w 79"/>
                <a:gd name="T11" fmla="*/ 25 h 81"/>
                <a:gd name="T12" fmla="*/ 11 w 79"/>
                <a:gd name="T13" fmla="*/ 12 h 81"/>
                <a:gd name="T14" fmla="*/ 24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9 w 79"/>
                <a:gd name="T21" fmla="*/ 12 h 81"/>
                <a:gd name="T22" fmla="*/ 76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7 w 79"/>
                <a:gd name="T33" fmla="*/ 55 h 81"/>
                <a:gd name="T34" fmla="*/ 22 w 79"/>
                <a:gd name="T35" fmla="*/ 64 h 81"/>
                <a:gd name="T36" fmla="*/ 31 w 79"/>
                <a:gd name="T37" fmla="*/ 69 h 81"/>
                <a:gd name="T38" fmla="*/ 40 w 79"/>
                <a:gd name="T39" fmla="*/ 71 h 81"/>
                <a:gd name="T40" fmla="*/ 47 w 79"/>
                <a:gd name="T41" fmla="*/ 70 h 81"/>
                <a:gd name="T42" fmla="*/ 54 w 79"/>
                <a:gd name="T43" fmla="*/ 67 h 81"/>
                <a:gd name="T44" fmla="*/ 59 w 79"/>
                <a:gd name="T45" fmla="*/ 63 h 81"/>
                <a:gd name="T46" fmla="*/ 63 w 79"/>
                <a:gd name="T47" fmla="*/ 58 h 81"/>
                <a:gd name="T48" fmla="*/ 74 w 79"/>
                <a:gd name="T49" fmla="*/ 61 h 81"/>
                <a:gd name="T50" fmla="*/ 69 w 79"/>
                <a:gd name="T51" fmla="*/ 69 h 81"/>
                <a:gd name="T52" fmla="*/ 61 w 79"/>
                <a:gd name="T53" fmla="*/ 75 h 81"/>
                <a:gd name="T54" fmla="*/ 51 w 79"/>
                <a:gd name="T55" fmla="*/ 79 h 81"/>
                <a:gd name="T56" fmla="*/ 40 w 79"/>
                <a:gd name="T57" fmla="*/ 81 h 81"/>
                <a:gd name="T58" fmla="*/ 67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1 h 81"/>
                <a:gd name="T66" fmla="*/ 40 w 79"/>
                <a:gd name="T67" fmla="*/ 10 h 81"/>
                <a:gd name="T68" fmla="*/ 30 w 79"/>
                <a:gd name="T69" fmla="*/ 11 h 81"/>
                <a:gd name="T70" fmla="*/ 22 w 79"/>
                <a:gd name="T71" fmla="*/ 17 h 81"/>
                <a:gd name="T72" fmla="*/ 16 w 79"/>
                <a:gd name="T73" fmla="*/ 25 h 81"/>
                <a:gd name="T74" fmla="*/ 14 w 79"/>
                <a:gd name="T75" fmla="*/ 35 h 81"/>
                <a:gd name="T76" fmla="*/ 67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5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1" y="1"/>
                    <a:pt x="56" y="3"/>
                  </a:cubicBezTo>
                  <a:cubicBezTo>
                    <a:pt x="61" y="5"/>
                    <a:pt x="65" y="8"/>
                    <a:pt x="69" y="12"/>
                  </a:cubicBezTo>
                  <a:cubicBezTo>
                    <a:pt x="72" y="15"/>
                    <a:pt x="75" y="20"/>
                    <a:pt x="76" y="25"/>
                  </a:cubicBezTo>
                  <a:cubicBezTo>
                    <a:pt x="78" y="29"/>
                    <a:pt x="79" y="34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4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2"/>
                    <a:pt x="17" y="55"/>
                  </a:cubicBezTo>
                  <a:cubicBezTo>
                    <a:pt x="18" y="59"/>
                    <a:pt x="20" y="61"/>
                    <a:pt x="22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0"/>
                    <a:pt x="37" y="71"/>
                    <a:pt x="40" y="71"/>
                  </a:cubicBezTo>
                  <a:cubicBezTo>
                    <a:pt x="43" y="71"/>
                    <a:pt x="45" y="71"/>
                    <a:pt x="47" y="70"/>
                  </a:cubicBezTo>
                  <a:cubicBezTo>
                    <a:pt x="50" y="69"/>
                    <a:pt x="52" y="69"/>
                    <a:pt x="54" y="67"/>
                  </a:cubicBezTo>
                  <a:cubicBezTo>
                    <a:pt x="56" y="66"/>
                    <a:pt x="58" y="65"/>
                    <a:pt x="59" y="63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7" y="71"/>
                    <a:pt x="64" y="74"/>
                    <a:pt x="61" y="75"/>
                  </a:cubicBezTo>
                  <a:cubicBezTo>
                    <a:pt x="58" y="77"/>
                    <a:pt x="55" y="78"/>
                    <a:pt x="51" y="79"/>
                  </a:cubicBezTo>
                  <a:cubicBezTo>
                    <a:pt x="48" y="80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6" y="31"/>
                    <a:pt x="66" y="28"/>
                    <a:pt x="64" y="25"/>
                  </a:cubicBezTo>
                  <a:cubicBezTo>
                    <a:pt x="62" y="22"/>
                    <a:pt x="61" y="19"/>
                    <a:pt x="58" y="17"/>
                  </a:cubicBezTo>
                  <a:cubicBezTo>
                    <a:pt x="56" y="14"/>
                    <a:pt x="53" y="13"/>
                    <a:pt x="50" y="11"/>
                  </a:cubicBezTo>
                  <a:cubicBezTo>
                    <a:pt x="47" y="10"/>
                    <a:pt x="44" y="10"/>
                    <a:pt x="40" y="10"/>
                  </a:cubicBezTo>
                  <a:cubicBezTo>
                    <a:pt x="37" y="10"/>
                    <a:pt x="33" y="10"/>
                    <a:pt x="30" y="11"/>
                  </a:cubicBezTo>
                  <a:cubicBezTo>
                    <a:pt x="27" y="13"/>
                    <a:pt x="24" y="14"/>
                    <a:pt x="22" y="17"/>
                  </a:cubicBezTo>
                  <a:cubicBezTo>
                    <a:pt x="20" y="19"/>
                    <a:pt x="18" y="22"/>
                    <a:pt x="16" y="25"/>
                  </a:cubicBezTo>
                  <a:cubicBezTo>
                    <a:pt x="15" y="28"/>
                    <a:pt x="14" y="31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2965450" y="4015581"/>
              <a:ext cx="53975" cy="79375"/>
            </a:xfrm>
            <a:custGeom>
              <a:avLst/>
              <a:gdLst>
                <a:gd name="T0" fmla="*/ 36 w 77"/>
                <a:gd name="T1" fmla="*/ 80 h 113"/>
                <a:gd name="T2" fmla="*/ 22 w 77"/>
                <a:gd name="T3" fmla="*/ 77 h 113"/>
                <a:gd name="T4" fmla="*/ 10 w 77"/>
                <a:gd name="T5" fmla="*/ 68 h 113"/>
                <a:gd name="T6" fmla="*/ 3 w 77"/>
                <a:gd name="T7" fmla="*/ 55 h 113"/>
                <a:gd name="T8" fmla="*/ 0 w 77"/>
                <a:gd name="T9" fmla="*/ 40 h 113"/>
                <a:gd name="T10" fmla="*/ 3 w 77"/>
                <a:gd name="T11" fmla="*/ 25 h 113"/>
                <a:gd name="T12" fmla="*/ 10 w 77"/>
                <a:gd name="T13" fmla="*/ 12 h 113"/>
                <a:gd name="T14" fmla="*/ 22 w 77"/>
                <a:gd name="T15" fmla="*/ 3 h 113"/>
                <a:gd name="T16" fmla="*/ 36 w 77"/>
                <a:gd name="T17" fmla="*/ 0 h 113"/>
                <a:gd name="T18" fmla="*/ 53 w 77"/>
                <a:gd name="T19" fmla="*/ 4 h 113"/>
                <a:gd name="T20" fmla="*/ 66 w 77"/>
                <a:gd name="T21" fmla="*/ 17 h 113"/>
                <a:gd name="T22" fmla="*/ 66 w 77"/>
                <a:gd name="T23" fmla="*/ 1 h 113"/>
                <a:gd name="T24" fmla="*/ 77 w 77"/>
                <a:gd name="T25" fmla="*/ 1 h 113"/>
                <a:gd name="T26" fmla="*/ 77 w 77"/>
                <a:gd name="T27" fmla="*/ 79 h 113"/>
                <a:gd name="T28" fmla="*/ 74 w 77"/>
                <a:gd name="T29" fmla="*/ 93 h 113"/>
                <a:gd name="T30" fmla="*/ 66 w 77"/>
                <a:gd name="T31" fmla="*/ 104 h 113"/>
                <a:gd name="T32" fmla="*/ 53 w 77"/>
                <a:gd name="T33" fmla="*/ 111 h 113"/>
                <a:gd name="T34" fmla="*/ 37 w 77"/>
                <a:gd name="T35" fmla="*/ 113 h 113"/>
                <a:gd name="T36" fmla="*/ 16 w 77"/>
                <a:gd name="T37" fmla="*/ 108 h 113"/>
                <a:gd name="T38" fmla="*/ 2 w 77"/>
                <a:gd name="T39" fmla="*/ 96 h 113"/>
                <a:gd name="T40" fmla="*/ 9 w 77"/>
                <a:gd name="T41" fmla="*/ 89 h 113"/>
                <a:gd name="T42" fmla="*/ 21 w 77"/>
                <a:gd name="T43" fmla="*/ 99 h 113"/>
                <a:gd name="T44" fmla="*/ 37 w 77"/>
                <a:gd name="T45" fmla="*/ 103 h 113"/>
                <a:gd name="T46" fmla="*/ 48 w 77"/>
                <a:gd name="T47" fmla="*/ 101 h 113"/>
                <a:gd name="T48" fmla="*/ 56 w 77"/>
                <a:gd name="T49" fmla="*/ 97 h 113"/>
                <a:gd name="T50" fmla="*/ 62 w 77"/>
                <a:gd name="T51" fmla="*/ 89 h 113"/>
                <a:gd name="T52" fmla="*/ 64 w 77"/>
                <a:gd name="T53" fmla="*/ 79 h 113"/>
                <a:gd name="T54" fmla="*/ 64 w 77"/>
                <a:gd name="T55" fmla="*/ 65 h 113"/>
                <a:gd name="T56" fmla="*/ 59 w 77"/>
                <a:gd name="T57" fmla="*/ 71 h 113"/>
                <a:gd name="T58" fmla="*/ 52 w 77"/>
                <a:gd name="T59" fmla="*/ 76 h 113"/>
                <a:gd name="T60" fmla="*/ 44 w 77"/>
                <a:gd name="T61" fmla="*/ 79 h 113"/>
                <a:gd name="T62" fmla="*/ 36 w 77"/>
                <a:gd name="T63" fmla="*/ 80 h 113"/>
                <a:gd name="T64" fmla="*/ 40 w 77"/>
                <a:gd name="T65" fmla="*/ 70 h 113"/>
                <a:gd name="T66" fmla="*/ 48 w 77"/>
                <a:gd name="T67" fmla="*/ 68 h 113"/>
                <a:gd name="T68" fmla="*/ 56 w 77"/>
                <a:gd name="T69" fmla="*/ 64 h 113"/>
                <a:gd name="T70" fmla="*/ 61 w 77"/>
                <a:gd name="T71" fmla="*/ 58 h 113"/>
                <a:gd name="T72" fmla="*/ 64 w 77"/>
                <a:gd name="T73" fmla="*/ 52 h 113"/>
                <a:gd name="T74" fmla="*/ 64 w 77"/>
                <a:gd name="T75" fmla="*/ 29 h 113"/>
                <a:gd name="T76" fmla="*/ 60 w 77"/>
                <a:gd name="T77" fmla="*/ 22 h 113"/>
                <a:gd name="T78" fmla="*/ 54 w 77"/>
                <a:gd name="T79" fmla="*/ 16 h 113"/>
                <a:gd name="T80" fmla="*/ 47 w 77"/>
                <a:gd name="T81" fmla="*/ 12 h 113"/>
                <a:gd name="T82" fmla="*/ 39 w 77"/>
                <a:gd name="T83" fmla="*/ 11 h 113"/>
                <a:gd name="T84" fmla="*/ 28 w 77"/>
                <a:gd name="T85" fmla="*/ 14 h 113"/>
                <a:gd name="T86" fmla="*/ 20 w 77"/>
                <a:gd name="T87" fmla="*/ 20 h 113"/>
                <a:gd name="T88" fmla="*/ 15 w 77"/>
                <a:gd name="T89" fmla="*/ 30 h 113"/>
                <a:gd name="T90" fmla="*/ 13 w 77"/>
                <a:gd name="T91" fmla="*/ 41 h 113"/>
                <a:gd name="T92" fmla="*/ 15 w 77"/>
                <a:gd name="T93" fmla="*/ 52 h 113"/>
                <a:gd name="T94" fmla="*/ 21 w 77"/>
                <a:gd name="T95" fmla="*/ 61 h 113"/>
                <a:gd name="T96" fmla="*/ 30 w 77"/>
                <a:gd name="T97" fmla="*/ 67 h 113"/>
                <a:gd name="T98" fmla="*/ 40 w 77"/>
                <a:gd name="T99" fmla="*/ 7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7" h="113">
                  <a:moveTo>
                    <a:pt x="36" y="80"/>
                  </a:moveTo>
                  <a:cubicBezTo>
                    <a:pt x="31" y="80"/>
                    <a:pt x="26" y="79"/>
                    <a:pt x="22" y="77"/>
                  </a:cubicBezTo>
                  <a:cubicBezTo>
                    <a:pt x="17" y="75"/>
                    <a:pt x="13" y="72"/>
                    <a:pt x="10" y="68"/>
                  </a:cubicBezTo>
                  <a:cubicBezTo>
                    <a:pt x="7" y="64"/>
                    <a:pt x="4" y="60"/>
                    <a:pt x="3" y="55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3" y="8"/>
                    <a:pt x="17" y="5"/>
                    <a:pt x="22" y="3"/>
                  </a:cubicBezTo>
                  <a:cubicBezTo>
                    <a:pt x="26" y="1"/>
                    <a:pt x="31" y="0"/>
                    <a:pt x="36" y="0"/>
                  </a:cubicBezTo>
                  <a:cubicBezTo>
                    <a:pt x="43" y="0"/>
                    <a:pt x="49" y="1"/>
                    <a:pt x="53" y="4"/>
                  </a:cubicBezTo>
                  <a:cubicBezTo>
                    <a:pt x="58" y="8"/>
                    <a:pt x="62" y="12"/>
                    <a:pt x="66" y="17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84"/>
                    <a:pt x="76" y="89"/>
                    <a:pt x="74" y="93"/>
                  </a:cubicBezTo>
                  <a:cubicBezTo>
                    <a:pt x="72" y="98"/>
                    <a:pt x="69" y="101"/>
                    <a:pt x="66" y="104"/>
                  </a:cubicBezTo>
                  <a:cubicBezTo>
                    <a:pt x="62" y="107"/>
                    <a:pt x="58" y="109"/>
                    <a:pt x="53" y="111"/>
                  </a:cubicBezTo>
                  <a:cubicBezTo>
                    <a:pt x="48" y="112"/>
                    <a:pt x="43" y="113"/>
                    <a:pt x="37" y="113"/>
                  </a:cubicBezTo>
                  <a:cubicBezTo>
                    <a:pt x="28" y="113"/>
                    <a:pt x="21" y="111"/>
                    <a:pt x="16" y="108"/>
                  </a:cubicBezTo>
                  <a:cubicBezTo>
                    <a:pt x="10" y="105"/>
                    <a:pt x="6" y="101"/>
                    <a:pt x="2" y="96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13" y="94"/>
                    <a:pt x="17" y="97"/>
                    <a:pt x="21" y="99"/>
                  </a:cubicBezTo>
                  <a:cubicBezTo>
                    <a:pt x="26" y="102"/>
                    <a:pt x="32" y="103"/>
                    <a:pt x="37" y="103"/>
                  </a:cubicBezTo>
                  <a:cubicBezTo>
                    <a:pt x="41" y="103"/>
                    <a:pt x="44" y="102"/>
                    <a:pt x="48" y="101"/>
                  </a:cubicBezTo>
                  <a:cubicBezTo>
                    <a:pt x="51" y="100"/>
                    <a:pt x="54" y="99"/>
                    <a:pt x="56" y="97"/>
                  </a:cubicBezTo>
                  <a:cubicBezTo>
                    <a:pt x="59" y="95"/>
                    <a:pt x="61" y="92"/>
                    <a:pt x="62" y="89"/>
                  </a:cubicBezTo>
                  <a:cubicBezTo>
                    <a:pt x="63" y="86"/>
                    <a:pt x="64" y="83"/>
                    <a:pt x="64" y="79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67"/>
                    <a:pt x="61" y="69"/>
                    <a:pt x="59" y="71"/>
                  </a:cubicBezTo>
                  <a:cubicBezTo>
                    <a:pt x="57" y="73"/>
                    <a:pt x="55" y="75"/>
                    <a:pt x="52" y="76"/>
                  </a:cubicBezTo>
                  <a:cubicBezTo>
                    <a:pt x="50" y="78"/>
                    <a:pt x="47" y="79"/>
                    <a:pt x="44" y="79"/>
                  </a:cubicBezTo>
                  <a:cubicBezTo>
                    <a:pt x="42" y="80"/>
                    <a:pt x="39" y="80"/>
                    <a:pt x="36" y="80"/>
                  </a:cubicBezTo>
                  <a:close/>
                  <a:moveTo>
                    <a:pt x="40" y="70"/>
                  </a:moveTo>
                  <a:cubicBezTo>
                    <a:pt x="43" y="70"/>
                    <a:pt x="46" y="69"/>
                    <a:pt x="48" y="68"/>
                  </a:cubicBezTo>
                  <a:cubicBezTo>
                    <a:pt x="51" y="67"/>
                    <a:pt x="53" y="66"/>
                    <a:pt x="56" y="64"/>
                  </a:cubicBezTo>
                  <a:cubicBezTo>
                    <a:pt x="58" y="62"/>
                    <a:pt x="60" y="61"/>
                    <a:pt x="61" y="58"/>
                  </a:cubicBezTo>
                  <a:cubicBezTo>
                    <a:pt x="63" y="56"/>
                    <a:pt x="64" y="54"/>
                    <a:pt x="64" y="52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7"/>
                    <a:pt x="62" y="24"/>
                    <a:pt x="60" y="22"/>
                  </a:cubicBezTo>
                  <a:cubicBezTo>
                    <a:pt x="58" y="20"/>
                    <a:pt x="56" y="18"/>
                    <a:pt x="54" y="16"/>
                  </a:cubicBezTo>
                  <a:cubicBezTo>
                    <a:pt x="52" y="15"/>
                    <a:pt x="49" y="13"/>
                    <a:pt x="47" y="12"/>
                  </a:cubicBezTo>
                  <a:cubicBezTo>
                    <a:pt x="44" y="12"/>
                    <a:pt x="42" y="11"/>
                    <a:pt x="39" y="11"/>
                  </a:cubicBezTo>
                  <a:cubicBezTo>
                    <a:pt x="35" y="11"/>
                    <a:pt x="31" y="12"/>
                    <a:pt x="28" y="14"/>
                  </a:cubicBezTo>
                  <a:cubicBezTo>
                    <a:pt x="25" y="15"/>
                    <a:pt x="22" y="18"/>
                    <a:pt x="20" y="20"/>
                  </a:cubicBezTo>
                  <a:cubicBezTo>
                    <a:pt x="18" y="23"/>
                    <a:pt x="16" y="26"/>
                    <a:pt x="15" y="30"/>
                  </a:cubicBezTo>
                  <a:cubicBezTo>
                    <a:pt x="14" y="34"/>
                    <a:pt x="13" y="37"/>
                    <a:pt x="13" y="41"/>
                  </a:cubicBezTo>
                  <a:cubicBezTo>
                    <a:pt x="13" y="45"/>
                    <a:pt x="14" y="48"/>
                    <a:pt x="15" y="52"/>
                  </a:cubicBezTo>
                  <a:cubicBezTo>
                    <a:pt x="17" y="55"/>
                    <a:pt x="19" y="58"/>
                    <a:pt x="21" y="61"/>
                  </a:cubicBezTo>
                  <a:cubicBezTo>
                    <a:pt x="24" y="64"/>
                    <a:pt x="26" y="66"/>
                    <a:pt x="30" y="67"/>
                  </a:cubicBezTo>
                  <a:cubicBezTo>
                    <a:pt x="33" y="69"/>
                    <a:pt x="36" y="70"/>
                    <a:pt x="40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82"/>
            <p:cNvSpPr>
              <a:spLocks noEditPoints="1"/>
            </p:cNvSpPr>
            <p:nvPr/>
          </p:nvSpPr>
          <p:spPr bwMode="auto">
            <a:xfrm>
              <a:off x="3030537" y="4015581"/>
              <a:ext cx="55563" cy="57150"/>
            </a:xfrm>
            <a:custGeom>
              <a:avLst/>
              <a:gdLst>
                <a:gd name="T0" fmla="*/ 40 w 80"/>
                <a:gd name="T1" fmla="*/ 81 h 81"/>
                <a:gd name="T2" fmla="*/ 24 w 80"/>
                <a:gd name="T3" fmla="*/ 78 h 81"/>
                <a:gd name="T4" fmla="*/ 12 w 80"/>
                <a:gd name="T5" fmla="*/ 69 h 81"/>
                <a:gd name="T6" fmla="*/ 3 w 80"/>
                <a:gd name="T7" fmla="*/ 56 h 81"/>
                <a:gd name="T8" fmla="*/ 0 w 80"/>
                <a:gd name="T9" fmla="*/ 40 h 81"/>
                <a:gd name="T10" fmla="*/ 3 w 80"/>
                <a:gd name="T11" fmla="*/ 25 h 81"/>
                <a:gd name="T12" fmla="*/ 12 w 80"/>
                <a:gd name="T13" fmla="*/ 12 h 81"/>
                <a:gd name="T14" fmla="*/ 24 w 80"/>
                <a:gd name="T15" fmla="*/ 3 h 81"/>
                <a:gd name="T16" fmla="*/ 41 w 80"/>
                <a:gd name="T17" fmla="*/ 0 h 81"/>
                <a:gd name="T18" fmla="*/ 57 w 80"/>
                <a:gd name="T19" fmla="*/ 3 h 81"/>
                <a:gd name="T20" fmla="*/ 69 w 80"/>
                <a:gd name="T21" fmla="*/ 12 h 81"/>
                <a:gd name="T22" fmla="*/ 77 w 80"/>
                <a:gd name="T23" fmla="*/ 25 h 81"/>
                <a:gd name="T24" fmla="*/ 80 w 80"/>
                <a:gd name="T25" fmla="*/ 40 h 81"/>
                <a:gd name="T26" fmla="*/ 80 w 80"/>
                <a:gd name="T27" fmla="*/ 43 h 81"/>
                <a:gd name="T28" fmla="*/ 79 w 80"/>
                <a:gd name="T29" fmla="*/ 45 h 81"/>
                <a:gd name="T30" fmla="*/ 14 w 80"/>
                <a:gd name="T31" fmla="*/ 45 h 81"/>
                <a:gd name="T32" fmla="*/ 17 w 80"/>
                <a:gd name="T33" fmla="*/ 55 h 81"/>
                <a:gd name="T34" fmla="*/ 23 w 80"/>
                <a:gd name="T35" fmla="*/ 64 h 81"/>
                <a:gd name="T36" fmla="*/ 31 w 80"/>
                <a:gd name="T37" fmla="*/ 69 h 81"/>
                <a:gd name="T38" fmla="*/ 41 w 80"/>
                <a:gd name="T39" fmla="*/ 71 h 81"/>
                <a:gd name="T40" fmla="*/ 48 w 80"/>
                <a:gd name="T41" fmla="*/ 70 h 81"/>
                <a:gd name="T42" fmla="*/ 54 w 80"/>
                <a:gd name="T43" fmla="*/ 67 h 81"/>
                <a:gd name="T44" fmla="*/ 60 w 80"/>
                <a:gd name="T45" fmla="*/ 63 h 81"/>
                <a:gd name="T46" fmla="*/ 63 w 80"/>
                <a:gd name="T47" fmla="*/ 58 h 81"/>
                <a:gd name="T48" fmla="*/ 75 w 80"/>
                <a:gd name="T49" fmla="*/ 61 h 81"/>
                <a:gd name="T50" fmla="*/ 69 w 80"/>
                <a:gd name="T51" fmla="*/ 69 h 81"/>
                <a:gd name="T52" fmla="*/ 61 w 80"/>
                <a:gd name="T53" fmla="*/ 75 h 81"/>
                <a:gd name="T54" fmla="*/ 52 w 80"/>
                <a:gd name="T55" fmla="*/ 79 h 81"/>
                <a:gd name="T56" fmla="*/ 40 w 80"/>
                <a:gd name="T57" fmla="*/ 81 h 81"/>
                <a:gd name="T58" fmla="*/ 67 w 80"/>
                <a:gd name="T59" fmla="*/ 35 h 81"/>
                <a:gd name="T60" fmla="*/ 64 w 80"/>
                <a:gd name="T61" fmla="*/ 25 h 81"/>
                <a:gd name="T62" fmla="*/ 59 w 80"/>
                <a:gd name="T63" fmla="*/ 17 h 81"/>
                <a:gd name="T64" fmla="*/ 50 w 80"/>
                <a:gd name="T65" fmla="*/ 11 h 81"/>
                <a:gd name="T66" fmla="*/ 41 w 80"/>
                <a:gd name="T67" fmla="*/ 10 h 81"/>
                <a:gd name="T68" fmla="*/ 31 w 80"/>
                <a:gd name="T69" fmla="*/ 11 h 81"/>
                <a:gd name="T70" fmla="*/ 22 w 80"/>
                <a:gd name="T71" fmla="*/ 17 h 81"/>
                <a:gd name="T72" fmla="*/ 17 w 80"/>
                <a:gd name="T73" fmla="*/ 25 h 81"/>
                <a:gd name="T74" fmla="*/ 14 w 80"/>
                <a:gd name="T75" fmla="*/ 35 h 81"/>
                <a:gd name="T76" fmla="*/ 67 w 80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2" y="69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5"/>
                    <a:pt x="12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5" y="0"/>
                    <a:pt x="41" y="0"/>
                  </a:cubicBezTo>
                  <a:cubicBezTo>
                    <a:pt x="46" y="0"/>
                    <a:pt x="52" y="1"/>
                    <a:pt x="57" y="3"/>
                  </a:cubicBezTo>
                  <a:cubicBezTo>
                    <a:pt x="62" y="5"/>
                    <a:pt x="66" y="8"/>
                    <a:pt x="69" y="12"/>
                  </a:cubicBezTo>
                  <a:cubicBezTo>
                    <a:pt x="72" y="15"/>
                    <a:pt x="75" y="20"/>
                    <a:pt x="77" y="25"/>
                  </a:cubicBezTo>
                  <a:cubicBezTo>
                    <a:pt x="79" y="29"/>
                    <a:pt x="80" y="34"/>
                    <a:pt x="80" y="40"/>
                  </a:cubicBezTo>
                  <a:cubicBezTo>
                    <a:pt x="80" y="41"/>
                    <a:pt x="80" y="42"/>
                    <a:pt x="80" y="43"/>
                  </a:cubicBezTo>
                  <a:cubicBezTo>
                    <a:pt x="80" y="44"/>
                    <a:pt x="80" y="44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9"/>
                    <a:pt x="16" y="52"/>
                    <a:pt x="17" y="55"/>
                  </a:cubicBezTo>
                  <a:cubicBezTo>
                    <a:pt x="19" y="59"/>
                    <a:pt x="21" y="61"/>
                    <a:pt x="23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0"/>
                    <a:pt x="37" y="71"/>
                    <a:pt x="41" y="71"/>
                  </a:cubicBezTo>
                  <a:cubicBezTo>
                    <a:pt x="43" y="71"/>
                    <a:pt x="46" y="71"/>
                    <a:pt x="48" y="70"/>
                  </a:cubicBezTo>
                  <a:cubicBezTo>
                    <a:pt x="50" y="69"/>
                    <a:pt x="52" y="69"/>
                    <a:pt x="54" y="67"/>
                  </a:cubicBezTo>
                  <a:cubicBezTo>
                    <a:pt x="56" y="66"/>
                    <a:pt x="58" y="65"/>
                    <a:pt x="60" y="63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3" y="64"/>
                    <a:pt x="72" y="67"/>
                    <a:pt x="69" y="69"/>
                  </a:cubicBezTo>
                  <a:cubicBezTo>
                    <a:pt x="67" y="71"/>
                    <a:pt x="64" y="74"/>
                    <a:pt x="61" y="75"/>
                  </a:cubicBezTo>
                  <a:cubicBezTo>
                    <a:pt x="59" y="77"/>
                    <a:pt x="55" y="78"/>
                    <a:pt x="52" y="79"/>
                  </a:cubicBezTo>
                  <a:cubicBezTo>
                    <a:pt x="48" y="80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7" y="31"/>
                    <a:pt x="66" y="28"/>
                    <a:pt x="64" y="25"/>
                  </a:cubicBezTo>
                  <a:cubicBezTo>
                    <a:pt x="63" y="22"/>
                    <a:pt x="61" y="19"/>
                    <a:pt x="59" y="17"/>
                  </a:cubicBezTo>
                  <a:cubicBezTo>
                    <a:pt x="56" y="14"/>
                    <a:pt x="54" y="13"/>
                    <a:pt x="50" y="11"/>
                  </a:cubicBezTo>
                  <a:cubicBezTo>
                    <a:pt x="47" y="10"/>
                    <a:pt x="44" y="10"/>
                    <a:pt x="41" y="10"/>
                  </a:cubicBezTo>
                  <a:cubicBezTo>
                    <a:pt x="37" y="10"/>
                    <a:pt x="34" y="10"/>
                    <a:pt x="31" y="11"/>
                  </a:cubicBezTo>
                  <a:cubicBezTo>
                    <a:pt x="28" y="13"/>
                    <a:pt x="25" y="14"/>
                    <a:pt x="22" y="17"/>
                  </a:cubicBezTo>
                  <a:cubicBezTo>
                    <a:pt x="20" y="19"/>
                    <a:pt x="18" y="22"/>
                    <a:pt x="17" y="25"/>
                  </a:cubicBezTo>
                  <a:cubicBezTo>
                    <a:pt x="15" y="28"/>
                    <a:pt x="14" y="31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Freeform 83"/>
            <p:cNvSpPr/>
            <p:nvPr/>
          </p:nvSpPr>
          <p:spPr bwMode="auto">
            <a:xfrm>
              <a:off x="3090862" y="3998119"/>
              <a:ext cx="33338" cy="74613"/>
            </a:xfrm>
            <a:custGeom>
              <a:avLst/>
              <a:gdLst>
                <a:gd name="T0" fmla="*/ 47 w 47"/>
                <a:gd name="T1" fmla="*/ 101 h 105"/>
                <a:gd name="T2" fmla="*/ 44 w 47"/>
                <a:gd name="T3" fmla="*/ 102 h 105"/>
                <a:gd name="T4" fmla="*/ 40 w 47"/>
                <a:gd name="T5" fmla="*/ 104 h 105"/>
                <a:gd name="T6" fmla="*/ 34 w 47"/>
                <a:gd name="T7" fmla="*/ 105 h 105"/>
                <a:gd name="T8" fmla="*/ 28 w 47"/>
                <a:gd name="T9" fmla="*/ 105 h 105"/>
                <a:gd name="T10" fmla="*/ 16 w 47"/>
                <a:gd name="T11" fmla="*/ 101 h 105"/>
                <a:gd name="T12" fmla="*/ 10 w 47"/>
                <a:gd name="T13" fmla="*/ 89 h 105"/>
                <a:gd name="T14" fmla="*/ 10 w 47"/>
                <a:gd name="T15" fmla="*/ 36 h 105"/>
                <a:gd name="T16" fmla="*/ 0 w 47"/>
                <a:gd name="T17" fmla="*/ 36 h 105"/>
                <a:gd name="T18" fmla="*/ 0 w 47"/>
                <a:gd name="T19" fmla="*/ 26 h 105"/>
                <a:gd name="T20" fmla="*/ 10 w 47"/>
                <a:gd name="T21" fmla="*/ 26 h 105"/>
                <a:gd name="T22" fmla="*/ 10 w 47"/>
                <a:gd name="T23" fmla="*/ 0 h 105"/>
                <a:gd name="T24" fmla="*/ 24 w 47"/>
                <a:gd name="T25" fmla="*/ 0 h 105"/>
                <a:gd name="T26" fmla="*/ 24 w 47"/>
                <a:gd name="T27" fmla="*/ 26 h 105"/>
                <a:gd name="T28" fmla="*/ 41 w 47"/>
                <a:gd name="T29" fmla="*/ 26 h 105"/>
                <a:gd name="T30" fmla="*/ 41 w 47"/>
                <a:gd name="T31" fmla="*/ 36 h 105"/>
                <a:gd name="T32" fmla="*/ 24 w 47"/>
                <a:gd name="T33" fmla="*/ 36 h 105"/>
                <a:gd name="T34" fmla="*/ 24 w 47"/>
                <a:gd name="T35" fmla="*/ 85 h 105"/>
                <a:gd name="T36" fmla="*/ 27 w 47"/>
                <a:gd name="T37" fmla="*/ 91 h 105"/>
                <a:gd name="T38" fmla="*/ 33 w 47"/>
                <a:gd name="T39" fmla="*/ 93 h 105"/>
                <a:gd name="T40" fmla="*/ 40 w 47"/>
                <a:gd name="T41" fmla="*/ 92 h 105"/>
                <a:gd name="T42" fmla="*/ 44 w 47"/>
                <a:gd name="T43" fmla="*/ 90 h 105"/>
                <a:gd name="T44" fmla="*/ 47 w 47"/>
                <a:gd name="T45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5">
                  <a:moveTo>
                    <a:pt x="47" y="101"/>
                  </a:moveTo>
                  <a:cubicBezTo>
                    <a:pt x="46" y="101"/>
                    <a:pt x="45" y="101"/>
                    <a:pt x="44" y="102"/>
                  </a:cubicBezTo>
                  <a:cubicBezTo>
                    <a:pt x="43" y="103"/>
                    <a:pt x="41" y="103"/>
                    <a:pt x="40" y="104"/>
                  </a:cubicBezTo>
                  <a:cubicBezTo>
                    <a:pt x="38" y="104"/>
                    <a:pt x="36" y="105"/>
                    <a:pt x="34" y="105"/>
                  </a:cubicBezTo>
                  <a:cubicBezTo>
                    <a:pt x="32" y="105"/>
                    <a:pt x="30" y="105"/>
                    <a:pt x="28" y="105"/>
                  </a:cubicBezTo>
                  <a:cubicBezTo>
                    <a:pt x="23" y="105"/>
                    <a:pt x="19" y="104"/>
                    <a:pt x="16" y="101"/>
                  </a:cubicBezTo>
                  <a:cubicBezTo>
                    <a:pt x="12" y="99"/>
                    <a:pt x="10" y="95"/>
                    <a:pt x="10" y="8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8" y="93"/>
                    <a:pt x="30" y="93"/>
                    <a:pt x="33" y="93"/>
                  </a:cubicBezTo>
                  <a:cubicBezTo>
                    <a:pt x="35" y="93"/>
                    <a:pt x="38" y="93"/>
                    <a:pt x="40" y="92"/>
                  </a:cubicBezTo>
                  <a:cubicBezTo>
                    <a:pt x="42" y="91"/>
                    <a:pt x="43" y="91"/>
                    <a:pt x="44" y="90"/>
                  </a:cubicBezTo>
                  <a:cubicBezTo>
                    <a:pt x="47" y="101"/>
                    <a:pt x="47" y="101"/>
                    <a:pt x="47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Freeform 84"/>
            <p:cNvSpPr/>
            <p:nvPr/>
          </p:nvSpPr>
          <p:spPr bwMode="auto">
            <a:xfrm>
              <a:off x="3132137" y="4060031"/>
              <a:ext cx="9525" cy="20638"/>
            </a:xfrm>
            <a:custGeom>
              <a:avLst/>
              <a:gdLst>
                <a:gd name="T0" fmla="*/ 1 w 6"/>
                <a:gd name="T1" fmla="*/ 13 h 13"/>
                <a:gd name="T2" fmla="*/ 2 w 6"/>
                <a:gd name="T3" fmla="*/ 7 h 13"/>
                <a:gd name="T4" fmla="*/ 0 w 6"/>
                <a:gd name="T5" fmla="*/ 7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7 h 13"/>
                <a:gd name="T12" fmla="*/ 3 w 6"/>
                <a:gd name="T13" fmla="*/ 13 h 13"/>
                <a:gd name="T14" fmla="*/ 1 w 6"/>
                <a:gd name="T15" fmla="*/ 13 h 13"/>
                <a:gd name="T16" fmla="*/ 1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2476500" y="4118769"/>
              <a:ext cx="9525" cy="76200"/>
            </a:xfrm>
            <a:custGeom>
              <a:avLst/>
              <a:gdLst>
                <a:gd name="T0" fmla="*/ 0 w 6"/>
                <a:gd name="T1" fmla="*/ 48 h 48"/>
                <a:gd name="T2" fmla="*/ 0 w 6"/>
                <a:gd name="T3" fmla="*/ 13 h 48"/>
                <a:gd name="T4" fmla="*/ 6 w 6"/>
                <a:gd name="T5" fmla="*/ 13 h 48"/>
                <a:gd name="T6" fmla="*/ 6 w 6"/>
                <a:gd name="T7" fmla="*/ 48 h 48"/>
                <a:gd name="T8" fmla="*/ 0 w 6"/>
                <a:gd name="T9" fmla="*/ 48 h 48"/>
                <a:gd name="T10" fmla="*/ 0 w 6"/>
                <a:gd name="T11" fmla="*/ 48 h 48"/>
                <a:gd name="T12" fmla="*/ 0 w 6"/>
                <a:gd name="T13" fmla="*/ 7 h 48"/>
                <a:gd name="T14" fmla="*/ 0 w 6"/>
                <a:gd name="T15" fmla="*/ 0 h 48"/>
                <a:gd name="T16" fmla="*/ 6 w 6"/>
                <a:gd name="T17" fmla="*/ 0 h 48"/>
                <a:gd name="T18" fmla="*/ 6 w 6"/>
                <a:gd name="T19" fmla="*/ 7 h 48"/>
                <a:gd name="T20" fmla="*/ 0 w 6"/>
                <a:gd name="T21" fmla="*/ 7 h 48"/>
                <a:gd name="T22" fmla="*/ 0 w 6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8">
                  <a:moveTo>
                    <a:pt x="0" y="48"/>
                  </a:moveTo>
                  <a:lnTo>
                    <a:pt x="0" y="13"/>
                  </a:lnTo>
                  <a:lnTo>
                    <a:pt x="6" y="13"/>
                  </a:lnTo>
                  <a:lnTo>
                    <a:pt x="6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Freeform 86"/>
            <p:cNvSpPr/>
            <p:nvPr/>
          </p:nvSpPr>
          <p:spPr bwMode="auto">
            <a:xfrm>
              <a:off x="2500312" y="4139406"/>
              <a:ext cx="82550" cy="55563"/>
            </a:xfrm>
            <a:custGeom>
              <a:avLst/>
              <a:gdLst>
                <a:gd name="T0" fmla="*/ 118 w 118"/>
                <a:gd name="T1" fmla="*/ 80 h 80"/>
                <a:gd name="T2" fmla="*/ 105 w 118"/>
                <a:gd name="T3" fmla="*/ 80 h 80"/>
                <a:gd name="T4" fmla="*/ 105 w 118"/>
                <a:gd name="T5" fmla="*/ 36 h 80"/>
                <a:gd name="T6" fmla="*/ 101 w 118"/>
                <a:gd name="T7" fmla="*/ 18 h 80"/>
                <a:gd name="T8" fmla="*/ 89 w 118"/>
                <a:gd name="T9" fmla="*/ 12 h 80"/>
                <a:gd name="T10" fmla="*/ 75 w 118"/>
                <a:gd name="T11" fmla="*/ 18 h 80"/>
                <a:gd name="T12" fmla="*/ 66 w 118"/>
                <a:gd name="T13" fmla="*/ 33 h 80"/>
                <a:gd name="T14" fmla="*/ 66 w 118"/>
                <a:gd name="T15" fmla="*/ 80 h 80"/>
                <a:gd name="T16" fmla="*/ 53 w 118"/>
                <a:gd name="T17" fmla="*/ 80 h 80"/>
                <a:gd name="T18" fmla="*/ 53 w 118"/>
                <a:gd name="T19" fmla="*/ 36 h 80"/>
                <a:gd name="T20" fmla="*/ 49 w 118"/>
                <a:gd name="T21" fmla="*/ 18 h 80"/>
                <a:gd name="T22" fmla="*/ 37 w 118"/>
                <a:gd name="T23" fmla="*/ 12 h 80"/>
                <a:gd name="T24" fmla="*/ 23 w 118"/>
                <a:gd name="T25" fmla="*/ 18 h 80"/>
                <a:gd name="T26" fmla="*/ 13 w 118"/>
                <a:gd name="T27" fmla="*/ 32 h 80"/>
                <a:gd name="T28" fmla="*/ 13 w 118"/>
                <a:gd name="T29" fmla="*/ 80 h 80"/>
                <a:gd name="T30" fmla="*/ 0 w 118"/>
                <a:gd name="T31" fmla="*/ 80 h 80"/>
                <a:gd name="T32" fmla="*/ 0 w 118"/>
                <a:gd name="T33" fmla="*/ 1 h 80"/>
                <a:gd name="T34" fmla="*/ 12 w 118"/>
                <a:gd name="T35" fmla="*/ 1 h 80"/>
                <a:gd name="T36" fmla="*/ 12 w 118"/>
                <a:gd name="T37" fmla="*/ 18 h 80"/>
                <a:gd name="T38" fmla="*/ 25 w 118"/>
                <a:gd name="T39" fmla="*/ 5 h 80"/>
                <a:gd name="T40" fmla="*/ 42 w 118"/>
                <a:gd name="T41" fmla="*/ 0 h 80"/>
                <a:gd name="T42" fmla="*/ 58 w 118"/>
                <a:gd name="T43" fmla="*/ 5 h 80"/>
                <a:gd name="T44" fmla="*/ 65 w 118"/>
                <a:gd name="T45" fmla="*/ 19 h 80"/>
                <a:gd name="T46" fmla="*/ 95 w 118"/>
                <a:gd name="T47" fmla="*/ 0 h 80"/>
                <a:gd name="T48" fmla="*/ 106 w 118"/>
                <a:gd name="T49" fmla="*/ 2 h 80"/>
                <a:gd name="T50" fmla="*/ 113 w 118"/>
                <a:gd name="T51" fmla="*/ 9 h 80"/>
                <a:gd name="T52" fmla="*/ 117 w 118"/>
                <a:gd name="T53" fmla="*/ 20 h 80"/>
                <a:gd name="T54" fmla="*/ 118 w 118"/>
                <a:gd name="T55" fmla="*/ 33 h 80"/>
                <a:gd name="T56" fmla="*/ 118 w 118"/>
                <a:gd name="T5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80">
                  <a:moveTo>
                    <a:pt x="118" y="80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28"/>
                    <a:pt x="104" y="22"/>
                    <a:pt x="101" y="18"/>
                  </a:cubicBezTo>
                  <a:cubicBezTo>
                    <a:pt x="98" y="14"/>
                    <a:pt x="95" y="12"/>
                    <a:pt x="89" y="12"/>
                  </a:cubicBezTo>
                  <a:cubicBezTo>
                    <a:pt x="84" y="12"/>
                    <a:pt x="79" y="14"/>
                    <a:pt x="75" y="18"/>
                  </a:cubicBezTo>
                  <a:cubicBezTo>
                    <a:pt x="71" y="22"/>
                    <a:pt x="68" y="26"/>
                    <a:pt x="66" y="33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27"/>
                    <a:pt x="51" y="21"/>
                    <a:pt x="49" y="18"/>
                  </a:cubicBezTo>
                  <a:cubicBezTo>
                    <a:pt x="46" y="14"/>
                    <a:pt x="42" y="12"/>
                    <a:pt x="37" y="12"/>
                  </a:cubicBezTo>
                  <a:cubicBezTo>
                    <a:pt x="32" y="12"/>
                    <a:pt x="27" y="14"/>
                    <a:pt x="23" y="18"/>
                  </a:cubicBezTo>
                  <a:cubicBezTo>
                    <a:pt x="18" y="21"/>
                    <a:pt x="15" y="26"/>
                    <a:pt x="13" y="32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5" y="12"/>
                    <a:pt x="20" y="8"/>
                    <a:pt x="25" y="5"/>
                  </a:cubicBezTo>
                  <a:cubicBezTo>
                    <a:pt x="30" y="2"/>
                    <a:pt x="35" y="0"/>
                    <a:pt x="42" y="0"/>
                  </a:cubicBezTo>
                  <a:cubicBezTo>
                    <a:pt x="48" y="0"/>
                    <a:pt x="54" y="2"/>
                    <a:pt x="58" y="5"/>
                  </a:cubicBezTo>
                  <a:cubicBezTo>
                    <a:pt x="61" y="9"/>
                    <a:pt x="64" y="13"/>
                    <a:pt x="65" y="19"/>
                  </a:cubicBezTo>
                  <a:cubicBezTo>
                    <a:pt x="72" y="6"/>
                    <a:pt x="82" y="0"/>
                    <a:pt x="95" y="0"/>
                  </a:cubicBezTo>
                  <a:cubicBezTo>
                    <a:pt x="99" y="0"/>
                    <a:pt x="103" y="1"/>
                    <a:pt x="106" y="2"/>
                  </a:cubicBezTo>
                  <a:cubicBezTo>
                    <a:pt x="109" y="4"/>
                    <a:pt x="111" y="6"/>
                    <a:pt x="113" y="9"/>
                  </a:cubicBezTo>
                  <a:cubicBezTo>
                    <a:pt x="115" y="12"/>
                    <a:pt x="116" y="16"/>
                    <a:pt x="117" y="20"/>
                  </a:cubicBezTo>
                  <a:cubicBezTo>
                    <a:pt x="118" y="24"/>
                    <a:pt x="118" y="28"/>
                    <a:pt x="118" y="33"/>
                  </a:cubicBezTo>
                  <a:cubicBezTo>
                    <a:pt x="118" y="80"/>
                    <a:pt x="118" y="80"/>
                    <a:pt x="118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2597150" y="4139406"/>
              <a:ext cx="53975" cy="77788"/>
            </a:xfrm>
            <a:custGeom>
              <a:avLst/>
              <a:gdLst>
                <a:gd name="T0" fmla="*/ 42 w 77"/>
                <a:gd name="T1" fmla="*/ 81 h 112"/>
                <a:gd name="T2" fmla="*/ 25 w 77"/>
                <a:gd name="T3" fmla="*/ 76 h 112"/>
                <a:gd name="T4" fmla="*/ 13 w 77"/>
                <a:gd name="T5" fmla="*/ 64 h 112"/>
                <a:gd name="T6" fmla="*/ 13 w 77"/>
                <a:gd name="T7" fmla="*/ 112 h 112"/>
                <a:gd name="T8" fmla="*/ 0 w 77"/>
                <a:gd name="T9" fmla="*/ 112 h 112"/>
                <a:gd name="T10" fmla="*/ 0 w 77"/>
                <a:gd name="T11" fmla="*/ 1 h 112"/>
                <a:gd name="T12" fmla="*/ 12 w 77"/>
                <a:gd name="T13" fmla="*/ 1 h 112"/>
                <a:gd name="T14" fmla="*/ 12 w 77"/>
                <a:gd name="T15" fmla="*/ 16 h 112"/>
                <a:gd name="T16" fmla="*/ 24 w 77"/>
                <a:gd name="T17" fmla="*/ 4 h 112"/>
                <a:gd name="T18" fmla="*/ 40 w 77"/>
                <a:gd name="T19" fmla="*/ 0 h 112"/>
                <a:gd name="T20" fmla="*/ 55 w 77"/>
                <a:gd name="T21" fmla="*/ 3 h 112"/>
                <a:gd name="T22" fmla="*/ 67 w 77"/>
                <a:gd name="T23" fmla="*/ 12 h 112"/>
                <a:gd name="T24" fmla="*/ 74 w 77"/>
                <a:gd name="T25" fmla="*/ 25 h 112"/>
                <a:gd name="T26" fmla="*/ 77 w 77"/>
                <a:gd name="T27" fmla="*/ 41 h 112"/>
                <a:gd name="T28" fmla="*/ 75 w 77"/>
                <a:gd name="T29" fmla="*/ 56 h 112"/>
                <a:gd name="T30" fmla="*/ 67 w 77"/>
                <a:gd name="T31" fmla="*/ 69 h 112"/>
                <a:gd name="T32" fmla="*/ 56 w 77"/>
                <a:gd name="T33" fmla="*/ 78 h 112"/>
                <a:gd name="T34" fmla="*/ 42 w 77"/>
                <a:gd name="T35" fmla="*/ 81 h 112"/>
                <a:gd name="T36" fmla="*/ 38 w 77"/>
                <a:gd name="T37" fmla="*/ 70 h 112"/>
                <a:gd name="T38" fmla="*/ 49 w 77"/>
                <a:gd name="T39" fmla="*/ 67 h 112"/>
                <a:gd name="T40" fmla="*/ 57 w 77"/>
                <a:gd name="T41" fmla="*/ 61 h 112"/>
                <a:gd name="T42" fmla="*/ 62 w 77"/>
                <a:gd name="T43" fmla="*/ 51 h 112"/>
                <a:gd name="T44" fmla="*/ 64 w 77"/>
                <a:gd name="T45" fmla="*/ 41 h 112"/>
                <a:gd name="T46" fmla="*/ 62 w 77"/>
                <a:gd name="T47" fmla="*/ 29 h 112"/>
                <a:gd name="T48" fmla="*/ 56 w 77"/>
                <a:gd name="T49" fmla="*/ 20 h 112"/>
                <a:gd name="T50" fmla="*/ 47 w 77"/>
                <a:gd name="T51" fmla="*/ 14 h 112"/>
                <a:gd name="T52" fmla="*/ 37 w 77"/>
                <a:gd name="T53" fmla="*/ 11 h 112"/>
                <a:gd name="T54" fmla="*/ 29 w 77"/>
                <a:gd name="T55" fmla="*/ 13 h 112"/>
                <a:gd name="T56" fmla="*/ 22 w 77"/>
                <a:gd name="T57" fmla="*/ 17 h 112"/>
                <a:gd name="T58" fmla="*/ 16 w 77"/>
                <a:gd name="T59" fmla="*/ 22 h 112"/>
                <a:gd name="T60" fmla="*/ 13 w 77"/>
                <a:gd name="T61" fmla="*/ 29 h 112"/>
                <a:gd name="T62" fmla="*/ 13 w 77"/>
                <a:gd name="T63" fmla="*/ 51 h 112"/>
                <a:gd name="T64" fmla="*/ 17 w 77"/>
                <a:gd name="T65" fmla="*/ 59 h 112"/>
                <a:gd name="T66" fmla="*/ 23 w 77"/>
                <a:gd name="T67" fmla="*/ 65 h 112"/>
                <a:gd name="T68" fmla="*/ 30 w 77"/>
                <a:gd name="T69" fmla="*/ 68 h 112"/>
                <a:gd name="T70" fmla="*/ 38 w 77"/>
                <a:gd name="T71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" h="112">
                  <a:moveTo>
                    <a:pt x="42" y="81"/>
                  </a:moveTo>
                  <a:cubicBezTo>
                    <a:pt x="36" y="81"/>
                    <a:pt x="30" y="80"/>
                    <a:pt x="25" y="76"/>
                  </a:cubicBezTo>
                  <a:cubicBezTo>
                    <a:pt x="20" y="73"/>
                    <a:pt x="16" y="69"/>
                    <a:pt x="13" y="64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1"/>
                    <a:pt x="19" y="7"/>
                    <a:pt x="24" y="4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1" y="1"/>
                    <a:pt x="55" y="3"/>
                  </a:cubicBezTo>
                  <a:cubicBezTo>
                    <a:pt x="60" y="6"/>
                    <a:pt x="63" y="8"/>
                    <a:pt x="67" y="12"/>
                  </a:cubicBezTo>
                  <a:cubicBezTo>
                    <a:pt x="70" y="16"/>
                    <a:pt x="73" y="20"/>
                    <a:pt x="74" y="25"/>
                  </a:cubicBezTo>
                  <a:cubicBezTo>
                    <a:pt x="76" y="30"/>
                    <a:pt x="77" y="35"/>
                    <a:pt x="77" y="41"/>
                  </a:cubicBezTo>
                  <a:cubicBezTo>
                    <a:pt x="77" y="46"/>
                    <a:pt x="76" y="51"/>
                    <a:pt x="75" y="56"/>
                  </a:cubicBezTo>
                  <a:cubicBezTo>
                    <a:pt x="73" y="61"/>
                    <a:pt x="71" y="66"/>
                    <a:pt x="67" y="69"/>
                  </a:cubicBezTo>
                  <a:cubicBezTo>
                    <a:pt x="64" y="73"/>
                    <a:pt x="61" y="76"/>
                    <a:pt x="56" y="78"/>
                  </a:cubicBezTo>
                  <a:cubicBezTo>
                    <a:pt x="52" y="80"/>
                    <a:pt x="47" y="81"/>
                    <a:pt x="42" y="81"/>
                  </a:cubicBezTo>
                  <a:close/>
                  <a:moveTo>
                    <a:pt x="38" y="70"/>
                  </a:moveTo>
                  <a:cubicBezTo>
                    <a:pt x="42" y="70"/>
                    <a:pt x="45" y="69"/>
                    <a:pt x="49" y="67"/>
                  </a:cubicBezTo>
                  <a:cubicBezTo>
                    <a:pt x="52" y="66"/>
                    <a:pt x="54" y="63"/>
                    <a:pt x="57" y="61"/>
                  </a:cubicBezTo>
                  <a:cubicBezTo>
                    <a:pt x="59" y="58"/>
                    <a:pt x="61" y="55"/>
                    <a:pt x="62" y="51"/>
                  </a:cubicBezTo>
                  <a:cubicBezTo>
                    <a:pt x="63" y="48"/>
                    <a:pt x="64" y="44"/>
                    <a:pt x="64" y="41"/>
                  </a:cubicBezTo>
                  <a:cubicBezTo>
                    <a:pt x="64" y="37"/>
                    <a:pt x="63" y="33"/>
                    <a:pt x="62" y="29"/>
                  </a:cubicBezTo>
                  <a:cubicBezTo>
                    <a:pt x="60" y="26"/>
                    <a:pt x="58" y="23"/>
                    <a:pt x="56" y="20"/>
                  </a:cubicBezTo>
                  <a:cubicBezTo>
                    <a:pt x="54" y="17"/>
                    <a:pt x="51" y="15"/>
                    <a:pt x="47" y="14"/>
                  </a:cubicBezTo>
                  <a:cubicBezTo>
                    <a:pt x="44" y="12"/>
                    <a:pt x="41" y="11"/>
                    <a:pt x="37" y="11"/>
                  </a:cubicBezTo>
                  <a:cubicBezTo>
                    <a:pt x="34" y="11"/>
                    <a:pt x="32" y="12"/>
                    <a:pt x="29" y="13"/>
                  </a:cubicBezTo>
                  <a:cubicBezTo>
                    <a:pt x="27" y="14"/>
                    <a:pt x="24" y="15"/>
                    <a:pt x="22" y="17"/>
                  </a:cubicBezTo>
                  <a:cubicBezTo>
                    <a:pt x="20" y="18"/>
                    <a:pt x="18" y="20"/>
                    <a:pt x="16" y="22"/>
                  </a:cubicBezTo>
                  <a:cubicBezTo>
                    <a:pt x="15" y="24"/>
                    <a:pt x="14" y="27"/>
                    <a:pt x="13" y="29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4"/>
                    <a:pt x="16" y="56"/>
                    <a:pt x="17" y="59"/>
                  </a:cubicBezTo>
                  <a:cubicBezTo>
                    <a:pt x="19" y="61"/>
                    <a:pt x="21" y="63"/>
                    <a:pt x="23" y="65"/>
                  </a:cubicBezTo>
                  <a:cubicBezTo>
                    <a:pt x="25" y="66"/>
                    <a:pt x="28" y="67"/>
                    <a:pt x="30" y="68"/>
                  </a:cubicBezTo>
                  <a:cubicBezTo>
                    <a:pt x="33" y="69"/>
                    <a:pt x="35" y="70"/>
                    <a:pt x="38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88"/>
            <p:cNvSpPr>
              <a:spLocks noEditPoints="1"/>
            </p:cNvSpPr>
            <p:nvPr/>
          </p:nvSpPr>
          <p:spPr bwMode="auto">
            <a:xfrm>
              <a:off x="2659062" y="4139406"/>
              <a:ext cx="55563" cy="57150"/>
            </a:xfrm>
            <a:custGeom>
              <a:avLst/>
              <a:gdLst>
                <a:gd name="T0" fmla="*/ 40 w 80"/>
                <a:gd name="T1" fmla="*/ 81 h 81"/>
                <a:gd name="T2" fmla="*/ 24 w 80"/>
                <a:gd name="T3" fmla="*/ 78 h 81"/>
                <a:gd name="T4" fmla="*/ 11 w 80"/>
                <a:gd name="T5" fmla="*/ 69 h 81"/>
                <a:gd name="T6" fmla="*/ 3 w 80"/>
                <a:gd name="T7" fmla="*/ 56 h 81"/>
                <a:gd name="T8" fmla="*/ 0 w 80"/>
                <a:gd name="T9" fmla="*/ 41 h 81"/>
                <a:gd name="T10" fmla="*/ 3 w 80"/>
                <a:gd name="T11" fmla="*/ 25 h 81"/>
                <a:gd name="T12" fmla="*/ 11 w 80"/>
                <a:gd name="T13" fmla="*/ 12 h 81"/>
                <a:gd name="T14" fmla="*/ 24 w 80"/>
                <a:gd name="T15" fmla="*/ 3 h 81"/>
                <a:gd name="T16" fmla="*/ 40 w 80"/>
                <a:gd name="T17" fmla="*/ 0 h 81"/>
                <a:gd name="T18" fmla="*/ 56 w 80"/>
                <a:gd name="T19" fmla="*/ 3 h 81"/>
                <a:gd name="T20" fmla="*/ 69 w 80"/>
                <a:gd name="T21" fmla="*/ 12 h 81"/>
                <a:gd name="T22" fmla="*/ 77 w 80"/>
                <a:gd name="T23" fmla="*/ 25 h 81"/>
                <a:gd name="T24" fmla="*/ 80 w 80"/>
                <a:gd name="T25" fmla="*/ 40 h 81"/>
                <a:gd name="T26" fmla="*/ 79 w 80"/>
                <a:gd name="T27" fmla="*/ 43 h 81"/>
                <a:gd name="T28" fmla="*/ 79 w 80"/>
                <a:gd name="T29" fmla="*/ 45 h 81"/>
                <a:gd name="T30" fmla="*/ 14 w 80"/>
                <a:gd name="T31" fmla="*/ 45 h 81"/>
                <a:gd name="T32" fmla="*/ 17 w 80"/>
                <a:gd name="T33" fmla="*/ 56 h 81"/>
                <a:gd name="T34" fmla="*/ 23 w 80"/>
                <a:gd name="T35" fmla="*/ 64 h 81"/>
                <a:gd name="T36" fmla="*/ 31 w 80"/>
                <a:gd name="T37" fmla="*/ 69 h 81"/>
                <a:gd name="T38" fmla="*/ 41 w 80"/>
                <a:gd name="T39" fmla="*/ 71 h 81"/>
                <a:gd name="T40" fmla="*/ 48 w 80"/>
                <a:gd name="T41" fmla="*/ 70 h 81"/>
                <a:gd name="T42" fmla="*/ 54 w 80"/>
                <a:gd name="T43" fmla="*/ 68 h 81"/>
                <a:gd name="T44" fmla="*/ 59 w 80"/>
                <a:gd name="T45" fmla="*/ 64 h 81"/>
                <a:gd name="T46" fmla="*/ 63 w 80"/>
                <a:gd name="T47" fmla="*/ 58 h 81"/>
                <a:gd name="T48" fmla="*/ 74 w 80"/>
                <a:gd name="T49" fmla="*/ 61 h 81"/>
                <a:gd name="T50" fmla="*/ 69 w 80"/>
                <a:gd name="T51" fmla="*/ 69 h 81"/>
                <a:gd name="T52" fmla="*/ 61 w 80"/>
                <a:gd name="T53" fmla="*/ 76 h 81"/>
                <a:gd name="T54" fmla="*/ 51 w 80"/>
                <a:gd name="T55" fmla="*/ 80 h 81"/>
                <a:gd name="T56" fmla="*/ 40 w 80"/>
                <a:gd name="T57" fmla="*/ 81 h 81"/>
                <a:gd name="T58" fmla="*/ 67 w 80"/>
                <a:gd name="T59" fmla="*/ 35 h 81"/>
                <a:gd name="T60" fmla="*/ 64 w 80"/>
                <a:gd name="T61" fmla="*/ 25 h 81"/>
                <a:gd name="T62" fmla="*/ 58 w 80"/>
                <a:gd name="T63" fmla="*/ 17 h 81"/>
                <a:gd name="T64" fmla="*/ 50 w 80"/>
                <a:gd name="T65" fmla="*/ 12 h 81"/>
                <a:gd name="T66" fmla="*/ 40 w 80"/>
                <a:gd name="T67" fmla="*/ 10 h 81"/>
                <a:gd name="T68" fmla="*/ 30 w 80"/>
                <a:gd name="T69" fmla="*/ 12 h 81"/>
                <a:gd name="T70" fmla="*/ 22 w 80"/>
                <a:gd name="T71" fmla="*/ 17 h 81"/>
                <a:gd name="T72" fmla="*/ 17 w 80"/>
                <a:gd name="T73" fmla="*/ 25 h 81"/>
                <a:gd name="T74" fmla="*/ 14 w 80"/>
                <a:gd name="T75" fmla="*/ 35 h 81"/>
                <a:gd name="T76" fmla="*/ 67 w 80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6"/>
                    <a:pt x="5" y="61"/>
                    <a:pt x="3" y="56"/>
                  </a:cubicBezTo>
                  <a:cubicBezTo>
                    <a:pt x="1" y="51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2" y="1"/>
                    <a:pt x="56" y="3"/>
                  </a:cubicBezTo>
                  <a:cubicBezTo>
                    <a:pt x="61" y="6"/>
                    <a:pt x="65" y="8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30"/>
                    <a:pt x="80" y="35"/>
                    <a:pt x="80" y="40"/>
                  </a:cubicBezTo>
                  <a:cubicBezTo>
                    <a:pt x="80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7" y="56"/>
                  </a:cubicBezTo>
                  <a:cubicBezTo>
                    <a:pt x="18" y="59"/>
                    <a:pt x="20" y="62"/>
                    <a:pt x="23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1"/>
                    <a:pt x="37" y="71"/>
                    <a:pt x="41" y="71"/>
                  </a:cubicBezTo>
                  <a:cubicBezTo>
                    <a:pt x="43" y="71"/>
                    <a:pt x="45" y="71"/>
                    <a:pt x="48" y="70"/>
                  </a:cubicBezTo>
                  <a:cubicBezTo>
                    <a:pt x="50" y="70"/>
                    <a:pt x="52" y="69"/>
                    <a:pt x="54" y="68"/>
                  </a:cubicBezTo>
                  <a:cubicBezTo>
                    <a:pt x="56" y="67"/>
                    <a:pt x="58" y="65"/>
                    <a:pt x="59" y="64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7" y="72"/>
                    <a:pt x="64" y="74"/>
                    <a:pt x="61" y="76"/>
                  </a:cubicBezTo>
                  <a:cubicBezTo>
                    <a:pt x="58" y="77"/>
                    <a:pt x="55" y="79"/>
                    <a:pt x="51" y="80"/>
                  </a:cubicBezTo>
                  <a:cubicBezTo>
                    <a:pt x="48" y="81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7" y="32"/>
                    <a:pt x="66" y="28"/>
                    <a:pt x="64" y="25"/>
                  </a:cubicBezTo>
                  <a:cubicBezTo>
                    <a:pt x="63" y="22"/>
                    <a:pt x="61" y="19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4" y="10"/>
                    <a:pt x="40" y="10"/>
                  </a:cubicBezTo>
                  <a:cubicBezTo>
                    <a:pt x="37" y="10"/>
                    <a:pt x="34" y="11"/>
                    <a:pt x="30" y="12"/>
                  </a:cubicBezTo>
                  <a:cubicBezTo>
                    <a:pt x="27" y="13"/>
                    <a:pt x="25" y="15"/>
                    <a:pt x="22" y="17"/>
                  </a:cubicBezTo>
                  <a:cubicBezTo>
                    <a:pt x="20" y="19"/>
                    <a:pt x="18" y="22"/>
                    <a:pt x="17" y="25"/>
                  </a:cubicBezTo>
                  <a:cubicBezTo>
                    <a:pt x="15" y="28"/>
                    <a:pt x="14" y="32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Freeform 89"/>
            <p:cNvSpPr/>
            <p:nvPr/>
          </p:nvSpPr>
          <p:spPr bwMode="auto">
            <a:xfrm>
              <a:off x="2725737" y="4139406"/>
              <a:ext cx="28575" cy="55563"/>
            </a:xfrm>
            <a:custGeom>
              <a:avLst/>
              <a:gdLst>
                <a:gd name="T0" fmla="*/ 42 w 42"/>
                <a:gd name="T1" fmla="*/ 12 h 79"/>
                <a:gd name="T2" fmla="*/ 24 w 42"/>
                <a:gd name="T3" fmla="*/ 17 h 79"/>
                <a:gd name="T4" fmla="*/ 13 w 42"/>
                <a:gd name="T5" fmla="*/ 30 h 79"/>
                <a:gd name="T6" fmla="*/ 13 w 42"/>
                <a:gd name="T7" fmla="*/ 79 h 79"/>
                <a:gd name="T8" fmla="*/ 0 w 42"/>
                <a:gd name="T9" fmla="*/ 79 h 79"/>
                <a:gd name="T10" fmla="*/ 0 w 42"/>
                <a:gd name="T11" fmla="*/ 0 h 79"/>
                <a:gd name="T12" fmla="*/ 13 w 42"/>
                <a:gd name="T13" fmla="*/ 0 h 79"/>
                <a:gd name="T14" fmla="*/ 13 w 42"/>
                <a:gd name="T15" fmla="*/ 19 h 79"/>
                <a:gd name="T16" fmla="*/ 23 w 42"/>
                <a:gd name="T17" fmla="*/ 5 h 79"/>
                <a:gd name="T18" fmla="*/ 37 w 42"/>
                <a:gd name="T19" fmla="*/ 0 h 79"/>
                <a:gd name="T20" fmla="*/ 40 w 42"/>
                <a:gd name="T21" fmla="*/ 0 h 79"/>
                <a:gd name="T22" fmla="*/ 42 w 42"/>
                <a:gd name="T23" fmla="*/ 0 h 79"/>
                <a:gd name="T24" fmla="*/ 42 w 42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79">
                  <a:moveTo>
                    <a:pt x="42" y="12"/>
                  </a:moveTo>
                  <a:cubicBezTo>
                    <a:pt x="35" y="12"/>
                    <a:pt x="29" y="14"/>
                    <a:pt x="24" y="17"/>
                  </a:cubicBezTo>
                  <a:cubicBezTo>
                    <a:pt x="19" y="20"/>
                    <a:pt x="16" y="25"/>
                    <a:pt x="13" y="3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13"/>
                    <a:pt x="19" y="9"/>
                    <a:pt x="23" y="5"/>
                  </a:cubicBezTo>
                  <a:cubicBezTo>
                    <a:pt x="28" y="2"/>
                    <a:pt x="32" y="0"/>
                    <a:pt x="37" y="0"/>
                  </a:cubicBezTo>
                  <a:cubicBezTo>
                    <a:pt x="38" y="0"/>
                    <a:pt x="39" y="0"/>
                    <a:pt x="40" y="0"/>
                  </a:cubicBezTo>
                  <a:cubicBezTo>
                    <a:pt x="41" y="0"/>
                    <a:pt x="41" y="0"/>
                    <a:pt x="42" y="0"/>
                  </a:cubicBezTo>
                  <a:cubicBezTo>
                    <a:pt x="42" y="12"/>
                    <a:pt x="42" y="12"/>
                    <a:pt x="4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Freeform 90"/>
            <p:cNvSpPr>
              <a:spLocks noEditPoints="1"/>
            </p:cNvSpPr>
            <p:nvPr/>
          </p:nvSpPr>
          <p:spPr bwMode="auto">
            <a:xfrm>
              <a:off x="2759075" y="4118769"/>
              <a:ext cx="57150" cy="77788"/>
            </a:xfrm>
            <a:custGeom>
              <a:avLst/>
              <a:gdLst>
                <a:gd name="T0" fmla="*/ 38 w 82"/>
                <a:gd name="T1" fmla="*/ 111 h 111"/>
                <a:gd name="T2" fmla="*/ 23 w 82"/>
                <a:gd name="T3" fmla="*/ 108 h 111"/>
                <a:gd name="T4" fmla="*/ 11 w 82"/>
                <a:gd name="T5" fmla="*/ 99 h 111"/>
                <a:gd name="T6" fmla="*/ 3 w 82"/>
                <a:gd name="T7" fmla="*/ 86 h 111"/>
                <a:gd name="T8" fmla="*/ 0 w 82"/>
                <a:gd name="T9" fmla="*/ 71 h 111"/>
                <a:gd name="T10" fmla="*/ 3 w 82"/>
                <a:gd name="T11" fmla="*/ 55 h 111"/>
                <a:gd name="T12" fmla="*/ 10 w 82"/>
                <a:gd name="T13" fmla="*/ 42 h 111"/>
                <a:gd name="T14" fmla="*/ 22 w 82"/>
                <a:gd name="T15" fmla="*/ 33 h 111"/>
                <a:gd name="T16" fmla="*/ 36 w 82"/>
                <a:gd name="T17" fmla="*/ 30 h 111"/>
                <a:gd name="T18" fmla="*/ 53 w 82"/>
                <a:gd name="T19" fmla="*/ 35 h 111"/>
                <a:gd name="T20" fmla="*/ 65 w 82"/>
                <a:gd name="T21" fmla="*/ 47 h 111"/>
                <a:gd name="T22" fmla="*/ 65 w 82"/>
                <a:gd name="T23" fmla="*/ 0 h 111"/>
                <a:gd name="T24" fmla="*/ 78 w 82"/>
                <a:gd name="T25" fmla="*/ 0 h 111"/>
                <a:gd name="T26" fmla="*/ 78 w 82"/>
                <a:gd name="T27" fmla="*/ 94 h 111"/>
                <a:gd name="T28" fmla="*/ 82 w 82"/>
                <a:gd name="T29" fmla="*/ 98 h 111"/>
                <a:gd name="T30" fmla="*/ 82 w 82"/>
                <a:gd name="T31" fmla="*/ 110 h 111"/>
                <a:gd name="T32" fmla="*/ 79 w 82"/>
                <a:gd name="T33" fmla="*/ 110 h 111"/>
                <a:gd name="T34" fmla="*/ 76 w 82"/>
                <a:gd name="T35" fmla="*/ 110 h 111"/>
                <a:gd name="T36" fmla="*/ 69 w 82"/>
                <a:gd name="T37" fmla="*/ 108 h 111"/>
                <a:gd name="T38" fmla="*/ 66 w 82"/>
                <a:gd name="T39" fmla="*/ 102 h 111"/>
                <a:gd name="T40" fmla="*/ 66 w 82"/>
                <a:gd name="T41" fmla="*/ 95 h 111"/>
                <a:gd name="T42" fmla="*/ 54 w 82"/>
                <a:gd name="T43" fmla="*/ 107 h 111"/>
                <a:gd name="T44" fmla="*/ 38 w 82"/>
                <a:gd name="T45" fmla="*/ 111 h 111"/>
                <a:gd name="T46" fmla="*/ 41 w 82"/>
                <a:gd name="T47" fmla="*/ 100 h 111"/>
                <a:gd name="T48" fmla="*/ 48 w 82"/>
                <a:gd name="T49" fmla="*/ 98 h 111"/>
                <a:gd name="T50" fmla="*/ 55 w 82"/>
                <a:gd name="T51" fmla="*/ 95 h 111"/>
                <a:gd name="T52" fmla="*/ 61 w 82"/>
                <a:gd name="T53" fmla="*/ 89 h 111"/>
                <a:gd name="T54" fmla="*/ 65 w 82"/>
                <a:gd name="T55" fmla="*/ 82 h 111"/>
                <a:gd name="T56" fmla="*/ 65 w 82"/>
                <a:gd name="T57" fmla="*/ 60 h 111"/>
                <a:gd name="T58" fmla="*/ 61 w 82"/>
                <a:gd name="T59" fmla="*/ 53 h 111"/>
                <a:gd name="T60" fmla="*/ 54 w 82"/>
                <a:gd name="T61" fmla="*/ 47 h 111"/>
                <a:gd name="T62" fmla="*/ 47 w 82"/>
                <a:gd name="T63" fmla="*/ 43 h 111"/>
                <a:gd name="T64" fmla="*/ 40 w 82"/>
                <a:gd name="T65" fmla="*/ 41 h 111"/>
                <a:gd name="T66" fmla="*/ 29 w 82"/>
                <a:gd name="T67" fmla="*/ 44 h 111"/>
                <a:gd name="T68" fmla="*/ 21 w 82"/>
                <a:gd name="T69" fmla="*/ 50 h 111"/>
                <a:gd name="T70" fmla="*/ 16 w 82"/>
                <a:gd name="T71" fmla="*/ 60 h 111"/>
                <a:gd name="T72" fmla="*/ 14 w 82"/>
                <a:gd name="T73" fmla="*/ 71 h 111"/>
                <a:gd name="T74" fmla="*/ 16 w 82"/>
                <a:gd name="T75" fmla="*/ 82 h 111"/>
                <a:gd name="T76" fmla="*/ 22 w 82"/>
                <a:gd name="T77" fmla="*/ 91 h 111"/>
                <a:gd name="T78" fmla="*/ 30 w 82"/>
                <a:gd name="T79" fmla="*/ 97 h 111"/>
                <a:gd name="T80" fmla="*/ 41 w 82"/>
                <a:gd name="T81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111">
                  <a:moveTo>
                    <a:pt x="38" y="111"/>
                  </a:moveTo>
                  <a:cubicBezTo>
                    <a:pt x="32" y="111"/>
                    <a:pt x="27" y="110"/>
                    <a:pt x="23" y="108"/>
                  </a:cubicBezTo>
                  <a:cubicBezTo>
                    <a:pt x="18" y="106"/>
                    <a:pt x="14" y="103"/>
                    <a:pt x="11" y="99"/>
                  </a:cubicBezTo>
                  <a:cubicBezTo>
                    <a:pt x="7" y="95"/>
                    <a:pt x="5" y="91"/>
                    <a:pt x="3" y="86"/>
                  </a:cubicBezTo>
                  <a:cubicBezTo>
                    <a:pt x="1" y="81"/>
                    <a:pt x="0" y="76"/>
                    <a:pt x="0" y="71"/>
                  </a:cubicBezTo>
                  <a:cubicBezTo>
                    <a:pt x="0" y="65"/>
                    <a:pt x="1" y="60"/>
                    <a:pt x="3" y="55"/>
                  </a:cubicBezTo>
                  <a:cubicBezTo>
                    <a:pt x="5" y="50"/>
                    <a:pt x="7" y="46"/>
                    <a:pt x="10" y="42"/>
                  </a:cubicBezTo>
                  <a:cubicBezTo>
                    <a:pt x="13" y="38"/>
                    <a:pt x="17" y="35"/>
                    <a:pt x="22" y="33"/>
                  </a:cubicBezTo>
                  <a:cubicBezTo>
                    <a:pt x="26" y="31"/>
                    <a:pt x="31" y="30"/>
                    <a:pt x="36" y="30"/>
                  </a:cubicBezTo>
                  <a:cubicBezTo>
                    <a:pt x="42" y="30"/>
                    <a:pt x="48" y="32"/>
                    <a:pt x="53" y="35"/>
                  </a:cubicBezTo>
                  <a:cubicBezTo>
                    <a:pt x="58" y="38"/>
                    <a:pt x="62" y="42"/>
                    <a:pt x="65" y="4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7"/>
                    <a:pt x="79" y="98"/>
                    <a:pt x="82" y="9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1" y="110"/>
                    <a:pt x="79" y="110"/>
                    <a:pt x="79" y="110"/>
                  </a:cubicBezTo>
                  <a:cubicBezTo>
                    <a:pt x="78" y="110"/>
                    <a:pt x="77" y="110"/>
                    <a:pt x="76" y="110"/>
                  </a:cubicBezTo>
                  <a:cubicBezTo>
                    <a:pt x="74" y="110"/>
                    <a:pt x="71" y="109"/>
                    <a:pt x="69" y="108"/>
                  </a:cubicBezTo>
                  <a:cubicBezTo>
                    <a:pt x="67" y="106"/>
                    <a:pt x="66" y="104"/>
                    <a:pt x="66" y="102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3" y="100"/>
                    <a:pt x="59" y="104"/>
                    <a:pt x="54" y="107"/>
                  </a:cubicBezTo>
                  <a:cubicBezTo>
                    <a:pt x="49" y="110"/>
                    <a:pt x="43" y="111"/>
                    <a:pt x="38" y="111"/>
                  </a:cubicBezTo>
                  <a:close/>
                  <a:moveTo>
                    <a:pt x="41" y="100"/>
                  </a:moveTo>
                  <a:cubicBezTo>
                    <a:pt x="43" y="100"/>
                    <a:pt x="46" y="99"/>
                    <a:pt x="48" y="98"/>
                  </a:cubicBezTo>
                  <a:cubicBezTo>
                    <a:pt x="51" y="98"/>
                    <a:pt x="53" y="96"/>
                    <a:pt x="55" y="95"/>
                  </a:cubicBezTo>
                  <a:cubicBezTo>
                    <a:pt x="58" y="93"/>
                    <a:pt x="60" y="91"/>
                    <a:pt x="61" y="89"/>
                  </a:cubicBezTo>
                  <a:cubicBezTo>
                    <a:pt x="63" y="87"/>
                    <a:pt x="64" y="85"/>
                    <a:pt x="65" y="82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4" y="57"/>
                    <a:pt x="62" y="55"/>
                    <a:pt x="61" y="53"/>
                  </a:cubicBezTo>
                  <a:cubicBezTo>
                    <a:pt x="59" y="50"/>
                    <a:pt x="57" y="48"/>
                    <a:pt x="54" y="47"/>
                  </a:cubicBezTo>
                  <a:cubicBezTo>
                    <a:pt x="52" y="45"/>
                    <a:pt x="50" y="44"/>
                    <a:pt x="47" y="43"/>
                  </a:cubicBezTo>
                  <a:cubicBezTo>
                    <a:pt x="45" y="42"/>
                    <a:pt x="42" y="41"/>
                    <a:pt x="40" y="41"/>
                  </a:cubicBezTo>
                  <a:cubicBezTo>
                    <a:pt x="36" y="41"/>
                    <a:pt x="32" y="42"/>
                    <a:pt x="29" y="44"/>
                  </a:cubicBezTo>
                  <a:cubicBezTo>
                    <a:pt x="26" y="46"/>
                    <a:pt x="23" y="48"/>
                    <a:pt x="21" y="50"/>
                  </a:cubicBezTo>
                  <a:cubicBezTo>
                    <a:pt x="19" y="53"/>
                    <a:pt x="17" y="56"/>
                    <a:pt x="16" y="60"/>
                  </a:cubicBezTo>
                  <a:cubicBezTo>
                    <a:pt x="15" y="64"/>
                    <a:pt x="14" y="67"/>
                    <a:pt x="14" y="71"/>
                  </a:cubicBezTo>
                  <a:cubicBezTo>
                    <a:pt x="14" y="75"/>
                    <a:pt x="15" y="78"/>
                    <a:pt x="16" y="82"/>
                  </a:cubicBezTo>
                  <a:cubicBezTo>
                    <a:pt x="17" y="86"/>
                    <a:pt x="19" y="89"/>
                    <a:pt x="22" y="91"/>
                  </a:cubicBezTo>
                  <a:cubicBezTo>
                    <a:pt x="24" y="94"/>
                    <a:pt x="27" y="96"/>
                    <a:pt x="30" y="97"/>
                  </a:cubicBezTo>
                  <a:cubicBezTo>
                    <a:pt x="34" y="99"/>
                    <a:pt x="37" y="100"/>
                    <a:pt x="4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828925" y="4118769"/>
              <a:ext cx="9525" cy="76200"/>
            </a:xfrm>
            <a:custGeom>
              <a:avLst/>
              <a:gdLst>
                <a:gd name="T0" fmla="*/ 0 w 6"/>
                <a:gd name="T1" fmla="*/ 48 h 48"/>
                <a:gd name="T2" fmla="*/ 0 w 6"/>
                <a:gd name="T3" fmla="*/ 13 h 48"/>
                <a:gd name="T4" fmla="*/ 6 w 6"/>
                <a:gd name="T5" fmla="*/ 13 h 48"/>
                <a:gd name="T6" fmla="*/ 6 w 6"/>
                <a:gd name="T7" fmla="*/ 48 h 48"/>
                <a:gd name="T8" fmla="*/ 0 w 6"/>
                <a:gd name="T9" fmla="*/ 48 h 48"/>
                <a:gd name="T10" fmla="*/ 0 w 6"/>
                <a:gd name="T11" fmla="*/ 48 h 48"/>
                <a:gd name="T12" fmla="*/ 0 w 6"/>
                <a:gd name="T13" fmla="*/ 7 h 48"/>
                <a:gd name="T14" fmla="*/ 0 w 6"/>
                <a:gd name="T15" fmla="*/ 0 h 48"/>
                <a:gd name="T16" fmla="*/ 6 w 6"/>
                <a:gd name="T17" fmla="*/ 0 h 48"/>
                <a:gd name="T18" fmla="*/ 6 w 6"/>
                <a:gd name="T19" fmla="*/ 7 h 48"/>
                <a:gd name="T20" fmla="*/ 0 w 6"/>
                <a:gd name="T21" fmla="*/ 7 h 48"/>
                <a:gd name="T22" fmla="*/ 0 w 6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8">
                  <a:moveTo>
                    <a:pt x="0" y="48"/>
                  </a:moveTo>
                  <a:lnTo>
                    <a:pt x="0" y="13"/>
                  </a:lnTo>
                  <a:lnTo>
                    <a:pt x="6" y="13"/>
                  </a:lnTo>
                  <a:lnTo>
                    <a:pt x="6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Freeform 92"/>
            <p:cNvSpPr>
              <a:spLocks noEditPoints="1"/>
            </p:cNvSpPr>
            <p:nvPr/>
          </p:nvSpPr>
          <p:spPr bwMode="auto">
            <a:xfrm>
              <a:off x="2849562" y="4139406"/>
              <a:ext cx="53975" cy="57150"/>
            </a:xfrm>
            <a:custGeom>
              <a:avLst/>
              <a:gdLst>
                <a:gd name="T0" fmla="*/ 40 w 79"/>
                <a:gd name="T1" fmla="*/ 81 h 81"/>
                <a:gd name="T2" fmla="*/ 24 w 79"/>
                <a:gd name="T3" fmla="*/ 78 h 81"/>
                <a:gd name="T4" fmla="*/ 11 w 79"/>
                <a:gd name="T5" fmla="*/ 69 h 81"/>
                <a:gd name="T6" fmla="*/ 3 w 79"/>
                <a:gd name="T7" fmla="*/ 56 h 81"/>
                <a:gd name="T8" fmla="*/ 0 w 79"/>
                <a:gd name="T9" fmla="*/ 41 h 81"/>
                <a:gd name="T10" fmla="*/ 3 w 79"/>
                <a:gd name="T11" fmla="*/ 25 h 81"/>
                <a:gd name="T12" fmla="*/ 11 w 79"/>
                <a:gd name="T13" fmla="*/ 12 h 81"/>
                <a:gd name="T14" fmla="*/ 24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9 w 79"/>
                <a:gd name="T21" fmla="*/ 12 h 81"/>
                <a:gd name="T22" fmla="*/ 77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7 w 79"/>
                <a:gd name="T33" fmla="*/ 56 h 81"/>
                <a:gd name="T34" fmla="*/ 23 w 79"/>
                <a:gd name="T35" fmla="*/ 64 h 81"/>
                <a:gd name="T36" fmla="*/ 31 w 79"/>
                <a:gd name="T37" fmla="*/ 69 h 81"/>
                <a:gd name="T38" fmla="*/ 41 w 79"/>
                <a:gd name="T39" fmla="*/ 71 h 81"/>
                <a:gd name="T40" fmla="*/ 48 w 79"/>
                <a:gd name="T41" fmla="*/ 70 h 81"/>
                <a:gd name="T42" fmla="*/ 54 w 79"/>
                <a:gd name="T43" fmla="*/ 68 h 81"/>
                <a:gd name="T44" fmla="*/ 59 w 79"/>
                <a:gd name="T45" fmla="*/ 64 h 81"/>
                <a:gd name="T46" fmla="*/ 63 w 79"/>
                <a:gd name="T47" fmla="*/ 58 h 81"/>
                <a:gd name="T48" fmla="*/ 74 w 79"/>
                <a:gd name="T49" fmla="*/ 61 h 81"/>
                <a:gd name="T50" fmla="*/ 69 w 79"/>
                <a:gd name="T51" fmla="*/ 69 h 81"/>
                <a:gd name="T52" fmla="*/ 61 w 79"/>
                <a:gd name="T53" fmla="*/ 76 h 81"/>
                <a:gd name="T54" fmla="*/ 51 w 79"/>
                <a:gd name="T55" fmla="*/ 80 h 81"/>
                <a:gd name="T56" fmla="*/ 40 w 79"/>
                <a:gd name="T57" fmla="*/ 81 h 81"/>
                <a:gd name="T58" fmla="*/ 67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2 h 81"/>
                <a:gd name="T66" fmla="*/ 40 w 79"/>
                <a:gd name="T67" fmla="*/ 10 h 81"/>
                <a:gd name="T68" fmla="*/ 30 w 79"/>
                <a:gd name="T69" fmla="*/ 12 h 81"/>
                <a:gd name="T70" fmla="*/ 22 w 79"/>
                <a:gd name="T71" fmla="*/ 17 h 81"/>
                <a:gd name="T72" fmla="*/ 16 w 79"/>
                <a:gd name="T73" fmla="*/ 25 h 81"/>
                <a:gd name="T74" fmla="*/ 14 w 79"/>
                <a:gd name="T75" fmla="*/ 35 h 81"/>
                <a:gd name="T76" fmla="*/ 67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6"/>
                    <a:pt x="5" y="61"/>
                    <a:pt x="3" y="56"/>
                  </a:cubicBezTo>
                  <a:cubicBezTo>
                    <a:pt x="1" y="51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2" y="1"/>
                    <a:pt x="56" y="3"/>
                  </a:cubicBezTo>
                  <a:cubicBezTo>
                    <a:pt x="61" y="6"/>
                    <a:pt x="65" y="8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7" y="56"/>
                  </a:cubicBezTo>
                  <a:cubicBezTo>
                    <a:pt x="18" y="59"/>
                    <a:pt x="20" y="62"/>
                    <a:pt x="23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1"/>
                    <a:pt x="37" y="71"/>
                    <a:pt x="41" y="71"/>
                  </a:cubicBezTo>
                  <a:cubicBezTo>
                    <a:pt x="43" y="71"/>
                    <a:pt x="45" y="71"/>
                    <a:pt x="48" y="70"/>
                  </a:cubicBezTo>
                  <a:cubicBezTo>
                    <a:pt x="50" y="70"/>
                    <a:pt x="52" y="69"/>
                    <a:pt x="54" y="68"/>
                  </a:cubicBezTo>
                  <a:cubicBezTo>
                    <a:pt x="56" y="67"/>
                    <a:pt x="58" y="65"/>
                    <a:pt x="59" y="64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7" y="72"/>
                    <a:pt x="64" y="74"/>
                    <a:pt x="61" y="76"/>
                  </a:cubicBezTo>
                  <a:cubicBezTo>
                    <a:pt x="58" y="77"/>
                    <a:pt x="55" y="79"/>
                    <a:pt x="51" y="80"/>
                  </a:cubicBezTo>
                  <a:cubicBezTo>
                    <a:pt x="48" y="81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7" y="32"/>
                    <a:pt x="66" y="28"/>
                    <a:pt x="64" y="25"/>
                  </a:cubicBezTo>
                  <a:cubicBezTo>
                    <a:pt x="63" y="22"/>
                    <a:pt x="61" y="19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4" y="10"/>
                    <a:pt x="40" y="10"/>
                  </a:cubicBezTo>
                  <a:cubicBezTo>
                    <a:pt x="37" y="10"/>
                    <a:pt x="33" y="11"/>
                    <a:pt x="30" y="12"/>
                  </a:cubicBezTo>
                  <a:cubicBezTo>
                    <a:pt x="27" y="13"/>
                    <a:pt x="25" y="15"/>
                    <a:pt x="22" y="17"/>
                  </a:cubicBezTo>
                  <a:cubicBezTo>
                    <a:pt x="20" y="19"/>
                    <a:pt x="18" y="22"/>
                    <a:pt x="16" y="25"/>
                  </a:cubicBezTo>
                  <a:cubicBezTo>
                    <a:pt x="15" y="28"/>
                    <a:pt x="14" y="32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93"/>
            <p:cNvSpPr/>
            <p:nvPr/>
          </p:nvSpPr>
          <p:spPr bwMode="auto">
            <a:xfrm>
              <a:off x="2909887" y="4121944"/>
              <a:ext cx="33338" cy="74613"/>
            </a:xfrm>
            <a:custGeom>
              <a:avLst/>
              <a:gdLst>
                <a:gd name="T0" fmla="*/ 48 w 48"/>
                <a:gd name="T1" fmla="*/ 101 h 106"/>
                <a:gd name="T2" fmla="*/ 45 w 48"/>
                <a:gd name="T3" fmla="*/ 102 h 106"/>
                <a:gd name="T4" fmla="*/ 40 w 48"/>
                <a:gd name="T5" fmla="*/ 104 h 106"/>
                <a:gd name="T6" fmla="*/ 35 w 48"/>
                <a:gd name="T7" fmla="*/ 105 h 106"/>
                <a:gd name="T8" fmla="*/ 29 w 48"/>
                <a:gd name="T9" fmla="*/ 106 h 106"/>
                <a:gd name="T10" fmla="*/ 16 w 48"/>
                <a:gd name="T11" fmla="*/ 102 h 106"/>
                <a:gd name="T12" fmla="*/ 11 w 48"/>
                <a:gd name="T13" fmla="*/ 89 h 106"/>
                <a:gd name="T14" fmla="*/ 11 w 48"/>
                <a:gd name="T15" fmla="*/ 37 h 106"/>
                <a:gd name="T16" fmla="*/ 0 w 48"/>
                <a:gd name="T17" fmla="*/ 37 h 106"/>
                <a:gd name="T18" fmla="*/ 0 w 48"/>
                <a:gd name="T19" fmla="*/ 26 h 106"/>
                <a:gd name="T20" fmla="*/ 11 w 48"/>
                <a:gd name="T21" fmla="*/ 26 h 106"/>
                <a:gd name="T22" fmla="*/ 11 w 48"/>
                <a:gd name="T23" fmla="*/ 0 h 106"/>
                <a:gd name="T24" fmla="*/ 24 w 48"/>
                <a:gd name="T25" fmla="*/ 0 h 106"/>
                <a:gd name="T26" fmla="*/ 24 w 48"/>
                <a:gd name="T27" fmla="*/ 26 h 106"/>
                <a:gd name="T28" fmla="*/ 42 w 48"/>
                <a:gd name="T29" fmla="*/ 26 h 106"/>
                <a:gd name="T30" fmla="*/ 42 w 48"/>
                <a:gd name="T31" fmla="*/ 37 h 106"/>
                <a:gd name="T32" fmla="*/ 24 w 48"/>
                <a:gd name="T33" fmla="*/ 37 h 106"/>
                <a:gd name="T34" fmla="*/ 24 w 48"/>
                <a:gd name="T35" fmla="*/ 85 h 106"/>
                <a:gd name="T36" fmla="*/ 27 w 48"/>
                <a:gd name="T37" fmla="*/ 92 h 106"/>
                <a:gd name="T38" fmla="*/ 33 w 48"/>
                <a:gd name="T39" fmla="*/ 94 h 106"/>
                <a:gd name="T40" fmla="*/ 40 w 48"/>
                <a:gd name="T41" fmla="*/ 92 h 106"/>
                <a:gd name="T42" fmla="*/ 45 w 48"/>
                <a:gd name="T43" fmla="*/ 90 h 106"/>
                <a:gd name="T44" fmla="*/ 48 w 48"/>
                <a:gd name="T45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06">
                  <a:moveTo>
                    <a:pt x="48" y="101"/>
                  </a:moveTo>
                  <a:cubicBezTo>
                    <a:pt x="47" y="101"/>
                    <a:pt x="46" y="102"/>
                    <a:pt x="45" y="102"/>
                  </a:cubicBezTo>
                  <a:cubicBezTo>
                    <a:pt x="43" y="103"/>
                    <a:pt x="42" y="103"/>
                    <a:pt x="40" y="104"/>
                  </a:cubicBezTo>
                  <a:cubicBezTo>
                    <a:pt x="39" y="104"/>
                    <a:pt x="37" y="105"/>
                    <a:pt x="35" y="105"/>
                  </a:cubicBezTo>
                  <a:cubicBezTo>
                    <a:pt x="33" y="106"/>
                    <a:pt x="31" y="106"/>
                    <a:pt x="29" y="106"/>
                  </a:cubicBezTo>
                  <a:cubicBezTo>
                    <a:pt x="24" y="106"/>
                    <a:pt x="20" y="104"/>
                    <a:pt x="16" y="102"/>
                  </a:cubicBezTo>
                  <a:cubicBezTo>
                    <a:pt x="13" y="99"/>
                    <a:pt x="11" y="95"/>
                    <a:pt x="11" y="89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5" y="88"/>
                    <a:pt x="26" y="90"/>
                    <a:pt x="27" y="92"/>
                  </a:cubicBezTo>
                  <a:cubicBezTo>
                    <a:pt x="29" y="93"/>
                    <a:pt x="31" y="94"/>
                    <a:pt x="33" y="94"/>
                  </a:cubicBezTo>
                  <a:cubicBezTo>
                    <a:pt x="36" y="94"/>
                    <a:pt x="38" y="93"/>
                    <a:pt x="40" y="92"/>
                  </a:cubicBezTo>
                  <a:cubicBezTo>
                    <a:pt x="43" y="91"/>
                    <a:pt x="44" y="91"/>
                    <a:pt x="45" y="90"/>
                  </a:cubicBezTo>
                  <a:cubicBezTo>
                    <a:pt x="48" y="101"/>
                    <a:pt x="48" y="101"/>
                    <a:pt x="48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Freeform 94"/>
            <p:cNvSpPr/>
            <p:nvPr/>
          </p:nvSpPr>
          <p:spPr bwMode="auto">
            <a:xfrm>
              <a:off x="2978150" y="4139406"/>
              <a:ext cx="47625" cy="55563"/>
            </a:xfrm>
            <a:custGeom>
              <a:avLst/>
              <a:gdLst>
                <a:gd name="T0" fmla="*/ 68 w 68"/>
                <a:gd name="T1" fmla="*/ 80 h 80"/>
                <a:gd name="T2" fmla="*/ 55 w 68"/>
                <a:gd name="T3" fmla="*/ 80 h 80"/>
                <a:gd name="T4" fmla="*/ 55 w 68"/>
                <a:gd name="T5" fmla="*/ 36 h 80"/>
                <a:gd name="T6" fmla="*/ 51 w 68"/>
                <a:gd name="T7" fmla="*/ 18 h 80"/>
                <a:gd name="T8" fmla="*/ 40 w 68"/>
                <a:gd name="T9" fmla="*/ 12 h 80"/>
                <a:gd name="T10" fmla="*/ 32 w 68"/>
                <a:gd name="T11" fmla="*/ 13 h 80"/>
                <a:gd name="T12" fmla="*/ 24 w 68"/>
                <a:gd name="T13" fmla="*/ 18 h 80"/>
                <a:gd name="T14" fmla="*/ 18 w 68"/>
                <a:gd name="T15" fmla="*/ 24 h 80"/>
                <a:gd name="T16" fmla="*/ 13 w 68"/>
                <a:gd name="T17" fmla="*/ 32 h 80"/>
                <a:gd name="T18" fmla="*/ 13 w 68"/>
                <a:gd name="T19" fmla="*/ 80 h 80"/>
                <a:gd name="T20" fmla="*/ 0 w 68"/>
                <a:gd name="T21" fmla="*/ 80 h 80"/>
                <a:gd name="T22" fmla="*/ 0 w 68"/>
                <a:gd name="T23" fmla="*/ 1 h 80"/>
                <a:gd name="T24" fmla="*/ 12 w 68"/>
                <a:gd name="T25" fmla="*/ 1 h 80"/>
                <a:gd name="T26" fmla="*/ 12 w 68"/>
                <a:gd name="T27" fmla="*/ 18 h 80"/>
                <a:gd name="T28" fmla="*/ 26 w 68"/>
                <a:gd name="T29" fmla="*/ 5 h 80"/>
                <a:gd name="T30" fmla="*/ 45 w 68"/>
                <a:gd name="T31" fmla="*/ 0 h 80"/>
                <a:gd name="T32" fmla="*/ 56 w 68"/>
                <a:gd name="T33" fmla="*/ 2 h 80"/>
                <a:gd name="T34" fmla="*/ 63 w 68"/>
                <a:gd name="T35" fmla="*/ 9 h 80"/>
                <a:gd name="T36" fmla="*/ 67 w 68"/>
                <a:gd name="T37" fmla="*/ 20 h 80"/>
                <a:gd name="T38" fmla="*/ 68 w 68"/>
                <a:gd name="T39" fmla="*/ 33 h 80"/>
                <a:gd name="T40" fmla="*/ 68 w 68"/>
                <a:gd name="T4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80">
                  <a:moveTo>
                    <a:pt x="68" y="80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27"/>
                    <a:pt x="54" y="21"/>
                    <a:pt x="51" y="18"/>
                  </a:cubicBezTo>
                  <a:cubicBezTo>
                    <a:pt x="49" y="14"/>
                    <a:pt x="45" y="12"/>
                    <a:pt x="40" y="12"/>
                  </a:cubicBezTo>
                  <a:cubicBezTo>
                    <a:pt x="37" y="12"/>
                    <a:pt x="34" y="12"/>
                    <a:pt x="32" y="13"/>
                  </a:cubicBezTo>
                  <a:cubicBezTo>
                    <a:pt x="29" y="15"/>
                    <a:pt x="26" y="16"/>
                    <a:pt x="24" y="18"/>
                  </a:cubicBezTo>
                  <a:cubicBezTo>
                    <a:pt x="21" y="20"/>
                    <a:pt x="19" y="22"/>
                    <a:pt x="18" y="24"/>
                  </a:cubicBezTo>
                  <a:cubicBezTo>
                    <a:pt x="16" y="27"/>
                    <a:pt x="14" y="29"/>
                    <a:pt x="13" y="32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5" y="13"/>
                    <a:pt x="20" y="8"/>
                    <a:pt x="26" y="5"/>
                  </a:cubicBezTo>
                  <a:cubicBezTo>
                    <a:pt x="32" y="2"/>
                    <a:pt x="38" y="0"/>
                    <a:pt x="45" y="0"/>
                  </a:cubicBezTo>
                  <a:cubicBezTo>
                    <a:pt x="49" y="0"/>
                    <a:pt x="53" y="1"/>
                    <a:pt x="56" y="2"/>
                  </a:cubicBezTo>
                  <a:cubicBezTo>
                    <a:pt x="59" y="4"/>
                    <a:pt x="62" y="6"/>
                    <a:pt x="63" y="9"/>
                  </a:cubicBezTo>
                  <a:cubicBezTo>
                    <a:pt x="65" y="12"/>
                    <a:pt x="66" y="16"/>
                    <a:pt x="67" y="20"/>
                  </a:cubicBezTo>
                  <a:cubicBezTo>
                    <a:pt x="68" y="24"/>
                    <a:pt x="68" y="28"/>
                    <a:pt x="68" y="33"/>
                  </a:cubicBezTo>
                  <a:cubicBezTo>
                    <a:pt x="68" y="80"/>
                    <a:pt x="68" y="80"/>
                    <a:pt x="68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Freeform 95"/>
            <p:cNvSpPr>
              <a:spLocks noEditPoints="1"/>
            </p:cNvSpPr>
            <p:nvPr/>
          </p:nvSpPr>
          <p:spPr bwMode="auto">
            <a:xfrm>
              <a:off x="3036887" y="4139406"/>
              <a:ext cx="55563" cy="57150"/>
            </a:xfrm>
            <a:custGeom>
              <a:avLst/>
              <a:gdLst>
                <a:gd name="T0" fmla="*/ 40 w 79"/>
                <a:gd name="T1" fmla="*/ 81 h 81"/>
                <a:gd name="T2" fmla="*/ 23 w 79"/>
                <a:gd name="T3" fmla="*/ 78 h 81"/>
                <a:gd name="T4" fmla="*/ 11 w 79"/>
                <a:gd name="T5" fmla="*/ 69 h 81"/>
                <a:gd name="T6" fmla="*/ 3 w 79"/>
                <a:gd name="T7" fmla="*/ 56 h 81"/>
                <a:gd name="T8" fmla="*/ 0 w 79"/>
                <a:gd name="T9" fmla="*/ 41 h 81"/>
                <a:gd name="T10" fmla="*/ 3 w 79"/>
                <a:gd name="T11" fmla="*/ 25 h 81"/>
                <a:gd name="T12" fmla="*/ 11 w 79"/>
                <a:gd name="T13" fmla="*/ 12 h 81"/>
                <a:gd name="T14" fmla="*/ 23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8 w 79"/>
                <a:gd name="T21" fmla="*/ 12 h 81"/>
                <a:gd name="T22" fmla="*/ 76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6 w 79"/>
                <a:gd name="T33" fmla="*/ 56 h 81"/>
                <a:gd name="T34" fmla="*/ 22 w 79"/>
                <a:gd name="T35" fmla="*/ 64 h 81"/>
                <a:gd name="T36" fmla="*/ 30 w 79"/>
                <a:gd name="T37" fmla="*/ 69 h 81"/>
                <a:gd name="T38" fmla="*/ 40 w 79"/>
                <a:gd name="T39" fmla="*/ 71 h 81"/>
                <a:gd name="T40" fmla="*/ 47 w 79"/>
                <a:gd name="T41" fmla="*/ 70 h 81"/>
                <a:gd name="T42" fmla="*/ 54 w 79"/>
                <a:gd name="T43" fmla="*/ 68 h 81"/>
                <a:gd name="T44" fmla="*/ 59 w 79"/>
                <a:gd name="T45" fmla="*/ 64 h 81"/>
                <a:gd name="T46" fmla="*/ 62 w 79"/>
                <a:gd name="T47" fmla="*/ 58 h 81"/>
                <a:gd name="T48" fmla="*/ 74 w 79"/>
                <a:gd name="T49" fmla="*/ 61 h 81"/>
                <a:gd name="T50" fmla="*/ 68 w 79"/>
                <a:gd name="T51" fmla="*/ 69 h 81"/>
                <a:gd name="T52" fmla="*/ 61 w 79"/>
                <a:gd name="T53" fmla="*/ 76 h 81"/>
                <a:gd name="T54" fmla="*/ 51 w 79"/>
                <a:gd name="T55" fmla="*/ 80 h 81"/>
                <a:gd name="T56" fmla="*/ 40 w 79"/>
                <a:gd name="T57" fmla="*/ 81 h 81"/>
                <a:gd name="T58" fmla="*/ 66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2 h 81"/>
                <a:gd name="T66" fmla="*/ 40 w 79"/>
                <a:gd name="T67" fmla="*/ 10 h 81"/>
                <a:gd name="T68" fmla="*/ 30 w 79"/>
                <a:gd name="T69" fmla="*/ 12 h 81"/>
                <a:gd name="T70" fmla="*/ 22 w 79"/>
                <a:gd name="T71" fmla="*/ 17 h 81"/>
                <a:gd name="T72" fmla="*/ 16 w 79"/>
                <a:gd name="T73" fmla="*/ 25 h 81"/>
                <a:gd name="T74" fmla="*/ 13 w 79"/>
                <a:gd name="T75" fmla="*/ 35 h 81"/>
                <a:gd name="T76" fmla="*/ 66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40" y="81"/>
                  </a:moveTo>
                  <a:cubicBezTo>
                    <a:pt x="34" y="81"/>
                    <a:pt x="28" y="80"/>
                    <a:pt x="23" y="78"/>
                  </a:cubicBezTo>
                  <a:cubicBezTo>
                    <a:pt x="18" y="76"/>
                    <a:pt x="14" y="73"/>
                    <a:pt x="11" y="69"/>
                  </a:cubicBezTo>
                  <a:cubicBezTo>
                    <a:pt x="7" y="66"/>
                    <a:pt x="4" y="61"/>
                    <a:pt x="3" y="56"/>
                  </a:cubicBezTo>
                  <a:cubicBezTo>
                    <a:pt x="1" y="51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4" y="20"/>
                    <a:pt x="7" y="16"/>
                    <a:pt x="11" y="12"/>
                  </a:cubicBezTo>
                  <a:cubicBezTo>
                    <a:pt x="14" y="8"/>
                    <a:pt x="19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6" y="0"/>
                    <a:pt x="51" y="1"/>
                    <a:pt x="56" y="3"/>
                  </a:cubicBezTo>
                  <a:cubicBezTo>
                    <a:pt x="61" y="6"/>
                    <a:pt x="65" y="8"/>
                    <a:pt x="68" y="12"/>
                  </a:cubicBezTo>
                  <a:cubicBezTo>
                    <a:pt x="72" y="16"/>
                    <a:pt x="74" y="20"/>
                    <a:pt x="76" y="25"/>
                  </a:cubicBezTo>
                  <a:cubicBezTo>
                    <a:pt x="78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6" y="56"/>
                  </a:cubicBezTo>
                  <a:cubicBezTo>
                    <a:pt x="18" y="59"/>
                    <a:pt x="20" y="62"/>
                    <a:pt x="22" y="64"/>
                  </a:cubicBezTo>
                  <a:cubicBezTo>
                    <a:pt x="25" y="66"/>
                    <a:pt x="27" y="68"/>
                    <a:pt x="30" y="69"/>
                  </a:cubicBezTo>
                  <a:cubicBezTo>
                    <a:pt x="33" y="71"/>
                    <a:pt x="37" y="71"/>
                    <a:pt x="40" y="71"/>
                  </a:cubicBezTo>
                  <a:cubicBezTo>
                    <a:pt x="42" y="71"/>
                    <a:pt x="45" y="71"/>
                    <a:pt x="47" y="70"/>
                  </a:cubicBezTo>
                  <a:cubicBezTo>
                    <a:pt x="49" y="70"/>
                    <a:pt x="52" y="69"/>
                    <a:pt x="54" y="68"/>
                  </a:cubicBezTo>
                  <a:cubicBezTo>
                    <a:pt x="56" y="67"/>
                    <a:pt x="57" y="65"/>
                    <a:pt x="59" y="64"/>
                  </a:cubicBezTo>
                  <a:cubicBezTo>
                    <a:pt x="60" y="62"/>
                    <a:pt x="62" y="60"/>
                    <a:pt x="62" y="58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4"/>
                    <a:pt x="71" y="67"/>
                    <a:pt x="68" y="69"/>
                  </a:cubicBezTo>
                  <a:cubicBezTo>
                    <a:pt x="66" y="72"/>
                    <a:pt x="64" y="74"/>
                    <a:pt x="61" y="76"/>
                  </a:cubicBezTo>
                  <a:cubicBezTo>
                    <a:pt x="58" y="77"/>
                    <a:pt x="54" y="79"/>
                    <a:pt x="51" y="80"/>
                  </a:cubicBezTo>
                  <a:cubicBezTo>
                    <a:pt x="47" y="81"/>
                    <a:pt x="43" y="81"/>
                    <a:pt x="40" y="81"/>
                  </a:cubicBezTo>
                  <a:close/>
                  <a:moveTo>
                    <a:pt x="66" y="35"/>
                  </a:moveTo>
                  <a:cubicBezTo>
                    <a:pt x="66" y="32"/>
                    <a:pt x="65" y="28"/>
                    <a:pt x="64" y="25"/>
                  </a:cubicBezTo>
                  <a:cubicBezTo>
                    <a:pt x="62" y="22"/>
                    <a:pt x="60" y="19"/>
                    <a:pt x="58" y="17"/>
                  </a:cubicBezTo>
                  <a:cubicBezTo>
                    <a:pt x="55" y="15"/>
                    <a:pt x="53" y="13"/>
                    <a:pt x="50" y="12"/>
                  </a:cubicBezTo>
                  <a:cubicBezTo>
                    <a:pt x="47" y="11"/>
                    <a:pt x="43" y="10"/>
                    <a:pt x="40" y="10"/>
                  </a:cubicBezTo>
                  <a:cubicBezTo>
                    <a:pt x="36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19" y="19"/>
                    <a:pt x="17" y="22"/>
                    <a:pt x="16" y="25"/>
                  </a:cubicBezTo>
                  <a:cubicBezTo>
                    <a:pt x="14" y="28"/>
                    <a:pt x="14" y="32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Freeform 96"/>
            <p:cNvSpPr/>
            <p:nvPr/>
          </p:nvSpPr>
          <p:spPr bwMode="auto">
            <a:xfrm>
              <a:off x="3098800" y="4139406"/>
              <a:ext cx="50800" cy="57150"/>
            </a:xfrm>
            <a:custGeom>
              <a:avLst/>
              <a:gdLst>
                <a:gd name="T0" fmla="*/ 0 w 74"/>
                <a:gd name="T1" fmla="*/ 40 h 81"/>
                <a:gd name="T2" fmla="*/ 3 w 74"/>
                <a:gd name="T3" fmla="*/ 25 h 81"/>
                <a:gd name="T4" fmla="*/ 11 w 74"/>
                <a:gd name="T5" fmla="*/ 12 h 81"/>
                <a:gd name="T6" fmla="*/ 24 w 74"/>
                <a:gd name="T7" fmla="*/ 3 h 81"/>
                <a:gd name="T8" fmla="*/ 40 w 74"/>
                <a:gd name="T9" fmla="*/ 0 h 81"/>
                <a:gd name="T10" fmla="*/ 60 w 74"/>
                <a:gd name="T11" fmla="*/ 5 h 81"/>
                <a:gd name="T12" fmla="*/ 73 w 74"/>
                <a:gd name="T13" fmla="*/ 19 h 81"/>
                <a:gd name="T14" fmla="*/ 60 w 74"/>
                <a:gd name="T15" fmla="*/ 23 h 81"/>
                <a:gd name="T16" fmla="*/ 52 w 74"/>
                <a:gd name="T17" fmla="*/ 15 h 81"/>
                <a:gd name="T18" fmla="*/ 40 w 74"/>
                <a:gd name="T19" fmla="*/ 11 h 81"/>
                <a:gd name="T20" fmla="*/ 30 w 74"/>
                <a:gd name="T21" fmla="*/ 14 h 81"/>
                <a:gd name="T22" fmla="*/ 21 w 74"/>
                <a:gd name="T23" fmla="*/ 20 h 81"/>
                <a:gd name="T24" fmla="*/ 16 w 74"/>
                <a:gd name="T25" fmla="*/ 29 h 81"/>
                <a:gd name="T26" fmla="*/ 14 w 74"/>
                <a:gd name="T27" fmla="*/ 40 h 81"/>
                <a:gd name="T28" fmla="*/ 16 w 74"/>
                <a:gd name="T29" fmla="*/ 52 h 81"/>
                <a:gd name="T30" fmla="*/ 22 w 74"/>
                <a:gd name="T31" fmla="*/ 61 h 81"/>
                <a:gd name="T32" fmla="*/ 30 w 74"/>
                <a:gd name="T33" fmla="*/ 68 h 81"/>
                <a:gd name="T34" fmla="*/ 40 w 74"/>
                <a:gd name="T35" fmla="*/ 70 h 81"/>
                <a:gd name="T36" fmla="*/ 47 w 74"/>
                <a:gd name="T37" fmla="*/ 69 h 81"/>
                <a:gd name="T38" fmla="*/ 53 w 74"/>
                <a:gd name="T39" fmla="*/ 66 h 81"/>
                <a:gd name="T40" fmla="*/ 58 w 74"/>
                <a:gd name="T41" fmla="*/ 62 h 81"/>
                <a:gd name="T42" fmla="*/ 61 w 74"/>
                <a:gd name="T43" fmla="*/ 58 h 81"/>
                <a:gd name="T44" fmla="*/ 74 w 74"/>
                <a:gd name="T45" fmla="*/ 62 h 81"/>
                <a:gd name="T46" fmla="*/ 69 w 74"/>
                <a:gd name="T47" fmla="*/ 70 h 81"/>
                <a:gd name="T48" fmla="*/ 61 w 74"/>
                <a:gd name="T49" fmla="*/ 76 h 81"/>
                <a:gd name="T50" fmla="*/ 52 w 74"/>
                <a:gd name="T51" fmla="*/ 80 h 81"/>
                <a:gd name="T52" fmla="*/ 40 w 74"/>
                <a:gd name="T53" fmla="*/ 81 h 81"/>
                <a:gd name="T54" fmla="*/ 24 w 74"/>
                <a:gd name="T55" fmla="*/ 78 h 81"/>
                <a:gd name="T56" fmla="*/ 11 w 74"/>
                <a:gd name="T57" fmla="*/ 69 h 81"/>
                <a:gd name="T58" fmla="*/ 3 w 74"/>
                <a:gd name="T59" fmla="*/ 56 h 81"/>
                <a:gd name="T60" fmla="*/ 0 w 74"/>
                <a:gd name="T61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4" h="81">
                  <a:moveTo>
                    <a:pt x="0" y="40"/>
                  </a:move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8" y="0"/>
                    <a:pt x="55" y="2"/>
                    <a:pt x="60" y="5"/>
                  </a:cubicBezTo>
                  <a:cubicBezTo>
                    <a:pt x="66" y="9"/>
                    <a:pt x="70" y="13"/>
                    <a:pt x="73" y="1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8" y="19"/>
                    <a:pt x="55" y="17"/>
                    <a:pt x="52" y="15"/>
                  </a:cubicBezTo>
                  <a:cubicBezTo>
                    <a:pt x="48" y="12"/>
                    <a:pt x="44" y="11"/>
                    <a:pt x="40" y="11"/>
                  </a:cubicBezTo>
                  <a:cubicBezTo>
                    <a:pt x="36" y="11"/>
                    <a:pt x="33" y="12"/>
                    <a:pt x="30" y="14"/>
                  </a:cubicBezTo>
                  <a:cubicBezTo>
                    <a:pt x="26" y="15"/>
                    <a:pt x="24" y="17"/>
                    <a:pt x="21" y="20"/>
                  </a:cubicBezTo>
                  <a:cubicBezTo>
                    <a:pt x="19" y="22"/>
                    <a:pt x="17" y="25"/>
                    <a:pt x="16" y="29"/>
                  </a:cubicBezTo>
                  <a:cubicBezTo>
                    <a:pt x="15" y="32"/>
                    <a:pt x="14" y="36"/>
                    <a:pt x="14" y="40"/>
                  </a:cubicBezTo>
                  <a:cubicBezTo>
                    <a:pt x="14" y="44"/>
                    <a:pt x="15" y="48"/>
                    <a:pt x="16" y="52"/>
                  </a:cubicBezTo>
                  <a:cubicBezTo>
                    <a:pt x="17" y="56"/>
                    <a:pt x="19" y="59"/>
                    <a:pt x="22" y="61"/>
                  </a:cubicBezTo>
                  <a:cubicBezTo>
                    <a:pt x="24" y="64"/>
                    <a:pt x="27" y="66"/>
                    <a:pt x="30" y="68"/>
                  </a:cubicBezTo>
                  <a:cubicBezTo>
                    <a:pt x="33" y="69"/>
                    <a:pt x="36" y="70"/>
                    <a:pt x="40" y="70"/>
                  </a:cubicBezTo>
                  <a:cubicBezTo>
                    <a:pt x="42" y="70"/>
                    <a:pt x="45" y="70"/>
                    <a:pt x="47" y="69"/>
                  </a:cubicBezTo>
                  <a:cubicBezTo>
                    <a:pt x="49" y="68"/>
                    <a:pt x="51" y="67"/>
                    <a:pt x="53" y="66"/>
                  </a:cubicBezTo>
                  <a:cubicBezTo>
                    <a:pt x="55" y="65"/>
                    <a:pt x="56" y="64"/>
                    <a:pt x="58" y="62"/>
                  </a:cubicBezTo>
                  <a:cubicBezTo>
                    <a:pt x="59" y="61"/>
                    <a:pt x="60" y="59"/>
                    <a:pt x="61" y="58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4"/>
                    <a:pt x="71" y="67"/>
                    <a:pt x="69" y="70"/>
                  </a:cubicBezTo>
                  <a:cubicBezTo>
                    <a:pt x="67" y="72"/>
                    <a:pt x="64" y="74"/>
                    <a:pt x="61" y="76"/>
                  </a:cubicBezTo>
                  <a:cubicBezTo>
                    <a:pt x="58" y="77"/>
                    <a:pt x="55" y="79"/>
                    <a:pt x="52" y="80"/>
                  </a:cubicBezTo>
                  <a:cubicBezTo>
                    <a:pt x="48" y="81"/>
                    <a:pt x="44" y="81"/>
                    <a:pt x="40" y="81"/>
                  </a:cubicBez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Freeform 97"/>
            <p:cNvSpPr/>
            <p:nvPr/>
          </p:nvSpPr>
          <p:spPr bwMode="auto">
            <a:xfrm>
              <a:off x="3159125" y="4183856"/>
              <a:ext cx="9525" cy="20638"/>
            </a:xfrm>
            <a:custGeom>
              <a:avLst/>
              <a:gdLst>
                <a:gd name="T0" fmla="*/ 1 w 6"/>
                <a:gd name="T1" fmla="*/ 13 h 13"/>
                <a:gd name="T2" fmla="*/ 2 w 6"/>
                <a:gd name="T3" fmla="*/ 7 h 13"/>
                <a:gd name="T4" fmla="*/ 0 w 6"/>
                <a:gd name="T5" fmla="*/ 7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7 h 13"/>
                <a:gd name="T12" fmla="*/ 4 w 6"/>
                <a:gd name="T13" fmla="*/ 13 h 13"/>
                <a:gd name="T14" fmla="*/ 1 w 6"/>
                <a:gd name="T15" fmla="*/ 13 h 13"/>
                <a:gd name="T16" fmla="*/ 1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4" y="13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Freeform 98"/>
            <p:cNvSpPr>
              <a:spLocks noEditPoints="1"/>
            </p:cNvSpPr>
            <p:nvPr/>
          </p:nvSpPr>
          <p:spPr bwMode="auto">
            <a:xfrm>
              <a:off x="2592387" y="4241006"/>
              <a:ext cx="7938" cy="77788"/>
            </a:xfrm>
            <a:custGeom>
              <a:avLst/>
              <a:gdLst>
                <a:gd name="T0" fmla="*/ 0 w 5"/>
                <a:gd name="T1" fmla="*/ 49 h 49"/>
                <a:gd name="T2" fmla="*/ 0 w 5"/>
                <a:gd name="T3" fmla="*/ 15 h 49"/>
                <a:gd name="T4" fmla="*/ 5 w 5"/>
                <a:gd name="T5" fmla="*/ 15 h 49"/>
                <a:gd name="T6" fmla="*/ 5 w 5"/>
                <a:gd name="T7" fmla="*/ 49 h 49"/>
                <a:gd name="T8" fmla="*/ 0 w 5"/>
                <a:gd name="T9" fmla="*/ 49 h 49"/>
                <a:gd name="T10" fmla="*/ 0 w 5"/>
                <a:gd name="T11" fmla="*/ 49 h 49"/>
                <a:gd name="T12" fmla="*/ 0 w 5"/>
                <a:gd name="T13" fmla="*/ 8 h 49"/>
                <a:gd name="T14" fmla="*/ 0 w 5"/>
                <a:gd name="T15" fmla="*/ 0 h 49"/>
                <a:gd name="T16" fmla="*/ 5 w 5"/>
                <a:gd name="T17" fmla="*/ 0 h 49"/>
                <a:gd name="T18" fmla="*/ 5 w 5"/>
                <a:gd name="T19" fmla="*/ 8 h 49"/>
                <a:gd name="T20" fmla="*/ 0 w 5"/>
                <a:gd name="T21" fmla="*/ 8 h 49"/>
                <a:gd name="T22" fmla="*/ 0 w 5"/>
                <a:gd name="T23" fmla="*/ 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9">
                  <a:moveTo>
                    <a:pt x="0" y="49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Freeform 99"/>
            <p:cNvSpPr/>
            <p:nvPr/>
          </p:nvSpPr>
          <p:spPr bwMode="auto">
            <a:xfrm>
              <a:off x="2616200" y="4263231"/>
              <a:ext cx="82550" cy="55563"/>
            </a:xfrm>
            <a:custGeom>
              <a:avLst/>
              <a:gdLst>
                <a:gd name="T0" fmla="*/ 118 w 118"/>
                <a:gd name="T1" fmla="*/ 80 h 80"/>
                <a:gd name="T2" fmla="*/ 105 w 118"/>
                <a:gd name="T3" fmla="*/ 80 h 80"/>
                <a:gd name="T4" fmla="*/ 105 w 118"/>
                <a:gd name="T5" fmla="*/ 36 h 80"/>
                <a:gd name="T6" fmla="*/ 101 w 118"/>
                <a:gd name="T7" fmla="*/ 18 h 80"/>
                <a:gd name="T8" fmla="*/ 89 w 118"/>
                <a:gd name="T9" fmla="*/ 12 h 80"/>
                <a:gd name="T10" fmla="*/ 75 w 118"/>
                <a:gd name="T11" fmla="*/ 18 h 80"/>
                <a:gd name="T12" fmla="*/ 66 w 118"/>
                <a:gd name="T13" fmla="*/ 33 h 80"/>
                <a:gd name="T14" fmla="*/ 66 w 118"/>
                <a:gd name="T15" fmla="*/ 80 h 80"/>
                <a:gd name="T16" fmla="*/ 53 w 118"/>
                <a:gd name="T17" fmla="*/ 80 h 80"/>
                <a:gd name="T18" fmla="*/ 53 w 118"/>
                <a:gd name="T19" fmla="*/ 36 h 80"/>
                <a:gd name="T20" fmla="*/ 49 w 118"/>
                <a:gd name="T21" fmla="*/ 18 h 80"/>
                <a:gd name="T22" fmla="*/ 37 w 118"/>
                <a:gd name="T23" fmla="*/ 12 h 80"/>
                <a:gd name="T24" fmla="*/ 23 w 118"/>
                <a:gd name="T25" fmla="*/ 18 h 80"/>
                <a:gd name="T26" fmla="*/ 13 w 118"/>
                <a:gd name="T27" fmla="*/ 33 h 80"/>
                <a:gd name="T28" fmla="*/ 13 w 118"/>
                <a:gd name="T29" fmla="*/ 80 h 80"/>
                <a:gd name="T30" fmla="*/ 0 w 118"/>
                <a:gd name="T31" fmla="*/ 80 h 80"/>
                <a:gd name="T32" fmla="*/ 0 w 118"/>
                <a:gd name="T33" fmla="*/ 2 h 80"/>
                <a:gd name="T34" fmla="*/ 12 w 118"/>
                <a:gd name="T35" fmla="*/ 2 h 80"/>
                <a:gd name="T36" fmla="*/ 12 w 118"/>
                <a:gd name="T37" fmla="*/ 18 h 80"/>
                <a:gd name="T38" fmla="*/ 25 w 118"/>
                <a:gd name="T39" fmla="*/ 5 h 80"/>
                <a:gd name="T40" fmla="*/ 42 w 118"/>
                <a:gd name="T41" fmla="*/ 0 h 80"/>
                <a:gd name="T42" fmla="*/ 58 w 118"/>
                <a:gd name="T43" fmla="*/ 6 h 80"/>
                <a:gd name="T44" fmla="*/ 65 w 118"/>
                <a:gd name="T45" fmla="*/ 19 h 80"/>
                <a:gd name="T46" fmla="*/ 95 w 118"/>
                <a:gd name="T47" fmla="*/ 0 h 80"/>
                <a:gd name="T48" fmla="*/ 106 w 118"/>
                <a:gd name="T49" fmla="*/ 3 h 80"/>
                <a:gd name="T50" fmla="*/ 113 w 118"/>
                <a:gd name="T51" fmla="*/ 10 h 80"/>
                <a:gd name="T52" fmla="*/ 117 w 118"/>
                <a:gd name="T53" fmla="*/ 20 h 80"/>
                <a:gd name="T54" fmla="*/ 118 w 118"/>
                <a:gd name="T55" fmla="*/ 33 h 80"/>
                <a:gd name="T56" fmla="*/ 118 w 118"/>
                <a:gd name="T5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80">
                  <a:moveTo>
                    <a:pt x="118" y="80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28"/>
                    <a:pt x="104" y="22"/>
                    <a:pt x="101" y="18"/>
                  </a:cubicBezTo>
                  <a:cubicBezTo>
                    <a:pt x="99" y="14"/>
                    <a:pt x="95" y="12"/>
                    <a:pt x="89" y="12"/>
                  </a:cubicBezTo>
                  <a:cubicBezTo>
                    <a:pt x="84" y="12"/>
                    <a:pt x="79" y="14"/>
                    <a:pt x="75" y="18"/>
                  </a:cubicBezTo>
                  <a:cubicBezTo>
                    <a:pt x="71" y="22"/>
                    <a:pt x="68" y="27"/>
                    <a:pt x="66" y="33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51" y="22"/>
                    <a:pt x="49" y="18"/>
                  </a:cubicBezTo>
                  <a:cubicBezTo>
                    <a:pt x="46" y="14"/>
                    <a:pt x="42" y="12"/>
                    <a:pt x="37" y="12"/>
                  </a:cubicBezTo>
                  <a:cubicBezTo>
                    <a:pt x="32" y="12"/>
                    <a:pt x="27" y="14"/>
                    <a:pt x="23" y="18"/>
                  </a:cubicBezTo>
                  <a:cubicBezTo>
                    <a:pt x="18" y="22"/>
                    <a:pt x="15" y="27"/>
                    <a:pt x="13" y="3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5" y="13"/>
                    <a:pt x="20" y="8"/>
                    <a:pt x="25" y="5"/>
                  </a:cubicBezTo>
                  <a:cubicBezTo>
                    <a:pt x="30" y="2"/>
                    <a:pt x="36" y="0"/>
                    <a:pt x="42" y="0"/>
                  </a:cubicBezTo>
                  <a:cubicBezTo>
                    <a:pt x="49" y="0"/>
                    <a:pt x="54" y="2"/>
                    <a:pt x="58" y="6"/>
                  </a:cubicBezTo>
                  <a:cubicBezTo>
                    <a:pt x="62" y="9"/>
                    <a:pt x="64" y="14"/>
                    <a:pt x="65" y="19"/>
                  </a:cubicBezTo>
                  <a:cubicBezTo>
                    <a:pt x="72" y="7"/>
                    <a:pt x="82" y="0"/>
                    <a:pt x="95" y="0"/>
                  </a:cubicBezTo>
                  <a:cubicBezTo>
                    <a:pt x="99" y="0"/>
                    <a:pt x="103" y="1"/>
                    <a:pt x="106" y="3"/>
                  </a:cubicBezTo>
                  <a:cubicBezTo>
                    <a:pt x="109" y="4"/>
                    <a:pt x="112" y="7"/>
                    <a:pt x="113" y="10"/>
                  </a:cubicBezTo>
                  <a:cubicBezTo>
                    <a:pt x="115" y="13"/>
                    <a:pt x="116" y="16"/>
                    <a:pt x="117" y="20"/>
                  </a:cubicBezTo>
                  <a:cubicBezTo>
                    <a:pt x="118" y="24"/>
                    <a:pt x="118" y="28"/>
                    <a:pt x="118" y="33"/>
                  </a:cubicBezTo>
                  <a:cubicBezTo>
                    <a:pt x="118" y="80"/>
                    <a:pt x="118" y="80"/>
                    <a:pt x="118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Freeform 100"/>
            <p:cNvSpPr>
              <a:spLocks noEditPoints="1"/>
            </p:cNvSpPr>
            <p:nvPr/>
          </p:nvSpPr>
          <p:spPr bwMode="auto">
            <a:xfrm>
              <a:off x="2713037" y="4263231"/>
              <a:ext cx="53975" cy="77788"/>
            </a:xfrm>
            <a:custGeom>
              <a:avLst/>
              <a:gdLst>
                <a:gd name="T0" fmla="*/ 42 w 77"/>
                <a:gd name="T1" fmla="*/ 82 h 112"/>
                <a:gd name="T2" fmla="*/ 25 w 77"/>
                <a:gd name="T3" fmla="*/ 77 h 112"/>
                <a:gd name="T4" fmla="*/ 13 w 77"/>
                <a:gd name="T5" fmla="*/ 65 h 112"/>
                <a:gd name="T6" fmla="*/ 13 w 77"/>
                <a:gd name="T7" fmla="*/ 112 h 112"/>
                <a:gd name="T8" fmla="*/ 0 w 77"/>
                <a:gd name="T9" fmla="*/ 112 h 112"/>
                <a:gd name="T10" fmla="*/ 0 w 77"/>
                <a:gd name="T11" fmla="*/ 2 h 112"/>
                <a:gd name="T12" fmla="*/ 12 w 77"/>
                <a:gd name="T13" fmla="*/ 2 h 112"/>
                <a:gd name="T14" fmla="*/ 12 w 77"/>
                <a:gd name="T15" fmla="*/ 16 h 112"/>
                <a:gd name="T16" fmla="*/ 24 w 77"/>
                <a:gd name="T17" fmla="*/ 5 h 112"/>
                <a:gd name="T18" fmla="*/ 40 w 77"/>
                <a:gd name="T19" fmla="*/ 0 h 112"/>
                <a:gd name="T20" fmla="*/ 55 w 77"/>
                <a:gd name="T21" fmla="*/ 4 h 112"/>
                <a:gd name="T22" fmla="*/ 67 w 77"/>
                <a:gd name="T23" fmla="*/ 13 h 112"/>
                <a:gd name="T24" fmla="*/ 75 w 77"/>
                <a:gd name="T25" fmla="*/ 26 h 112"/>
                <a:gd name="T26" fmla="*/ 77 w 77"/>
                <a:gd name="T27" fmla="*/ 41 h 112"/>
                <a:gd name="T28" fmla="*/ 75 w 77"/>
                <a:gd name="T29" fmla="*/ 57 h 112"/>
                <a:gd name="T30" fmla="*/ 68 w 77"/>
                <a:gd name="T31" fmla="*/ 70 h 112"/>
                <a:gd name="T32" fmla="*/ 56 w 77"/>
                <a:gd name="T33" fmla="*/ 78 h 112"/>
                <a:gd name="T34" fmla="*/ 42 w 77"/>
                <a:gd name="T35" fmla="*/ 82 h 112"/>
                <a:gd name="T36" fmla="*/ 38 w 77"/>
                <a:gd name="T37" fmla="*/ 70 h 112"/>
                <a:gd name="T38" fmla="*/ 49 w 77"/>
                <a:gd name="T39" fmla="*/ 68 h 112"/>
                <a:gd name="T40" fmla="*/ 57 w 77"/>
                <a:gd name="T41" fmla="*/ 61 h 112"/>
                <a:gd name="T42" fmla="*/ 62 w 77"/>
                <a:gd name="T43" fmla="*/ 52 h 112"/>
                <a:gd name="T44" fmla="*/ 64 w 77"/>
                <a:gd name="T45" fmla="*/ 41 h 112"/>
                <a:gd name="T46" fmla="*/ 62 w 77"/>
                <a:gd name="T47" fmla="*/ 30 h 112"/>
                <a:gd name="T48" fmla="*/ 56 w 77"/>
                <a:gd name="T49" fmla="*/ 20 h 112"/>
                <a:gd name="T50" fmla="*/ 48 w 77"/>
                <a:gd name="T51" fmla="*/ 14 h 112"/>
                <a:gd name="T52" fmla="*/ 37 w 77"/>
                <a:gd name="T53" fmla="*/ 12 h 112"/>
                <a:gd name="T54" fmla="*/ 30 w 77"/>
                <a:gd name="T55" fmla="*/ 13 h 112"/>
                <a:gd name="T56" fmla="*/ 22 w 77"/>
                <a:gd name="T57" fmla="*/ 17 h 112"/>
                <a:gd name="T58" fmla="*/ 16 w 77"/>
                <a:gd name="T59" fmla="*/ 22 h 112"/>
                <a:gd name="T60" fmla="*/ 13 w 77"/>
                <a:gd name="T61" fmla="*/ 29 h 112"/>
                <a:gd name="T62" fmla="*/ 13 w 77"/>
                <a:gd name="T63" fmla="*/ 52 h 112"/>
                <a:gd name="T64" fmla="*/ 17 w 77"/>
                <a:gd name="T65" fmla="*/ 59 h 112"/>
                <a:gd name="T66" fmla="*/ 23 w 77"/>
                <a:gd name="T67" fmla="*/ 65 h 112"/>
                <a:gd name="T68" fmla="*/ 30 w 77"/>
                <a:gd name="T69" fmla="*/ 69 h 112"/>
                <a:gd name="T70" fmla="*/ 38 w 77"/>
                <a:gd name="T71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" h="112">
                  <a:moveTo>
                    <a:pt x="42" y="82"/>
                  </a:moveTo>
                  <a:cubicBezTo>
                    <a:pt x="36" y="82"/>
                    <a:pt x="30" y="80"/>
                    <a:pt x="25" y="77"/>
                  </a:cubicBezTo>
                  <a:cubicBezTo>
                    <a:pt x="20" y="74"/>
                    <a:pt x="16" y="69"/>
                    <a:pt x="13" y="65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2"/>
                    <a:pt x="19" y="8"/>
                    <a:pt x="24" y="5"/>
                  </a:cubicBezTo>
                  <a:cubicBezTo>
                    <a:pt x="29" y="2"/>
                    <a:pt x="34" y="0"/>
                    <a:pt x="40" y="0"/>
                  </a:cubicBezTo>
                  <a:cubicBezTo>
                    <a:pt x="46" y="0"/>
                    <a:pt x="51" y="1"/>
                    <a:pt x="55" y="4"/>
                  </a:cubicBezTo>
                  <a:cubicBezTo>
                    <a:pt x="60" y="6"/>
                    <a:pt x="64" y="9"/>
                    <a:pt x="67" y="13"/>
                  </a:cubicBezTo>
                  <a:cubicBezTo>
                    <a:pt x="70" y="16"/>
                    <a:pt x="73" y="21"/>
                    <a:pt x="75" y="26"/>
                  </a:cubicBezTo>
                  <a:cubicBezTo>
                    <a:pt x="76" y="30"/>
                    <a:pt x="77" y="36"/>
                    <a:pt x="77" y="41"/>
                  </a:cubicBezTo>
                  <a:cubicBezTo>
                    <a:pt x="77" y="46"/>
                    <a:pt x="77" y="52"/>
                    <a:pt x="75" y="57"/>
                  </a:cubicBezTo>
                  <a:cubicBezTo>
                    <a:pt x="73" y="62"/>
                    <a:pt x="71" y="66"/>
                    <a:pt x="68" y="70"/>
                  </a:cubicBezTo>
                  <a:cubicBezTo>
                    <a:pt x="65" y="73"/>
                    <a:pt x="61" y="76"/>
                    <a:pt x="56" y="78"/>
                  </a:cubicBezTo>
                  <a:cubicBezTo>
                    <a:pt x="52" y="80"/>
                    <a:pt x="47" y="82"/>
                    <a:pt x="42" y="82"/>
                  </a:cubicBezTo>
                  <a:close/>
                  <a:moveTo>
                    <a:pt x="38" y="70"/>
                  </a:moveTo>
                  <a:cubicBezTo>
                    <a:pt x="42" y="70"/>
                    <a:pt x="46" y="69"/>
                    <a:pt x="49" y="68"/>
                  </a:cubicBezTo>
                  <a:cubicBezTo>
                    <a:pt x="52" y="66"/>
                    <a:pt x="55" y="64"/>
                    <a:pt x="57" y="61"/>
                  </a:cubicBezTo>
                  <a:cubicBezTo>
                    <a:pt x="59" y="58"/>
                    <a:pt x="61" y="55"/>
                    <a:pt x="62" y="52"/>
                  </a:cubicBezTo>
                  <a:cubicBezTo>
                    <a:pt x="63" y="48"/>
                    <a:pt x="64" y="45"/>
                    <a:pt x="64" y="41"/>
                  </a:cubicBezTo>
                  <a:cubicBezTo>
                    <a:pt x="64" y="37"/>
                    <a:pt x="63" y="33"/>
                    <a:pt x="62" y="30"/>
                  </a:cubicBezTo>
                  <a:cubicBezTo>
                    <a:pt x="60" y="26"/>
                    <a:pt x="58" y="23"/>
                    <a:pt x="56" y="20"/>
                  </a:cubicBezTo>
                  <a:cubicBezTo>
                    <a:pt x="54" y="18"/>
                    <a:pt x="51" y="16"/>
                    <a:pt x="48" y="14"/>
                  </a:cubicBezTo>
                  <a:cubicBezTo>
                    <a:pt x="44" y="12"/>
                    <a:pt x="41" y="12"/>
                    <a:pt x="37" y="12"/>
                  </a:cubicBezTo>
                  <a:cubicBezTo>
                    <a:pt x="35" y="12"/>
                    <a:pt x="32" y="12"/>
                    <a:pt x="30" y="13"/>
                  </a:cubicBezTo>
                  <a:cubicBezTo>
                    <a:pt x="27" y="14"/>
                    <a:pt x="25" y="15"/>
                    <a:pt x="22" y="17"/>
                  </a:cubicBezTo>
                  <a:cubicBezTo>
                    <a:pt x="20" y="18"/>
                    <a:pt x="18" y="20"/>
                    <a:pt x="16" y="22"/>
                  </a:cubicBezTo>
                  <a:cubicBezTo>
                    <a:pt x="15" y="25"/>
                    <a:pt x="14" y="27"/>
                    <a:pt x="13" y="29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4" y="54"/>
                    <a:pt x="16" y="57"/>
                    <a:pt x="17" y="59"/>
                  </a:cubicBezTo>
                  <a:cubicBezTo>
                    <a:pt x="19" y="61"/>
                    <a:pt x="21" y="63"/>
                    <a:pt x="23" y="65"/>
                  </a:cubicBezTo>
                  <a:cubicBezTo>
                    <a:pt x="26" y="66"/>
                    <a:pt x="28" y="68"/>
                    <a:pt x="30" y="69"/>
                  </a:cubicBezTo>
                  <a:cubicBezTo>
                    <a:pt x="33" y="70"/>
                    <a:pt x="35" y="70"/>
                    <a:pt x="38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Freeform 101"/>
            <p:cNvSpPr>
              <a:spLocks noEditPoints="1"/>
            </p:cNvSpPr>
            <p:nvPr/>
          </p:nvSpPr>
          <p:spPr bwMode="auto">
            <a:xfrm>
              <a:off x="2774950" y="4263231"/>
              <a:ext cx="55563" cy="57150"/>
            </a:xfrm>
            <a:custGeom>
              <a:avLst/>
              <a:gdLst>
                <a:gd name="T0" fmla="*/ 40 w 80"/>
                <a:gd name="T1" fmla="*/ 82 h 82"/>
                <a:gd name="T2" fmla="*/ 24 w 80"/>
                <a:gd name="T3" fmla="*/ 78 h 82"/>
                <a:gd name="T4" fmla="*/ 11 w 80"/>
                <a:gd name="T5" fmla="*/ 70 h 82"/>
                <a:gd name="T6" fmla="*/ 3 w 80"/>
                <a:gd name="T7" fmla="*/ 57 h 82"/>
                <a:gd name="T8" fmla="*/ 0 w 80"/>
                <a:gd name="T9" fmla="*/ 41 h 82"/>
                <a:gd name="T10" fmla="*/ 3 w 80"/>
                <a:gd name="T11" fmla="*/ 25 h 82"/>
                <a:gd name="T12" fmla="*/ 12 w 80"/>
                <a:gd name="T13" fmla="*/ 12 h 82"/>
                <a:gd name="T14" fmla="*/ 24 w 80"/>
                <a:gd name="T15" fmla="*/ 4 h 82"/>
                <a:gd name="T16" fmla="*/ 40 w 80"/>
                <a:gd name="T17" fmla="*/ 0 h 82"/>
                <a:gd name="T18" fmla="*/ 57 w 80"/>
                <a:gd name="T19" fmla="*/ 4 h 82"/>
                <a:gd name="T20" fmla="*/ 69 w 80"/>
                <a:gd name="T21" fmla="*/ 12 h 82"/>
                <a:gd name="T22" fmla="*/ 77 w 80"/>
                <a:gd name="T23" fmla="*/ 25 h 82"/>
                <a:gd name="T24" fmla="*/ 80 w 80"/>
                <a:gd name="T25" fmla="*/ 40 h 82"/>
                <a:gd name="T26" fmla="*/ 80 w 80"/>
                <a:gd name="T27" fmla="*/ 43 h 82"/>
                <a:gd name="T28" fmla="*/ 79 w 80"/>
                <a:gd name="T29" fmla="*/ 45 h 82"/>
                <a:gd name="T30" fmla="*/ 14 w 80"/>
                <a:gd name="T31" fmla="*/ 45 h 82"/>
                <a:gd name="T32" fmla="*/ 17 w 80"/>
                <a:gd name="T33" fmla="*/ 56 h 82"/>
                <a:gd name="T34" fmla="*/ 23 w 80"/>
                <a:gd name="T35" fmla="*/ 64 h 82"/>
                <a:gd name="T36" fmla="*/ 31 w 80"/>
                <a:gd name="T37" fmla="*/ 70 h 82"/>
                <a:gd name="T38" fmla="*/ 41 w 80"/>
                <a:gd name="T39" fmla="*/ 72 h 82"/>
                <a:gd name="T40" fmla="*/ 48 w 80"/>
                <a:gd name="T41" fmla="*/ 71 h 82"/>
                <a:gd name="T42" fmla="*/ 54 w 80"/>
                <a:gd name="T43" fmla="*/ 68 h 82"/>
                <a:gd name="T44" fmla="*/ 60 w 80"/>
                <a:gd name="T45" fmla="*/ 64 h 82"/>
                <a:gd name="T46" fmla="*/ 63 w 80"/>
                <a:gd name="T47" fmla="*/ 59 h 82"/>
                <a:gd name="T48" fmla="*/ 75 w 80"/>
                <a:gd name="T49" fmla="*/ 62 h 82"/>
                <a:gd name="T50" fmla="*/ 69 w 80"/>
                <a:gd name="T51" fmla="*/ 70 h 82"/>
                <a:gd name="T52" fmla="*/ 61 w 80"/>
                <a:gd name="T53" fmla="*/ 76 h 82"/>
                <a:gd name="T54" fmla="*/ 52 w 80"/>
                <a:gd name="T55" fmla="*/ 80 h 82"/>
                <a:gd name="T56" fmla="*/ 40 w 80"/>
                <a:gd name="T57" fmla="*/ 82 h 82"/>
                <a:gd name="T58" fmla="*/ 67 w 80"/>
                <a:gd name="T59" fmla="*/ 36 h 82"/>
                <a:gd name="T60" fmla="*/ 64 w 80"/>
                <a:gd name="T61" fmla="*/ 25 h 82"/>
                <a:gd name="T62" fmla="*/ 59 w 80"/>
                <a:gd name="T63" fmla="*/ 17 h 82"/>
                <a:gd name="T64" fmla="*/ 50 w 80"/>
                <a:gd name="T65" fmla="*/ 12 h 82"/>
                <a:gd name="T66" fmla="*/ 40 w 80"/>
                <a:gd name="T67" fmla="*/ 10 h 82"/>
                <a:gd name="T68" fmla="*/ 31 w 80"/>
                <a:gd name="T69" fmla="*/ 12 h 82"/>
                <a:gd name="T70" fmla="*/ 22 w 80"/>
                <a:gd name="T71" fmla="*/ 17 h 82"/>
                <a:gd name="T72" fmla="*/ 17 w 80"/>
                <a:gd name="T73" fmla="*/ 25 h 82"/>
                <a:gd name="T74" fmla="*/ 14 w 80"/>
                <a:gd name="T75" fmla="*/ 36 h 82"/>
                <a:gd name="T76" fmla="*/ 67 w 80"/>
                <a:gd name="T77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2">
                  <a:moveTo>
                    <a:pt x="40" y="82"/>
                  </a:moveTo>
                  <a:cubicBezTo>
                    <a:pt x="34" y="82"/>
                    <a:pt x="29" y="80"/>
                    <a:pt x="24" y="78"/>
                  </a:cubicBezTo>
                  <a:cubicBezTo>
                    <a:pt x="19" y="76"/>
                    <a:pt x="15" y="73"/>
                    <a:pt x="11" y="70"/>
                  </a:cubicBezTo>
                  <a:cubicBezTo>
                    <a:pt x="8" y="66"/>
                    <a:pt x="5" y="62"/>
                    <a:pt x="3" y="57"/>
                  </a:cubicBezTo>
                  <a:cubicBezTo>
                    <a:pt x="1" y="52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2" y="12"/>
                  </a:cubicBezTo>
                  <a:cubicBezTo>
                    <a:pt x="15" y="9"/>
                    <a:pt x="19" y="6"/>
                    <a:pt x="24" y="4"/>
                  </a:cubicBezTo>
                  <a:cubicBezTo>
                    <a:pt x="29" y="1"/>
                    <a:pt x="35" y="0"/>
                    <a:pt x="40" y="0"/>
                  </a:cubicBezTo>
                  <a:cubicBezTo>
                    <a:pt x="46" y="0"/>
                    <a:pt x="52" y="1"/>
                    <a:pt x="57" y="4"/>
                  </a:cubicBezTo>
                  <a:cubicBezTo>
                    <a:pt x="61" y="6"/>
                    <a:pt x="66" y="9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30"/>
                    <a:pt x="80" y="35"/>
                    <a:pt x="80" y="40"/>
                  </a:cubicBezTo>
                  <a:cubicBezTo>
                    <a:pt x="80" y="41"/>
                    <a:pt x="80" y="42"/>
                    <a:pt x="80" y="43"/>
                  </a:cubicBezTo>
                  <a:cubicBezTo>
                    <a:pt x="80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9"/>
                    <a:pt x="16" y="53"/>
                    <a:pt x="17" y="56"/>
                  </a:cubicBezTo>
                  <a:cubicBezTo>
                    <a:pt x="19" y="59"/>
                    <a:pt x="20" y="62"/>
                    <a:pt x="23" y="64"/>
                  </a:cubicBezTo>
                  <a:cubicBezTo>
                    <a:pt x="25" y="67"/>
                    <a:pt x="28" y="68"/>
                    <a:pt x="31" y="70"/>
                  </a:cubicBezTo>
                  <a:cubicBezTo>
                    <a:pt x="34" y="71"/>
                    <a:pt x="37" y="72"/>
                    <a:pt x="41" y="72"/>
                  </a:cubicBezTo>
                  <a:cubicBezTo>
                    <a:pt x="43" y="72"/>
                    <a:pt x="45" y="71"/>
                    <a:pt x="48" y="71"/>
                  </a:cubicBezTo>
                  <a:cubicBezTo>
                    <a:pt x="50" y="70"/>
                    <a:pt x="52" y="69"/>
                    <a:pt x="54" y="68"/>
                  </a:cubicBezTo>
                  <a:cubicBezTo>
                    <a:pt x="56" y="67"/>
                    <a:pt x="58" y="66"/>
                    <a:pt x="60" y="64"/>
                  </a:cubicBezTo>
                  <a:cubicBezTo>
                    <a:pt x="61" y="62"/>
                    <a:pt x="62" y="61"/>
                    <a:pt x="63" y="59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3" y="65"/>
                    <a:pt x="71" y="67"/>
                    <a:pt x="69" y="70"/>
                  </a:cubicBezTo>
                  <a:cubicBezTo>
                    <a:pt x="67" y="72"/>
                    <a:pt x="64" y="74"/>
                    <a:pt x="61" y="76"/>
                  </a:cubicBezTo>
                  <a:cubicBezTo>
                    <a:pt x="58" y="78"/>
                    <a:pt x="55" y="79"/>
                    <a:pt x="52" y="80"/>
                  </a:cubicBezTo>
                  <a:cubicBezTo>
                    <a:pt x="48" y="81"/>
                    <a:pt x="44" y="82"/>
                    <a:pt x="40" y="82"/>
                  </a:cubicBezTo>
                  <a:close/>
                  <a:moveTo>
                    <a:pt x="67" y="36"/>
                  </a:moveTo>
                  <a:cubicBezTo>
                    <a:pt x="67" y="32"/>
                    <a:pt x="66" y="28"/>
                    <a:pt x="64" y="25"/>
                  </a:cubicBezTo>
                  <a:cubicBezTo>
                    <a:pt x="63" y="22"/>
                    <a:pt x="61" y="19"/>
                    <a:pt x="59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4" y="10"/>
                    <a:pt x="40" y="10"/>
                  </a:cubicBezTo>
                  <a:cubicBezTo>
                    <a:pt x="37" y="10"/>
                    <a:pt x="34" y="11"/>
                    <a:pt x="31" y="12"/>
                  </a:cubicBezTo>
                  <a:cubicBezTo>
                    <a:pt x="27" y="13"/>
                    <a:pt x="25" y="15"/>
                    <a:pt x="22" y="17"/>
                  </a:cubicBezTo>
                  <a:cubicBezTo>
                    <a:pt x="20" y="20"/>
                    <a:pt x="18" y="22"/>
                    <a:pt x="17" y="25"/>
                  </a:cubicBezTo>
                  <a:cubicBezTo>
                    <a:pt x="15" y="28"/>
                    <a:pt x="14" y="32"/>
                    <a:pt x="14" y="36"/>
                  </a:cubicBezTo>
                  <a:cubicBezTo>
                    <a:pt x="67" y="36"/>
                    <a:pt x="67" y="36"/>
                    <a:pt x="67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Freeform 102"/>
            <p:cNvSpPr/>
            <p:nvPr/>
          </p:nvSpPr>
          <p:spPr bwMode="auto">
            <a:xfrm>
              <a:off x="2840037" y="4263231"/>
              <a:ext cx="30163" cy="55563"/>
            </a:xfrm>
            <a:custGeom>
              <a:avLst/>
              <a:gdLst>
                <a:gd name="T0" fmla="*/ 42 w 42"/>
                <a:gd name="T1" fmla="*/ 12 h 79"/>
                <a:gd name="T2" fmla="*/ 24 w 42"/>
                <a:gd name="T3" fmla="*/ 17 h 79"/>
                <a:gd name="T4" fmla="*/ 14 w 42"/>
                <a:gd name="T5" fmla="*/ 31 h 79"/>
                <a:gd name="T6" fmla="*/ 14 w 42"/>
                <a:gd name="T7" fmla="*/ 79 h 79"/>
                <a:gd name="T8" fmla="*/ 0 w 42"/>
                <a:gd name="T9" fmla="*/ 79 h 79"/>
                <a:gd name="T10" fmla="*/ 0 w 42"/>
                <a:gd name="T11" fmla="*/ 1 h 79"/>
                <a:gd name="T12" fmla="*/ 13 w 42"/>
                <a:gd name="T13" fmla="*/ 1 h 79"/>
                <a:gd name="T14" fmla="*/ 13 w 42"/>
                <a:gd name="T15" fmla="*/ 19 h 79"/>
                <a:gd name="T16" fmla="*/ 23 w 42"/>
                <a:gd name="T17" fmla="*/ 6 h 79"/>
                <a:gd name="T18" fmla="*/ 37 w 42"/>
                <a:gd name="T19" fmla="*/ 0 h 79"/>
                <a:gd name="T20" fmla="*/ 40 w 42"/>
                <a:gd name="T21" fmla="*/ 0 h 79"/>
                <a:gd name="T22" fmla="*/ 42 w 42"/>
                <a:gd name="T23" fmla="*/ 0 h 79"/>
                <a:gd name="T24" fmla="*/ 42 w 42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79">
                  <a:moveTo>
                    <a:pt x="42" y="12"/>
                  </a:moveTo>
                  <a:cubicBezTo>
                    <a:pt x="35" y="12"/>
                    <a:pt x="29" y="14"/>
                    <a:pt x="24" y="17"/>
                  </a:cubicBezTo>
                  <a:cubicBezTo>
                    <a:pt x="19" y="21"/>
                    <a:pt x="16" y="25"/>
                    <a:pt x="14" y="31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13"/>
                    <a:pt x="19" y="9"/>
                    <a:pt x="23" y="6"/>
                  </a:cubicBezTo>
                  <a:cubicBezTo>
                    <a:pt x="28" y="2"/>
                    <a:pt x="32" y="0"/>
                    <a:pt x="37" y="0"/>
                  </a:cubicBezTo>
                  <a:cubicBezTo>
                    <a:pt x="38" y="0"/>
                    <a:pt x="39" y="0"/>
                    <a:pt x="40" y="0"/>
                  </a:cubicBezTo>
                  <a:cubicBezTo>
                    <a:pt x="41" y="0"/>
                    <a:pt x="41" y="0"/>
                    <a:pt x="42" y="0"/>
                  </a:cubicBezTo>
                  <a:cubicBezTo>
                    <a:pt x="42" y="12"/>
                    <a:pt x="42" y="12"/>
                    <a:pt x="4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Freeform 103"/>
            <p:cNvSpPr>
              <a:spLocks noEditPoints="1"/>
            </p:cNvSpPr>
            <p:nvPr/>
          </p:nvSpPr>
          <p:spPr bwMode="auto">
            <a:xfrm>
              <a:off x="2873375" y="4241006"/>
              <a:ext cx="58738" cy="79375"/>
            </a:xfrm>
            <a:custGeom>
              <a:avLst/>
              <a:gdLst>
                <a:gd name="T0" fmla="*/ 38 w 82"/>
                <a:gd name="T1" fmla="*/ 112 h 112"/>
                <a:gd name="T2" fmla="*/ 23 w 82"/>
                <a:gd name="T3" fmla="*/ 108 h 112"/>
                <a:gd name="T4" fmla="*/ 11 w 82"/>
                <a:gd name="T5" fmla="*/ 99 h 112"/>
                <a:gd name="T6" fmla="*/ 3 w 82"/>
                <a:gd name="T7" fmla="*/ 86 h 112"/>
                <a:gd name="T8" fmla="*/ 0 w 82"/>
                <a:gd name="T9" fmla="*/ 71 h 112"/>
                <a:gd name="T10" fmla="*/ 3 w 82"/>
                <a:gd name="T11" fmla="*/ 55 h 112"/>
                <a:gd name="T12" fmla="*/ 10 w 82"/>
                <a:gd name="T13" fmla="*/ 42 h 112"/>
                <a:gd name="T14" fmla="*/ 22 w 82"/>
                <a:gd name="T15" fmla="*/ 34 h 112"/>
                <a:gd name="T16" fmla="*/ 36 w 82"/>
                <a:gd name="T17" fmla="*/ 30 h 112"/>
                <a:gd name="T18" fmla="*/ 53 w 82"/>
                <a:gd name="T19" fmla="*/ 35 h 112"/>
                <a:gd name="T20" fmla="*/ 65 w 82"/>
                <a:gd name="T21" fmla="*/ 47 h 112"/>
                <a:gd name="T22" fmla="*/ 65 w 82"/>
                <a:gd name="T23" fmla="*/ 0 h 112"/>
                <a:gd name="T24" fmla="*/ 78 w 82"/>
                <a:gd name="T25" fmla="*/ 0 h 112"/>
                <a:gd name="T26" fmla="*/ 78 w 82"/>
                <a:gd name="T27" fmla="*/ 94 h 112"/>
                <a:gd name="T28" fmla="*/ 82 w 82"/>
                <a:gd name="T29" fmla="*/ 99 h 112"/>
                <a:gd name="T30" fmla="*/ 82 w 82"/>
                <a:gd name="T31" fmla="*/ 110 h 112"/>
                <a:gd name="T32" fmla="*/ 79 w 82"/>
                <a:gd name="T33" fmla="*/ 111 h 112"/>
                <a:gd name="T34" fmla="*/ 76 w 82"/>
                <a:gd name="T35" fmla="*/ 111 h 112"/>
                <a:gd name="T36" fmla="*/ 69 w 82"/>
                <a:gd name="T37" fmla="*/ 108 h 112"/>
                <a:gd name="T38" fmla="*/ 66 w 82"/>
                <a:gd name="T39" fmla="*/ 102 h 112"/>
                <a:gd name="T40" fmla="*/ 66 w 82"/>
                <a:gd name="T41" fmla="*/ 95 h 112"/>
                <a:gd name="T42" fmla="*/ 54 w 82"/>
                <a:gd name="T43" fmla="*/ 107 h 112"/>
                <a:gd name="T44" fmla="*/ 38 w 82"/>
                <a:gd name="T45" fmla="*/ 112 h 112"/>
                <a:gd name="T46" fmla="*/ 41 w 82"/>
                <a:gd name="T47" fmla="*/ 100 h 112"/>
                <a:gd name="T48" fmla="*/ 48 w 82"/>
                <a:gd name="T49" fmla="*/ 99 h 112"/>
                <a:gd name="T50" fmla="*/ 56 w 82"/>
                <a:gd name="T51" fmla="*/ 95 h 112"/>
                <a:gd name="T52" fmla="*/ 61 w 82"/>
                <a:gd name="T53" fmla="*/ 89 h 112"/>
                <a:gd name="T54" fmla="*/ 65 w 82"/>
                <a:gd name="T55" fmla="*/ 83 h 112"/>
                <a:gd name="T56" fmla="*/ 65 w 82"/>
                <a:gd name="T57" fmla="*/ 60 h 112"/>
                <a:gd name="T58" fmla="*/ 61 w 82"/>
                <a:gd name="T59" fmla="*/ 53 h 112"/>
                <a:gd name="T60" fmla="*/ 55 w 82"/>
                <a:gd name="T61" fmla="*/ 47 h 112"/>
                <a:gd name="T62" fmla="*/ 47 w 82"/>
                <a:gd name="T63" fmla="*/ 43 h 112"/>
                <a:gd name="T64" fmla="*/ 40 w 82"/>
                <a:gd name="T65" fmla="*/ 42 h 112"/>
                <a:gd name="T66" fmla="*/ 29 w 82"/>
                <a:gd name="T67" fmla="*/ 44 h 112"/>
                <a:gd name="T68" fmla="*/ 21 w 82"/>
                <a:gd name="T69" fmla="*/ 51 h 112"/>
                <a:gd name="T70" fmla="*/ 16 w 82"/>
                <a:gd name="T71" fmla="*/ 60 h 112"/>
                <a:gd name="T72" fmla="*/ 14 w 82"/>
                <a:gd name="T73" fmla="*/ 71 h 112"/>
                <a:gd name="T74" fmla="*/ 16 w 82"/>
                <a:gd name="T75" fmla="*/ 82 h 112"/>
                <a:gd name="T76" fmla="*/ 22 w 82"/>
                <a:gd name="T77" fmla="*/ 92 h 112"/>
                <a:gd name="T78" fmla="*/ 30 w 82"/>
                <a:gd name="T79" fmla="*/ 98 h 112"/>
                <a:gd name="T80" fmla="*/ 41 w 82"/>
                <a:gd name="T81" fmla="*/ 10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112">
                  <a:moveTo>
                    <a:pt x="38" y="112"/>
                  </a:moveTo>
                  <a:cubicBezTo>
                    <a:pt x="32" y="112"/>
                    <a:pt x="27" y="110"/>
                    <a:pt x="23" y="108"/>
                  </a:cubicBezTo>
                  <a:cubicBezTo>
                    <a:pt x="18" y="106"/>
                    <a:pt x="14" y="103"/>
                    <a:pt x="11" y="99"/>
                  </a:cubicBezTo>
                  <a:cubicBezTo>
                    <a:pt x="8" y="96"/>
                    <a:pt x="5" y="91"/>
                    <a:pt x="3" y="86"/>
                  </a:cubicBezTo>
                  <a:cubicBezTo>
                    <a:pt x="1" y="82"/>
                    <a:pt x="0" y="76"/>
                    <a:pt x="0" y="71"/>
                  </a:cubicBezTo>
                  <a:cubicBezTo>
                    <a:pt x="0" y="65"/>
                    <a:pt x="1" y="60"/>
                    <a:pt x="3" y="55"/>
                  </a:cubicBezTo>
                  <a:cubicBezTo>
                    <a:pt x="5" y="50"/>
                    <a:pt x="7" y="46"/>
                    <a:pt x="10" y="42"/>
                  </a:cubicBezTo>
                  <a:cubicBezTo>
                    <a:pt x="14" y="39"/>
                    <a:pt x="17" y="36"/>
                    <a:pt x="22" y="34"/>
                  </a:cubicBezTo>
                  <a:cubicBezTo>
                    <a:pt x="26" y="31"/>
                    <a:pt x="31" y="30"/>
                    <a:pt x="36" y="30"/>
                  </a:cubicBezTo>
                  <a:cubicBezTo>
                    <a:pt x="42" y="30"/>
                    <a:pt x="48" y="32"/>
                    <a:pt x="53" y="35"/>
                  </a:cubicBezTo>
                  <a:cubicBezTo>
                    <a:pt x="58" y="39"/>
                    <a:pt x="62" y="43"/>
                    <a:pt x="65" y="4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7"/>
                    <a:pt x="79" y="99"/>
                    <a:pt x="82" y="99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1" y="110"/>
                    <a:pt x="80" y="110"/>
                    <a:pt x="79" y="111"/>
                  </a:cubicBezTo>
                  <a:cubicBezTo>
                    <a:pt x="78" y="111"/>
                    <a:pt x="77" y="111"/>
                    <a:pt x="76" y="111"/>
                  </a:cubicBezTo>
                  <a:cubicBezTo>
                    <a:pt x="74" y="111"/>
                    <a:pt x="71" y="110"/>
                    <a:pt x="69" y="108"/>
                  </a:cubicBezTo>
                  <a:cubicBezTo>
                    <a:pt x="67" y="106"/>
                    <a:pt x="66" y="104"/>
                    <a:pt x="66" y="102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3" y="100"/>
                    <a:pt x="59" y="104"/>
                    <a:pt x="54" y="107"/>
                  </a:cubicBezTo>
                  <a:cubicBezTo>
                    <a:pt x="49" y="110"/>
                    <a:pt x="44" y="112"/>
                    <a:pt x="38" y="112"/>
                  </a:cubicBezTo>
                  <a:close/>
                  <a:moveTo>
                    <a:pt x="41" y="100"/>
                  </a:moveTo>
                  <a:cubicBezTo>
                    <a:pt x="43" y="100"/>
                    <a:pt x="46" y="100"/>
                    <a:pt x="48" y="99"/>
                  </a:cubicBezTo>
                  <a:cubicBezTo>
                    <a:pt x="51" y="98"/>
                    <a:pt x="53" y="97"/>
                    <a:pt x="56" y="95"/>
                  </a:cubicBezTo>
                  <a:cubicBezTo>
                    <a:pt x="58" y="93"/>
                    <a:pt x="60" y="92"/>
                    <a:pt x="61" y="89"/>
                  </a:cubicBezTo>
                  <a:cubicBezTo>
                    <a:pt x="63" y="87"/>
                    <a:pt x="64" y="85"/>
                    <a:pt x="65" y="83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4" y="58"/>
                    <a:pt x="62" y="55"/>
                    <a:pt x="61" y="53"/>
                  </a:cubicBezTo>
                  <a:cubicBezTo>
                    <a:pt x="59" y="51"/>
                    <a:pt x="57" y="49"/>
                    <a:pt x="55" y="47"/>
                  </a:cubicBezTo>
                  <a:cubicBezTo>
                    <a:pt x="52" y="45"/>
                    <a:pt x="50" y="44"/>
                    <a:pt x="47" y="43"/>
                  </a:cubicBezTo>
                  <a:cubicBezTo>
                    <a:pt x="45" y="42"/>
                    <a:pt x="42" y="42"/>
                    <a:pt x="40" y="42"/>
                  </a:cubicBezTo>
                  <a:cubicBezTo>
                    <a:pt x="36" y="42"/>
                    <a:pt x="32" y="43"/>
                    <a:pt x="29" y="44"/>
                  </a:cubicBezTo>
                  <a:cubicBezTo>
                    <a:pt x="26" y="46"/>
                    <a:pt x="23" y="48"/>
                    <a:pt x="21" y="51"/>
                  </a:cubicBezTo>
                  <a:cubicBezTo>
                    <a:pt x="19" y="54"/>
                    <a:pt x="17" y="57"/>
                    <a:pt x="16" y="60"/>
                  </a:cubicBezTo>
                  <a:cubicBezTo>
                    <a:pt x="15" y="64"/>
                    <a:pt x="14" y="67"/>
                    <a:pt x="14" y="71"/>
                  </a:cubicBezTo>
                  <a:cubicBezTo>
                    <a:pt x="14" y="75"/>
                    <a:pt x="15" y="79"/>
                    <a:pt x="16" y="82"/>
                  </a:cubicBezTo>
                  <a:cubicBezTo>
                    <a:pt x="18" y="86"/>
                    <a:pt x="19" y="89"/>
                    <a:pt x="22" y="92"/>
                  </a:cubicBezTo>
                  <a:cubicBezTo>
                    <a:pt x="24" y="94"/>
                    <a:pt x="27" y="96"/>
                    <a:pt x="30" y="98"/>
                  </a:cubicBezTo>
                  <a:cubicBezTo>
                    <a:pt x="34" y="99"/>
                    <a:pt x="37" y="100"/>
                    <a:pt x="4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Freeform 104"/>
            <p:cNvSpPr>
              <a:spLocks noEditPoints="1"/>
            </p:cNvSpPr>
            <p:nvPr/>
          </p:nvSpPr>
          <p:spPr bwMode="auto">
            <a:xfrm>
              <a:off x="2944812" y="4241006"/>
              <a:ext cx="7938" cy="77788"/>
            </a:xfrm>
            <a:custGeom>
              <a:avLst/>
              <a:gdLst>
                <a:gd name="T0" fmla="*/ 0 w 5"/>
                <a:gd name="T1" fmla="*/ 49 h 49"/>
                <a:gd name="T2" fmla="*/ 0 w 5"/>
                <a:gd name="T3" fmla="*/ 15 h 49"/>
                <a:gd name="T4" fmla="*/ 5 w 5"/>
                <a:gd name="T5" fmla="*/ 15 h 49"/>
                <a:gd name="T6" fmla="*/ 5 w 5"/>
                <a:gd name="T7" fmla="*/ 49 h 49"/>
                <a:gd name="T8" fmla="*/ 0 w 5"/>
                <a:gd name="T9" fmla="*/ 49 h 49"/>
                <a:gd name="T10" fmla="*/ 0 w 5"/>
                <a:gd name="T11" fmla="*/ 49 h 49"/>
                <a:gd name="T12" fmla="*/ 0 w 5"/>
                <a:gd name="T13" fmla="*/ 8 h 49"/>
                <a:gd name="T14" fmla="*/ 0 w 5"/>
                <a:gd name="T15" fmla="*/ 0 h 49"/>
                <a:gd name="T16" fmla="*/ 5 w 5"/>
                <a:gd name="T17" fmla="*/ 0 h 49"/>
                <a:gd name="T18" fmla="*/ 5 w 5"/>
                <a:gd name="T19" fmla="*/ 8 h 49"/>
                <a:gd name="T20" fmla="*/ 0 w 5"/>
                <a:gd name="T21" fmla="*/ 8 h 49"/>
                <a:gd name="T22" fmla="*/ 0 w 5"/>
                <a:gd name="T23" fmla="*/ 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9">
                  <a:moveTo>
                    <a:pt x="0" y="49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Freeform 105"/>
            <p:cNvSpPr>
              <a:spLocks noEditPoints="1"/>
            </p:cNvSpPr>
            <p:nvPr/>
          </p:nvSpPr>
          <p:spPr bwMode="auto">
            <a:xfrm>
              <a:off x="2963862" y="4263231"/>
              <a:ext cx="57150" cy="57150"/>
            </a:xfrm>
            <a:custGeom>
              <a:avLst/>
              <a:gdLst>
                <a:gd name="T0" fmla="*/ 40 w 80"/>
                <a:gd name="T1" fmla="*/ 82 h 82"/>
                <a:gd name="T2" fmla="*/ 24 w 80"/>
                <a:gd name="T3" fmla="*/ 78 h 82"/>
                <a:gd name="T4" fmla="*/ 11 w 80"/>
                <a:gd name="T5" fmla="*/ 70 h 82"/>
                <a:gd name="T6" fmla="*/ 3 w 80"/>
                <a:gd name="T7" fmla="*/ 57 h 82"/>
                <a:gd name="T8" fmla="*/ 0 w 80"/>
                <a:gd name="T9" fmla="*/ 41 h 82"/>
                <a:gd name="T10" fmla="*/ 3 w 80"/>
                <a:gd name="T11" fmla="*/ 25 h 82"/>
                <a:gd name="T12" fmla="*/ 11 w 80"/>
                <a:gd name="T13" fmla="*/ 12 h 82"/>
                <a:gd name="T14" fmla="*/ 24 w 80"/>
                <a:gd name="T15" fmla="*/ 4 h 82"/>
                <a:gd name="T16" fmla="*/ 40 w 80"/>
                <a:gd name="T17" fmla="*/ 0 h 82"/>
                <a:gd name="T18" fmla="*/ 57 w 80"/>
                <a:gd name="T19" fmla="*/ 4 h 82"/>
                <a:gd name="T20" fmla="*/ 69 w 80"/>
                <a:gd name="T21" fmla="*/ 12 h 82"/>
                <a:gd name="T22" fmla="*/ 77 w 80"/>
                <a:gd name="T23" fmla="*/ 25 h 82"/>
                <a:gd name="T24" fmla="*/ 80 w 80"/>
                <a:gd name="T25" fmla="*/ 40 h 82"/>
                <a:gd name="T26" fmla="*/ 79 w 80"/>
                <a:gd name="T27" fmla="*/ 43 h 82"/>
                <a:gd name="T28" fmla="*/ 79 w 80"/>
                <a:gd name="T29" fmla="*/ 45 h 82"/>
                <a:gd name="T30" fmla="*/ 14 w 80"/>
                <a:gd name="T31" fmla="*/ 45 h 82"/>
                <a:gd name="T32" fmla="*/ 17 w 80"/>
                <a:gd name="T33" fmla="*/ 56 h 82"/>
                <a:gd name="T34" fmla="*/ 23 w 80"/>
                <a:gd name="T35" fmla="*/ 64 h 82"/>
                <a:gd name="T36" fmla="*/ 31 w 80"/>
                <a:gd name="T37" fmla="*/ 70 h 82"/>
                <a:gd name="T38" fmla="*/ 41 w 80"/>
                <a:gd name="T39" fmla="*/ 72 h 82"/>
                <a:gd name="T40" fmla="*/ 48 w 80"/>
                <a:gd name="T41" fmla="*/ 71 h 82"/>
                <a:gd name="T42" fmla="*/ 54 w 80"/>
                <a:gd name="T43" fmla="*/ 68 h 82"/>
                <a:gd name="T44" fmla="*/ 60 w 80"/>
                <a:gd name="T45" fmla="*/ 64 h 82"/>
                <a:gd name="T46" fmla="*/ 63 w 80"/>
                <a:gd name="T47" fmla="*/ 59 h 82"/>
                <a:gd name="T48" fmla="*/ 74 w 80"/>
                <a:gd name="T49" fmla="*/ 62 h 82"/>
                <a:gd name="T50" fmla="*/ 69 w 80"/>
                <a:gd name="T51" fmla="*/ 70 h 82"/>
                <a:gd name="T52" fmla="*/ 61 w 80"/>
                <a:gd name="T53" fmla="*/ 76 h 82"/>
                <a:gd name="T54" fmla="*/ 51 w 80"/>
                <a:gd name="T55" fmla="*/ 80 h 82"/>
                <a:gd name="T56" fmla="*/ 40 w 80"/>
                <a:gd name="T57" fmla="*/ 82 h 82"/>
                <a:gd name="T58" fmla="*/ 67 w 80"/>
                <a:gd name="T59" fmla="*/ 36 h 82"/>
                <a:gd name="T60" fmla="*/ 64 w 80"/>
                <a:gd name="T61" fmla="*/ 25 h 82"/>
                <a:gd name="T62" fmla="*/ 58 w 80"/>
                <a:gd name="T63" fmla="*/ 17 h 82"/>
                <a:gd name="T64" fmla="*/ 50 w 80"/>
                <a:gd name="T65" fmla="*/ 12 h 82"/>
                <a:gd name="T66" fmla="*/ 40 w 80"/>
                <a:gd name="T67" fmla="*/ 10 h 82"/>
                <a:gd name="T68" fmla="*/ 30 w 80"/>
                <a:gd name="T69" fmla="*/ 12 h 82"/>
                <a:gd name="T70" fmla="*/ 22 w 80"/>
                <a:gd name="T71" fmla="*/ 17 h 82"/>
                <a:gd name="T72" fmla="*/ 17 w 80"/>
                <a:gd name="T73" fmla="*/ 25 h 82"/>
                <a:gd name="T74" fmla="*/ 14 w 80"/>
                <a:gd name="T75" fmla="*/ 36 h 82"/>
                <a:gd name="T76" fmla="*/ 67 w 80"/>
                <a:gd name="T77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2">
                  <a:moveTo>
                    <a:pt x="40" y="82"/>
                  </a:moveTo>
                  <a:cubicBezTo>
                    <a:pt x="34" y="82"/>
                    <a:pt x="29" y="80"/>
                    <a:pt x="24" y="78"/>
                  </a:cubicBezTo>
                  <a:cubicBezTo>
                    <a:pt x="19" y="76"/>
                    <a:pt x="15" y="73"/>
                    <a:pt x="11" y="70"/>
                  </a:cubicBezTo>
                  <a:cubicBezTo>
                    <a:pt x="8" y="66"/>
                    <a:pt x="5" y="62"/>
                    <a:pt x="3" y="57"/>
                  </a:cubicBezTo>
                  <a:cubicBezTo>
                    <a:pt x="1" y="52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1" y="12"/>
                  </a:cubicBezTo>
                  <a:cubicBezTo>
                    <a:pt x="15" y="9"/>
                    <a:pt x="19" y="6"/>
                    <a:pt x="24" y="4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2" y="1"/>
                    <a:pt x="57" y="4"/>
                  </a:cubicBezTo>
                  <a:cubicBezTo>
                    <a:pt x="61" y="6"/>
                    <a:pt x="65" y="9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30"/>
                    <a:pt x="80" y="35"/>
                    <a:pt x="80" y="40"/>
                  </a:cubicBezTo>
                  <a:cubicBezTo>
                    <a:pt x="80" y="41"/>
                    <a:pt x="80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9"/>
                    <a:pt x="15" y="53"/>
                    <a:pt x="17" y="56"/>
                  </a:cubicBezTo>
                  <a:cubicBezTo>
                    <a:pt x="18" y="59"/>
                    <a:pt x="20" y="62"/>
                    <a:pt x="23" y="64"/>
                  </a:cubicBezTo>
                  <a:cubicBezTo>
                    <a:pt x="25" y="67"/>
                    <a:pt x="28" y="68"/>
                    <a:pt x="31" y="70"/>
                  </a:cubicBezTo>
                  <a:cubicBezTo>
                    <a:pt x="34" y="71"/>
                    <a:pt x="37" y="72"/>
                    <a:pt x="41" y="72"/>
                  </a:cubicBezTo>
                  <a:cubicBezTo>
                    <a:pt x="43" y="72"/>
                    <a:pt x="45" y="71"/>
                    <a:pt x="48" y="71"/>
                  </a:cubicBezTo>
                  <a:cubicBezTo>
                    <a:pt x="50" y="70"/>
                    <a:pt x="52" y="69"/>
                    <a:pt x="54" y="68"/>
                  </a:cubicBezTo>
                  <a:cubicBezTo>
                    <a:pt x="56" y="67"/>
                    <a:pt x="58" y="66"/>
                    <a:pt x="60" y="64"/>
                  </a:cubicBezTo>
                  <a:cubicBezTo>
                    <a:pt x="61" y="62"/>
                    <a:pt x="62" y="61"/>
                    <a:pt x="63" y="59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5"/>
                    <a:pt x="71" y="67"/>
                    <a:pt x="69" y="70"/>
                  </a:cubicBezTo>
                  <a:cubicBezTo>
                    <a:pt x="67" y="72"/>
                    <a:pt x="64" y="74"/>
                    <a:pt x="61" y="76"/>
                  </a:cubicBezTo>
                  <a:cubicBezTo>
                    <a:pt x="58" y="78"/>
                    <a:pt x="55" y="79"/>
                    <a:pt x="51" y="80"/>
                  </a:cubicBezTo>
                  <a:cubicBezTo>
                    <a:pt x="48" y="81"/>
                    <a:pt x="44" y="82"/>
                    <a:pt x="40" y="82"/>
                  </a:cubicBezTo>
                  <a:close/>
                  <a:moveTo>
                    <a:pt x="67" y="36"/>
                  </a:moveTo>
                  <a:cubicBezTo>
                    <a:pt x="67" y="32"/>
                    <a:pt x="66" y="28"/>
                    <a:pt x="64" y="25"/>
                  </a:cubicBezTo>
                  <a:cubicBezTo>
                    <a:pt x="63" y="22"/>
                    <a:pt x="61" y="19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4" y="10"/>
                    <a:pt x="40" y="10"/>
                  </a:cubicBezTo>
                  <a:cubicBezTo>
                    <a:pt x="37" y="10"/>
                    <a:pt x="34" y="11"/>
                    <a:pt x="30" y="12"/>
                  </a:cubicBezTo>
                  <a:cubicBezTo>
                    <a:pt x="27" y="13"/>
                    <a:pt x="25" y="15"/>
                    <a:pt x="22" y="17"/>
                  </a:cubicBezTo>
                  <a:cubicBezTo>
                    <a:pt x="20" y="20"/>
                    <a:pt x="18" y="22"/>
                    <a:pt x="17" y="25"/>
                  </a:cubicBezTo>
                  <a:cubicBezTo>
                    <a:pt x="15" y="28"/>
                    <a:pt x="14" y="32"/>
                    <a:pt x="14" y="36"/>
                  </a:cubicBezTo>
                  <a:cubicBezTo>
                    <a:pt x="67" y="36"/>
                    <a:pt x="67" y="36"/>
                    <a:pt x="67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Freeform 106"/>
            <p:cNvSpPr/>
            <p:nvPr/>
          </p:nvSpPr>
          <p:spPr bwMode="auto">
            <a:xfrm>
              <a:off x="3025775" y="4245769"/>
              <a:ext cx="33338" cy="73025"/>
            </a:xfrm>
            <a:custGeom>
              <a:avLst/>
              <a:gdLst>
                <a:gd name="T0" fmla="*/ 47 w 47"/>
                <a:gd name="T1" fmla="*/ 100 h 105"/>
                <a:gd name="T2" fmla="*/ 44 w 47"/>
                <a:gd name="T3" fmla="*/ 102 h 105"/>
                <a:gd name="T4" fmla="*/ 39 w 47"/>
                <a:gd name="T5" fmla="*/ 103 h 105"/>
                <a:gd name="T6" fmla="*/ 34 w 47"/>
                <a:gd name="T7" fmla="*/ 105 h 105"/>
                <a:gd name="T8" fmla="*/ 28 w 47"/>
                <a:gd name="T9" fmla="*/ 105 h 105"/>
                <a:gd name="T10" fmla="*/ 16 w 47"/>
                <a:gd name="T11" fmla="*/ 101 h 105"/>
                <a:gd name="T12" fmla="*/ 10 w 47"/>
                <a:gd name="T13" fmla="*/ 89 h 105"/>
                <a:gd name="T14" fmla="*/ 10 w 47"/>
                <a:gd name="T15" fmla="*/ 36 h 105"/>
                <a:gd name="T16" fmla="*/ 0 w 47"/>
                <a:gd name="T17" fmla="*/ 36 h 105"/>
                <a:gd name="T18" fmla="*/ 0 w 47"/>
                <a:gd name="T19" fmla="*/ 26 h 105"/>
                <a:gd name="T20" fmla="*/ 10 w 47"/>
                <a:gd name="T21" fmla="*/ 26 h 105"/>
                <a:gd name="T22" fmla="*/ 10 w 47"/>
                <a:gd name="T23" fmla="*/ 0 h 105"/>
                <a:gd name="T24" fmla="*/ 24 w 47"/>
                <a:gd name="T25" fmla="*/ 0 h 105"/>
                <a:gd name="T26" fmla="*/ 24 w 47"/>
                <a:gd name="T27" fmla="*/ 26 h 105"/>
                <a:gd name="T28" fmla="*/ 41 w 47"/>
                <a:gd name="T29" fmla="*/ 26 h 105"/>
                <a:gd name="T30" fmla="*/ 41 w 47"/>
                <a:gd name="T31" fmla="*/ 36 h 105"/>
                <a:gd name="T32" fmla="*/ 24 w 47"/>
                <a:gd name="T33" fmla="*/ 36 h 105"/>
                <a:gd name="T34" fmla="*/ 24 w 47"/>
                <a:gd name="T35" fmla="*/ 85 h 105"/>
                <a:gd name="T36" fmla="*/ 26 w 47"/>
                <a:gd name="T37" fmla="*/ 91 h 105"/>
                <a:gd name="T38" fmla="*/ 32 w 47"/>
                <a:gd name="T39" fmla="*/ 93 h 105"/>
                <a:gd name="T40" fmla="*/ 39 w 47"/>
                <a:gd name="T41" fmla="*/ 92 h 105"/>
                <a:gd name="T42" fmla="*/ 44 w 47"/>
                <a:gd name="T43" fmla="*/ 90 h 105"/>
                <a:gd name="T44" fmla="*/ 47 w 47"/>
                <a:gd name="T45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5">
                  <a:moveTo>
                    <a:pt x="47" y="100"/>
                  </a:moveTo>
                  <a:cubicBezTo>
                    <a:pt x="46" y="101"/>
                    <a:pt x="45" y="101"/>
                    <a:pt x="44" y="102"/>
                  </a:cubicBezTo>
                  <a:cubicBezTo>
                    <a:pt x="43" y="102"/>
                    <a:pt x="41" y="103"/>
                    <a:pt x="39" y="103"/>
                  </a:cubicBezTo>
                  <a:cubicBezTo>
                    <a:pt x="38" y="104"/>
                    <a:pt x="36" y="104"/>
                    <a:pt x="34" y="105"/>
                  </a:cubicBezTo>
                  <a:cubicBezTo>
                    <a:pt x="32" y="105"/>
                    <a:pt x="30" y="105"/>
                    <a:pt x="28" y="105"/>
                  </a:cubicBezTo>
                  <a:cubicBezTo>
                    <a:pt x="23" y="105"/>
                    <a:pt x="19" y="104"/>
                    <a:pt x="16" y="101"/>
                  </a:cubicBezTo>
                  <a:cubicBezTo>
                    <a:pt x="12" y="98"/>
                    <a:pt x="10" y="94"/>
                    <a:pt x="10" y="8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6" y="91"/>
                  </a:cubicBezTo>
                  <a:cubicBezTo>
                    <a:pt x="28" y="92"/>
                    <a:pt x="30" y="93"/>
                    <a:pt x="32" y="93"/>
                  </a:cubicBezTo>
                  <a:cubicBezTo>
                    <a:pt x="35" y="93"/>
                    <a:pt x="37" y="93"/>
                    <a:pt x="39" y="92"/>
                  </a:cubicBezTo>
                  <a:cubicBezTo>
                    <a:pt x="42" y="91"/>
                    <a:pt x="43" y="90"/>
                    <a:pt x="44" y="90"/>
                  </a:cubicBezTo>
                  <a:cubicBezTo>
                    <a:pt x="47" y="100"/>
                    <a:pt x="47" y="100"/>
                    <a:pt x="47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Freeform 107"/>
            <p:cNvSpPr>
              <a:spLocks noEditPoints="1"/>
            </p:cNvSpPr>
            <p:nvPr/>
          </p:nvSpPr>
          <p:spPr bwMode="auto">
            <a:xfrm>
              <a:off x="4357687" y="3872706"/>
              <a:ext cx="61913" cy="74613"/>
            </a:xfrm>
            <a:custGeom>
              <a:avLst/>
              <a:gdLst>
                <a:gd name="T0" fmla="*/ 0 w 88"/>
                <a:gd name="T1" fmla="*/ 107 h 107"/>
                <a:gd name="T2" fmla="*/ 0 w 88"/>
                <a:gd name="T3" fmla="*/ 0 h 107"/>
                <a:gd name="T4" fmla="*/ 37 w 88"/>
                <a:gd name="T5" fmla="*/ 0 h 107"/>
                <a:gd name="T6" fmla="*/ 59 w 88"/>
                <a:gd name="T7" fmla="*/ 5 h 107"/>
                <a:gd name="T8" fmla="*/ 75 w 88"/>
                <a:gd name="T9" fmla="*/ 16 h 107"/>
                <a:gd name="T10" fmla="*/ 85 w 88"/>
                <a:gd name="T11" fmla="*/ 33 h 107"/>
                <a:gd name="T12" fmla="*/ 88 w 88"/>
                <a:gd name="T13" fmla="*/ 54 h 107"/>
                <a:gd name="T14" fmla="*/ 84 w 88"/>
                <a:gd name="T15" fmla="*/ 76 h 107"/>
                <a:gd name="T16" fmla="*/ 74 w 88"/>
                <a:gd name="T17" fmla="*/ 92 h 107"/>
                <a:gd name="T18" fmla="*/ 58 w 88"/>
                <a:gd name="T19" fmla="*/ 103 h 107"/>
                <a:gd name="T20" fmla="*/ 37 w 88"/>
                <a:gd name="T21" fmla="*/ 107 h 107"/>
                <a:gd name="T22" fmla="*/ 0 w 88"/>
                <a:gd name="T23" fmla="*/ 107 h 107"/>
                <a:gd name="T24" fmla="*/ 74 w 88"/>
                <a:gd name="T25" fmla="*/ 54 h 107"/>
                <a:gd name="T26" fmla="*/ 72 w 88"/>
                <a:gd name="T27" fmla="*/ 37 h 107"/>
                <a:gd name="T28" fmla="*/ 65 w 88"/>
                <a:gd name="T29" fmla="*/ 24 h 107"/>
                <a:gd name="T30" fmla="*/ 53 w 88"/>
                <a:gd name="T31" fmla="*/ 16 h 107"/>
                <a:gd name="T32" fmla="*/ 37 w 88"/>
                <a:gd name="T33" fmla="*/ 12 h 107"/>
                <a:gd name="T34" fmla="*/ 13 w 88"/>
                <a:gd name="T35" fmla="*/ 12 h 107"/>
                <a:gd name="T36" fmla="*/ 13 w 88"/>
                <a:gd name="T37" fmla="*/ 95 h 107"/>
                <a:gd name="T38" fmla="*/ 37 w 88"/>
                <a:gd name="T39" fmla="*/ 95 h 107"/>
                <a:gd name="T40" fmla="*/ 53 w 88"/>
                <a:gd name="T41" fmla="*/ 92 h 107"/>
                <a:gd name="T42" fmla="*/ 65 w 88"/>
                <a:gd name="T43" fmla="*/ 83 h 107"/>
                <a:gd name="T44" fmla="*/ 72 w 88"/>
                <a:gd name="T45" fmla="*/ 70 h 107"/>
                <a:gd name="T46" fmla="*/ 74 w 88"/>
                <a:gd name="T47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107">
                  <a:moveTo>
                    <a:pt x="0" y="10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5" y="0"/>
                    <a:pt x="53" y="2"/>
                    <a:pt x="59" y="5"/>
                  </a:cubicBezTo>
                  <a:cubicBezTo>
                    <a:pt x="65" y="7"/>
                    <a:pt x="71" y="11"/>
                    <a:pt x="75" y="16"/>
                  </a:cubicBezTo>
                  <a:cubicBezTo>
                    <a:pt x="79" y="21"/>
                    <a:pt x="83" y="27"/>
                    <a:pt x="85" y="33"/>
                  </a:cubicBezTo>
                  <a:cubicBezTo>
                    <a:pt x="87" y="39"/>
                    <a:pt x="88" y="46"/>
                    <a:pt x="88" y="54"/>
                  </a:cubicBezTo>
                  <a:cubicBezTo>
                    <a:pt x="88" y="62"/>
                    <a:pt x="87" y="69"/>
                    <a:pt x="84" y="76"/>
                  </a:cubicBezTo>
                  <a:cubicBezTo>
                    <a:pt x="82" y="82"/>
                    <a:pt x="79" y="88"/>
                    <a:pt x="74" y="92"/>
                  </a:cubicBezTo>
                  <a:cubicBezTo>
                    <a:pt x="70" y="97"/>
                    <a:pt x="64" y="101"/>
                    <a:pt x="58" y="103"/>
                  </a:cubicBezTo>
                  <a:cubicBezTo>
                    <a:pt x="51" y="106"/>
                    <a:pt x="44" y="107"/>
                    <a:pt x="37" y="107"/>
                  </a:cubicBezTo>
                  <a:cubicBezTo>
                    <a:pt x="0" y="107"/>
                    <a:pt x="0" y="107"/>
                    <a:pt x="0" y="107"/>
                  </a:cubicBezTo>
                  <a:close/>
                  <a:moveTo>
                    <a:pt x="74" y="54"/>
                  </a:moveTo>
                  <a:cubicBezTo>
                    <a:pt x="74" y="48"/>
                    <a:pt x="74" y="42"/>
                    <a:pt x="72" y="37"/>
                  </a:cubicBezTo>
                  <a:cubicBezTo>
                    <a:pt x="70" y="32"/>
                    <a:pt x="68" y="28"/>
                    <a:pt x="65" y="24"/>
                  </a:cubicBezTo>
                  <a:cubicBezTo>
                    <a:pt x="61" y="20"/>
                    <a:pt x="57" y="18"/>
                    <a:pt x="53" y="16"/>
                  </a:cubicBezTo>
                  <a:cubicBezTo>
                    <a:pt x="48" y="14"/>
                    <a:pt x="43" y="12"/>
                    <a:pt x="37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43" y="95"/>
                    <a:pt x="48" y="94"/>
                    <a:pt x="53" y="92"/>
                  </a:cubicBezTo>
                  <a:cubicBezTo>
                    <a:pt x="58" y="90"/>
                    <a:pt x="62" y="87"/>
                    <a:pt x="65" y="83"/>
                  </a:cubicBezTo>
                  <a:cubicBezTo>
                    <a:pt x="68" y="80"/>
                    <a:pt x="70" y="75"/>
                    <a:pt x="72" y="70"/>
                  </a:cubicBezTo>
                  <a:cubicBezTo>
                    <a:pt x="74" y="65"/>
                    <a:pt x="74" y="60"/>
                    <a:pt x="74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Freeform 108"/>
            <p:cNvSpPr/>
            <p:nvPr/>
          </p:nvSpPr>
          <p:spPr bwMode="auto">
            <a:xfrm>
              <a:off x="4430712" y="3893344"/>
              <a:ext cx="50800" cy="55563"/>
            </a:xfrm>
            <a:custGeom>
              <a:avLst/>
              <a:gdLst>
                <a:gd name="T0" fmla="*/ 25 w 73"/>
                <a:gd name="T1" fmla="*/ 80 h 80"/>
                <a:gd name="T2" fmla="*/ 7 w 73"/>
                <a:gd name="T3" fmla="*/ 71 h 80"/>
                <a:gd name="T4" fmla="*/ 0 w 73"/>
                <a:gd name="T5" fmla="*/ 47 h 80"/>
                <a:gd name="T6" fmla="*/ 0 w 73"/>
                <a:gd name="T7" fmla="*/ 0 h 80"/>
                <a:gd name="T8" fmla="*/ 14 w 73"/>
                <a:gd name="T9" fmla="*/ 0 h 80"/>
                <a:gd name="T10" fmla="*/ 14 w 73"/>
                <a:gd name="T11" fmla="*/ 44 h 80"/>
                <a:gd name="T12" fmla="*/ 30 w 73"/>
                <a:gd name="T13" fmla="*/ 68 h 80"/>
                <a:gd name="T14" fmla="*/ 45 w 73"/>
                <a:gd name="T15" fmla="*/ 63 h 80"/>
                <a:gd name="T16" fmla="*/ 56 w 73"/>
                <a:gd name="T17" fmla="*/ 49 h 80"/>
                <a:gd name="T18" fmla="*/ 56 w 73"/>
                <a:gd name="T19" fmla="*/ 0 h 80"/>
                <a:gd name="T20" fmla="*/ 69 w 73"/>
                <a:gd name="T21" fmla="*/ 0 h 80"/>
                <a:gd name="T22" fmla="*/ 69 w 73"/>
                <a:gd name="T23" fmla="*/ 62 h 80"/>
                <a:gd name="T24" fmla="*/ 73 w 73"/>
                <a:gd name="T25" fmla="*/ 67 h 80"/>
                <a:gd name="T26" fmla="*/ 73 w 73"/>
                <a:gd name="T27" fmla="*/ 78 h 80"/>
                <a:gd name="T28" fmla="*/ 70 w 73"/>
                <a:gd name="T29" fmla="*/ 78 h 80"/>
                <a:gd name="T30" fmla="*/ 67 w 73"/>
                <a:gd name="T31" fmla="*/ 79 h 80"/>
                <a:gd name="T32" fmla="*/ 61 w 73"/>
                <a:gd name="T33" fmla="*/ 76 h 80"/>
                <a:gd name="T34" fmla="*/ 58 w 73"/>
                <a:gd name="T35" fmla="*/ 70 h 80"/>
                <a:gd name="T36" fmla="*/ 58 w 73"/>
                <a:gd name="T37" fmla="*/ 61 h 80"/>
                <a:gd name="T38" fmla="*/ 44 w 73"/>
                <a:gd name="T39" fmla="*/ 75 h 80"/>
                <a:gd name="T40" fmla="*/ 25 w 73"/>
                <a:gd name="T4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80">
                  <a:moveTo>
                    <a:pt x="25" y="80"/>
                  </a:moveTo>
                  <a:cubicBezTo>
                    <a:pt x="17" y="80"/>
                    <a:pt x="11" y="77"/>
                    <a:pt x="7" y="71"/>
                  </a:cubicBezTo>
                  <a:cubicBezTo>
                    <a:pt x="2" y="66"/>
                    <a:pt x="0" y="58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60"/>
                    <a:pt x="19" y="68"/>
                    <a:pt x="30" y="68"/>
                  </a:cubicBezTo>
                  <a:cubicBezTo>
                    <a:pt x="36" y="68"/>
                    <a:pt x="41" y="66"/>
                    <a:pt x="45" y="63"/>
                  </a:cubicBezTo>
                  <a:cubicBezTo>
                    <a:pt x="50" y="60"/>
                    <a:pt x="54" y="55"/>
                    <a:pt x="56" y="49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5"/>
                    <a:pt x="71" y="67"/>
                    <a:pt x="73" y="67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2" y="78"/>
                    <a:pt x="71" y="78"/>
                    <a:pt x="70" y="78"/>
                  </a:cubicBezTo>
                  <a:cubicBezTo>
                    <a:pt x="69" y="79"/>
                    <a:pt x="68" y="79"/>
                    <a:pt x="67" y="79"/>
                  </a:cubicBezTo>
                  <a:cubicBezTo>
                    <a:pt x="65" y="79"/>
                    <a:pt x="63" y="78"/>
                    <a:pt x="61" y="76"/>
                  </a:cubicBezTo>
                  <a:cubicBezTo>
                    <a:pt x="59" y="75"/>
                    <a:pt x="58" y="73"/>
                    <a:pt x="58" y="70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4" y="67"/>
                    <a:pt x="50" y="72"/>
                    <a:pt x="44" y="75"/>
                  </a:cubicBezTo>
                  <a:cubicBezTo>
                    <a:pt x="38" y="78"/>
                    <a:pt x="32" y="80"/>
                    <a:pt x="25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Freeform 109"/>
            <p:cNvSpPr>
              <a:spLocks noEditPoints="1"/>
            </p:cNvSpPr>
            <p:nvPr/>
          </p:nvSpPr>
          <p:spPr bwMode="auto">
            <a:xfrm>
              <a:off x="4494212" y="3871119"/>
              <a:ext cx="11113" cy="76200"/>
            </a:xfrm>
            <a:custGeom>
              <a:avLst/>
              <a:gdLst>
                <a:gd name="T0" fmla="*/ 0 w 7"/>
                <a:gd name="T1" fmla="*/ 48 h 48"/>
                <a:gd name="T2" fmla="*/ 0 w 7"/>
                <a:gd name="T3" fmla="*/ 14 h 48"/>
                <a:gd name="T4" fmla="*/ 7 w 7"/>
                <a:gd name="T5" fmla="*/ 14 h 48"/>
                <a:gd name="T6" fmla="*/ 7 w 7"/>
                <a:gd name="T7" fmla="*/ 48 h 48"/>
                <a:gd name="T8" fmla="*/ 0 w 7"/>
                <a:gd name="T9" fmla="*/ 48 h 48"/>
                <a:gd name="T10" fmla="*/ 0 w 7"/>
                <a:gd name="T11" fmla="*/ 48 h 48"/>
                <a:gd name="T12" fmla="*/ 0 w 7"/>
                <a:gd name="T13" fmla="*/ 7 h 48"/>
                <a:gd name="T14" fmla="*/ 0 w 7"/>
                <a:gd name="T15" fmla="*/ 0 h 48"/>
                <a:gd name="T16" fmla="*/ 7 w 7"/>
                <a:gd name="T17" fmla="*/ 0 h 48"/>
                <a:gd name="T18" fmla="*/ 7 w 7"/>
                <a:gd name="T19" fmla="*/ 7 h 48"/>
                <a:gd name="T20" fmla="*/ 0 w 7"/>
                <a:gd name="T21" fmla="*/ 7 h 48"/>
                <a:gd name="T22" fmla="*/ 0 w 7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8">
                  <a:moveTo>
                    <a:pt x="0" y="48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9" name="Freeform 110"/>
            <p:cNvSpPr/>
            <p:nvPr/>
          </p:nvSpPr>
          <p:spPr bwMode="auto">
            <a:xfrm>
              <a:off x="4514850" y="3891756"/>
              <a:ext cx="44450" cy="57150"/>
            </a:xfrm>
            <a:custGeom>
              <a:avLst/>
              <a:gdLst>
                <a:gd name="T0" fmla="*/ 34 w 65"/>
                <a:gd name="T1" fmla="*/ 82 h 82"/>
                <a:gd name="T2" fmla="*/ 16 w 65"/>
                <a:gd name="T3" fmla="*/ 79 h 82"/>
                <a:gd name="T4" fmla="*/ 0 w 65"/>
                <a:gd name="T5" fmla="*/ 70 h 82"/>
                <a:gd name="T6" fmla="*/ 6 w 65"/>
                <a:gd name="T7" fmla="*/ 61 h 82"/>
                <a:gd name="T8" fmla="*/ 19 w 65"/>
                <a:gd name="T9" fmla="*/ 69 h 82"/>
                <a:gd name="T10" fmla="*/ 34 w 65"/>
                <a:gd name="T11" fmla="*/ 72 h 82"/>
                <a:gd name="T12" fmla="*/ 48 w 65"/>
                <a:gd name="T13" fmla="*/ 68 h 82"/>
                <a:gd name="T14" fmla="*/ 53 w 65"/>
                <a:gd name="T15" fmla="*/ 59 h 82"/>
                <a:gd name="T16" fmla="*/ 51 w 65"/>
                <a:gd name="T17" fmla="*/ 54 h 82"/>
                <a:gd name="T18" fmla="*/ 47 w 65"/>
                <a:gd name="T19" fmla="*/ 51 h 82"/>
                <a:gd name="T20" fmla="*/ 40 w 65"/>
                <a:gd name="T21" fmla="*/ 48 h 82"/>
                <a:gd name="T22" fmla="*/ 31 w 65"/>
                <a:gd name="T23" fmla="*/ 45 h 82"/>
                <a:gd name="T24" fmla="*/ 18 w 65"/>
                <a:gd name="T25" fmla="*/ 42 h 82"/>
                <a:gd name="T26" fmla="*/ 10 w 65"/>
                <a:gd name="T27" fmla="*/ 38 h 82"/>
                <a:gd name="T28" fmla="*/ 5 w 65"/>
                <a:gd name="T29" fmla="*/ 33 h 82"/>
                <a:gd name="T30" fmla="*/ 4 w 65"/>
                <a:gd name="T31" fmla="*/ 25 h 82"/>
                <a:gd name="T32" fmla="*/ 6 w 65"/>
                <a:gd name="T33" fmla="*/ 14 h 82"/>
                <a:gd name="T34" fmla="*/ 12 w 65"/>
                <a:gd name="T35" fmla="*/ 7 h 82"/>
                <a:gd name="T36" fmla="*/ 22 w 65"/>
                <a:gd name="T37" fmla="*/ 2 h 82"/>
                <a:gd name="T38" fmla="*/ 34 w 65"/>
                <a:gd name="T39" fmla="*/ 0 h 82"/>
                <a:gd name="T40" fmla="*/ 50 w 65"/>
                <a:gd name="T41" fmla="*/ 3 h 82"/>
                <a:gd name="T42" fmla="*/ 63 w 65"/>
                <a:gd name="T43" fmla="*/ 11 h 82"/>
                <a:gd name="T44" fmla="*/ 57 w 65"/>
                <a:gd name="T45" fmla="*/ 19 h 82"/>
                <a:gd name="T46" fmla="*/ 46 w 65"/>
                <a:gd name="T47" fmla="*/ 12 h 82"/>
                <a:gd name="T48" fmla="*/ 33 w 65"/>
                <a:gd name="T49" fmla="*/ 10 h 82"/>
                <a:gd name="T50" fmla="*/ 21 w 65"/>
                <a:gd name="T51" fmla="*/ 13 h 82"/>
                <a:gd name="T52" fmla="*/ 16 w 65"/>
                <a:gd name="T53" fmla="*/ 23 h 82"/>
                <a:gd name="T54" fmla="*/ 17 w 65"/>
                <a:gd name="T55" fmla="*/ 27 h 82"/>
                <a:gd name="T56" fmla="*/ 20 w 65"/>
                <a:gd name="T57" fmla="*/ 31 h 82"/>
                <a:gd name="T58" fmla="*/ 26 w 65"/>
                <a:gd name="T59" fmla="*/ 33 h 82"/>
                <a:gd name="T60" fmla="*/ 35 w 65"/>
                <a:gd name="T61" fmla="*/ 35 h 82"/>
                <a:gd name="T62" fmla="*/ 48 w 65"/>
                <a:gd name="T63" fmla="*/ 39 h 82"/>
                <a:gd name="T64" fmla="*/ 58 w 65"/>
                <a:gd name="T65" fmla="*/ 43 h 82"/>
                <a:gd name="T66" fmla="*/ 64 w 65"/>
                <a:gd name="T67" fmla="*/ 49 h 82"/>
                <a:gd name="T68" fmla="*/ 65 w 65"/>
                <a:gd name="T69" fmla="*/ 58 h 82"/>
                <a:gd name="T70" fmla="*/ 57 w 65"/>
                <a:gd name="T71" fmla="*/ 75 h 82"/>
                <a:gd name="T72" fmla="*/ 34 w 65"/>
                <a:gd name="T7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82">
                  <a:moveTo>
                    <a:pt x="34" y="82"/>
                  </a:moveTo>
                  <a:cubicBezTo>
                    <a:pt x="28" y="82"/>
                    <a:pt x="22" y="81"/>
                    <a:pt x="16" y="79"/>
                  </a:cubicBezTo>
                  <a:cubicBezTo>
                    <a:pt x="10" y="77"/>
                    <a:pt x="4" y="74"/>
                    <a:pt x="0" y="7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0" y="65"/>
                    <a:pt x="15" y="67"/>
                    <a:pt x="19" y="69"/>
                  </a:cubicBezTo>
                  <a:cubicBezTo>
                    <a:pt x="24" y="71"/>
                    <a:pt x="29" y="72"/>
                    <a:pt x="34" y="72"/>
                  </a:cubicBezTo>
                  <a:cubicBezTo>
                    <a:pt x="40" y="72"/>
                    <a:pt x="44" y="71"/>
                    <a:pt x="48" y="68"/>
                  </a:cubicBezTo>
                  <a:cubicBezTo>
                    <a:pt x="51" y="66"/>
                    <a:pt x="53" y="63"/>
                    <a:pt x="53" y="59"/>
                  </a:cubicBezTo>
                  <a:cubicBezTo>
                    <a:pt x="53" y="57"/>
                    <a:pt x="52" y="55"/>
                    <a:pt x="51" y="54"/>
                  </a:cubicBezTo>
                  <a:cubicBezTo>
                    <a:pt x="50" y="53"/>
                    <a:pt x="49" y="52"/>
                    <a:pt x="47" y="51"/>
                  </a:cubicBezTo>
                  <a:cubicBezTo>
                    <a:pt x="45" y="50"/>
                    <a:pt x="43" y="49"/>
                    <a:pt x="40" y="48"/>
                  </a:cubicBezTo>
                  <a:cubicBezTo>
                    <a:pt x="38" y="47"/>
                    <a:pt x="34" y="46"/>
                    <a:pt x="31" y="45"/>
                  </a:cubicBezTo>
                  <a:cubicBezTo>
                    <a:pt x="26" y="44"/>
                    <a:pt x="22" y="43"/>
                    <a:pt x="18" y="42"/>
                  </a:cubicBezTo>
                  <a:cubicBezTo>
                    <a:pt x="15" y="41"/>
                    <a:pt x="12" y="39"/>
                    <a:pt x="10" y="38"/>
                  </a:cubicBezTo>
                  <a:cubicBezTo>
                    <a:pt x="8" y="36"/>
                    <a:pt x="6" y="35"/>
                    <a:pt x="5" y="33"/>
                  </a:cubicBezTo>
                  <a:cubicBezTo>
                    <a:pt x="4" y="30"/>
                    <a:pt x="4" y="28"/>
                    <a:pt x="4" y="25"/>
                  </a:cubicBezTo>
                  <a:cubicBezTo>
                    <a:pt x="4" y="21"/>
                    <a:pt x="4" y="17"/>
                    <a:pt x="6" y="14"/>
                  </a:cubicBezTo>
                  <a:cubicBezTo>
                    <a:pt x="8" y="11"/>
                    <a:pt x="10" y="9"/>
                    <a:pt x="12" y="7"/>
                  </a:cubicBezTo>
                  <a:cubicBezTo>
                    <a:pt x="15" y="5"/>
                    <a:pt x="18" y="3"/>
                    <a:pt x="22" y="2"/>
                  </a:cubicBezTo>
                  <a:cubicBezTo>
                    <a:pt x="26" y="1"/>
                    <a:pt x="30" y="0"/>
                    <a:pt x="34" y="0"/>
                  </a:cubicBezTo>
                  <a:cubicBezTo>
                    <a:pt x="40" y="0"/>
                    <a:pt x="45" y="1"/>
                    <a:pt x="50" y="3"/>
                  </a:cubicBezTo>
                  <a:cubicBezTo>
                    <a:pt x="55" y="5"/>
                    <a:pt x="60" y="8"/>
                    <a:pt x="63" y="11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4" y="16"/>
                    <a:pt x="50" y="14"/>
                    <a:pt x="46" y="12"/>
                  </a:cubicBezTo>
                  <a:cubicBezTo>
                    <a:pt x="42" y="11"/>
                    <a:pt x="38" y="10"/>
                    <a:pt x="33" y="10"/>
                  </a:cubicBezTo>
                  <a:cubicBezTo>
                    <a:pt x="29" y="10"/>
                    <a:pt x="25" y="11"/>
                    <a:pt x="21" y="13"/>
                  </a:cubicBezTo>
                  <a:cubicBezTo>
                    <a:pt x="18" y="15"/>
                    <a:pt x="16" y="18"/>
                    <a:pt x="16" y="23"/>
                  </a:cubicBezTo>
                  <a:cubicBezTo>
                    <a:pt x="16" y="25"/>
                    <a:pt x="16" y="26"/>
                    <a:pt x="17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2" y="31"/>
                    <a:pt x="24" y="32"/>
                    <a:pt x="26" y="33"/>
                  </a:cubicBezTo>
                  <a:cubicBezTo>
                    <a:pt x="29" y="34"/>
                    <a:pt x="31" y="34"/>
                    <a:pt x="35" y="35"/>
                  </a:cubicBezTo>
                  <a:cubicBezTo>
                    <a:pt x="40" y="36"/>
                    <a:pt x="44" y="38"/>
                    <a:pt x="48" y="39"/>
                  </a:cubicBezTo>
                  <a:cubicBezTo>
                    <a:pt x="52" y="40"/>
                    <a:pt x="55" y="42"/>
                    <a:pt x="58" y="43"/>
                  </a:cubicBezTo>
                  <a:cubicBezTo>
                    <a:pt x="60" y="45"/>
                    <a:pt x="62" y="47"/>
                    <a:pt x="64" y="49"/>
                  </a:cubicBezTo>
                  <a:cubicBezTo>
                    <a:pt x="65" y="52"/>
                    <a:pt x="65" y="54"/>
                    <a:pt x="65" y="58"/>
                  </a:cubicBezTo>
                  <a:cubicBezTo>
                    <a:pt x="65" y="65"/>
                    <a:pt x="63" y="71"/>
                    <a:pt x="57" y="75"/>
                  </a:cubicBezTo>
                  <a:cubicBezTo>
                    <a:pt x="51" y="79"/>
                    <a:pt x="44" y="82"/>
                    <a:pt x="34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Freeform 111"/>
            <p:cNvSpPr/>
            <p:nvPr/>
          </p:nvSpPr>
          <p:spPr bwMode="auto">
            <a:xfrm>
              <a:off x="4592637" y="3875881"/>
              <a:ext cx="33338" cy="73025"/>
            </a:xfrm>
            <a:custGeom>
              <a:avLst/>
              <a:gdLst>
                <a:gd name="T0" fmla="*/ 48 w 48"/>
                <a:gd name="T1" fmla="*/ 100 h 105"/>
                <a:gd name="T2" fmla="*/ 44 w 48"/>
                <a:gd name="T3" fmla="*/ 102 h 105"/>
                <a:gd name="T4" fmla="*/ 40 w 48"/>
                <a:gd name="T5" fmla="*/ 103 h 105"/>
                <a:gd name="T6" fmla="*/ 35 w 48"/>
                <a:gd name="T7" fmla="*/ 105 h 105"/>
                <a:gd name="T8" fmla="*/ 29 w 48"/>
                <a:gd name="T9" fmla="*/ 105 h 105"/>
                <a:gd name="T10" fmla="*/ 16 w 48"/>
                <a:gd name="T11" fmla="*/ 101 h 105"/>
                <a:gd name="T12" fmla="*/ 11 w 48"/>
                <a:gd name="T13" fmla="*/ 89 h 105"/>
                <a:gd name="T14" fmla="*/ 11 w 48"/>
                <a:gd name="T15" fmla="*/ 36 h 105"/>
                <a:gd name="T16" fmla="*/ 0 w 48"/>
                <a:gd name="T17" fmla="*/ 36 h 105"/>
                <a:gd name="T18" fmla="*/ 0 w 48"/>
                <a:gd name="T19" fmla="*/ 26 h 105"/>
                <a:gd name="T20" fmla="*/ 11 w 48"/>
                <a:gd name="T21" fmla="*/ 26 h 105"/>
                <a:gd name="T22" fmla="*/ 11 w 48"/>
                <a:gd name="T23" fmla="*/ 0 h 105"/>
                <a:gd name="T24" fmla="*/ 24 w 48"/>
                <a:gd name="T25" fmla="*/ 0 h 105"/>
                <a:gd name="T26" fmla="*/ 24 w 48"/>
                <a:gd name="T27" fmla="*/ 26 h 105"/>
                <a:gd name="T28" fmla="*/ 42 w 48"/>
                <a:gd name="T29" fmla="*/ 26 h 105"/>
                <a:gd name="T30" fmla="*/ 42 w 48"/>
                <a:gd name="T31" fmla="*/ 36 h 105"/>
                <a:gd name="T32" fmla="*/ 24 w 48"/>
                <a:gd name="T33" fmla="*/ 36 h 105"/>
                <a:gd name="T34" fmla="*/ 24 w 48"/>
                <a:gd name="T35" fmla="*/ 85 h 105"/>
                <a:gd name="T36" fmla="*/ 27 w 48"/>
                <a:gd name="T37" fmla="*/ 91 h 105"/>
                <a:gd name="T38" fmla="*/ 33 w 48"/>
                <a:gd name="T39" fmla="*/ 93 h 105"/>
                <a:gd name="T40" fmla="*/ 40 w 48"/>
                <a:gd name="T41" fmla="*/ 92 h 105"/>
                <a:gd name="T42" fmla="*/ 44 w 48"/>
                <a:gd name="T43" fmla="*/ 90 h 105"/>
                <a:gd name="T44" fmla="*/ 48 w 48"/>
                <a:gd name="T45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05">
                  <a:moveTo>
                    <a:pt x="48" y="100"/>
                  </a:moveTo>
                  <a:cubicBezTo>
                    <a:pt x="47" y="101"/>
                    <a:pt x="46" y="101"/>
                    <a:pt x="44" y="102"/>
                  </a:cubicBezTo>
                  <a:cubicBezTo>
                    <a:pt x="43" y="102"/>
                    <a:pt x="42" y="103"/>
                    <a:pt x="40" y="103"/>
                  </a:cubicBezTo>
                  <a:cubicBezTo>
                    <a:pt x="38" y="104"/>
                    <a:pt x="37" y="104"/>
                    <a:pt x="35" y="105"/>
                  </a:cubicBezTo>
                  <a:cubicBezTo>
                    <a:pt x="33" y="105"/>
                    <a:pt x="31" y="105"/>
                    <a:pt x="29" y="105"/>
                  </a:cubicBezTo>
                  <a:cubicBezTo>
                    <a:pt x="24" y="105"/>
                    <a:pt x="20" y="104"/>
                    <a:pt x="16" y="101"/>
                  </a:cubicBezTo>
                  <a:cubicBezTo>
                    <a:pt x="13" y="99"/>
                    <a:pt x="11" y="94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9" y="92"/>
                    <a:pt x="31" y="93"/>
                    <a:pt x="33" y="93"/>
                  </a:cubicBezTo>
                  <a:cubicBezTo>
                    <a:pt x="35" y="93"/>
                    <a:pt x="38" y="93"/>
                    <a:pt x="40" y="92"/>
                  </a:cubicBezTo>
                  <a:cubicBezTo>
                    <a:pt x="42" y="91"/>
                    <a:pt x="44" y="90"/>
                    <a:pt x="44" y="90"/>
                  </a:cubicBezTo>
                  <a:cubicBezTo>
                    <a:pt x="48" y="100"/>
                    <a:pt x="48" y="100"/>
                    <a:pt x="48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Freeform 112"/>
            <p:cNvSpPr>
              <a:spLocks noEditPoints="1"/>
            </p:cNvSpPr>
            <p:nvPr/>
          </p:nvSpPr>
          <p:spPr bwMode="auto">
            <a:xfrm>
              <a:off x="4630737" y="3891756"/>
              <a:ext cx="55563" cy="57150"/>
            </a:xfrm>
            <a:custGeom>
              <a:avLst/>
              <a:gdLst>
                <a:gd name="T0" fmla="*/ 39 w 79"/>
                <a:gd name="T1" fmla="*/ 82 h 82"/>
                <a:gd name="T2" fmla="*/ 23 w 79"/>
                <a:gd name="T3" fmla="*/ 78 h 82"/>
                <a:gd name="T4" fmla="*/ 10 w 79"/>
                <a:gd name="T5" fmla="*/ 69 h 82"/>
                <a:gd name="T6" fmla="*/ 2 w 79"/>
                <a:gd name="T7" fmla="*/ 57 h 82"/>
                <a:gd name="T8" fmla="*/ 0 w 79"/>
                <a:gd name="T9" fmla="*/ 41 h 82"/>
                <a:gd name="T10" fmla="*/ 3 w 79"/>
                <a:gd name="T11" fmla="*/ 25 h 82"/>
                <a:gd name="T12" fmla="*/ 11 w 79"/>
                <a:gd name="T13" fmla="*/ 13 h 82"/>
                <a:gd name="T14" fmla="*/ 23 w 79"/>
                <a:gd name="T15" fmla="*/ 4 h 82"/>
                <a:gd name="T16" fmla="*/ 39 w 79"/>
                <a:gd name="T17" fmla="*/ 0 h 82"/>
                <a:gd name="T18" fmla="*/ 55 w 79"/>
                <a:gd name="T19" fmla="*/ 4 h 82"/>
                <a:gd name="T20" fmla="*/ 68 w 79"/>
                <a:gd name="T21" fmla="*/ 13 h 82"/>
                <a:gd name="T22" fmla="*/ 76 w 79"/>
                <a:gd name="T23" fmla="*/ 25 h 82"/>
                <a:gd name="T24" fmla="*/ 79 w 79"/>
                <a:gd name="T25" fmla="*/ 41 h 82"/>
                <a:gd name="T26" fmla="*/ 76 w 79"/>
                <a:gd name="T27" fmla="*/ 57 h 82"/>
                <a:gd name="T28" fmla="*/ 68 w 79"/>
                <a:gd name="T29" fmla="*/ 69 h 82"/>
                <a:gd name="T30" fmla="*/ 55 w 79"/>
                <a:gd name="T31" fmla="*/ 78 h 82"/>
                <a:gd name="T32" fmla="*/ 39 w 79"/>
                <a:gd name="T33" fmla="*/ 82 h 82"/>
                <a:gd name="T34" fmla="*/ 13 w 79"/>
                <a:gd name="T35" fmla="*/ 41 h 82"/>
                <a:gd name="T36" fmla="*/ 15 w 79"/>
                <a:gd name="T37" fmla="*/ 53 h 82"/>
                <a:gd name="T38" fmla="*/ 21 w 79"/>
                <a:gd name="T39" fmla="*/ 62 h 82"/>
                <a:gd name="T40" fmla="*/ 29 w 79"/>
                <a:gd name="T41" fmla="*/ 68 h 82"/>
                <a:gd name="T42" fmla="*/ 39 w 79"/>
                <a:gd name="T43" fmla="*/ 70 h 82"/>
                <a:gd name="T44" fmla="*/ 49 w 79"/>
                <a:gd name="T45" fmla="*/ 68 h 82"/>
                <a:gd name="T46" fmla="*/ 58 w 79"/>
                <a:gd name="T47" fmla="*/ 62 h 82"/>
                <a:gd name="T48" fmla="*/ 63 w 79"/>
                <a:gd name="T49" fmla="*/ 52 h 82"/>
                <a:gd name="T50" fmla="*/ 65 w 79"/>
                <a:gd name="T51" fmla="*/ 41 h 82"/>
                <a:gd name="T52" fmla="*/ 63 w 79"/>
                <a:gd name="T53" fmla="*/ 30 h 82"/>
                <a:gd name="T54" fmla="*/ 58 w 79"/>
                <a:gd name="T55" fmla="*/ 20 h 82"/>
                <a:gd name="T56" fmla="*/ 49 w 79"/>
                <a:gd name="T57" fmla="*/ 14 h 82"/>
                <a:gd name="T58" fmla="*/ 39 w 79"/>
                <a:gd name="T59" fmla="*/ 12 h 82"/>
                <a:gd name="T60" fmla="*/ 29 w 79"/>
                <a:gd name="T61" fmla="*/ 14 h 82"/>
                <a:gd name="T62" fmla="*/ 21 w 79"/>
                <a:gd name="T63" fmla="*/ 20 h 82"/>
                <a:gd name="T64" fmla="*/ 15 w 79"/>
                <a:gd name="T65" fmla="*/ 30 h 82"/>
                <a:gd name="T66" fmla="*/ 13 w 79"/>
                <a:gd name="T67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9" h="82">
                  <a:moveTo>
                    <a:pt x="39" y="82"/>
                  </a:moveTo>
                  <a:cubicBezTo>
                    <a:pt x="33" y="82"/>
                    <a:pt x="28" y="81"/>
                    <a:pt x="23" y="78"/>
                  </a:cubicBezTo>
                  <a:cubicBezTo>
                    <a:pt x="18" y="76"/>
                    <a:pt x="14" y="73"/>
                    <a:pt x="10" y="69"/>
                  </a:cubicBezTo>
                  <a:cubicBezTo>
                    <a:pt x="7" y="66"/>
                    <a:pt x="4" y="61"/>
                    <a:pt x="2" y="57"/>
                  </a:cubicBezTo>
                  <a:cubicBezTo>
                    <a:pt x="1" y="52"/>
                    <a:pt x="0" y="46"/>
                    <a:pt x="0" y="41"/>
                  </a:cubicBezTo>
                  <a:cubicBezTo>
                    <a:pt x="0" y="36"/>
                    <a:pt x="1" y="30"/>
                    <a:pt x="3" y="25"/>
                  </a:cubicBezTo>
                  <a:cubicBezTo>
                    <a:pt x="4" y="21"/>
                    <a:pt x="7" y="16"/>
                    <a:pt x="11" y="13"/>
                  </a:cubicBezTo>
                  <a:cubicBezTo>
                    <a:pt x="14" y="9"/>
                    <a:pt x="18" y="6"/>
                    <a:pt x="23" y="4"/>
                  </a:cubicBezTo>
                  <a:cubicBezTo>
                    <a:pt x="28" y="1"/>
                    <a:pt x="33" y="0"/>
                    <a:pt x="39" y="0"/>
                  </a:cubicBezTo>
                  <a:cubicBezTo>
                    <a:pt x="45" y="0"/>
                    <a:pt x="50" y="1"/>
                    <a:pt x="55" y="4"/>
                  </a:cubicBezTo>
                  <a:cubicBezTo>
                    <a:pt x="60" y="6"/>
                    <a:pt x="64" y="9"/>
                    <a:pt x="68" y="13"/>
                  </a:cubicBezTo>
                  <a:cubicBezTo>
                    <a:pt x="71" y="16"/>
                    <a:pt x="74" y="21"/>
                    <a:pt x="76" y="25"/>
                  </a:cubicBezTo>
                  <a:cubicBezTo>
                    <a:pt x="78" y="30"/>
                    <a:pt x="79" y="36"/>
                    <a:pt x="79" y="41"/>
                  </a:cubicBezTo>
                  <a:cubicBezTo>
                    <a:pt x="79" y="46"/>
                    <a:pt x="78" y="52"/>
                    <a:pt x="76" y="57"/>
                  </a:cubicBezTo>
                  <a:cubicBezTo>
                    <a:pt x="74" y="61"/>
                    <a:pt x="71" y="66"/>
                    <a:pt x="68" y="69"/>
                  </a:cubicBezTo>
                  <a:cubicBezTo>
                    <a:pt x="64" y="73"/>
                    <a:pt x="60" y="76"/>
                    <a:pt x="55" y="78"/>
                  </a:cubicBezTo>
                  <a:cubicBezTo>
                    <a:pt x="50" y="81"/>
                    <a:pt x="45" y="82"/>
                    <a:pt x="39" y="82"/>
                  </a:cubicBezTo>
                  <a:close/>
                  <a:moveTo>
                    <a:pt x="13" y="41"/>
                  </a:moveTo>
                  <a:cubicBezTo>
                    <a:pt x="13" y="45"/>
                    <a:pt x="14" y="49"/>
                    <a:pt x="15" y="53"/>
                  </a:cubicBezTo>
                  <a:cubicBezTo>
                    <a:pt x="16" y="56"/>
                    <a:pt x="18" y="59"/>
                    <a:pt x="21" y="62"/>
                  </a:cubicBezTo>
                  <a:cubicBezTo>
                    <a:pt x="23" y="64"/>
                    <a:pt x="26" y="66"/>
                    <a:pt x="29" y="68"/>
                  </a:cubicBezTo>
                  <a:cubicBezTo>
                    <a:pt x="32" y="69"/>
                    <a:pt x="35" y="70"/>
                    <a:pt x="39" y="70"/>
                  </a:cubicBezTo>
                  <a:cubicBezTo>
                    <a:pt x="43" y="70"/>
                    <a:pt x="46" y="69"/>
                    <a:pt x="49" y="68"/>
                  </a:cubicBezTo>
                  <a:cubicBezTo>
                    <a:pt x="52" y="66"/>
                    <a:pt x="55" y="64"/>
                    <a:pt x="58" y="62"/>
                  </a:cubicBezTo>
                  <a:cubicBezTo>
                    <a:pt x="60" y="59"/>
                    <a:pt x="62" y="56"/>
                    <a:pt x="63" y="52"/>
                  </a:cubicBezTo>
                  <a:cubicBezTo>
                    <a:pt x="65" y="49"/>
                    <a:pt x="65" y="45"/>
                    <a:pt x="65" y="41"/>
                  </a:cubicBezTo>
                  <a:cubicBezTo>
                    <a:pt x="65" y="37"/>
                    <a:pt x="65" y="33"/>
                    <a:pt x="63" y="30"/>
                  </a:cubicBezTo>
                  <a:cubicBezTo>
                    <a:pt x="62" y="26"/>
                    <a:pt x="60" y="23"/>
                    <a:pt x="58" y="20"/>
                  </a:cubicBezTo>
                  <a:cubicBezTo>
                    <a:pt x="55" y="18"/>
                    <a:pt x="52" y="16"/>
                    <a:pt x="49" y="14"/>
                  </a:cubicBezTo>
                  <a:cubicBezTo>
                    <a:pt x="46" y="13"/>
                    <a:pt x="43" y="12"/>
                    <a:pt x="39" y="12"/>
                  </a:cubicBezTo>
                  <a:cubicBezTo>
                    <a:pt x="35" y="12"/>
                    <a:pt x="32" y="13"/>
                    <a:pt x="29" y="14"/>
                  </a:cubicBezTo>
                  <a:cubicBezTo>
                    <a:pt x="26" y="16"/>
                    <a:pt x="23" y="18"/>
                    <a:pt x="21" y="20"/>
                  </a:cubicBezTo>
                  <a:cubicBezTo>
                    <a:pt x="18" y="23"/>
                    <a:pt x="16" y="26"/>
                    <a:pt x="15" y="30"/>
                  </a:cubicBezTo>
                  <a:cubicBezTo>
                    <a:pt x="14" y="33"/>
                    <a:pt x="13" y="37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Freeform 113"/>
            <p:cNvSpPr/>
            <p:nvPr/>
          </p:nvSpPr>
          <p:spPr bwMode="auto">
            <a:xfrm>
              <a:off x="4697412" y="3893344"/>
              <a:ext cx="28575" cy="53975"/>
            </a:xfrm>
            <a:custGeom>
              <a:avLst/>
              <a:gdLst>
                <a:gd name="T0" fmla="*/ 41 w 41"/>
                <a:gd name="T1" fmla="*/ 12 h 79"/>
                <a:gd name="T2" fmla="*/ 24 w 41"/>
                <a:gd name="T3" fmla="*/ 17 h 79"/>
                <a:gd name="T4" fmla="*/ 13 w 41"/>
                <a:gd name="T5" fmla="*/ 31 h 79"/>
                <a:gd name="T6" fmla="*/ 13 w 41"/>
                <a:gd name="T7" fmla="*/ 79 h 79"/>
                <a:gd name="T8" fmla="*/ 0 w 41"/>
                <a:gd name="T9" fmla="*/ 79 h 79"/>
                <a:gd name="T10" fmla="*/ 0 w 41"/>
                <a:gd name="T11" fmla="*/ 1 h 79"/>
                <a:gd name="T12" fmla="*/ 12 w 41"/>
                <a:gd name="T13" fmla="*/ 1 h 79"/>
                <a:gd name="T14" fmla="*/ 12 w 41"/>
                <a:gd name="T15" fmla="*/ 19 h 79"/>
                <a:gd name="T16" fmla="*/ 23 w 41"/>
                <a:gd name="T17" fmla="*/ 6 h 79"/>
                <a:gd name="T18" fmla="*/ 37 w 41"/>
                <a:gd name="T19" fmla="*/ 0 h 79"/>
                <a:gd name="T20" fmla="*/ 39 w 41"/>
                <a:gd name="T21" fmla="*/ 0 h 79"/>
                <a:gd name="T22" fmla="*/ 41 w 41"/>
                <a:gd name="T23" fmla="*/ 0 h 79"/>
                <a:gd name="T24" fmla="*/ 41 w 41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35" y="12"/>
                    <a:pt x="29" y="14"/>
                    <a:pt x="24" y="17"/>
                  </a:cubicBezTo>
                  <a:cubicBezTo>
                    <a:pt x="19" y="21"/>
                    <a:pt x="15" y="25"/>
                    <a:pt x="13" y="31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3"/>
                    <a:pt x="18" y="9"/>
                    <a:pt x="23" y="6"/>
                  </a:cubicBezTo>
                  <a:cubicBezTo>
                    <a:pt x="27" y="2"/>
                    <a:pt x="32" y="1"/>
                    <a:pt x="37" y="0"/>
                  </a:cubicBezTo>
                  <a:cubicBezTo>
                    <a:pt x="38" y="0"/>
                    <a:pt x="39" y="0"/>
                    <a:pt x="39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Freeform 114"/>
            <p:cNvSpPr/>
            <p:nvPr/>
          </p:nvSpPr>
          <p:spPr bwMode="auto">
            <a:xfrm>
              <a:off x="4730750" y="3875881"/>
              <a:ext cx="33338" cy="73025"/>
            </a:xfrm>
            <a:custGeom>
              <a:avLst/>
              <a:gdLst>
                <a:gd name="T0" fmla="*/ 48 w 48"/>
                <a:gd name="T1" fmla="*/ 100 h 105"/>
                <a:gd name="T2" fmla="*/ 45 w 48"/>
                <a:gd name="T3" fmla="*/ 102 h 105"/>
                <a:gd name="T4" fmla="*/ 40 w 48"/>
                <a:gd name="T5" fmla="*/ 103 h 105"/>
                <a:gd name="T6" fmla="*/ 35 w 48"/>
                <a:gd name="T7" fmla="*/ 105 h 105"/>
                <a:gd name="T8" fmla="*/ 29 w 48"/>
                <a:gd name="T9" fmla="*/ 105 h 105"/>
                <a:gd name="T10" fmla="*/ 16 w 48"/>
                <a:gd name="T11" fmla="*/ 101 h 105"/>
                <a:gd name="T12" fmla="*/ 11 w 48"/>
                <a:gd name="T13" fmla="*/ 89 h 105"/>
                <a:gd name="T14" fmla="*/ 11 w 48"/>
                <a:gd name="T15" fmla="*/ 36 h 105"/>
                <a:gd name="T16" fmla="*/ 0 w 48"/>
                <a:gd name="T17" fmla="*/ 36 h 105"/>
                <a:gd name="T18" fmla="*/ 0 w 48"/>
                <a:gd name="T19" fmla="*/ 26 h 105"/>
                <a:gd name="T20" fmla="*/ 11 w 48"/>
                <a:gd name="T21" fmla="*/ 26 h 105"/>
                <a:gd name="T22" fmla="*/ 11 w 48"/>
                <a:gd name="T23" fmla="*/ 0 h 105"/>
                <a:gd name="T24" fmla="*/ 24 w 48"/>
                <a:gd name="T25" fmla="*/ 0 h 105"/>
                <a:gd name="T26" fmla="*/ 24 w 48"/>
                <a:gd name="T27" fmla="*/ 26 h 105"/>
                <a:gd name="T28" fmla="*/ 42 w 48"/>
                <a:gd name="T29" fmla="*/ 26 h 105"/>
                <a:gd name="T30" fmla="*/ 42 w 48"/>
                <a:gd name="T31" fmla="*/ 36 h 105"/>
                <a:gd name="T32" fmla="*/ 24 w 48"/>
                <a:gd name="T33" fmla="*/ 36 h 105"/>
                <a:gd name="T34" fmla="*/ 24 w 48"/>
                <a:gd name="T35" fmla="*/ 85 h 105"/>
                <a:gd name="T36" fmla="*/ 27 w 48"/>
                <a:gd name="T37" fmla="*/ 91 h 105"/>
                <a:gd name="T38" fmla="*/ 33 w 48"/>
                <a:gd name="T39" fmla="*/ 93 h 105"/>
                <a:gd name="T40" fmla="*/ 40 w 48"/>
                <a:gd name="T41" fmla="*/ 92 h 105"/>
                <a:gd name="T42" fmla="*/ 45 w 48"/>
                <a:gd name="T43" fmla="*/ 90 h 105"/>
                <a:gd name="T44" fmla="*/ 48 w 48"/>
                <a:gd name="T45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05">
                  <a:moveTo>
                    <a:pt x="48" y="100"/>
                  </a:moveTo>
                  <a:cubicBezTo>
                    <a:pt x="47" y="101"/>
                    <a:pt x="46" y="101"/>
                    <a:pt x="45" y="102"/>
                  </a:cubicBezTo>
                  <a:cubicBezTo>
                    <a:pt x="43" y="102"/>
                    <a:pt x="42" y="103"/>
                    <a:pt x="40" y="103"/>
                  </a:cubicBezTo>
                  <a:cubicBezTo>
                    <a:pt x="39" y="104"/>
                    <a:pt x="37" y="104"/>
                    <a:pt x="35" y="105"/>
                  </a:cubicBezTo>
                  <a:cubicBezTo>
                    <a:pt x="33" y="105"/>
                    <a:pt x="31" y="105"/>
                    <a:pt x="29" y="105"/>
                  </a:cubicBezTo>
                  <a:cubicBezTo>
                    <a:pt x="24" y="105"/>
                    <a:pt x="20" y="104"/>
                    <a:pt x="16" y="101"/>
                  </a:cubicBezTo>
                  <a:cubicBezTo>
                    <a:pt x="13" y="99"/>
                    <a:pt x="11" y="94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9" y="92"/>
                    <a:pt x="31" y="93"/>
                    <a:pt x="33" y="93"/>
                  </a:cubicBezTo>
                  <a:cubicBezTo>
                    <a:pt x="36" y="93"/>
                    <a:pt x="38" y="93"/>
                    <a:pt x="40" y="92"/>
                  </a:cubicBezTo>
                  <a:cubicBezTo>
                    <a:pt x="42" y="91"/>
                    <a:pt x="44" y="90"/>
                    <a:pt x="45" y="90"/>
                  </a:cubicBezTo>
                  <a:cubicBezTo>
                    <a:pt x="48" y="100"/>
                    <a:pt x="48" y="100"/>
                    <a:pt x="48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Freeform 115"/>
            <p:cNvSpPr>
              <a:spLocks noEditPoints="1"/>
            </p:cNvSpPr>
            <p:nvPr/>
          </p:nvSpPr>
          <p:spPr bwMode="auto">
            <a:xfrm>
              <a:off x="4768850" y="3891756"/>
              <a:ext cx="53975" cy="57150"/>
            </a:xfrm>
            <a:custGeom>
              <a:avLst/>
              <a:gdLst>
                <a:gd name="T0" fmla="*/ 39 w 79"/>
                <a:gd name="T1" fmla="*/ 82 h 82"/>
                <a:gd name="T2" fmla="*/ 23 w 79"/>
                <a:gd name="T3" fmla="*/ 78 h 82"/>
                <a:gd name="T4" fmla="*/ 11 w 79"/>
                <a:gd name="T5" fmla="*/ 69 h 82"/>
                <a:gd name="T6" fmla="*/ 3 w 79"/>
                <a:gd name="T7" fmla="*/ 57 h 82"/>
                <a:gd name="T8" fmla="*/ 0 w 79"/>
                <a:gd name="T9" fmla="*/ 41 h 82"/>
                <a:gd name="T10" fmla="*/ 3 w 79"/>
                <a:gd name="T11" fmla="*/ 25 h 82"/>
                <a:gd name="T12" fmla="*/ 11 w 79"/>
                <a:gd name="T13" fmla="*/ 13 h 82"/>
                <a:gd name="T14" fmla="*/ 23 w 79"/>
                <a:gd name="T15" fmla="*/ 4 h 82"/>
                <a:gd name="T16" fmla="*/ 39 w 79"/>
                <a:gd name="T17" fmla="*/ 0 h 82"/>
                <a:gd name="T18" fmla="*/ 55 w 79"/>
                <a:gd name="T19" fmla="*/ 4 h 82"/>
                <a:gd name="T20" fmla="*/ 68 w 79"/>
                <a:gd name="T21" fmla="*/ 13 h 82"/>
                <a:gd name="T22" fmla="*/ 76 w 79"/>
                <a:gd name="T23" fmla="*/ 25 h 82"/>
                <a:gd name="T24" fmla="*/ 79 w 79"/>
                <a:gd name="T25" fmla="*/ 41 h 82"/>
                <a:gd name="T26" fmla="*/ 76 w 79"/>
                <a:gd name="T27" fmla="*/ 57 h 82"/>
                <a:gd name="T28" fmla="*/ 68 w 79"/>
                <a:gd name="T29" fmla="*/ 69 h 82"/>
                <a:gd name="T30" fmla="*/ 56 w 79"/>
                <a:gd name="T31" fmla="*/ 78 h 82"/>
                <a:gd name="T32" fmla="*/ 39 w 79"/>
                <a:gd name="T33" fmla="*/ 82 h 82"/>
                <a:gd name="T34" fmla="*/ 13 w 79"/>
                <a:gd name="T35" fmla="*/ 41 h 82"/>
                <a:gd name="T36" fmla="*/ 15 w 79"/>
                <a:gd name="T37" fmla="*/ 53 h 82"/>
                <a:gd name="T38" fmla="*/ 21 w 79"/>
                <a:gd name="T39" fmla="*/ 62 h 82"/>
                <a:gd name="T40" fmla="*/ 29 w 79"/>
                <a:gd name="T41" fmla="*/ 68 h 82"/>
                <a:gd name="T42" fmla="*/ 39 w 79"/>
                <a:gd name="T43" fmla="*/ 70 h 82"/>
                <a:gd name="T44" fmla="*/ 50 w 79"/>
                <a:gd name="T45" fmla="*/ 68 h 82"/>
                <a:gd name="T46" fmla="*/ 58 w 79"/>
                <a:gd name="T47" fmla="*/ 62 h 82"/>
                <a:gd name="T48" fmla="*/ 63 w 79"/>
                <a:gd name="T49" fmla="*/ 52 h 82"/>
                <a:gd name="T50" fmla="*/ 66 w 79"/>
                <a:gd name="T51" fmla="*/ 41 h 82"/>
                <a:gd name="T52" fmla="*/ 63 w 79"/>
                <a:gd name="T53" fmla="*/ 30 h 82"/>
                <a:gd name="T54" fmla="*/ 58 w 79"/>
                <a:gd name="T55" fmla="*/ 20 h 82"/>
                <a:gd name="T56" fmla="*/ 50 w 79"/>
                <a:gd name="T57" fmla="*/ 14 h 82"/>
                <a:gd name="T58" fmla="*/ 39 w 79"/>
                <a:gd name="T59" fmla="*/ 12 h 82"/>
                <a:gd name="T60" fmla="*/ 29 w 79"/>
                <a:gd name="T61" fmla="*/ 14 h 82"/>
                <a:gd name="T62" fmla="*/ 21 w 79"/>
                <a:gd name="T63" fmla="*/ 20 h 82"/>
                <a:gd name="T64" fmla="*/ 15 w 79"/>
                <a:gd name="T65" fmla="*/ 30 h 82"/>
                <a:gd name="T66" fmla="*/ 13 w 79"/>
                <a:gd name="T67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9" h="82">
                  <a:moveTo>
                    <a:pt x="39" y="82"/>
                  </a:moveTo>
                  <a:cubicBezTo>
                    <a:pt x="33" y="82"/>
                    <a:pt x="28" y="81"/>
                    <a:pt x="23" y="78"/>
                  </a:cubicBezTo>
                  <a:cubicBezTo>
                    <a:pt x="18" y="76"/>
                    <a:pt x="14" y="73"/>
                    <a:pt x="11" y="69"/>
                  </a:cubicBezTo>
                  <a:cubicBezTo>
                    <a:pt x="7" y="66"/>
                    <a:pt x="5" y="61"/>
                    <a:pt x="3" y="57"/>
                  </a:cubicBezTo>
                  <a:cubicBezTo>
                    <a:pt x="1" y="52"/>
                    <a:pt x="0" y="46"/>
                    <a:pt x="0" y="41"/>
                  </a:cubicBezTo>
                  <a:cubicBezTo>
                    <a:pt x="0" y="36"/>
                    <a:pt x="1" y="30"/>
                    <a:pt x="3" y="25"/>
                  </a:cubicBezTo>
                  <a:cubicBezTo>
                    <a:pt x="5" y="21"/>
                    <a:pt x="7" y="16"/>
                    <a:pt x="11" y="13"/>
                  </a:cubicBezTo>
                  <a:cubicBezTo>
                    <a:pt x="14" y="9"/>
                    <a:pt x="19" y="6"/>
                    <a:pt x="23" y="4"/>
                  </a:cubicBezTo>
                  <a:cubicBezTo>
                    <a:pt x="28" y="1"/>
                    <a:pt x="34" y="0"/>
                    <a:pt x="39" y="0"/>
                  </a:cubicBezTo>
                  <a:cubicBezTo>
                    <a:pt x="45" y="0"/>
                    <a:pt x="51" y="1"/>
                    <a:pt x="55" y="4"/>
                  </a:cubicBezTo>
                  <a:cubicBezTo>
                    <a:pt x="60" y="6"/>
                    <a:pt x="65" y="9"/>
                    <a:pt x="68" y="13"/>
                  </a:cubicBezTo>
                  <a:cubicBezTo>
                    <a:pt x="71" y="16"/>
                    <a:pt x="74" y="21"/>
                    <a:pt x="76" y="25"/>
                  </a:cubicBezTo>
                  <a:cubicBezTo>
                    <a:pt x="78" y="30"/>
                    <a:pt x="79" y="36"/>
                    <a:pt x="79" y="41"/>
                  </a:cubicBezTo>
                  <a:cubicBezTo>
                    <a:pt x="79" y="46"/>
                    <a:pt x="78" y="52"/>
                    <a:pt x="76" y="57"/>
                  </a:cubicBezTo>
                  <a:cubicBezTo>
                    <a:pt x="74" y="61"/>
                    <a:pt x="72" y="66"/>
                    <a:pt x="68" y="69"/>
                  </a:cubicBezTo>
                  <a:cubicBezTo>
                    <a:pt x="65" y="73"/>
                    <a:pt x="60" y="76"/>
                    <a:pt x="56" y="78"/>
                  </a:cubicBezTo>
                  <a:cubicBezTo>
                    <a:pt x="51" y="81"/>
                    <a:pt x="45" y="82"/>
                    <a:pt x="39" y="82"/>
                  </a:cubicBezTo>
                  <a:close/>
                  <a:moveTo>
                    <a:pt x="13" y="41"/>
                  </a:moveTo>
                  <a:cubicBezTo>
                    <a:pt x="13" y="45"/>
                    <a:pt x="14" y="49"/>
                    <a:pt x="15" y="53"/>
                  </a:cubicBezTo>
                  <a:cubicBezTo>
                    <a:pt x="17" y="56"/>
                    <a:pt x="19" y="59"/>
                    <a:pt x="21" y="62"/>
                  </a:cubicBezTo>
                  <a:cubicBezTo>
                    <a:pt x="23" y="64"/>
                    <a:pt x="26" y="66"/>
                    <a:pt x="29" y="68"/>
                  </a:cubicBezTo>
                  <a:cubicBezTo>
                    <a:pt x="32" y="69"/>
                    <a:pt x="36" y="70"/>
                    <a:pt x="39" y="70"/>
                  </a:cubicBezTo>
                  <a:cubicBezTo>
                    <a:pt x="43" y="70"/>
                    <a:pt x="46" y="69"/>
                    <a:pt x="50" y="68"/>
                  </a:cubicBezTo>
                  <a:cubicBezTo>
                    <a:pt x="53" y="66"/>
                    <a:pt x="55" y="64"/>
                    <a:pt x="58" y="62"/>
                  </a:cubicBezTo>
                  <a:cubicBezTo>
                    <a:pt x="60" y="59"/>
                    <a:pt x="62" y="56"/>
                    <a:pt x="63" y="52"/>
                  </a:cubicBezTo>
                  <a:cubicBezTo>
                    <a:pt x="65" y="49"/>
                    <a:pt x="66" y="45"/>
                    <a:pt x="66" y="41"/>
                  </a:cubicBezTo>
                  <a:cubicBezTo>
                    <a:pt x="66" y="37"/>
                    <a:pt x="65" y="33"/>
                    <a:pt x="63" y="30"/>
                  </a:cubicBezTo>
                  <a:cubicBezTo>
                    <a:pt x="62" y="26"/>
                    <a:pt x="60" y="23"/>
                    <a:pt x="58" y="20"/>
                  </a:cubicBezTo>
                  <a:cubicBezTo>
                    <a:pt x="55" y="18"/>
                    <a:pt x="53" y="16"/>
                    <a:pt x="50" y="14"/>
                  </a:cubicBezTo>
                  <a:cubicBezTo>
                    <a:pt x="46" y="13"/>
                    <a:pt x="43" y="12"/>
                    <a:pt x="39" y="12"/>
                  </a:cubicBezTo>
                  <a:cubicBezTo>
                    <a:pt x="36" y="12"/>
                    <a:pt x="32" y="13"/>
                    <a:pt x="29" y="14"/>
                  </a:cubicBezTo>
                  <a:cubicBezTo>
                    <a:pt x="26" y="16"/>
                    <a:pt x="23" y="18"/>
                    <a:pt x="21" y="20"/>
                  </a:cubicBezTo>
                  <a:cubicBezTo>
                    <a:pt x="19" y="23"/>
                    <a:pt x="17" y="26"/>
                    <a:pt x="15" y="30"/>
                  </a:cubicBezTo>
                  <a:cubicBezTo>
                    <a:pt x="14" y="33"/>
                    <a:pt x="13" y="37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Freeform 116"/>
            <p:cNvSpPr/>
            <p:nvPr/>
          </p:nvSpPr>
          <p:spPr bwMode="auto">
            <a:xfrm>
              <a:off x="4833937" y="3893344"/>
              <a:ext cx="30163" cy="53975"/>
            </a:xfrm>
            <a:custGeom>
              <a:avLst/>
              <a:gdLst>
                <a:gd name="T0" fmla="*/ 42 w 42"/>
                <a:gd name="T1" fmla="*/ 12 h 79"/>
                <a:gd name="T2" fmla="*/ 24 w 42"/>
                <a:gd name="T3" fmla="*/ 17 h 79"/>
                <a:gd name="T4" fmla="*/ 13 w 42"/>
                <a:gd name="T5" fmla="*/ 31 h 79"/>
                <a:gd name="T6" fmla="*/ 13 w 42"/>
                <a:gd name="T7" fmla="*/ 79 h 79"/>
                <a:gd name="T8" fmla="*/ 0 w 42"/>
                <a:gd name="T9" fmla="*/ 79 h 79"/>
                <a:gd name="T10" fmla="*/ 0 w 42"/>
                <a:gd name="T11" fmla="*/ 1 h 79"/>
                <a:gd name="T12" fmla="*/ 12 w 42"/>
                <a:gd name="T13" fmla="*/ 1 h 79"/>
                <a:gd name="T14" fmla="*/ 12 w 42"/>
                <a:gd name="T15" fmla="*/ 19 h 79"/>
                <a:gd name="T16" fmla="*/ 23 w 42"/>
                <a:gd name="T17" fmla="*/ 6 h 79"/>
                <a:gd name="T18" fmla="*/ 37 w 42"/>
                <a:gd name="T19" fmla="*/ 0 h 79"/>
                <a:gd name="T20" fmla="*/ 40 w 42"/>
                <a:gd name="T21" fmla="*/ 0 h 79"/>
                <a:gd name="T22" fmla="*/ 42 w 42"/>
                <a:gd name="T23" fmla="*/ 0 h 79"/>
                <a:gd name="T24" fmla="*/ 42 w 42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79">
                  <a:moveTo>
                    <a:pt x="42" y="12"/>
                  </a:moveTo>
                  <a:cubicBezTo>
                    <a:pt x="35" y="12"/>
                    <a:pt x="29" y="14"/>
                    <a:pt x="24" y="17"/>
                  </a:cubicBezTo>
                  <a:cubicBezTo>
                    <a:pt x="19" y="21"/>
                    <a:pt x="15" y="25"/>
                    <a:pt x="13" y="31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3"/>
                    <a:pt x="19" y="9"/>
                    <a:pt x="23" y="6"/>
                  </a:cubicBezTo>
                  <a:cubicBezTo>
                    <a:pt x="27" y="2"/>
                    <a:pt x="32" y="1"/>
                    <a:pt x="37" y="0"/>
                  </a:cubicBezTo>
                  <a:cubicBezTo>
                    <a:pt x="38" y="0"/>
                    <a:pt x="39" y="0"/>
                    <a:pt x="40" y="0"/>
                  </a:cubicBezTo>
                  <a:cubicBezTo>
                    <a:pt x="40" y="0"/>
                    <a:pt x="41" y="0"/>
                    <a:pt x="42" y="0"/>
                  </a:cubicBezTo>
                  <a:cubicBezTo>
                    <a:pt x="42" y="12"/>
                    <a:pt x="42" y="12"/>
                    <a:pt x="4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6" name="Freeform 117"/>
            <p:cNvSpPr/>
            <p:nvPr/>
          </p:nvSpPr>
          <p:spPr bwMode="auto">
            <a:xfrm>
              <a:off x="4867275" y="3936206"/>
              <a:ext cx="7938" cy="20638"/>
            </a:xfrm>
            <a:custGeom>
              <a:avLst/>
              <a:gdLst>
                <a:gd name="T0" fmla="*/ 1 w 5"/>
                <a:gd name="T1" fmla="*/ 13 h 13"/>
                <a:gd name="T2" fmla="*/ 2 w 5"/>
                <a:gd name="T3" fmla="*/ 7 h 13"/>
                <a:gd name="T4" fmla="*/ 0 w 5"/>
                <a:gd name="T5" fmla="*/ 7 h 13"/>
                <a:gd name="T6" fmla="*/ 0 w 5"/>
                <a:gd name="T7" fmla="*/ 0 h 13"/>
                <a:gd name="T8" fmla="*/ 5 w 5"/>
                <a:gd name="T9" fmla="*/ 0 h 13"/>
                <a:gd name="T10" fmla="*/ 5 w 5"/>
                <a:gd name="T11" fmla="*/ 7 h 13"/>
                <a:gd name="T12" fmla="*/ 4 w 5"/>
                <a:gd name="T13" fmla="*/ 13 h 13"/>
                <a:gd name="T14" fmla="*/ 1 w 5"/>
                <a:gd name="T15" fmla="*/ 13 h 13"/>
                <a:gd name="T16" fmla="*/ 1 w 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4" y="13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Freeform 118"/>
            <p:cNvSpPr/>
            <p:nvPr/>
          </p:nvSpPr>
          <p:spPr bwMode="auto">
            <a:xfrm>
              <a:off x="4292600" y="4015581"/>
              <a:ext cx="46038" cy="57150"/>
            </a:xfrm>
            <a:custGeom>
              <a:avLst/>
              <a:gdLst>
                <a:gd name="T0" fmla="*/ 35 w 66"/>
                <a:gd name="T1" fmla="*/ 81 h 81"/>
                <a:gd name="T2" fmla="*/ 16 w 66"/>
                <a:gd name="T3" fmla="*/ 78 h 81"/>
                <a:gd name="T4" fmla="*/ 0 w 66"/>
                <a:gd name="T5" fmla="*/ 70 h 81"/>
                <a:gd name="T6" fmla="*/ 6 w 66"/>
                <a:gd name="T7" fmla="*/ 61 h 81"/>
                <a:gd name="T8" fmla="*/ 20 w 66"/>
                <a:gd name="T9" fmla="*/ 69 h 81"/>
                <a:gd name="T10" fmla="*/ 34 w 66"/>
                <a:gd name="T11" fmla="*/ 71 h 81"/>
                <a:gd name="T12" fmla="*/ 48 w 66"/>
                <a:gd name="T13" fmla="*/ 68 h 81"/>
                <a:gd name="T14" fmla="*/ 53 w 66"/>
                <a:gd name="T15" fmla="*/ 58 h 81"/>
                <a:gd name="T16" fmla="*/ 52 w 66"/>
                <a:gd name="T17" fmla="*/ 53 h 81"/>
                <a:gd name="T18" fmla="*/ 48 w 66"/>
                <a:gd name="T19" fmla="*/ 50 h 81"/>
                <a:gd name="T20" fmla="*/ 41 w 66"/>
                <a:gd name="T21" fmla="*/ 47 h 81"/>
                <a:gd name="T22" fmla="*/ 31 w 66"/>
                <a:gd name="T23" fmla="*/ 45 h 81"/>
                <a:gd name="T24" fmla="*/ 19 w 66"/>
                <a:gd name="T25" fmla="*/ 41 h 81"/>
                <a:gd name="T26" fmla="*/ 10 w 66"/>
                <a:gd name="T27" fmla="*/ 37 h 81"/>
                <a:gd name="T28" fmla="*/ 6 w 66"/>
                <a:gd name="T29" fmla="*/ 32 h 81"/>
                <a:gd name="T30" fmla="*/ 4 w 66"/>
                <a:gd name="T31" fmla="*/ 24 h 81"/>
                <a:gd name="T32" fmla="*/ 6 w 66"/>
                <a:gd name="T33" fmla="*/ 14 h 81"/>
                <a:gd name="T34" fmla="*/ 13 w 66"/>
                <a:gd name="T35" fmla="*/ 6 h 81"/>
                <a:gd name="T36" fmla="*/ 22 w 66"/>
                <a:gd name="T37" fmla="*/ 1 h 81"/>
                <a:gd name="T38" fmla="*/ 34 w 66"/>
                <a:gd name="T39" fmla="*/ 0 h 81"/>
                <a:gd name="T40" fmla="*/ 51 w 66"/>
                <a:gd name="T41" fmla="*/ 3 h 81"/>
                <a:gd name="T42" fmla="*/ 64 w 66"/>
                <a:gd name="T43" fmla="*/ 10 h 81"/>
                <a:gd name="T44" fmla="*/ 58 w 66"/>
                <a:gd name="T45" fmla="*/ 18 h 81"/>
                <a:gd name="T46" fmla="*/ 46 w 66"/>
                <a:gd name="T47" fmla="*/ 11 h 81"/>
                <a:gd name="T48" fmla="*/ 34 w 66"/>
                <a:gd name="T49" fmla="*/ 9 h 81"/>
                <a:gd name="T50" fmla="*/ 22 w 66"/>
                <a:gd name="T51" fmla="*/ 12 h 81"/>
                <a:gd name="T52" fmla="*/ 17 w 66"/>
                <a:gd name="T53" fmla="*/ 22 h 81"/>
                <a:gd name="T54" fmla="*/ 18 w 66"/>
                <a:gd name="T55" fmla="*/ 27 h 81"/>
                <a:gd name="T56" fmla="*/ 21 w 66"/>
                <a:gd name="T57" fmla="*/ 30 h 81"/>
                <a:gd name="T58" fmla="*/ 27 w 66"/>
                <a:gd name="T59" fmla="*/ 32 h 81"/>
                <a:gd name="T60" fmla="*/ 35 w 66"/>
                <a:gd name="T61" fmla="*/ 35 h 81"/>
                <a:gd name="T62" fmla="*/ 49 w 66"/>
                <a:gd name="T63" fmla="*/ 38 h 81"/>
                <a:gd name="T64" fmla="*/ 58 w 66"/>
                <a:gd name="T65" fmla="*/ 43 h 81"/>
                <a:gd name="T66" fmla="*/ 64 w 66"/>
                <a:gd name="T67" fmla="*/ 49 h 81"/>
                <a:gd name="T68" fmla="*/ 66 w 66"/>
                <a:gd name="T69" fmla="*/ 57 h 81"/>
                <a:gd name="T70" fmla="*/ 57 w 66"/>
                <a:gd name="T71" fmla="*/ 74 h 81"/>
                <a:gd name="T72" fmla="*/ 35 w 66"/>
                <a:gd name="T7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81">
                  <a:moveTo>
                    <a:pt x="35" y="81"/>
                  </a:moveTo>
                  <a:cubicBezTo>
                    <a:pt x="28" y="81"/>
                    <a:pt x="22" y="80"/>
                    <a:pt x="16" y="78"/>
                  </a:cubicBezTo>
                  <a:cubicBezTo>
                    <a:pt x="10" y="76"/>
                    <a:pt x="5" y="73"/>
                    <a:pt x="0" y="7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1" y="64"/>
                    <a:pt x="15" y="67"/>
                    <a:pt x="20" y="69"/>
                  </a:cubicBezTo>
                  <a:cubicBezTo>
                    <a:pt x="24" y="70"/>
                    <a:pt x="29" y="71"/>
                    <a:pt x="34" y="71"/>
                  </a:cubicBezTo>
                  <a:cubicBezTo>
                    <a:pt x="40" y="71"/>
                    <a:pt x="45" y="70"/>
                    <a:pt x="48" y="68"/>
                  </a:cubicBezTo>
                  <a:cubicBezTo>
                    <a:pt x="51" y="66"/>
                    <a:pt x="53" y="62"/>
                    <a:pt x="53" y="58"/>
                  </a:cubicBezTo>
                  <a:cubicBezTo>
                    <a:pt x="53" y="56"/>
                    <a:pt x="53" y="55"/>
                    <a:pt x="52" y="53"/>
                  </a:cubicBezTo>
                  <a:cubicBezTo>
                    <a:pt x="51" y="52"/>
                    <a:pt x="49" y="51"/>
                    <a:pt x="48" y="50"/>
                  </a:cubicBezTo>
                  <a:cubicBezTo>
                    <a:pt x="46" y="49"/>
                    <a:pt x="44" y="48"/>
                    <a:pt x="41" y="47"/>
                  </a:cubicBezTo>
                  <a:cubicBezTo>
                    <a:pt x="38" y="46"/>
                    <a:pt x="35" y="45"/>
                    <a:pt x="31" y="45"/>
                  </a:cubicBezTo>
                  <a:cubicBezTo>
                    <a:pt x="26" y="43"/>
                    <a:pt x="22" y="42"/>
                    <a:pt x="19" y="41"/>
                  </a:cubicBezTo>
                  <a:cubicBezTo>
                    <a:pt x="15" y="40"/>
                    <a:pt x="13" y="39"/>
                    <a:pt x="10" y="37"/>
                  </a:cubicBezTo>
                  <a:cubicBezTo>
                    <a:pt x="8" y="36"/>
                    <a:pt x="7" y="34"/>
                    <a:pt x="6" y="32"/>
                  </a:cubicBezTo>
                  <a:cubicBezTo>
                    <a:pt x="5" y="30"/>
                    <a:pt x="4" y="27"/>
                    <a:pt x="4" y="24"/>
                  </a:cubicBezTo>
                  <a:cubicBezTo>
                    <a:pt x="4" y="20"/>
                    <a:pt x="5" y="17"/>
                    <a:pt x="6" y="14"/>
                  </a:cubicBezTo>
                  <a:cubicBezTo>
                    <a:pt x="8" y="11"/>
                    <a:pt x="10" y="8"/>
                    <a:pt x="13" y="6"/>
                  </a:cubicBezTo>
                  <a:cubicBezTo>
                    <a:pt x="16" y="4"/>
                    <a:pt x="19" y="2"/>
                    <a:pt x="22" y="1"/>
                  </a:cubicBezTo>
                  <a:cubicBezTo>
                    <a:pt x="26" y="0"/>
                    <a:pt x="30" y="0"/>
                    <a:pt x="34" y="0"/>
                  </a:cubicBezTo>
                  <a:cubicBezTo>
                    <a:pt x="40" y="0"/>
                    <a:pt x="46" y="1"/>
                    <a:pt x="51" y="3"/>
                  </a:cubicBezTo>
                  <a:cubicBezTo>
                    <a:pt x="56" y="4"/>
                    <a:pt x="60" y="7"/>
                    <a:pt x="64" y="1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4" y="15"/>
                    <a:pt x="51" y="13"/>
                    <a:pt x="46" y="11"/>
                  </a:cubicBezTo>
                  <a:cubicBezTo>
                    <a:pt x="42" y="10"/>
                    <a:pt x="38" y="9"/>
                    <a:pt x="34" y="9"/>
                  </a:cubicBezTo>
                  <a:cubicBezTo>
                    <a:pt x="29" y="9"/>
                    <a:pt x="25" y="10"/>
                    <a:pt x="22" y="12"/>
                  </a:cubicBezTo>
                  <a:cubicBezTo>
                    <a:pt x="18" y="14"/>
                    <a:pt x="17" y="18"/>
                    <a:pt x="17" y="22"/>
                  </a:cubicBezTo>
                  <a:cubicBezTo>
                    <a:pt x="17" y="24"/>
                    <a:pt x="17" y="26"/>
                    <a:pt x="18" y="27"/>
                  </a:cubicBezTo>
                  <a:cubicBezTo>
                    <a:pt x="18" y="28"/>
                    <a:pt x="19" y="29"/>
                    <a:pt x="21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3"/>
                    <a:pt x="32" y="34"/>
                    <a:pt x="35" y="35"/>
                  </a:cubicBezTo>
                  <a:cubicBezTo>
                    <a:pt x="40" y="36"/>
                    <a:pt x="45" y="37"/>
                    <a:pt x="49" y="38"/>
                  </a:cubicBezTo>
                  <a:cubicBezTo>
                    <a:pt x="53" y="39"/>
                    <a:pt x="56" y="41"/>
                    <a:pt x="58" y="43"/>
                  </a:cubicBezTo>
                  <a:cubicBezTo>
                    <a:pt x="61" y="44"/>
                    <a:pt x="63" y="46"/>
                    <a:pt x="64" y="49"/>
                  </a:cubicBezTo>
                  <a:cubicBezTo>
                    <a:pt x="65" y="51"/>
                    <a:pt x="66" y="54"/>
                    <a:pt x="66" y="57"/>
                  </a:cubicBezTo>
                  <a:cubicBezTo>
                    <a:pt x="66" y="64"/>
                    <a:pt x="63" y="70"/>
                    <a:pt x="57" y="74"/>
                  </a:cubicBezTo>
                  <a:cubicBezTo>
                    <a:pt x="52" y="79"/>
                    <a:pt x="44" y="81"/>
                    <a:pt x="3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Freeform 119"/>
            <p:cNvSpPr/>
            <p:nvPr/>
          </p:nvSpPr>
          <p:spPr bwMode="auto">
            <a:xfrm>
              <a:off x="4349750" y="4017169"/>
              <a:ext cx="50800" cy="55563"/>
            </a:xfrm>
            <a:custGeom>
              <a:avLst/>
              <a:gdLst>
                <a:gd name="T0" fmla="*/ 25 w 73"/>
                <a:gd name="T1" fmla="*/ 80 h 80"/>
                <a:gd name="T2" fmla="*/ 6 w 73"/>
                <a:gd name="T3" fmla="*/ 72 h 80"/>
                <a:gd name="T4" fmla="*/ 0 w 73"/>
                <a:gd name="T5" fmla="*/ 47 h 80"/>
                <a:gd name="T6" fmla="*/ 0 w 73"/>
                <a:gd name="T7" fmla="*/ 0 h 80"/>
                <a:gd name="T8" fmla="*/ 13 w 73"/>
                <a:gd name="T9" fmla="*/ 0 h 80"/>
                <a:gd name="T10" fmla="*/ 13 w 73"/>
                <a:gd name="T11" fmla="*/ 44 h 80"/>
                <a:gd name="T12" fmla="*/ 30 w 73"/>
                <a:gd name="T13" fmla="*/ 69 h 80"/>
                <a:gd name="T14" fmla="*/ 45 w 73"/>
                <a:gd name="T15" fmla="*/ 63 h 80"/>
                <a:gd name="T16" fmla="*/ 55 w 73"/>
                <a:gd name="T17" fmla="*/ 49 h 80"/>
                <a:gd name="T18" fmla="*/ 55 w 73"/>
                <a:gd name="T19" fmla="*/ 0 h 80"/>
                <a:gd name="T20" fmla="*/ 69 w 73"/>
                <a:gd name="T21" fmla="*/ 0 h 80"/>
                <a:gd name="T22" fmla="*/ 69 w 73"/>
                <a:gd name="T23" fmla="*/ 62 h 80"/>
                <a:gd name="T24" fmla="*/ 73 w 73"/>
                <a:gd name="T25" fmla="*/ 67 h 80"/>
                <a:gd name="T26" fmla="*/ 73 w 73"/>
                <a:gd name="T27" fmla="*/ 78 h 80"/>
                <a:gd name="T28" fmla="*/ 69 w 73"/>
                <a:gd name="T29" fmla="*/ 79 h 80"/>
                <a:gd name="T30" fmla="*/ 67 w 73"/>
                <a:gd name="T31" fmla="*/ 79 h 80"/>
                <a:gd name="T32" fmla="*/ 60 w 73"/>
                <a:gd name="T33" fmla="*/ 77 h 80"/>
                <a:gd name="T34" fmla="*/ 58 w 73"/>
                <a:gd name="T35" fmla="*/ 71 h 80"/>
                <a:gd name="T36" fmla="*/ 57 w 73"/>
                <a:gd name="T37" fmla="*/ 62 h 80"/>
                <a:gd name="T38" fmla="*/ 43 w 73"/>
                <a:gd name="T39" fmla="*/ 75 h 80"/>
                <a:gd name="T40" fmla="*/ 25 w 73"/>
                <a:gd name="T4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80">
                  <a:moveTo>
                    <a:pt x="25" y="80"/>
                  </a:moveTo>
                  <a:cubicBezTo>
                    <a:pt x="16" y="80"/>
                    <a:pt x="10" y="77"/>
                    <a:pt x="6" y="72"/>
                  </a:cubicBezTo>
                  <a:cubicBezTo>
                    <a:pt x="2" y="66"/>
                    <a:pt x="0" y="58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61"/>
                    <a:pt x="18" y="69"/>
                    <a:pt x="30" y="69"/>
                  </a:cubicBezTo>
                  <a:cubicBezTo>
                    <a:pt x="35" y="69"/>
                    <a:pt x="40" y="67"/>
                    <a:pt x="45" y="63"/>
                  </a:cubicBezTo>
                  <a:cubicBezTo>
                    <a:pt x="50" y="60"/>
                    <a:pt x="53" y="55"/>
                    <a:pt x="55" y="4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5"/>
                    <a:pt x="70" y="67"/>
                    <a:pt x="73" y="67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1" y="79"/>
                    <a:pt x="70" y="79"/>
                    <a:pt x="69" y="79"/>
                  </a:cubicBezTo>
                  <a:cubicBezTo>
                    <a:pt x="68" y="79"/>
                    <a:pt x="68" y="79"/>
                    <a:pt x="67" y="79"/>
                  </a:cubicBezTo>
                  <a:cubicBezTo>
                    <a:pt x="64" y="79"/>
                    <a:pt x="62" y="78"/>
                    <a:pt x="60" y="77"/>
                  </a:cubicBezTo>
                  <a:cubicBezTo>
                    <a:pt x="59" y="75"/>
                    <a:pt x="58" y="73"/>
                    <a:pt x="58" y="7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4" y="68"/>
                    <a:pt x="49" y="72"/>
                    <a:pt x="43" y="75"/>
                  </a:cubicBezTo>
                  <a:cubicBezTo>
                    <a:pt x="38" y="78"/>
                    <a:pt x="31" y="80"/>
                    <a:pt x="25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Freeform 120"/>
            <p:cNvSpPr/>
            <p:nvPr/>
          </p:nvSpPr>
          <p:spPr bwMode="auto">
            <a:xfrm>
              <a:off x="4408487" y="4015581"/>
              <a:ext cx="44450" cy="57150"/>
            </a:xfrm>
            <a:custGeom>
              <a:avLst/>
              <a:gdLst>
                <a:gd name="T0" fmla="*/ 34 w 65"/>
                <a:gd name="T1" fmla="*/ 81 h 81"/>
                <a:gd name="T2" fmla="*/ 16 w 65"/>
                <a:gd name="T3" fmla="*/ 78 h 81"/>
                <a:gd name="T4" fmla="*/ 0 w 65"/>
                <a:gd name="T5" fmla="*/ 70 h 81"/>
                <a:gd name="T6" fmla="*/ 6 w 65"/>
                <a:gd name="T7" fmla="*/ 61 h 81"/>
                <a:gd name="T8" fmla="*/ 19 w 65"/>
                <a:gd name="T9" fmla="*/ 69 h 81"/>
                <a:gd name="T10" fmla="*/ 34 w 65"/>
                <a:gd name="T11" fmla="*/ 71 h 81"/>
                <a:gd name="T12" fmla="*/ 47 w 65"/>
                <a:gd name="T13" fmla="*/ 68 h 81"/>
                <a:gd name="T14" fmla="*/ 53 w 65"/>
                <a:gd name="T15" fmla="*/ 58 h 81"/>
                <a:gd name="T16" fmla="*/ 51 w 65"/>
                <a:gd name="T17" fmla="*/ 53 h 81"/>
                <a:gd name="T18" fmla="*/ 47 w 65"/>
                <a:gd name="T19" fmla="*/ 50 h 81"/>
                <a:gd name="T20" fmla="*/ 40 w 65"/>
                <a:gd name="T21" fmla="*/ 47 h 81"/>
                <a:gd name="T22" fmla="*/ 30 w 65"/>
                <a:gd name="T23" fmla="*/ 45 h 81"/>
                <a:gd name="T24" fmla="*/ 18 w 65"/>
                <a:gd name="T25" fmla="*/ 41 h 81"/>
                <a:gd name="T26" fmla="*/ 10 w 65"/>
                <a:gd name="T27" fmla="*/ 37 h 81"/>
                <a:gd name="T28" fmla="*/ 5 w 65"/>
                <a:gd name="T29" fmla="*/ 32 h 81"/>
                <a:gd name="T30" fmla="*/ 4 w 65"/>
                <a:gd name="T31" fmla="*/ 24 h 81"/>
                <a:gd name="T32" fmla="*/ 6 w 65"/>
                <a:gd name="T33" fmla="*/ 14 h 81"/>
                <a:gd name="T34" fmla="*/ 12 w 65"/>
                <a:gd name="T35" fmla="*/ 6 h 81"/>
                <a:gd name="T36" fmla="*/ 22 w 65"/>
                <a:gd name="T37" fmla="*/ 1 h 81"/>
                <a:gd name="T38" fmla="*/ 34 w 65"/>
                <a:gd name="T39" fmla="*/ 0 h 81"/>
                <a:gd name="T40" fmla="*/ 50 w 65"/>
                <a:gd name="T41" fmla="*/ 3 h 81"/>
                <a:gd name="T42" fmla="*/ 63 w 65"/>
                <a:gd name="T43" fmla="*/ 10 h 81"/>
                <a:gd name="T44" fmla="*/ 57 w 65"/>
                <a:gd name="T45" fmla="*/ 18 h 81"/>
                <a:gd name="T46" fmla="*/ 46 w 65"/>
                <a:gd name="T47" fmla="*/ 11 h 81"/>
                <a:gd name="T48" fmla="*/ 33 w 65"/>
                <a:gd name="T49" fmla="*/ 9 h 81"/>
                <a:gd name="T50" fmla="*/ 21 w 65"/>
                <a:gd name="T51" fmla="*/ 12 h 81"/>
                <a:gd name="T52" fmla="*/ 16 w 65"/>
                <a:gd name="T53" fmla="*/ 22 h 81"/>
                <a:gd name="T54" fmla="*/ 17 w 65"/>
                <a:gd name="T55" fmla="*/ 27 h 81"/>
                <a:gd name="T56" fmla="*/ 20 w 65"/>
                <a:gd name="T57" fmla="*/ 30 h 81"/>
                <a:gd name="T58" fmla="*/ 26 w 65"/>
                <a:gd name="T59" fmla="*/ 32 h 81"/>
                <a:gd name="T60" fmla="*/ 35 w 65"/>
                <a:gd name="T61" fmla="*/ 35 h 81"/>
                <a:gd name="T62" fmla="*/ 48 w 65"/>
                <a:gd name="T63" fmla="*/ 38 h 81"/>
                <a:gd name="T64" fmla="*/ 58 w 65"/>
                <a:gd name="T65" fmla="*/ 43 h 81"/>
                <a:gd name="T66" fmla="*/ 63 w 65"/>
                <a:gd name="T67" fmla="*/ 49 h 81"/>
                <a:gd name="T68" fmla="*/ 65 w 65"/>
                <a:gd name="T69" fmla="*/ 57 h 81"/>
                <a:gd name="T70" fmla="*/ 57 w 65"/>
                <a:gd name="T71" fmla="*/ 74 h 81"/>
                <a:gd name="T72" fmla="*/ 34 w 65"/>
                <a:gd name="T7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81">
                  <a:moveTo>
                    <a:pt x="34" y="81"/>
                  </a:moveTo>
                  <a:cubicBezTo>
                    <a:pt x="28" y="81"/>
                    <a:pt x="22" y="80"/>
                    <a:pt x="16" y="78"/>
                  </a:cubicBezTo>
                  <a:cubicBezTo>
                    <a:pt x="9" y="76"/>
                    <a:pt x="4" y="73"/>
                    <a:pt x="0" y="7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0" y="64"/>
                    <a:pt x="15" y="67"/>
                    <a:pt x="19" y="69"/>
                  </a:cubicBezTo>
                  <a:cubicBezTo>
                    <a:pt x="24" y="70"/>
                    <a:pt x="29" y="71"/>
                    <a:pt x="34" y="71"/>
                  </a:cubicBezTo>
                  <a:cubicBezTo>
                    <a:pt x="40" y="71"/>
                    <a:pt x="44" y="70"/>
                    <a:pt x="47" y="68"/>
                  </a:cubicBezTo>
                  <a:cubicBezTo>
                    <a:pt x="51" y="66"/>
                    <a:pt x="53" y="62"/>
                    <a:pt x="53" y="58"/>
                  </a:cubicBezTo>
                  <a:cubicBezTo>
                    <a:pt x="53" y="56"/>
                    <a:pt x="52" y="55"/>
                    <a:pt x="51" y="53"/>
                  </a:cubicBezTo>
                  <a:cubicBezTo>
                    <a:pt x="50" y="52"/>
                    <a:pt x="49" y="51"/>
                    <a:pt x="47" y="50"/>
                  </a:cubicBezTo>
                  <a:cubicBezTo>
                    <a:pt x="45" y="49"/>
                    <a:pt x="43" y="48"/>
                    <a:pt x="40" y="47"/>
                  </a:cubicBezTo>
                  <a:cubicBezTo>
                    <a:pt x="37" y="46"/>
                    <a:pt x="34" y="45"/>
                    <a:pt x="30" y="45"/>
                  </a:cubicBezTo>
                  <a:cubicBezTo>
                    <a:pt x="26" y="43"/>
                    <a:pt x="22" y="42"/>
                    <a:pt x="18" y="41"/>
                  </a:cubicBezTo>
                  <a:cubicBezTo>
                    <a:pt x="15" y="40"/>
                    <a:pt x="12" y="39"/>
                    <a:pt x="10" y="37"/>
                  </a:cubicBezTo>
                  <a:cubicBezTo>
                    <a:pt x="8" y="36"/>
                    <a:pt x="6" y="34"/>
                    <a:pt x="5" y="32"/>
                  </a:cubicBezTo>
                  <a:cubicBezTo>
                    <a:pt x="4" y="30"/>
                    <a:pt x="4" y="27"/>
                    <a:pt x="4" y="24"/>
                  </a:cubicBezTo>
                  <a:cubicBezTo>
                    <a:pt x="4" y="20"/>
                    <a:pt x="4" y="17"/>
                    <a:pt x="6" y="14"/>
                  </a:cubicBezTo>
                  <a:cubicBezTo>
                    <a:pt x="7" y="11"/>
                    <a:pt x="10" y="8"/>
                    <a:pt x="12" y="6"/>
                  </a:cubicBezTo>
                  <a:cubicBezTo>
                    <a:pt x="15" y="4"/>
                    <a:pt x="18" y="2"/>
                    <a:pt x="22" y="1"/>
                  </a:cubicBezTo>
                  <a:cubicBezTo>
                    <a:pt x="25" y="0"/>
                    <a:pt x="29" y="0"/>
                    <a:pt x="34" y="0"/>
                  </a:cubicBezTo>
                  <a:cubicBezTo>
                    <a:pt x="40" y="0"/>
                    <a:pt x="45" y="1"/>
                    <a:pt x="50" y="3"/>
                  </a:cubicBezTo>
                  <a:cubicBezTo>
                    <a:pt x="55" y="4"/>
                    <a:pt x="60" y="7"/>
                    <a:pt x="63" y="1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4" y="15"/>
                    <a:pt x="50" y="13"/>
                    <a:pt x="46" y="11"/>
                  </a:cubicBezTo>
                  <a:cubicBezTo>
                    <a:pt x="42" y="10"/>
                    <a:pt x="38" y="9"/>
                    <a:pt x="33" y="9"/>
                  </a:cubicBezTo>
                  <a:cubicBezTo>
                    <a:pt x="28" y="9"/>
                    <a:pt x="24" y="10"/>
                    <a:pt x="21" y="12"/>
                  </a:cubicBezTo>
                  <a:cubicBezTo>
                    <a:pt x="18" y="14"/>
                    <a:pt x="16" y="18"/>
                    <a:pt x="16" y="22"/>
                  </a:cubicBezTo>
                  <a:cubicBezTo>
                    <a:pt x="16" y="24"/>
                    <a:pt x="16" y="26"/>
                    <a:pt x="17" y="27"/>
                  </a:cubicBezTo>
                  <a:cubicBezTo>
                    <a:pt x="18" y="28"/>
                    <a:pt x="19" y="29"/>
                    <a:pt x="20" y="30"/>
                  </a:cubicBezTo>
                  <a:cubicBezTo>
                    <a:pt x="22" y="31"/>
                    <a:pt x="24" y="32"/>
                    <a:pt x="26" y="32"/>
                  </a:cubicBezTo>
                  <a:cubicBezTo>
                    <a:pt x="28" y="33"/>
                    <a:pt x="31" y="34"/>
                    <a:pt x="35" y="35"/>
                  </a:cubicBezTo>
                  <a:cubicBezTo>
                    <a:pt x="40" y="36"/>
                    <a:pt x="44" y="37"/>
                    <a:pt x="48" y="38"/>
                  </a:cubicBezTo>
                  <a:cubicBezTo>
                    <a:pt x="52" y="39"/>
                    <a:pt x="55" y="41"/>
                    <a:pt x="58" y="43"/>
                  </a:cubicBezTo>
                  <a:cubicBezTo>
                    <a:pt x="60" y="44"/>
                    <a:pt x="62" y="46"/>
                    <a:pt x="63" y="49"/>
                  </a:cubicBezTo>
                  <a:cubicBezTo>
                    <a:pt x="65" y="51"/>
                    <a:pt x="65" y="54"/>
                    <a:pt x="65" y="57"/>
                  </a:cubicBezTo>
                  <a:cubicBezTo>
                    <a:pt x="65" y="64"/>
                    <a:pt x="62" y="70"/>
                    <a:pt x="57" y="74"/>
                  </a:cubicBezTo>
                  <a:cubicBezTo>
                    <a:pt x="51" y="79"/>
                    <a:pt x="44" y="81"/>
                    <a:pt x="3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Freeform 121"/>
            <p:cNvSpPr/>
            <p:nvPr/>
          </p:nvSpPr>
          <p:spPr bwMode="auto">
            <a:xfrm>
              <a:off x="4460875" y="4015581"/>
              <a:ext cx="50800" cy="57150"/>
            </a:xfrm>
            <a:custGeom>
              <a:avLst/>
              <a:gdLst>
                <a:gd name="T0" fmla="*/ 0 w 73"/>
                <a:gd name="T1" fmla="*/ 40 h 81"/>
                <a:gd name="T2" fmla="*/ 3 w 73"/>
                <a:gd name="T3" fmla="*/ 24 h 81"/>
                <a:gd name="T4" fmla="*/ 11 w 73"/>
                <a:gd name="T5" fmla="*/ 12 h 81"/>
                <a:gd name="T6" fmla="*/ 23 w 73"/>
                <a:gd name="T7" fmla="*/ 3 h 81"/>
                <a:gd name="T8" fmla="*/ 39 w 73"/>
                <a:gd name="T9" fmla="*/ 0 h 81"/>
                <a:gd name="T10" fmla="*/ 60 w 73"/>
                <a:gd name="T11" fmla="*/ 5 h 81"/>
                <a:gd name="T12" fmla="*/ 72 w 73"/>
                <a:gd name="T13" fmla="*/ 19 h 81"/>
                <a:gd name="T14" fmla="*/ 60 w 73"/>
                <a:gd name="T15" fmla="*/ 23 h 81"/>
                <a:gd name="T16" fmla="*/ 51 w 73"/>
                <a:gd name="T17" fmla="*/ 14 h 81"/>
                <a:gd name="T18" fmla="*/ 39 w 73"/>
                <a:gd name="T19" fmla="*/ 11 h 81"/>
                <a:gd name="T20" fmla="*/ 29 w 73"/>
                <a:gd name="T21" fmla="*/ 13 h 81"/>
                <a:gd name="T22" fmla="*/ 21 w 73"/>
                <a:gd name="T23" fmla="*/ 19 h 81"/>
                <a:gd name="T24" fmla="*/ 15 w 73"/>
                <a:gd name="T25" fmla="*/ 29 h 81"/>
                <a:gd name="T26" fmla="*/ 13 w 73"/>
                <a:gd name="T27" fmla="*/ 40 h 81"/>
                <a:gd name="T28" fmla="*/ 15 w 73"/>
                <a:gd name="T29" fmla="*/ 52 h 81"/>
                <a:gd name="T30" fmla="*/ 21 w 73"/>
                <a:gd name="T31" fmla="*/ 61 h 81"/>
                <a:gd name="T32" fmla="*/ 29 w 73"/>
                <a:gd name="T33" fmla="*/ 67 h 81"/>
                <a:gd name="T34" fmla="*/ 39 w 73"/>
                <a:gd name="T35" fmla="*/ 70 h 81"/>
                <a:gd name="T36" fmla="*/ 46 w 73"/>
                <a:gd name="T37" fmla="*/ 69 h 81"/>
                <a:gd name="T38" fmla="*/ 52 w 73"/>
                <a:gd name="T39" fmla="*/ 66 h 81"/>
                <a:gd name="T40" fmla="*/ 57 w 73"/>
                <a:gd name="T41" fmla="*/ 62 h 81"/>
                <a:gd name="T42" fmla="*/ 60 w 73"/>
                <a:gd name="T43" fmla="*/ 57 h 81"/>
                <a:gd name="T44" fmla="*/ 73 w 73"/>
                <a:gd name="T45" fmla="*/ 61 h 81"/>
                <a:gd name="T46" fmla="*/ 68 w 73"/>
                <a:gd name="T47" fmla="*/ 69 h 81"/>
                <a:gd name="T48" fmla="*/ 60 w 73"/>
                <a:gd name="T49" fmla="*/ 75 h 81"/>
                <a:gd name="T50" fmla="*/ 51 w 73"/>
                <a:gd name="T51" fmla="*/ 79 h 81"/>
                <a:gd name="T52" fmla="*/ 40 w 73"/>
                <a:gd name="T53" fmla="*/ 81 h 81"/>
                <a:gd name="T54" fmla="*/ 23 w 73"/>
                <a:gd name="T55" fmla="*/ 78 h 81"/>
                <a:gd name="T56" fmla="*/ 11 w 73"/>
                <a:gd name="T57" fmla="*/ 69 h 81"/>
                <a:gd name="T58" fmla="*/ 3 w 73"/>
                <a:gd name="T59" fmla="*/ 56 h 81"/>
                <a:gd name="T60" fmla="*/ 0 w 73"/>
                <a:gd name="T61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3" h="81">
                  <a:moveTo>
                    <a:pt x="0" y="40"/>
                  </a:moveTo>
                  <a:cubicBezTo>
                    <a:pt x="0" y="35"/>
                    <a:pt x="1" y="29"/>
                    <a:pt x="3" y="24"/>
                  </a:cubicBezTo>
                  <a:cubicBezTo>
                    <a:pt x="4" y="20"/>
                    <a:pt x="7" y="15"/>
                    <a:pt x="11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3" y="0"/>
                    <a:pt x="39" y="0"/>
                  </a:cubicBezTo>
                  <a:cubicBezTo>
                    <a:pt x="47" y="0"/>
                    <a:pt x="54" y="1"/>
                    <a:pt x="60" y="5"/>
                  </a:cubicBezTo>
                  <a:cubicBezTo>
                    <a:pt x="65" y="8"/>
                    <a:pt x="70" y="13"/>
                    <a:pt x="72" y="1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8" y="19"/>
                    <a:pt x="55" y="16"/>
                    <a:pt x="51" y="14"/>
                  </a:cubicBezTo>
                  <a:cubicBezTo>
                    <a:pt x="48" y="12"/>
                    <a:pt x="44" y="11"/>
                    <a:pt x="39" y="11"/>
                  </a:cubicBezTo>
                  <a:cubicBezTo>
                    <a:pt x="36" y="11"/>
                    <a:pt x="32" y="12"/>
                    <a:pt x="29" y="13"/>
                  </a:cubicBezTo>
                  <a:cubicBezTo>
                    <a:pt x="26" y="15"/>
                    <a:pt x="23" y="17"/>
                    <a:pt x="21" y="19"/>
                  </a:cubicBezTo>
                  <a:cubicBezTo>
                    <a:pt x="18" y="22"/>
                    <a:pt x="17" y="25"/>
                    <a:pt x="15" y="29"/>
                  </a:cubicBezTo>
                  <a:cubicBezTo>
                    <a:pt x="14" y="32"/>
                    <a:pt x="13" y="36"/>
                    <a:pt x="13" y="40"/>
                  </a:cubicBezTo>
                  <a:cubicBezTo>
                    <a:pt x="13" y="44"/>
                    <a:pt x="14" y="48"/>
                    <a:pt x="15" y="52"/>
                  </a:cubicBezTo>
                  <a:cubicBezTo>
                    <a:pt x="17" y="55"/>
                    <a:pt x="19" y="58"/>
                    <a:pt x="21" y="61"/>
                  </a:cubicBezTo>
                  <a:cubicBezTo>
                    <a:pt x="23" y="64"/>
                    <a:pt x="26" y="66"/>
                    <a:pt x="29" y="67"/>
                  </a:cubicBezTo>
                  <a:cubicBezTo>
                    <a:pt x="32" y="69"/>
                    <a:pt x="36" y="70"/>
                    <a:pt x="39" y="70"/>
                  </a:cubicBezTo>
                  <a:cubicBezTo>
                    <a:pt x="42" y="70"/>
                    <a:pt x="44" y="69"/>
                    <a:pt x="46" y="69"/>
                  </a:cubicBezTo>
                  <a:cubicBezTo>
                    <a:pt x="48" y="68"/>
                    <a:pt x="50" y="67"/>
                    <a:pt x="52" y="66"/>
                  </a:cubicBezTo>
                  <a:cubicBezTo>
                    <a:pt x="54" y="65"/>
                    <a:pt x="56" y="64"/>
                    <a:pt x="57" y="62"/>
                  </a:cubicBezTo>
                  <a:cubicBezTo>
                    <a:pt x="59" y="61"/>
                    <a:pt x="60" y="59"/>
                    <a:pt x="60" y="57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2" y="64"/>
                    <a:pt x="70" y="67"/>
                    <a:pt x="68" y="69"/>
                  </a:cubicBezTo>
                  <a:cubicBezTo>
                    <a:pt x="66" y="72"/>
                    <a:pt x="63" y="74"/>
                    <a:pt x="60" y="75"/>
                  </a:cubicBezTo>
                  <a:cubicBezTo>
                    <a:pt x="58" y="77"/>
                    <a:pt x="54" y="78"/>
                    <a:pt x="51" y="79"/>
                  </a:cubicBezTo>
                  <a:cubicBezTo>
                    <a:pt x="47" y="80"/>
                    <a:pt x="44" y="81"/>
                    <a:pt x="40" y="81"/>
                  </a:cubicBezTo>
                  <a:cubicBezTo>
                    <a:pt x="34" y="81"/>
                    <a:pt x="28" y="80"/>
                    <a:pt x="23" y="78"/>
                  </a:cubicBezTo>
                  <a:cubicBezTo>
                    <a:pt x="18" y="75"/>
                    <a:pt x="14" y="72"/>
                    <a:pt x="11" y="69"/>
                  </a:cubicBezTo>
                  <a:cubicBezTo>
                    <a:pt x="7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1" name="Freeform 122"/>
            <p:cNvSpPr>
              <a:spLocks noEditPoints="1"/>
            </p:cNvSpPr>
            <p:nvPr/>
          </p:nvSpPr>
          <p:spPr bwMode="auto">
            <a:xfrm>
              <a:off x="4522787" y="3994944"/>
              <a:ext cx="9525" cy="76200"/>
            </a:xfrm>
            <a:custGeom>
              <a:avLst/>
              <a:gdLst>
                <a:gd name="T0" fmla="*/ 0 w 6"/>
                <a:gd name="T1" fmla="*/ 48 h 48"/>
                <a:gd name="T2" fmla="*/ 0 w 6"/>
                <a:gd name="T3" fmla="*/ 14 h 48"/>
                <a:gd name="T4" fmla="*/ 6 w 6"/>
                <a:gd name="T5" fmla="*/ 14 h 48"/>
                <a:gd name="T6" fmla="*/ 6 w 6"/>
                <a:gd name="T7" fmla="*/ 48 h 48"/>
                <a:gd name="T8" fmla="*/ 0 w 6"/>
                <a:gd name="T9" fmla="*/ 48 h 48"/>
                <a:gd name="T10" fmla="*/ 0 w 6"/>
                <a:gd name="T11" fmla="*/ 48 h 48"/>
                <a:gd name="T12" fmla="*/ 0 w 6"/>
                <a:gd name="T13" fmla="*/ 7 h 48"/>
                <a:gd name="T14" fmla="*/ 0 w 6"/>
                <a:gd name="T15" fmla="*/ 0 h 48"/>
                <a:gd name="T16" fmla="*/ 6 w 6"/>
                <a:gd name="T17" fmla="*/ 0 h 48"/>
                <a:gd name="T18" fmla="*/ 6 w 6"/>
                <a:gd name="T19" fmla="*/ 7 h 48"/>
                <a:gd name="T20" fmla="*/ 0 w 6"/>
                <a:gd name="T21" fmla="*/ 7 h 48"/>
                <a:gd name="T22" fmla="*/ 0 w 6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8">
                  <a:moveTo>
                    <a:pt x="0" y="48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2" name="Freeform 123"/>
            <p:cNvSpPr>
              <a:spLocks noEditPoints="1"/>
            </p:cNvSpPr>
            <p:nvPr/>
          </p:nvSpPr>
          <p:spPr bwMode="auto">
            <a:xfrm>
              <a:off x="4548187" y="4015581"/>
              <a:ext cx="52388" cy="77788"/>
            </a:xfrm>
            <a:custGeom>
              <a:avLst/>
              <a:gdLst>
                <a:gd name="T0" fmla="*/ 42 w 77"/>
                <a:gd name="T1" fmla="*/ 81 h 111"/>
                <a:gd name="T2" fmla="*/ 25 w 77"/>
                <a:gd name="T3" fmla="*/ 76 h 111"/>
                <a:gd name="T4" fmla="*/ 13 w 77"/>
                <a:gd name="T5" fmla="*/ 64 h 111"/>
                <a:gd name="T6" fmla="*/ 13 w 77"/>
                <a:gd name="T7" fmla="*/ 111 h 111"/>
                <a:gd name="T8" fmla="*/ 0 w 77"/>
                <a:gd name="T9" fmla="*/ 111 h 111"/>
                <a:gd name="T10" fmla="*/ 0 w 77"/>
                <a:gd name="T11" fmla="*/ 1 h 111"/>
                <a:gd name="T12" fmla="*/ 11 w 77"/>
                <a:gd name="T13" fmla="*/ 1 h 111"/>
                <a:gd name="T14" fmla="*/ 11 w 77"/>
                <a:gd name="T15" fmla="*/ 16 h 111"/>
                <a:gd name="T16" fmla="*/ 23 w 77"/>
                <a:gd name="T17" fmla="*/ 4 h 111"/>
                <a:gd name="T18" fmla="*/ 40 w 77"/>
                <a:gd name="T19" fmla="*/ 0 h 111"/>
                <a:gd name="T20" fmla="*/ 55 w 77"/>
                <a:gd name="T21" fmla="*/ 3 h 111"/>
                <a:gd name="T22" fmla="*/ 66 w 77"/>
                <a:gd name="T23" fmla="*/ 12 h 111"/>
                <a:gd name="T24" fmla="*/ 74 w 77"/>
                <a:gd name="T25" fmla="*/ 25 h 111"/>
                <a:gd name="T26" fmla="*/ 77 w 77"/>
                <a:gd name="T27" fmla="*/ 40 h 111"/>
                <a:gd name="T28" fmla="*/ 74 w 77"/>
                <a:gd name="T29" fmla="*/ 56 h 111"/>
                <a:gd name="T30" fmla="*/ 67 w 77"/>
                <a:gd name="T31" fmla="*/ 69 h 111"/>
                <a:gd name="T32" fmla="*/ 56 w 77"/>
                <a:gd name="T33" fmla="*/ 78 h 111"/>
                <a:gd name="T34" fmla="*/ 42 w 77"/>
                <a:gd name="T35" fmla="*/ 81 h 111"/>
                <a:gd name="T36" fmla="*/ 38 w 77"/>
                <a:gd name="T37" fmla="*/ 70 h 111"/>
                <a:gd name="T38" fmla="*/ 48 w 77"/>
                <a:gd name="T39" fmla="*/ 67 h 111"/>
                <a:gd name="T40" fmla="*/ 56 w 77"/>
                <a:gd name="T41" fmla="*/ 60 h 111"/>
                <a:gd name="T42" fmla="*/ 62 w 77"/>
                <a:gd name="T43" fmla="*/ 51 h 111"/>
                <a:gd name="T44" fmla="*/ 63 w 77"/>
                <a:gd name="T45" fmla="*/ 40 h 111"/>
                <a:gd name="T46" fmla="*/ 61 w 77"/>
                <a:gd name="T47" fmla="*/ 29 h 111"/>
                <a:gd name="T48" fmla="*/ 56 w 77"/>
                <a:gd name="T49" fmla="*/ 20 h 111"/>
                <a:gd name="T50" fmla="*/ 47 w 77"/>
                <a:gd name="T51" fmla="*/ 13 h 111"/>
                <a:gd name="T52" fmla="*/ 37 w 77"/>
                <a:gd name="T53" fmla="*/ 11 h 111"/>
                <a:gd name="T54" fmla="*/ 29 w 77"/>
                <a:gd name="T55" fmla="*/ 13 h 111"/>
                <a:gd name="T56" fmla="*/ 22 w 77"/>
                <a:gd name="T57" fmla="*/ 16 h 111"/>
                <a:gd name="T58" fmla="*/ 16 w 77"/>
                <a:gd name="T59" fmla="*/ 22 h 111"/>
                <a:gd name="T60" fmla="*/ 13 w 77"/>
                <a:gd name="T61" fmla="*/ 29 h 111"/>
                <a:gd name="T62" fmla="*/ 13 w 77"/>
                <a:gd name="T63" fmla="*/ 51 h 111"/>
                <a:gd name="T64" fmla="*/ 17 w 77"/>
                <a:gd name="T65" fmla="*/ 58 h 111"/>
                <a:gd name="T66" fmla="*/ 23 w 77"/>
                <a:gd name="T67" fmla="*/ 64 h 111"/>
                <a:gd name="T68" fmla="*/ 30 w 77"/>
                <a:gd name="T69" fmla="*/ 68 h 111"/>
                <a:gd name="T70" fmla="*/ 38 w 77"/>
                <a:gd name="T71" fmla="*/ 7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" h="111">
                  <a:moveTo>
                    <a:pt x="42" y="81"/>
                  </a:moveTo>
                  <a:cubicBezTo>
                    <a:pt x="35" y="81"/>
                    <a:pt x="30" y="79"/>
                    <a:pt x="25" y="76"/>
                  </a:cubicBezTo>
                  <a:cubicBezTo>
                    <a:pt x="20" y="73"/>
                    <a:pt x="16" y="69"/>
                    <a:pt x="13" y="64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4" y="11"/>
                    <a:pt x="18" y="7"/>
                    <a:pt x="23" y="4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5" y="0"/>
                    <a:pt x="50" y="1"/>
                    <a:pt x="55" y="3"/>
                  </a:cubicBezTo>
                  <a:cubicBezTo>
                    <a:pt x="59" y="5"/>
                    <a:pt x="63" y="8"/>
                    <a:pt x="66" y="12"/>
                  </a:cubicBezTo>
                  <a:cubicBezTo>
                    <a:pt x="70" y="16"/>
                    <a:pt x="72" y="20"/>
                    <a:pt x="74" y="25"/>
                  </a:cubicBezTo>
                  <a:cubicBezTo>
                    <a:pt x="76" y="30"/>
                    <a:pt x="77" y="35"/>
                    <a:pt x="77" y="40"/>
                  </a:cubicBezTo>
                  <a:cubicBezTo>
                    <a:pt x="77" y="46"/>
                    <a:pt x="76" y="51"/>
                    <a:pt x="74" y="56"/>
                  </a:cubicBezTo>
                  <a:cubicBezTo>
                    <a:pt x="73" y="61"/>
                    <a:pt x="70" y="65"/>
                    <a:pt x="67" y="69"/>
                  </a:cubicBezTo>
                  <a:cubicBezTo>
                    <a:pt x="64" y="73"/>
                    <a:pt x="60" y="76"/>
                    <a:pt x="56" y="78"/>
                  </a:cubicBezTo>
                  <a:cubicBezTo>
                    <a:pt x="52" y="80"/>
                    <a:pt x="47" y="81"/>
                    <a:pt x="42" y="81"/>
                  </a:cubicBezTo>
                  <a:close/>
                  <a:moveTo>
                    <a:pt x="38" y="70"/>
                  </a:moveTo>
                  <a:cubicBezTo>
                    <a:pt x="42" y="70"/>
                    <a:pt x="45" y="69"/>
                    <a:pt x="48" y="67"/>
                  </a:cubicBezTo>
                  <a:cubicBezTo>
                    <a:pt x="52" y="65"/>
                    <a:pt x="54" y="63"/>
                    <a:pt x="56" y="60"/>
                  </a:cubicBezTo>
                  <a:cubicBezTo>
                    <a:pt x="59" y="58"/>
                    <a:pt x="60" y="55"/>
                    <a:pt x="62" y="51"/>
                  </a:cubicBezTo>
                  <a:cubicBezTo>
                    <a:pt x="63" y="48"/>
                    <a:pt x="63" y="44"/>
                    <a:pt x="63" y="40"/>
                  </a:cubicBezTo>
                  <a:cubicBezTo>
                    <a:pt x="63" y="36"/>
                    <a:pt x="63" y="33"/>
                    <a:pt x="61" y="29"/>
                  </a:cubicBezTo>
                  <a:cubicBezTo>
                    <a:pt x="60" y="25"/>
                    <a:pt x="58" y="22"/>
                    <a:pt x="56" y="20"/>
                  </a:cubicBezTo>
                  <a:cubicBezTo>
                    <a:pt x="53" y="17"/>
                    <a:pt x="50" y="15"/>
                    <a:pt x="47" y="13"/>
                  </a:cubicBezTo>
                  <a:cubicBezTo>
                    <a:pt x="44" y="12"/>
                    <a:pt x="40" y="11"/>
                    <a:pt x="37" y="11"/>
                  </a:cubicBezTo>
                  <a:cubicBezTo>
                    <a:pt x="34" y="11"/>
                    <a:pt x="32" y="12"/>
                    <a:pt x="29" y="13"/>
                  </a:cubicBezTo>
                  <a:cubicBezTo>
                    <a:pt x="27" y="13"/>
                    <a:pt x="24" y="15"/>
                    <a:pt x="22" y="16"/>
                  </a:cubicBezTo>
                  <a:cubicBezTo>
                    <a:pt x="20" y="18"/>
                    <a:pt x="18" y="20"/>
                    <a:pt x="16" y="22"/>
                  </a:cubicBezTo>
                  <a:cubicBezTo>
                    <a:pt x="14" y="24"/>
                    <a:pt x="13" y="26"/>
                    <a:pt x="13" y="29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4"/>
                    <a:pt x="15" y="56"/>
                    <a:pt x="17" y="58"/>
                  </a:cubicBezTo>
                  <a:cubicBezTo>
                    <a:pt x="19" y="61"/>
                    <a:pt x="21" y="63"/>
                    <a:pt x="23" y="64"/>
                  </a:cubicBezTo>
                  <a:cubicBezTo>
                    <a:pt x="25" y="66"/>
                    <a:pt x="27" y="67"/>
                    <a:pt x="30" y="68"/>
                  </a:cubicBezTo>
                  <a:cubicBezTo>
                    <a:pt x="32" y="69"/>
                    <a:pt x="35" y="70"/>
                    <a:pt x="38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613275" y="3994944"/>
              <a:ext cx="7938" cy="76200"/>
            </a:xfrm>
            <a:custGeom>
              <a:avLst/>
              <a:gdLst>
                <a:gd name="T0" fmla="*/ 0 w 5"/>
                <a:gd name="T1" fmla="*/ 48 h 48"/>
                <a:gd name="T2" fmla="*/ 0 w 5"/>
                <a:gd name="T3" fmla="*/ 14 h 48"/>
                <a:gd name="T4" fmla="*/ 5 w 5"/>
                <a:gd name="T5" fmla="*/ 14 h 48"/>
                <a:gd name="T6" fmla="*/ 5 w 5"/>
                <a:gd name="T7" fmla="*/ 48 h 48"/>
                <a:gd name="T8" fmla="*/ 0 w 5"/>
                <a:gd name="T9" fmla="*/ 48 h 48"/>
                <a:gd name="T10" fmla="*/ 0 w 5"/>
                <a:gd name="T11" fmla="*/ 48 h 48"/>
                <a:gd name="T12" fmla="*/ 0 w 5"/>
                <a:gd name="T13" fmla="*/ 7 h 48"/>
                <a:gd name="T14" fmla="*/ 0 w 5"/>
                <a:gd name="T15" fmla="*/ 0 h 48"/>
                <a:gd name="T16" fmla="*/ 5 w 5"/>
                <a:gd name="T17" fmla="*/ 0 h 48"/>
                <a:gd name="T18" fmla="*/ 5 w 5"/>
                <a:gd name="T19" fmla="*/ 7 h 48"/>
                <a:gd name="T20" fmla="*/ 0 w 5"/>
                <a:gd name="T21" fmla="*/ 7 h 48"/>
                <a:gd name="T22" fmla="*/ 0 w 5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8">
                  <a:moveTo>
                    <a:pt x="0" y="48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Freeform 125"/>
            <p:cNvSpPr/>
            <p:nvPr/>
          </p:nvSpPr>
          <p:spPr bwMode="auto">
            <a:xfrm>
              <a:off x="4632325" y="3998119"/>
              <a:ext cx="33338" cy="74613"/>
            </a:xfrm>
            <a:custGeom>
              <a:avLst/>
              <a:gdLst>
                <a:gd name="T0" fmla="*/ 47 w 47"/>
                <a:gd name="T1" fmla="*/ 101 h 105"/>
                <a:gd name="T2" fmla="*/ 44 w 47"/>
                <a:gd name="T3" fmla="*/ 102 h 105"/>
                <a:gd name="T4" fmla="*/ 40 w 47"/>
                <a:gd name="T5" fmla="*/ 104 h 105"/>
                <a:gd name="T6" fmla="*/ 34 w 47"/>
                <a:gd name="T7" fmla="*/ 105 h 105"/>
                <a:gd name="T8" fmla="*/ 28 w 47"/>
                <a:gd name="T9" fmla="*/ 105 h 105"/>
                <a:gd name="T10" fmla="*/ 16 w 47"/>
                <a:gd name="T11" fmla="*/ 101 h 105"/>
                <a:gd name="T12" fmla="*/ 11 w 47"/>
                <a:gd name="T13" fmla="*/ 89 h 105"/>
                <a:gd name="T14" fmla="*/ 11 w 47"/>
                <a:gd name="T15" fmla="*/ 36 h 105"/>
                <a:gd name="T16" fmla="*/ 0 w 47"/>
                <a:gd name="T17" fmla="*/ 36 h 105"/>
                <a:gd name="T18" fmla="*/ 0 w 47"/>
                <a:gd name="T19" fmla="*/ 26 h 105"/>
                <a:gd name="T20" fmla="*/ 11 w 47"/>
                <a:gd name="T21" fmla="*/ 26 h 105"/>
                <a:gd name="T22" fmla="*/ 11 w 47"/>
                <a:gd name="T23" fmla="*/ 0 h 105"/>
                <a:gd name="T24" fmla="*/ 24 w 47"/>
                <a:gd name="T25" fmla="*/ 0 h 105"/>
                <a:gd name="T26" fmla="*/ 24 w 47"/>
                <a:gd name="T27" fmla="*/ 26 h 105"/>
                <a:gd name="T28" fmla="*/ 41 w 47"/>
                <a:gd name="T29" fmla="*/ 26 h 105"/>
                <a:gd name="T30" fmla="*/ 41 w 47"/>
                <a:gd name="T31" fmla="*/ 36 h 105"/>
                <a:gd name="T32" fmla="*/ 24 w 47"/>
                <a:gd name="T33" fmla="*/ 36 h 105"/>
                <a:gd name="T34" fmla="*/ 24 w 47"/>
                <a:gd name="T35" fmla="*/ 85 h 105"/>
                <a:gd name="T36" fmla="*/ 27 w 47"/>
                <a:gd name="T37" fmla="*/ 91 h 105"/>
                <a:gd name="T38" fmla="*/ 33 w 47"/>
                <a:gd name="T39" fmla="*/ 93 h 105"/>
                <a:gd name="T40" fmla="*/ 40 w 47"/>
                <a:gd name="T41" fmla="*/ 92 h 105"/>
                <a:gd name="T42" fmla="*/ 44 w 47"/>
                <a:gd name="T43" fmla="*/ 90 h 105"/>
                <a:gd name="T44" fmla="*/ 47 w 47"/>
                <a:gd name="T45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5">
                  <a:moveTo>
                    <a:pt x="47" y="101"/>
                  </a:moveTo>
                  <a:cubicBezTo>
                    <a:pt x="46" y="101"/>
                    <a:pt x="45" y="101"/>
                    <a:pt x="44" y="102"/>
                  </a:cubicBezTo>
                  <a:cubicBezTo>
                    <a:pt x="43" y="103"/>
                    <a:pt x="41" y="103"/>
                    <a:pt x="40" y="104"/>
                  </a:cubicBezTo>
                  <a:cubicBezTo>
                    <a:pt x="38" y="104"/>
                    <a:pt x="36" y="105"/>
                    <a:pt x="34" y="105"/>
                  </a:cubicBezTo>
                  <a:cubicBezTo>
                    <a:pt x="32" y="105"/>
                    <a:pt x="30" y="105"/>
                    <a:pt x="28" y="105"/>
                  </a:cubicBezTo>
                  <a:cubicBezTo>
                    <a:pt x="23" y="105"/>
                    <a:pt x="19" y="104"/>
                    <a:pt x="16" y="101"/>
                  </a:cubicBezTo>
                  <a:cubicBezTo>
                    <a:pt x="12" y="99"/>
                    <a:pt x="11" y="95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8" y="93"/>
                    <a:pt x="30" y="93"/>
                    <a:pt x="33" y="93"/>
                  </a:cubicBezTo>
                  <a:cubicBezTo>
                    <a:pt x="35" y="93"/>
                    <a:pt x="38" y="93"/>
                    <a:pt x="40" y="92"/>
                  </a:cubicBezTo>
                  <a:cubicBezTo>
                    <a:pt x="42" y="91"/>
                    <a:pt x="43" y="91"/>
                    <a:pt x="44" y="90"/>
                  </a:cubicBezTo>
                  <a:cubicBezTo>
                    <a:pt x="47" y="101"/>
                    <a:pt x="47" y="101"/>
                    <a:pt x="47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Freeform 126"/>
            <p:cNvSpPr>
              <a:spLocks noEditPoints="1"/>
            </p:cNvSpPr>
            <p:nvPr/>
          </p:nvSpPr>
          <p:spPr bwMode="auto">
            <a:xfrm>
              <a:off x="4695825" y="4015581"/>
              <a:ext cx="57150" cy="57150"/>
            </a:xfrm>
            <a:custGeom>
              <a:avLst/>
              <a:gdLst>
                <a:gd name="T0" fmla="*/ 40 w 80"/>
                <a:gd name="T1" fmla="*/ 81 h 81"/>
                <a:gd name="T2" fmla="*/ 24 w 80"/>
                <a:gd name="T3" fmla="*/ 78 h 81"/>
                <a:gd name="T4" fmla="*/ 11 w 80"/>
                <a:gd name="T5" fmla="*/ 69 h 81"/>
                <a:gd name="T6" fmla="*/ 3 w 80"/>
                <a:gd name="T7" fmla="*/ 56 h 81"/>
                <a:gd name="T8" fmla="*/ 0 w 80"/>
                <a:gd name="T9" fmla="*/ 40 h 81"/>
                <a:gd name="T10" fmla="*/ 3 w 80"/>
                <a:gd name="T11" fmla="*/ 25 h 81"/>
                <a:gd name="T12" fmla="*/ 12 w 80"/>
                <a:gd name="T13" fmla="*/ 12 h 81"/>
                <a:gd name="T14" fmla="*/ 24 w 80"/>
                <a:gd name="T15" fmla="*/ 3 h 81"/>
                <a:gd name="T16" fmla="*/ 40 w 80"/>
                <a:gd name="T17" fmla="*/ 0 h 81"/>
                <a:gd name="T18" fmla="*/ 57 w 80"/>
                <a:gd name="T19" fmla="*/ 3 h 81"/>
                <a:gd name="T20" fmla="*/ 69 w 80"/>
                <a:gd name="T21" fmla="*/ 12 h 81"/>
                <a:gd name="T22" fmla="*/ 77 w 80"/>
                <a:gd name="T23" fmla="*/ 25 h 81"/>
                <a:gd name="T24" fmla="*/ 80 w 80"/>
                <a:gd name="T25" fmla="*/ 40 h 81"/>
                <a:gd name="T26" fmla="*/ 80 w 80"/>
                <a:gd name="T27" fmla="*/ 43 h 81"/>
                <a:gd name="T28" fmla="*/ 79 w 80"/>
                <a:gd name="T29" fmla="*/ 45 h 81"/>
                <a:gd name="T30" fmla="*/ 14 w 80"/>
                <a:gd name="T31" fmla="*/ 45 h 81"/>
                <a:gd name="T32" fmla="*/ 17 w 80"/>
                <a:gd name="T33" fmla="*/ 55 h 81"/>
                <a:gd name="T34" fmla="*/ 23 w 80"/>
                <a:gd name="T35" fmla="*/ 64 h 81"/>
                <a:gd name="T36" fmla="*/ 31 w 80"/>
                <a:gd name="T37" fmla="*/ 69 h 81"/>
                <a:gd name="T38" fmla="*/ 41 w 80"/>
                <a:gd name="T39" fmla="*/ 71 h 81"/>
                <a:gd name="T40" fmla="*/ 48 w 80"/>
                <a:gd name="T41" fmla="*/ 70 h 81"/>
                <a:gd name="T42" fmla="*/ 54 w 80"/>
                <a:gd name="T43" fmla="*/ 67 h 81"/>
                <a:gd name="T44" fmla="*/ 60 w 80"/>
                <a:gd name="T45" fmla="*/ 63 h 81"/>
                <a:gd name="T46" fmla="*/ 63 w 80"/>
                <a:gd name="T47" fmla="*/ 58 h 81"/>
                <a:gd name="T48" fmla="*/ 75 w 80"/>
                <a:gd name="T49" fmla="*/ 61 h 81"/>
                <a:gd name="T50" fmla="*/ 69 w 80"/>
                <a:gd name="T51" fmla="*/ 69 h 81"/>
                <a:gd name="T52" fmla="*/ 61 w 80"/>
                <a:gd name="T53" fmla="*/ 75 h 81"/>
                <a:gd name="T54" fmla="*/ 52 w 80"/>
                <a:gd name="T55" fmla="*/ 79 h 81"/>
                <a:gd name="T56" fmla="*/ 40 w 80"/>
                <a:gd name="T57" fmla="*/ 81 h 81"/>
                <a:gd name="T58" fmla="*/ 67 w 80"/>
                <a:gd name="T59" fmla="*/ 35 h 81"/>
                <a:gd name="T60" fmla="*/ 64 w 80"/>
                <a:gd name="T61" fmla="*/ 25 h 81"/>
                <a:gd name="T62" fmla="*/ 59 w 80"/>
                <a:gd name="T63" fmla="*/ 17 h 81"/>
                <a:gd name="T64" fmla="*/ 50 w 80"/>
                <a:gd name="T65" fmla="*/ 11 h 81"/>
                <a:gd name="T66" fmla="*/ 40 w 80"/>
                <a:gd name="T67" fmla="*/ 10 h 81"/>
                <a:gd name="T68" fmla="*/ 31 w 80"/>
                <a:gd name="T69" fmla="*/ 11 h 81"/>
                <a:gd name="T70" fmla="*/ 22 w 80"/>
                <a:gd name="T71" fmla="*/ 17 h 81"/>
                <a:gd name="T72" fmla="*/ 17 w 80"/>
                <a:gd name="T73" fmla="*/ 25 h 81"/>
                <a:gd name="T74" fmla="*/ 14 w 80"/>
                <a:gd name="T75" fmla="*/ 35 h 81"/>
                <a:gd name="T76" fmla="*/ 67 w 80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5"/>
                    <a:pt x="12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5" y="0"/>
                    <a:pt x="40" y="0"/>
                  </a:cubicBezTo>
                  <a:cubicBezTo>
                    <a:pt x="46" y="0"/>
                    <a:pt x="52" y="1"/>
                    <a:pt x="57" y="3"/>
                  </a:cubicBezTo>
                  <a:cubicBezTo>
                    <a:pt x="61" y="5"/>
                    <a:pt x="66" y="8"/>
                    <a:pt x="69" y="12"/>
                  </a:cubicBezTo>
                  <a:cubicBezTo>
                    <a:pt x="72" y="15"/>
                    <a:pt x="75" y="20"/>
                    <a:pt x="77" y="25"/>
                  </a:cubicBezTo>
                  <a:cubicBezTo>
                    <a:pt x="79" y="29"/>
                    <a:pt x="80" y="34"/>
                    <a:pt x="80" y="40"/>
                  </a:cubicBezTo>
                  <a:cubicBezTo>
                    <a:pt x="80" y="41"/>
                    <a:pt x="80" y="42"/>
                    <a:pt x="80" y="43"/>
                  </a:cubicBezTo>
                  <a:cubicBezTo>
                    <a:pt x="80" y="44"/>
                    <a:pt x="79" y="44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9"/>
                    <a:pt x="16" y="52"/>
                    <a:pt x="17" y="55"/>
                  </a:cubicBezTo>
                  <a:cubicBezTo>
                    <a:pt x="19" y="59"/>
                    <a:pt x="20" y="61"/>
                    <a:pt x="23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0"/>
                    <a:pt x="37" y="71"/>
                    <a:pt x="41" y="71"/>
                  </a:cubicBezTo>
                  <a:cubicBezTo>
                    <a:pt x="43" y="71"/>
                    <a:pt x="46" y="71"/>
                    <a:pt x="48" y="70"/>
                  </a:cubicBezTo>
                  <a:cubicBezTo>
                    <a:pt x="50" y="69"/>
                    <a:pt x="52" y="69"/>
                    <a:pt x="54" y="67"/>
                  </a:cubicBezTo>
                  <a:cubicBezTo>
                    <a:pt x="56" y="66"/>
                    <a:pt x="58" y="65"/>
                    <a:pt x="60" y="63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7" y="71"/>
                    <a:pt x="64" y="74"/>
                    <a:pt x="61" y="75"/>
                  </a:cubicBezTo>
                  <a:cubicBezTo>
                    <a:pt x="58" y="77"/>
                    <a:pt x="55" y="78"/>
                    <a:pt x="52" y="79"/>
                  </a:cubicBezTo>
                  <a:cubicBezTo>
                    <a:pt x="48" y="80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7" y="31"/>
                    <a:pt x="66" y="28"/>
                    <a:pt x="64" y="25"/>
                  </a:cubicBezTo>
                  <a:cubicBezTo>
                    <a:pt x="63" y="22"/>
                    <a:pt x="61" y="19"/>
                    <a:pt x="59" y="17"/>
                  </a:cubicBezTo>
                  <a:cubicBezTo>
                    <a:pt x="56" y="14"/>
                    <a:pt x="53" y="13"/>
                    <a:pt x="50" y="11"/>
                  </a:cubicBezTo>
                  <a:cubicBezTo>
                    <a:pt x="47" y="10"/>
                    <a:pt x="44" y="10"/>
                    <a:pt x="40" y="10"/>
                  </a:cubicBezTo>
                  <a:cubicBezTo>
                    <a:pt x="37" y="10"/>
                    <a:pt x="34" y="10"/>
                    <a:pt x="31" y="11"/>
                  </a:cubicBezTo>
                  <a:cubicBezTo>
                    <a:pt x="27" y="13"/>
                    <a:pt x="25" y="14"/>
                    <a:pt x="22" y="17"/>
                  </a:cubicBezTo>
                  <a:cubicBezTo>
                    <a:pt x="20" y="19"/>
                    <a:pt x="18" y="22"/>
                    <a:pt x="17" y="25"/>
                  </a:cubicBezTo>
                  <a:cubicBezTo>
                    <a:pt x="15" y="28"/>
                    <a:pt x="14" y="31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4759325" y="4015581"/>
              <a:ext cx="53975" cy="79375"/>
            </a:xfrm>
            <a:custGeom>
              <a:avLst/>
              <a:gdLst>
                <a:gd name="T0" fmla="*/ 37 w 78"/>
                <a:gd name="T1" fmla="*/ 80 h 113"/>
                <a:gd name="T2" fmla="*/ 22 w 78"/>
                <a:gd name="T3" fmla="*/ 77 h 113"/>
                <a:gd name="T4" fmla="*/ 10 w 78"/>
                <a:gd name="T5" fmla="*/ 68 h 113"/>
                <a:gd name="T6" fmla="*/ 3 w 78"/>
                <a:gd name="T7" fmla="*/ 55 h 113"/>
                <a:gd name="T8" fmla="*/ 0 w 78"/>
                <a:gd name="T9" fmla="*/ 40 h 113"/>
                <a:gd name="T10" fmla="*/ 3 w 78"/>
                <a:gd name="T11" fmla="*/ 25 h 113"/>
                <a:gd name="T12" fmla="*/ 10 w 78"/>
                <a:gd name="T13" fmla="*/ 12 h 113"/>
                <a:gd name="T14" fmla="*/ 22 w 78"/>
                <a:gd name="T15" fmla="*/ 3 h 113"/>
                <a:gd name="T16" fmla="*/ 37 w 78"/>
                <a:gd name="T17" fmla="*/ 0 h 113"/>
                <a:gd name="T18" fmla="*/ 54 w 78"/>
                <a:gd name="T19" fmla="*/ 4 h 113"/>
                <a:gd name="T20" fmla="*/ 66 w 78"/>
                <a:gd name="T21" fmla="*/ 17 h 113"/>
                <a:gd name="T22" fmla="*/ 66 w 78"/>
                <a:gd name="T23" fmla="*/ 1 h 113"/>
                <a:gd name="T24" fmla="*/ 78 w 78"/>
                <a:gd name="T25" fmla="*/ 1 h 113"/>
                <a:gd name="T26" fmla="*/ 78 w 78"/>
                <a:gd name="T27" fmla="*/ 79 h 113"/>
                <a:gd name="T28" fmla="*/ 75 w 78"/>
                <a:gd name="T29" fmla="*/ 93 h 113"/>
                <a:gd name="T30" fmla="*/ 66 w 78"/>
                <a:gd name="T31" fmla="*/ 104 h 113"/>
                <a:gd name="T32" fmla="*/ 53 w 78"/>
                <a:gd name="T33" fmla="*/ 111 h 113"/>
                <a:gd name="T34" fmla="*/ 38 w 78"/>
                <a:gd name="T35" fmla="*/ 113 h 113"/>
                <a:gd name="T36" fmla="*/ 16 w 78"/>
                <a:gd name="T37" fmla="*/ 108 h 113"/>
                <a:gd name="T38" fmla="*/ 2 w 78"/>
                <a:gd name="T39" fmla="*/ 96 h 113"/>
                <a:gd name="T40" fmla="*/ 10 w 78"/>
                <a:gd name="T41" fmla="*/ 89 h 113"/>
                <a:gd name="T42" fmla="*/ 22 w 78"/>
                <a:gd name="T43" fmla="*/ 99 h 113"/>
                <a:gd name="T44" fmla="*/ 38 w 78"/>
                <a:gd name="T45" fmla="*/ 103 h 113"/>
                <a:gd name="T46" fmla="*/ 48 w 78"/>
                <a:gd name="T47" fmla="*/ 101 h 113"/>
                <a:gd name="T48" fmla="*/ 57 w 78"/>
                <a:gd name="T49" fmla="*/ 97 h 113"/>
                <a:gd name="T50" fmla="*/ 62 w 78"/>
                <a:gd name="T51" fmla="*/ 89 h 113"/>
                <a:gd name="T52" fmla="*/ 65 w 78"/>
                <a:gd name="T53" fmla="*/ 79 h 113"/>
                <a:gd name="T54" fmla="*/ 65 w 78"/>
                <a:gd name="T55" fmla="*/ 65 h 113"/>
                <a:gd name="T56" fmla="*/ 59 w 78"/>
                <a:gd name="T57" fmla="*/ 71 h 113"/>
                <a:gd name="T58" fmla="*/ 53 w 78"/>
                <a:gd name="T59" fmla="*/ 76 h 113"/>
                <a:gd name="T60" fmla="*/ 45 w 78"/>
                <a:gd name="T61" fmla="*/ 79 h 113"/>
                <a:gd name="T62" fmla="*/ 37 w 78"/>
                <a:gd name="T63" fmla="*/ 80 h 113"/>
                <a:gd name="T64" fmla="*/ 41 w 78"/>
                <a:gd name="T65" fmla="*/ 70 h 113"/>
                <a:gd name="T66" fmla="*/ 49 w 78"/>
                <a:gd name="T67" fmla="*/ 68 h 113"/>
                <a:gd name="T68" fmla="*/ 56 w 78"/>
                <a:gd name="T69" fmla="*/ 64 h 113"/>
                <a:gd name="T70" fmla="*/ 62 w 78"/>
                <a:gd name="T71" fmla="*/ 58 h 113"/>
                <a:gd name="T72" fmla="*/ 65 w 78"/>
                <a:gd name="T73" fmla="*/ 52 h 113"/>
                <a:gd name="T74" fmla="*/ 65 w 78"/>
                <a:gd name="T75" fmla="*/ 29 h 113"/>
                <a:gd name="T76" fmla="*/ 60 w 78"/>
                <a:gd name="T77" fmla="*/ 22 h 113"/>
                <a:gd name="T78" fmla="*/ 54 w 78"/>
                <a:gd name="T79" fmla="*/ 16 h 113"/>
                <a:gd name="T80" fmla="*/ 47 w 78"/>
                <a:gd name="T81" fmla="*/ 12 h 113"/>
                <a:gd name="T82" fmla="*/ 39 w 78"/>
                <a:gd name="T83" fmla="*/ 11 h 113"/>
                <a:gd name="T84" fmla="*/ 29 w 78"/>
                <a:gd name="T85" fmla="*/ 14 h 113"/>
                <a:gd name="T86" fmla="*/ 21 w 78"/>
                <a:gd name="T87" fmla="*/ 20 h 113"/>
                <a:gd name="T88" fmla="*/ 16 w 78"/>
                <a:gd name="T89" fmla="*/ 30 h 113"/>
                <a:gd name="T90" fmla="*/ 14 w 78"/>
                <a:gd name="T91" fmla="*/ 41 h 113"/>
                <a:gd name="T92" fmla="*/ 16 w 78"/>
                <a:gd name="T93" fmla="*/ 52 h 113"/>
                <a:gd name="T94" fmla="*/ 22 w 78"/>
                <a:gd name="T95" fmla="*/ 61 h 113"/>
                <a:gd name="T96" fmla="*/ 30 w 78"/>
                <a:gd name="T97" fmla="*/ 67 h 113"/>
                <a:gd name="T98" fmla="*/ 41 w 78"/>
                <a:gd name="T99" fmla="*/ 7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113">
                  <a:moveTo>
                    <a:pt x="37" y="80"/>
                  </a:moveTo>
                  <a:cubicBezTo>
                    <a:pt x="31" y="80"/>
                    <a:pt x="26" y="79"/>
                    <a:pt x="22" y="77"/>
                  </a:cubicBezTo>
                  <a:cubicBezTo>
                    <a:pt x="18" y="75"/>
                    <a:pt x="14" y="72"/>
                    <a:pt x="10" y="68"/>
                  </a:cubicBezTo>
                  <a:cubicBezTo>
                    <a:pt x="7" y="64"/>
                    <a:pt x="5" y="60"/>
                    <a:pt x="3" y="55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7" y="15"/>
                    <a:pt x="10" y="12"/>
                  </a:cubicBezTo>
                  <a:cubicBezTo>
                    <a:pt x="14" y="8"/>
                    <a:pt x="18" y="5"/>
                    <a:pt x="22" y="3"/>
                  </a:cubicBezTo>
                  <a:cubicBezTo>
                    <a:pt x="26" y="1"/>
                    <a:pt x="31" y="0"/>
                    <a:pt x="37" y="0"/>
                  </a:cubicBezTo>
                  <a:cubicBezTo>
                    <a:pt x="43" y="0"/>
                    <a:pt x="49" y="1"/>
                    <a:pt x="54" y="4"/>
                  </a:cubicBezTo>
                  <a:cubicBezTo>
                    <a:pt x="59" y="8"/>
                    <a:pt x="63" y="12"/>
                    <a:pt x="66" y="17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8" y="84"/>
                    <a:pt x="77" y="89"/>
                    <a:pt x="75" y="93"/>
                  </a:cubicBezTo>
                  <a:cubicBezTo>
                    <a:pt x="73" y="98"/>
                    <a:pt x="70" y="101"/>
                    <a:pt x="66" y="104"/>
                  </a:cubicBezTo>
                  <a:cubicBezTo>
                    <a:pt x="62" y="107"/>
                    <a:pt x="58" y="109"/>
                    <a:pt x="53" y="111"/>
                  </a:cubicBezTo>
                  <a:cubicBezTo>
                    <a:pt x="49" y="112"/>
                    <a:pt x="43" y="113"/>
                    <a:pt x="38" y="113"/>
                  </a:cubicBezTo>
                  <a:cubicBezTo>
                    <a:pt x="29" y="113"/>
                    <a:pt x="22" y="111"/>
                    <a:pt x="16" y="108"/>
                  </a:cubicBezTo>
                  <a:cubicBezTo>
                    <a:pt x="11" y="105"/>
                    <a:pt x="6" y="101"/>
                    <a:pt x="2" y="96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3" y="94"/>
                    <a:pt x="17" y="97"/>
                    <a:pt x="22" y="99"/>
                  </a:cubicBezTo>
                  <a:cubicBezTo>
                    <a:pt x="27" y="102"/>
                    <a:pt x="32" y="103"/>
                    <a:pt x="38" y="103"/>
                  </a:cubicBezTo>
                  <a:cubicBezTo>
                    <a:pt x="41" y="103"/>
                    <a:pt x="45" y="102"/>
                    <a:pt x="48" y="101"/>
                  </a:cubicBezTo>
                  <a:cubicBezTo>
                    <a:pt x="51" y="100"/>
                    <a:pt x="54" y="99"/>
                    <a:pt x="57" y="97"/>
                  </a:cubicBezTo>
                  <a:cubicBezTo>
                    <a:pt x="59" y="95"/>
                    <a:pt x="61" y="92"/>
                    <a:pt x="62" y="89"/>
                  </a:cubicBezTo>
                  <a:cubicBezTo>
                    <a:pt x="64" y="86"/>
                    <a:pt x="65" y="83"/>
                    <a:pt x="65" y="79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3" y="67"/>
                    <a:pt x="61" y="69"/>
                    <a:pt x="59" y="71"/>
                  </a:cubicBezTo>
                  <a:cubicBezTo>
                    <a:pt x="57" y="73"/>
                    <a:pt x="55" y="75"/>
                    <a:pt x="53" y="76"/>
                  </a:cubicBezTo>
                  <a:cubicBezTo>
                    <a:pt x="50" y="78"/>
                    <a:pt x="48" y="79"/>
                    <a:pt x="45" y="79"/>
                  </a:cubicBezTo>
                  <a:cubicBezTo>
                    <a:pt x="42" y="80"/>
                    <a:pt x="39" y="80"/>
                    <a:pt x="37" y="80"/>
                  </a:cubicBezTo>
                  <a:close/>
                  <a:moveTo>
                    <a:pt x="41" y="70"/>
                  </a:moveTo>
                  <a:cubicBezTo>
                    <a:pt x="43" y="70"/>
                    <a:pt x="46" y="69"/>
                    <a:pt x="49" y="68"/>
                  </a:cubicBezTo>
                  <a:cubicBezTo>
                    <a:pt x="51" y="67"/>
                    <a:pt x="54" y="66"/>
                    <a:pt x="56" y="64"/>
                  </a:cubicBezTo>
                  <a:cubicBezTo>
                    <a:pt x="58" y="62"/>
                    <a:pt x="60" y="61"/>
                    <a:pt x="62" y="58"/>
                  </a:cubicBezTo>
                  <a:cubicBezTo>
                    <a:pt x="63" y="56"/>
                    <a:pt x="64" y="54"/>
                    <a:pt x="65" y="52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3" y="27"/>
                    <a:pt x="62" y="24"/>
                    <a:pt x="60" y="22"/>
                  </a:cubicBezTo>
                  <a:cubicBezTo>
                    <a:pt x="59" y="20"/>
                    <a:pt x="57" y="18"/>
                    <a:pt x="54" y="16"/>
                  </a:cubicBezTo>
                  <a:cubicBezTo>
                    <a:pt x="52" y="15"/>
                    <a:pt x="50" y="13"/>
                    <a:pt x="47" y="12"/>
                  </a:cubicBezTo>
                  <a:cubicBezTo>
                    <a:pt x="45" y="12"/>
                    <a:pt x="42" y="11"/>
                    <a:pt x="39" y="11"/>
                  </a:cubicBezTo>
                  <a:cubicBezTo>
                    <a:pt x="35" y="11"/>
                    <a:pt x="32" y="12"/>
                    <a:pt x="29" y="14"/>
                  </a:cubicBezTo>
                  <a:cubicBezTo>
                    <a:pt x="26" y="15"/>
                    <a:pt x="23" y="18"/>
                    <a:pt x="21" y="20"/>
                  </a:cubicBezTo>
                  <a:cubicBezTo>
                    <a:pt x="18" y="23"/>
                    <a:pt x="17" y="26"/>
                    <a:pt x="16" y="30"/>
                  </a:cubicBezTo>
                  <a:cubicBezTo>
                    <a:pt x="14" y="34"/>
                    <a:pt x="14" y="37"/>
                    <a:pt x="14" y="41"/>
                  </a:cubicBezTo>
                  <a:cubicBezTo>
                    <a:pt x="14" y="45"/>
                    <a:pt x="14" y="48"/>
                    <a:pt x="16" y="52"/>
                  </a:cubicBezTo>
                  <a:cubicBezTo>
                    <a:pt x="17" y="55"/>
                    <a:pt x="19" y="58"/>
                    <a:pt x="22" y="61"/>
                  </a:cubicBezTo>
                  <a:cubicBezTo>
                    <a:pt x="24" y="64"/>
                    <a:pt x="27" y="66"/>
                    <a:pt x="30" y="67"/>
                  </a:cubicBezTo>
                  <a:cubicBezTo>
                    <a:pt x="33" y="69"/>
                    <a:pt x="37" y="70"/>
                    <a:pt x="41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7" name="Freeform 128"/>
            <p:cNvSpPr>
              <a:spLocks noEditPoints="1"/>
            </p:cNvSpPr>
            <p:nvPr/>
          </p:nvSpPr>
          <p:spPr bwMode="auto">
            <a:xfrm>
              <a:off x="4824412" y="4015581"/>
              <a:ext cx="55563" cy="57150"/>
            </a:xfrm>
            <a:custGeom>
              <a:avLst/>
              <a:gdLst>
                <a:gd name="T0" fmla="*/ 40 w 79"/>
                <a:gd name="T1" fmla="*/ 81 h 81"/>
                <a:gd name="T2" fmla="*/ 24 w 79"/>
                <a:gd name="T3" fmla="*/ 78 h 81"/>
                <a:gd name="T4" fmla="*/ 11 w 79"/>
                <a:gd name="T5" fmla="*/ 69 h 81"/>
                <a:gd name="T6" fmla="*/ 3 w 79"/>
                <a:gd name="T7" fmla="*/ 56 h 81"/>
                <a:gd name="T8" fmla="*/ 0 w 79"/>
                <a:gd name="T9" fmla="*/ 40 h 81"/>
                <a:gd name="T10" fmla="*/ 3 w 79"/>
                <a:gd name="T11" fmla="*/ 25 h 81"/>
                <a:gd name="T12" fmla="*/ 11 w 79"/>
                <a:gd name="T13" fmla="*/ 12 h 81"/>
                <a:gd name="T14" fmla="*/ 24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8 w 79"/>
                <a:gd name="T21" fmla="*/ 12 h 81"/>
                <a:gd name="T22" fmla="*/ 76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6 w 79"/>
                <a:gd name="T33" fmla="*/ 55 h 81"/>
                <a:gd name="T34" fmla="*/ 22 w 79"/>
                <a:gd name="T35" fmla="*/ 64 h 81"/>
                <a:gd name="T36" fmla="*/ 31 w 79"/>
                <a:gd name="T37" fmla="*/ 69 h 81"/>
                <a:gd name="T38" fmla="*/ 40 w 79"/>
                <a:gd name="T39" fmla="*/ 71 h 81"/>
                <a:gd name="T40" fmla="*/ 47 w 79"/>
                <a:gd name="T41" fmla="*/ 70 h 81"/>
                <a:gd name="T42" fmla="*/ 54 w 79"/>
                <a:gd name="T43" fmla="*/ 67 h 81"/>
                <a:gd name="T44" fmla="*/ 59 w 79"/>
                <a:gd name="T45" fmla="*/ 63 h 81"/>
                <a:gd name="T46" fmla="*/ 63 w 79"/>
                <a:gd name="T47" fmla="*/ 58 h 81"/>
                <a:gd name="T48" fmla="*/ 74 w 79"/>
                <a:gd name="T49" fmla="*/ 61 h 81"/>
                <a:gd name="T50" fmla="*/ 69 w 79"/>
                <a:gd name="T51" fmla="*/ 69 h 81"/>
                <a:gd name="T52" fmla="*/ 61 w 79"/>
                <a:gd name="T53" fmla="*/ 75 h 81"/>
                <a:gd name="T54" fmla="*/ 51 w 79"/>
                <a:gd name="T55" fmla="*/ 79 h 81"/>
                <a:gd name="T56" fmla="*/ 40 w 79"/>
                <a:gd name="T57" fmla="*/ 81 h 81"/>
                <a:gd name="T58" fmla="*/ 67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1 h 81"/>
                <a:gd name="T66" fmla="*/ 40 w 79"/>
                <a:gd name="T67" fmla="*/ 10 h 81"/>
                <a:gd name="T68" fmla="*/ 30 w 79"/>
                <a:gd name="T69" fmla="*/ 11 h 81"/>
                <a:gd name="T70" fmla="*/ 22 w 79"/>
                <a:gd name="T71" fmla="*/ 17 h 81"/>
                <a:gd name="T72" fmla="*/ 16 w 79"/>
                <a:gd name="T73" fmla="*/ 25 h 81"/>
                <a:gd name="T74" fmla="*/ 13 w 79"/>
                <a:gd name="T75" fmla="*/ 35 h 81"/>
                <a:gd name="T76" fmla="*/ 67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40" y="81"/>
                  </a:moveTo>
                  <a:cubicBezTo>
                    <a:pt x="34" y="81"/>
                    <a:pt x="28" y="80"/>
                    <a:pt x="24" y="78"/>
                  </a:cubicBezTo>
                  <a:cubicBezTo>
                    <a:pt x="19" y="76"/>
                    <a:pt x="14" y="73"/>
                    <a:pt x="11" y="69"/>
                  </a:cubicBezTo>
                  <a:cubicBezTo>
                    <a:pt x="7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7" y="15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1" y="1"/>
                    <a:pt x="56" y="3"/>
                  </a:cubicBezTo>
                  <a:cubicBezTo>
                    <a:pt x="61" y="5"/>
                    <a:pt x="65" y="8"/>
                    <a:pt x="68" y="12"/>
                  </a:cubicBezTo>
                  <a:cubicBezTo>
                    <a:pt x="72" y="15"/>
                    <a:pt x="74" y="20"/>
                    <a:pt x="76" y="25"/>
                  </a:cubicBezTo>
                  <a:cubicBezTo>
                    <a:pt x="78" y="29"/>
                    <a:pt x="79" y="34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4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2"/>
                    <a:pt x="16" y="55"/>
                  </a:cubicBezTo>
                  <a:cubicBezTo>
                    <a:pt x="18" y="59"/>
                    <a:pt x="20" y="61"/>
                    <a:pt x="22" y="64"/>
                  </a:cubicBezTo>
                  <a:cubicBezTo>
                    <a:pt x="25" y="66"/>
                    <a:pt x="27" y="68"/>
                    <a:pt x="31" y="69"/>
                  </a:cubicBezTo>
                  <a:cubicBezTo>
                    <a:pt x="34" y="70"/>
                    <a:pt x="37" y="71"/>
                    <a:pt x="40" y="71"/>
                  </a:cubicBezTo>
                  <a:cubicBezTo>
                    <a:pt x="43" y="71"/>
                    <a:pt x="45" y="71"/>
                    <a:pt x="47" y="70"/>
                  </a:cubicBezTo>
                  <a:cubicBezTo>
                    <a:pt x="50" y="69"/>
                    <a:pt x="52" y="69"/>
                    <a:pt x="54" y="67"/>
                  </a:cubicBezTo>
                  <a:cubicBezTo>
                    <a:pt x="56" y="66"/>
                    <a:pt x="58" y="65"/>
                    <a:pt x="59" y="63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6" y="71"/>
                    <a:pt x="64" y="74"/>
                    <a:pt x="61" y="75"/>
                  </a:cubicBezTo>
                  <a:cubicBezTo>
                    <a:pt x="58" y="77"/>
                    <a:pt x="55" y="78"/>
                    <a:pt x="51" y="79"/>
                  </a:cubicBezTo>
                  <a:cubicBezTo>
                    <a:pt x="47" y="80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6" y="31"/>
                    <a:pt x="65" y="28"/>
                    <a:pt x="64" y="25"/>
                  </a:cubicBezTo>
                  <a:cubicBezTo>
                    <a:pt x="62" y="22"/>
                    <a:pt x="60" y="19"/>
                    <a:pt x="58" y="17"/>
                  </a:cubicBezTo>
                  <a:cubicBezTo>
                    <a:pt x="56" y="14"/>
                    <a:pt x="53" y="13"/>
                    <a:pt x="50" y="11"/>
                  </a:cubicBezTo>
                  <a:cubicBezTo>
                    <a:pt x="47" y="10"/>
                    <a:pt x="43" y="10"/>
                    <a:pt x="40" y="10"/>
                  </a:cubicBezTo>
                  <a:cubicBezTo>
                    <a:pt x="36" y="10"/>
                    <a:pt x="33" y="10"/>
                    <a:pt x="30" y="11"/>
                  </a:cubicBezTo>
                  <a:cubicBezTo>
                    <a:pt x="27" y="13"/>
                    <a:pt x="24" y="14"/>
                    <a:pt x="22" y="17"/>
                  </a:cubicBezTo>
                  <a:cubicBezTo>
                    <a:pt x="19" y="19"/>
                    <a:pt x="18" y="22"/>
                    <a:pt x="16" y="25"/>
                  </a:cubicBezTo>
                  <a:cubicBezTo>
                    <a:pt x="15" y="28"/>
                    <a:pt x="14" y="31"/>
                    <a:pt x="13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8" name="Freeform 129"/>
            <p:cNvSpPr/>
            <p:nvPr/>
          </p:nvSpPr>
          <p:spPr bwMode="auto">
            <a:xfrm>
              <a:off x="4884737" y="3998119"/>
              <a:ext cx="33338" cy="74613"/>
            </a:xfrm>
            <a:custGeom>
              <a:avLst/>
              <a:gdLst>
                <a:gd name="T0" fmla="*/ 48 w 48"/>
                <a:gd name="T1" fmla="*/ 101 h 105"/>
                <a:gd name="T2" fmla="*/ 44 w 48"/>
                <a:gd name="T3" fmla="*/ 102 h 105"/>
                <a:gd name="T4" fmla="*/ 40 w 48"/>
                <a:gd name="T5" fmla="*/ 104 h 105"/>
                <a:gd name="T6" fmla="*/ 35 w 48"/>
                <a:gd name="T7" fmla="*/ 105 h 105"/>
                <a:gd name="T8" fmla="*/ 29 w 48"/>
                <a:gd name="T9" fmla="*/ 105 h 105"/>
                <a:gd name="T10" fmla="*/ 16 w 48"/>
                <a:gd name="T11" fmla="*/ 101 h 105"/>
                <a:gd name="T12" fmla="*/ 11 w 48"/>
                <a:gd name="T13" fmla="*/ 89 h 105"/>
                <a:gd name="T14" fmla="*/ 11 w 48"/>
                <a:gd name="T15" fmla="*/ 36 h 105"/>
                <a:gd name="T16" fmla="*/ 0 w 48"/>
                <a:gd name="T17" fmla="*/ 36 h 105"/>
                <a:gd name="T18" fmla="*/ 0 w 48"/>
                <a:gd name="T19" fmla="*/ 26 h 105"/>
                <a:gd name="T20" fmla="*/ 11 w 48"/>
                <a:gd name="T21" fmla="*/ 26 h 105"/>
                <a:gd name="T22" fmla="*/ 11 w 48"/>
                <a:gd name="T23" fmla="*/ 0 h 105"/>
                <a:gd name="T24" fmla="*/ 24 w 48"/>
                <a:gd name="T25" fmla="*/ 0 h 105"/>
                <a:gd name="T26" fmla="*/ 24 w 48"/>
                <a:gd name="T27" fmla="*/ 26 h 105"/>
                <a:gd name="T28" fmla="*/ 42 w 48"/>
                <a:gd name="T29" fmla="*/ 26 h 105"/>
                <a:gd name="T30" fmla="*/ 42 w 48"/>
                <a:gd name="T31" fmla="*/ 36 h 105"/>
                <a:gd name="T32" fmla="*/ 24 w 48"/>
                <a:gd name="T33" fmla="*/ 36 h 105"/>
                <a:gd name="T34" fmla="*/ 24 w 48"/>
                <a:gd name="T35" fmla="*/ 85 h 105"/>
                <a:gd name="T36" fmla="*/ 27 w 48"/>
                <a:gd name="T37" fmla="*/ 91 h 105"/>
                <a:gd name="T38" fmla="*/ 33 w 48"/>
                <a:gd name="T39" fmla="*/ 93 h 105"/>
                <a:gd name="T40" fmla="*/ 40 w 48"/>
                <a:gd name="T41" fmla="*/ 92 h 105"/>
                <a:gd name="T42" fmla="*/ 44 w 48"/>
                <a:gd name="T43" fmla="*/ 90 h 105"/>
                <a:gd name="T44" fmla="*/ 48 w 48"/>
                <a:gd name="T45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05">
                  <a:moveTo>
                    <a:pt x="48" y="101"/>
                  </a:moveTo>
                  <a:cubicBezTo>
                    <a:pt x="47" y="101"/>
                    <a:pt x="46" y="101"/>
                    <a:pt x="44" y="102"/>
                  </a:cubicBezTo>
                  <a:cubicBezTo>
                    <a:pt x="43" y="103"/>
                    <a:pt x="42" y="103"/>
                    <a:pt x="40" y="104"/>
                  </a:cubicBezTo>
                  <a:cubicBezTo>
                    <a:pt x="38" y="104"/>
                    <a:pt x="37" y="105"/>
                    <a:pt x="35" y="105"/>
                  </a:cubicBezTo>
                  <a:cubicBezTo>
                    <a:pt x="33" y="105"/>
                    <a:pt x="31" y="105"/>
                    <a:pt x="29" y="105"/>
                  </a:cubicBezTo>
                  <a:cubicBezTo>
                    <a:pt x="24" y="105"/>
                    <a:pt x="20" y="104"/>
                    <a:pt x="16" y="101"/>
                  </a:cubicBezTo>
                  <a:cubicBezTo>
                    <a:pt x="13" y="99"/>
                    <a:pt x="11" y="95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9" y="93"/>
                    <a:pt x="31" y="93"/>
                    <a:pt x="33" y="93"/>
                  </a:cubicBezTo>
                  <a:cubicBezTo>
                    <a:pt x="36" y="93"/>
                    <a:pt x="38" y="93"/>
                    <a:pt x="40" y="92"/>
                  </a:cubicBezTo>
                  <a:cubicBezTo>
                    <a:pt x="42" y="91"/>
                    <a:pt x="44" y="91"/>
                    <a:pt x="44" y="90"/>
                  </a:cubicBezTo>
                  <a:cubicBezTo>
                    <a:pt x="48" y="101"/>
                    <a:pt x="48" y="101"/>
                    <a:pt x="48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Freeform 130"/>
            <p:cNvSpPr/>
            <p:nvPr/>
          </p:nvSpPr>
          <p:spPr bwMode="auto">
            <a:xfrm>
              <a:off x="4926012" y="4060031"/>
              <a:ext cx="9525" cy="20638"/>
            </a:xfrm>
            <a:custGeom>
              <a:avLst/>
              <a:gdLst>
                <a:gd name="T0" fmla="*/ 1 w 6"/>
                <a:gd name="T1" fmla="*/ 13 h 13"/>
                <a:gd name="T2" fmla="*/ 2 w 6"/>
                <a:gd name="T3" fmla="*/ 7 h 13"/>
                <a:gd name="T4" fmla="*/ 0 w 6"/>
                <a:gd name="T5" fmla="*/ 7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7 h 13"/>
                <a:gd name="T12" fmla="*/ 4 w 6"/>
                <a:gd name="T13" fmla="*/ 13 h 13"/>
                <a:gd name="T14" fmla="*/ 1 w 6"/>
                <a:gd name="T15" fmla="*/ 13 h 13"/>
                <a:gd name="T16" fmla="*/ 1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4" y="13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4270375" y="4118769"/>
              <a:ext cx="9525" cy="76200"/>
            </a:xfrm>
            <a:custGeom>
              <a:avLst/>
              <a:gdLst>
                <a:gd name="T0" fmla="*/ 0 w 6"/>
                <a:gd name="T1" fmla="*/ 48 h 48"/>
                <a:gd name="T2" fmla="*/ 0 w 6"/>
                <a:gd name="T3" fmla="*/ 13 h 48"/>
                <a:gd name="T4" fmla="*/ 6 w 6"/>
                <a:gd name="T5" fmla="*/ 13 h 48"/>
                <a:gd name="T6" fmla="*/ 6 w 6"/>
                <a:gd name="T7" fmla="*/ 48 h 48"/>
                <a:gd name="T8" fmla="*/ 0 w 6"/>
                <a:gd name="T9" fmla="*/ 48 h 48"/>
                <a:gd name="T10" fmla="*/ 0 w 6"/>
                <a:gd name="T11" fmla="*/ 48 h 48"/>
                <a:gd name="T12" fmla="*/ 0 w 6"/>
                <a:gd name="T13" fmla="*/ 7 h 48"/>
                <a:gd name="T14" fmla="*/ 0 w 6"/>
                <a:gd name="T15" fmla="*/ 0 h 48"/>
                <a:gd name="T16" fmla="*/ 6 w 6"/>
                <a:gd name="T17" fmla="*/ 0 h 48"/>
                <a:gd name="T18" fmla="*/ 6 w 6"/>
                <a:gd name="T19" fmla="*/ 7 h 48"/>
                <a:gd name="T20" fmla="*/ 0 w 6"/>
                <a:gd name="T21" fmla="*/ 7 h 48"/>
                <a:gd name="T22" fmla="*/ 0 w 6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8">
                  <a:moveTo>
                    <a:pt x="0" y="48"/>
                  </a:moveTo>
                  <a:lnTo>
                    <a:pt x="0" y="13"/>
                  </a:lnTo>
                  <a:lnTo>
                    <a:pt x="6" y="13"/>
                  </a:lnTo>
                  <a:lnTo>
                    <a:pt x="6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Freeform 132"/>
            <p:cNvSpPr/>
            <p:nvPr/>
          </p:nvSpPr>
          <p:spPr bwMode="auto">
            <a:xfrm>
              <a:off x="4294187" y="4139406"/>
              <a:ext cx="82550" cy="55563"/>
            </a:xfrm>
            <a:custGeom>
              <a:avLst/>
              <a:gdLst>
                <a:gd name="T0" fmla="*/ 118 w 118"/>
                <a:gd name="T1" fmla="*/ 80 h 80"/>
                <a:gd name="T2" fmla="*/ 105 w 118"/>
                <a:gd name="T3" fmla="*/ 80 h 80"/>
                <a:gd name="T4" fmla="*/ 105 w 118"/>
                <a:gd name="T5" fmla="*/ 36 h 80"/>
                <a:gd name="T6" fmla="*/ 101 w 118"/>
                <a:gd name="T7" fmla="*/ 18 h 80"/>
                <a:gd name="T8" fmla="*/ 89 w 118"/>
                <a:gd name="T9" fmla="*/ 12 h 80"/>
                <a:gd name="T10" fmla="*/ 74 w 118"/>
                <a:gd name="T11" fmla="*/ 18 h 80"/>
                <a:gd name="T12" fmla="*/ 65 w 118"/>
                <a:gd name="T13" fmla="*/ 33 h 80"/>
                <a:gd name="T14" fmla="*/ 65 w 118"/>
                <a:gd name="T15" fmla="*/ 80 h 80"/>
                <a:gd name="T16" fmla="*/ 52 w 118"/>
                <a:gd name="T17" fmla="*/ 80 h 80"/>
                <a:gd name="T18" fmla="*/ 52 w 118"/>
                <a:gd name="T19" fmla="*/ 36 h 80"/>
                <a:gd name="T20" fmla="*/ 48 w 118"/>
                <a:gd name="T21" fmla="*/ 18 h 80"/>
                <a:gd name="T22" fmla="*/ 36 w 118"/>
                <a:gd name="T23" fmla="*/ 12 h 80"/>
                <a:gd name="T24" fmla="*/ 22 w 118"/>
                <a:gd name="T25" fmla="*/ 18 h 80"/>
                <a:gd name="T26" fmla="*/ 13 w 118"/>
                <a:gd name="T27" fmla="*/ 32 h 80"/>
                <a:gd name="T28" fmla="*/ 13 w 118"/>
                <a:gd name="T29" fmla="*/ 80 h 80"/>
                <a:gd name="T30" fmla="*/ 0 w 118"/>
                <a:gd name="T31" fmla="*/ 80 h 80"/>
                <a:gd name="T32" fmla="*/ 0 w 118"/>
                <a:gd name="T33" fmla="*/ 1 h 80"/>
                <a:gd name="T34" fmla="*/ 12 w 118"/>
                <a:gd name="T35" fmla="*/ 1 h 80"/>
                <a:gd name="T36" fmla="*/ 12 w 118"/>
                <a:gd name="T37" fmla="*/ 18 h 80"/>
                <a:gd name="T38" fmla="*/ 24 w 118"/>
                <a:gd name="T39" fmla="*/ 5 h 80"/>
                <a:gd name="T40" fmla="*/ 41 w 118"/>
                <a:gd name="T41" fmla="*/ 0 h 80"/>
                <a:gd name="T42" fmla="*/ 57 w 118"/>
                <a:gd name="T43" fmla="*/ 5 h 80"/>
                <a:gd name="T44" fmla="*/ 64 w 118"/>
                <a:gd name="T45" fmla="*/ 19 h 80"/>
                <a:gd name="T46" fmla="*/ 94 w 118"/>
                <a:gd name="T47" fmla="*/ 0 h 80"/>
                <a:gd name="T48" fmla="*/ 105 w 118"/>
                <a:gd name="T49" fmla="*/ 2 h 80"/>
                <a:gd name="T50" fmla="*/ 113 w 118"/>
                <a:gd name="T51" fmla="*/ 9 h 80"/>
                <a:gd name="T52" fmla="*/ 117 w 118"/>
                <a:gd name="T53" fmla="*/ 20 h 80"/>
                <a:gd name="T54" fmla="*/ 118 w 118"/>
                <a:gd name="T55" fmla="*/ 33 h 80"/>
                <a:gd name="T56" fmla="*/ 118 w 118"/>
                <a:gd name="T5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80">
                  <a:moveTo>
                    <a:pt x="118" y="80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28"/>
                    <a:pt x="103" y="22"/>
                    <a:pt x="101" y="18"/>
                  </a:cubicBezTo>
                  <a:cubicBezTo>
                    <a:pt x="98" y="14"/>
                    <a:pt x="94" y="12"/>
                    <a:pt x="89" y="12"/>
                  </a:cubicBezTo>
                  <a:cubicBezTo>
                    <a:pt x="83" y="12"/>
                    <a:pt x="79" y="14"/>
                    <a:pt x="74" y="18"/>
                  </a:cubicBezTo>
                  <a:cubicBezTo>
                    <a:pt x="70" y="22"/>
                    <a:pt x="67" y="26"/>
                    <a:pt x="65" y="33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27"/>
                    <a:pt x="51" y="21"/>
                    <a:pt x="48" y="18"/>
                  </a:cubicBezTo>
                  <a:cubicBezTo>
                    <a:pt x="45" y="14"/>
                    <a:pt x="42" y="12"/>
                    <a:pt x="36" y="12"/>
                  </a:cubicBezTo>
                  <a:cubicBezTo>
                    <a:pt x="31" y="12"/>
                    <a:pt x="26" y="14"/>
                    <a:pt x="22" y="18"/>
                  </a:cubicBezTo>
                  <a:cubicBezTo>
                    <a:pt x="18" y="21"/>
                    <a:pt x="15" y="26"/>
                    <a:pt x="13" y="32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5" y="12"/>
                    <a:pt x="19" y="8"/>
                    <a:pt x="24" y="5"/>
                  </a:cubicBezTo>
                  <a:cubicBezTo>
                    <a:pt x="29" y="2"/>
                    <a:pt x="35" y="0"/>
                    <a:pt x="41" y="0"/>
                  </a:cubicBezTo>
                  <a:cubicBezTo>
                    <a:pt x="48" y="0"/>
                    <a:pt x="53" y="2"/>
                    <a:pt x="57" y="5"/>
                  </a:cubicBezTo>
                  <a:cubicBezTo>
                    <a:pt x="61" y="9"/>
                    <a:pt x="63" y="13"/>
                    <a:pt x="64" y="19"/>
                  </a:cubicBezTo>
                  <a:cubicBezTo>
                    <a:pt x="71" y="6"/>
                    <a:pt x="81" y="0"/>
                    <a:pt x="94" y="0"/>
                  </a:cubicBezTo>
                  <a:cubicBezTo>
                    <a:pt x="99" y="0"/>
                    <a:pt x="102" y="1"/>
                    <a:pt x="105" y="2"/>
                  </a:cubicBezTo>
                  <a:cubicBezTo>
                    <a:pt x="108" y="4"/>
                    <a:pt x="111" y="6"/>
                    <a:pt x="113" y="9"/>
                  </a:cubicBezTo>
                  <a:cubicBezTo>
                    <a:pt x="114" y="12"/>
                    <a:pt x="116" y="16"/>
                    <a:pt x="117" y="20"/>
                  </a:cubicBezTo>
                  <a:cubicBezTo>
                    <a:pt x="117" y="24"/>
                    <a:pt x="118" y="28"/>
                    <a:pt x="118" y="33"/>
                  </a:cubicBezTo>
                  <a:cubicBezTo>
                    <a:pt x="118" y="80"/>
                    <a:pt x="118" y="80"/>
                    <a:pt x="118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2" name="Freeform 133"/>
            <p:cNvSpPr>
              <a:spLocks noEditPoints="1"/>
            </p:cNvSpPr>
            <p:nvPr/>
          </p:nvSpPr>
          <p:spPr bwMode="auto">
            <a:xfrm>
              <a:off x="4391025" y="4139406"/>
              <a:ext cx="55563" cy="77788"/>
            </a:xfrm>
            <a:custGeom>
              <a:avLst/>
              <a:gdLst>
                <a:gd name="T0" fmla="*/ 43 w 78"/>
                <a:gd name="T1" fmla="*/ 81 h 112"/>
                <a:gd name="T2" fmla="*/ 25 w 78"/>
                <a:gd name="T3" fmla="*/ 76 h 112"/>
                <a:gd name="T4" fmla="*/ 14 w 78"/>
                <a:gd name="T5" fmla="*/ 64 h 112"/>
                <a:gd name="T6" fmla="*/ 14 w 78"/>
                <a:gd name="T7" fmla="*/ 112 h 112"/>
                <a:gd name="T8" fmla="*/ 0 w 78"/>
                <a:gd name="T9" fmla="*/ 112 h 112"/>
                <a:gd name="T10" fmla="*/ 0 w 78"/>
                <a:gd name="T11" fmla="*/ 1 h 112"/>
                <a:gd name="T12" fmla="*/ 12 w 78"/>
                <a:gd name="T13" fmla="*/ 1 h 112"/>
                <a:gd name="T14" fmla="*/ 12 w 78"/>
                <a:gd name="T15" fmla="*/ 16 h 112"/>
                <a:gd name="T16" fmla="*/ 24 w 78"/>
                <a:gd name="T17" fmla="*/ 4 h 112"/>
                <a:gd name="T18" fmla="*/ 41 w 78"/>
                <a:gd name="T19" fmla="*/ 0 h 112"/>
                <a:gd name="T20" fmla="*/ 55 w 78"/>
                <a:gd name="T21" fmla="*/ 3 h 112"/>
                <a:gd name="T22" fmla="*/ 67 w 78"/>
                <a:gd name="T23" fmla="*/ 12 h 112"/>
                <a:gd name="T24" fmla="*/ 75 w 78"/>
                <a:gd name="T25" fmla="*/ 25 h 112"/>
                <a:gd name="T26" fmla="*/ 78 w 78"/>
                <a:gd name="T27" fmla="*/ 41 h 112"/>
                <a:gd name="T28" fmla="*/ 75 w 78"/>
                <a:gd name="T29" fmla="*/ 56 h 112"/>
                <a:gd name="T30" fmla="*/ 68 w 78"/>
                <a:gd name="T31" fmla="*/ 69 h 112"/>
                <a:gd name="T32" fmla="*/ 57 w 78"/>
                <a:gd name="T33" fmla="*/ 78 h 112"/>
                <a:gd name="T34" fmla="*/ 43 w 78"/>
                <a:gd name="T35" fmla="*/ 81 h 112"/>
                <a:gd name="T36" fmla="*/ 38 w 78"/>
                <a:gd name="T37" fmla="*/ 70 h 112"/>
                <a:gd name="T38" fmla="*/ 49 w 78"/>
                <a:gd name="T39" fmla="*/ 67 h 112"/>
                <a:gd name="T40" fmla="*/ 57 w 78"/>
                <a:gd name="T41" fmla="*/ 61 h 112"/>
                <a:gd name="T42" fmla="*/ 62 w 78"/>
                <a:gd name="T43" fmla="*/ 51 h 112"/>
                <a:gd name="T44" fmla="*/ 64 w 78"/>
                <a:gd name="T45" fmla="*/ 41 h 112"/>
                <a:gd name="T46" fmla="*/ 62 w 78"/>
                <a:gd name="T47" fmla="*/ 29 h 112"/>
                <a:gd name="T48" fmla="*/ 56 w 78"/>
                <a:gd name="T49" fmla="*/ 20 h 112"/>
                <a:gd name="T50" fmla="*/ 48 w 78"/>
                <a:gd name="T51" fmla="*/ 14 h 112"/>
                <a:gd name="T52" fmla="*/ 37 w 78"/>
                <a:gd name="T53" fmla="*/ 11 h 112"/>
                <a:gd name="T54" fmla="*/ 30 w 78"/>
                <a:gd name="T55" fmla="*/ 13 h 112"/>
                <a:gd name="T56" fmla="*/ 23 w 78"/>
                <a:gd name="T57" fmla="*/ 17 h 112"/>
                <a:gd name="T58" fmla="*/ 17 w 78"/>
                <a:gd name="T59" fmla="*/ 22 h 112"/>
                <a:gd name="T60" fmla="*/ 14 w 78"/>
                <a:gd name="T61" fmla="*/ 29 h 112"/>
                <a:gd name="T62" fmla="*/ 14 w 78"/>
                <a:gd name="T63" fmla="*/ 51 h 112"/>
                <a:gd name="T64" fmla="*/ 18 w 78"/>
                <a:gd name="T65" fmla="*/ 59 h 112"/>
                <a:gd name="T66" fmla="*/ 24 w 78"/>
                <a:gd name="T67" fmla="*/ 65 h 112"/>
                <a:gd name="T68" fmla="*/ 31 w 78"/>
                <a:gd name="T69" fmla="*/ 68 h 112"/>
                <a:gd name="T70" fmla="*/ 38 w 78"/>
                <a:gd name="T71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112">
                  <a:moveTo>
                    <a:pt x="43" y="81"/>
                  </a:moveTo>
                  <a:cubicBezTo>
                    <a:pt x="36" y="81"/>
                    <a:pt x="30" y="80"/>
                    <a:pt x="25" y="76"/>
                  </a:cubicBezTo>
                  <a:cubicBezTo>
                    <a:pt x="20" y="73"/>
                    <a:pt x="16" y="69"/>
                    <a:pt x="14" y="64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1"/>
                    <a:pt x="19" y="7"/>
                    <a:pt x="24" y="4"/>
                  </a:cubicBezTo>
                  <a:cubicBezTo>
                    <a:pt x="29" y="1"/>
                    <a:pt x="35" y="0"/>
                    <a:pt x="41" y="0"/>
                  </a:cubicBezTo>
                  <a:cubicBezTo>
                    <a:pt x="46" y="0"/>
                    <a:pt x="51" y="1"/>
                    <a:pt x="55" y="3"/>
                  </a:cubicBezTo>
                  <a:cubicBezTo>
                    <a:pt x="60" y="6"/>
                    <a:pt x="64" y="8"/>
                    <a:pt x="67" y="12"/>
                  </a:cubicBezTo>
                  <a:cubicBezTo>
                    <a:pt x="70" y="16"/>
                    <a:pt x="73" y="20"/>
                    <a:pt x="75" y="25"/>
                  </a:cubicBezTo>
                  <a:cubicBezTo>
                    <a:pt x="77" y="30"/>
                    <a:pt x="78" y="35"/>
                    <a:pt x="78" y="41"/>
                  </a:cubicBezTo>
                  <a:cubicBezTo>
                    <a:pt x="78" y="46"/>
                    <a:pt x="77" y="51"/>
                    <a:pt x="75" y="56"/>
                  </a:cubicBezTo>
                  <a:cubicBezTo>
                    <a:pt x="73" y="61"/>
                    <a:pt x="71" y="66"/>
                    <a:pt x="68" y="69"/>
                  </a:cubicBezTo>
                  <a:cubicBezTo>
                    <a:pt x="65" y="73"/>
                    <a:pt x="61" y="76"/>
                    <a:pt x="57" y="78"/>
                  </a:cubicBezTo>
                  <a:cubicBezTo>
                    <a:pt x="52" y="80"/>
                    <a:pt x="48" y="81"/>
                    <a:pt x="43" y="81"/>
                  </a:cubicBezTo>
                  <a:close/>
                  <a:moveTo>
                    <a:pt x="38" y="70"/>
                  </a:moveTo>
                  <a:cubicBezTo>
                    <a:pt x="42" y="70"/>
                    <a:pt x="46" y="69"/>
                    <a:pt x="49" y="67"/>
                  </a:cubicBezTo>
                  <a:cubicBezTo>
                    <a:pt x="52" y="66"/>
                    <a:pt x="55" y="63"/>
                    <a:pt x="57" y="61"/>
                  </a:cubicBezTo>
                  <a:cubicBezTo>
                    <a:pt x="59" y="58"/>
                    <a:pt x="61" y="55"/>
                    <a:pt x="62" y="51"/>
                  </a:cubicBezTo>
                  <a:cubicBezTo>
                    <a:pt x="64" y="48"/>
                    <a:pt x="64" y="44"/>
                    <a:pt x="64" y="41"/>
                  </a:cubicBezTo>
                  <a:cubicBezTo>
                    <a:pt x="64" y="37"/>
                    <a:pt x="63" y="33"/>
                    <a:pt x="62" y="29"/>
                  </a:cubicBezTo>
                  <a:cubicBezTo>
                    <a:pt x="61" y="26"/>
                    <a:pt x="59" y="23"/>
                    <a:pt x="56" y="20"/>
                  </a:cubicBezTo>
                  <a:cubicBezTo>
                    <a:pt x="54" y="17"/>
                    <a:pt x="51" y="15"/>
                    <a:pt x="48" y="14"/>
                  </a:cubicBezTo>
                  <a:cubicBezTo>
                    <a:pt x="45" y="12"/>
                    <a:pt x="41" y="11"/>
                    <a:pt x="37" y="11"/>
                  </a:cubicBezTo>
                  <a:cubicBezTo>
                    <a:pt x="35" y="11"/>
                    <a:pt x="32" y="12"/>
                    <a:pt x="30" y="13"/>
                  </a:cubicBezTo>
                  <a:cubicBezTo>
                    <a:pt x="27" y="14"/>
                    <a:pt x="25" y="15"/>
                    <a:pt x="23" y="17"/>
                  </a:cubicBezTo>
                  <a:cubicBezTo>
                    <a:pt x="20" y="18"/>
                    <a:pt x="18" y="20"/>
                    <a:pt x="17" y="22"/>
                  </a:cubicBezTo>
                  <a:cubicBezTo>
                    <a:pt x="15" y="24"/>
                    <a:pt x="14" y="27"/>
                    <a:pt x="14" y="29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4"/>
                    <a:pt x="16" y="56"/>
                    <a:pt x="18" y="59"/>
                  </a:cubicBezTo>
                  <a:cubicBezTo>
                    <a:pt x="19" y="61"/>
                    <a:pt x="21" y="63"/>
                    <a:pt x="24" y="65"/>
                  </a:cubicBezTo>
                  <a:cubicBezTo>
                    <a:pt x="26" y="66"/>
                    <a:pt x="28" y="67"/>
                    <a:pt x="31" y="68"/>
                  </a:cubicBezTo>
                  <a:cubicBezTo>
                    <a:pt x="33" y="69"/>
                    <a:pt x="36" y="70"/>
                    <a:pt x="38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3" name="Freeform 134"/>
            <p:cNvSpPr>
              <a:spLocks noEditPoints="1"/>
            </p:cNvSpPr>
            <p:nvPr/>
          </p:nvSpPr>
          <p:spPr bwMode="auto">
            <a:xfrm>
              <a:off x="4452937" y="4139406"/>
              <a:ext cx="55563" cy="57150"/>
            </a:xfrm>
            <a:custGeom>
              <a:avLst/>
              <a:gdLst>
                <a:gd name="T0" fmla="*/ 40 w 79"/>
                <a:gd name="T1" fmla="*/ 81 h 81"/>
                <a:gd name="T2" fmla="*/ 23 w 79"/>
                <a:gd name="T3" fmla="*/ 78 h 81"/>
                <a:gd name="T4" fmla="*/ 11 w 79"/>
                <a:gd name="T5" fmla="*/ 69 h 81"/>
                <a:gd name="T6" fmla="*/ 3 w 79"/>
                <a:gd name="T7" fmla="*/ 56 h 81"/>
                <a:gd name="T8" fmla="*/ 0 w 79"/>
                <a:gd name="T9" fmla="*/ 41 h 81"/>
                <a:gd name="T10" fmla="*/ 3 w 79"/>
                <a:gd name="T11" fmla="*/ 25 h 81"/>
                <a:gd name="T12" fmla="*/ 11 w 79"/>
                <a:gd name="T13" fmla="*/ 12 h 81"/>
                <a:gd name="T14" fmla="*/ 23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8 w 79"/>
                <a:gd name="T21" fmla="*/ 12 h 81"/>
                <a:gd name="T22" fmla="*/ 76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6 w 79"/>
                <a:gd name="T33" fmla="*/ 56 h 81"/>
                <a:gd name="T34" fmla="*/ 22 w 79"/>
                <a:gd name="T35" fmla="*/ 64 h 81"/>
                <a:gd name="T36" fmla="*/ 30 w 79"/>
                <a:gd name="T37" fmla="*/ 69 h 81"/>
                <a:gd name="T38" fmla="*/ 40 w 79"/>
                <a:gd name="T39" fmla="*/ 71 h 81"/>
                <a:gd name="T40" fmla="*/ 47 w 79"/>
                <a:gd name="T41" fmla="*/ 70 h 81"/>
                <a:gd name="T42" fmla="*/ 54 w 79"/>
                <a:gd name="T43" fmla="*/ 68 h 81"/>
                <a:gd name="T44" fmla="*/ 59 w 79"/>
                <a:gd name="T45" fmla="*/ 64 h 81"/>
                <a:gd name="T46" fmla="*/ 62 w 79"/>
                <a:gd name="T47" fmla="*/ 58 h 81"/>
                <a:gd name="T48" fmla="*/ 74 w 79"/>
                <a:gd name="T49" fmla="*/ 61 h 81"/>
                <a:gd name="T50" fmla="*/ 68 w 79"/>
                <a:gd name="T51" fmla="*/ 69 h 81"/>
                <a:gd name="T52" fmla="*/ 61 w 79"/>
                <a:gd name="T53" fmla="*/ 76 h 81"/>
                <a:gd name="T54" fmla="*/ 51 w 79"/>
                <a:gd name="T55" fmla="*/ 80 h 81"/>
                <a:gd name="T56" fmla="*/ 40 w 79"/>
                <a:gd name="T57" fmla="*/ 81 h 81"/>
                <a:gd name="T58" fmla="*/ 66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2 h 81"/>
                <a:gd name="T66" fmla="*/ 40 w 79"/>
                <a:gd name="T67" fmla="*/ 10 h 81"/>
                <a:gd name="T68" fmla="*/ 30 w 79"/>
                <a:gd name="T69" fmla="*/ 12 h 81"/>
                <a:gd name="T70" fmla="*/ 22 w 79"/>
                <a:gd name="T71" fmla="*/ 17 h 81"/>
                <a:gd name="T72" fmla="*/ 16 w 79"/>
                <a:gd name="T73" fmla="*/ 25 h 81"/>
                <a:gd name="T74" fmla="*/ 13 w 79"/>
                <a:gd name="T75" fmla="*/ 35 h 81"/>
                <a:gd name="T76" fmla="*/ 66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40" y="81"/>
                  </a:moveTo>
                  <a:cubicBezTo>
                    <a:pt x="34" y="81"/>
                    <a:pt x="28" y="80"/>
                    <a:pt x="23" y="78"/>
                  </a:cubicBezTo>
                  <a:cubicBezTo>
                    <a:pt x="18" y="76"/>
                    <a:pt x="14" y="73"/>
                    <a:pt x="11" y="69"/>
                  </a:cubicBezTo>
                  <a:cubicBezTo>
                    <a:pt x="7" y="66"/>
                    <a:pt x="4" y="61"/>
                    <a:pt x="3" y="56"/>
                  </a:cubicBezTo>
                  <a:cubicBezTo>
                    <a:pt x="1" y="51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4" y="20"/>
                    <a:pt x="7" y="16"/>
                    <a:pt x="11" y="12"/>
                  </a:cubicBezTo>
                  <a:cubicBezTo>
                    <a:pt x="14" y="8"/>
                    <a:pt x="19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6" y="0"/>
                    <a:pt x="51" y="1"/>
                    <a:pt x="56" y="3"/>
                  </a:cubicBezTo>
                  <a:cubicBezTo>
                    <a:pt x="61" y="6"/>
                    <a:pt x="65" y="8"/>
                    <a:pt x="68" y="12"/>
                  </a:cubicBezTo>
                  <a:cubicBezTo>
                    <a:pt x="72" y="16"/>
                    <a:pt x="74" y="20"/>
                    <a:pt x="76" y="25"/>
                  </a:cubicBezTo>
                  <a:cubicBezTo>
                    <a:pt x="78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6" y="56"/>
                  </a:cubicBezTo>
                  <a:cubicBezTo>
                    <a:pt x="18" y="59"/>
                    <a:pt x="20" y="62"/>
                    <a:pt x="22" y="64"/>
                  </a:cubicBezTo>
                  <a:cubicBezTo>
                    <a:pt x="25" y="66"/>
                    <a:pt x="27" y="68"/>
                    <a:pt x="30" y="69"/>
                  </a:cubicBezTo>
                  <a:cubicBezTo>
                    <a:pt x="33" y="71"/>
                    <a:pt x="37" y="71"/>
                    <a:pt x="40" y="71"/>
                  </a:cubicBezTo>
                  <a:cubicBezTo>
                    <a:pt x="42" y="71"/>
                    <a:pt x="45" y="71"/>
                    <a:pt x="47" y="70"/>
                  </a:cubicBezTo>
                  <a:cubicBezTo>
                    <a:pt x="49" y="70"/>
                    <a:pt x="52" y="69"/>
                    <a:pt x="54" y="68"/>
                  </a:cubicBezTo>
                  <a:cubicBezTo>
                    <a:pt x="56" y="67"/>
                    <a:pt x="57" y="65"/>
                    <a:pt x="59" y="64"/>
                  </a:cubicBezTo>
                  <a:cubicBezTo>
                    <a:pt x="60" y="62"/>
                    <a:pt x="62" y="60"/>
                    <a:pt x="62" y="58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4"/>
                    <a:pt x="71" y="67"/>
                    <a:pt x="68" y="69"/>
                  </a:cubicBezTo>
                  <a:cubicBezTo>
                    <a:pt x="66" y="72"/>
                    <a:pt x="64" y="74"/>
                    <a:pt x="61" y="76"/>
                  </a:cubicBezTo>
                  <a:cubicBezTo>
                    <a:pt x="58" y="77"/>
                    <a:pt x="54" y="79"/>
                    <a:pt x="51" y="80"/>
                  </a:cubicBezTo>
                  <a:cubicBezTo>
                    <a:pt x="47" y="81"/>
                    <a:pt x="43" y="81"/>
                    <a:pt x="40" y="81"/>
                  </a:cubicBezTo>
                  <a:close/>
                  <a:moveTo>
                    <a:pt x="66" y="35"/>
                  </a:moveTo>
                  <a:cubicBezTo>
                    <a:pt x="66" y="32"/>
                    <a:pt x="65" y="28"/>
                    <a:pt x="64" y="25"/>
                  </a:cubicBezTo>
                  <a:cubicBezTo>
                    <a:pt x="62" y="22"/>
                    <a:pt x="60" y="19"/>
                    <a:pt x="58" y="17"/>
                  </a:cubicBezTo>
                  <a:cubicBezTo>
                    <a:pt x="55" y="15"/>
                    <a:pt x="53" y="13"/>
                    <a:pt x="50" y="12"/>
                  </a:cubicBezTo>
                  <a:cubicBezTo>
                    <a:pt x="47" y="11"/>
                    <a:pt x="43" y="10"/>
                    <a:pt x="40" y="10"/>
                  </a:cubicBezTo>
                  <a:cubicBezTo>
                    <a:pt x="36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19" y="19"/>
                    <a:pt x="17" y="22"/>
                    <a:pt x="16" y="25"/>
                  </a:cubicBezTo>
                  <a:cubicBezTo>
                    <a:pt x="14" y="28"/>
                    <a:pt x="14" y="32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Freeform 135"/>
            <p:cNvSpPr/>
            <p:nvPr/>
          </p:nvSpPr>
          <p:spPr bwMode="auto">
            <a:xfrm>
              <a:off x="4519612" y="4139406"/>
              <a:ext cx="28575" cy="55563"/>
            </a:xfrm>
            <a:custGeom>
              <a:avLst/>
              <a:gdLst>
                <a:gd name="T0" fmla="*/ 41 w 41"/>
                <a:gd name="T1" fmla="*/ 12 h 79"/>
                <a:gd name="T2" fmla="*/ 24 w 41"/>
                <a:gd name="T3" fmla="*/ 17 h 79"/>
                <a:gd name="T4" fmla="*/ 13 w 41"/>
                <a:gd name="T5" fmla="*/ 30 h 79"/>
                <a:gd name="T6" fmla="*/ 13 w 41"/>
                <a:gd name="T7" fmla="*/ 79 h 79"/>
                <a:gd name="T8" fmla="*/ 0 w 41"/>
                <a:gd name="T9" fmla="*/ 79 h 79"/>
                <a:gd name="T10" fmla="*/ 0 w 41"/>
                <a:gd name="T11" fmla="*/ 0 h 79"/>
                <a:gd name="T12" fmla="*/ 12 w 41"/>
                <a:gd name="T13" fmla="*/ 0 h 79"/>
                <a:gd name="T14" fmla="*/ 12 w 41"/>
                <a:gd name="T15" fmla="*/ 19 h 79"/>
                <a:gd name="T16" fmla="*/ 23 w 41"/>
                <a:gd name="T17" fmla="*/ 5 h 79"/>
                <a:gd name="T18" fmla="*/ 37 w 41"/>
                <a:gd name="T19" fmla="*/ 0 h 79"/>
                <a:gd name="T20" fmla="*/ 39 w 41"/>
                <a:gd name="T21" fmla="*/ 0 h 79"/>
                <a:gd name="T22" fmla="*/ 41 w 41"/>
                <a:gd name="T23" fmla="*/ 0 h 79"/>
                <a:gd name="T24" fmla="*/ 41 w 41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34" y="12"/>
                    <a:pt x="29" y="14"/>
                    <a:pt x="24" y="17"/>
                  </a:cubicBezTo>
                  <a:cubicBezTo>
                    <a:pt x="19" y="20"/>
                    <a:pt x="15" y="25"/>
                    <a:pt x="13" y="3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3"/>
                    <a:pt x="18" y="9"/>
                    <a:pt x="23" y="5"/>
                  </a:cubicBezTo>
                  <a:cubicBezTo>
                    <a:pt x="27" y="2"/>
                    <a:pt x="32" y="0"/>
                    <a:pt x="37" y="0"/>
                  </a:cubicBezTo>
                  <a:cubicBezTo>
                    <a:pt x="38" y="0"/>
                    <a:pt x="39" y="0"/>
                    <a:pt x="39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Freeform 136"/>
            <p:cNvSpPr>
              <a:spLocks noEditPoints="1"/>
            </p:cNvSpPr>
            <p:nvPr/>
          </p:nvSpPr>
          <p:spPr bwMode="auto">
            <a:xfrm>
              <a:off x="4552950" y="4118769"/>
              <a:ext cx="57150" cy="77788"/>
            </a:xfrm>
            <a:custGeom>
              <a:avLst/>
              <a:gdLst>
                <a:gd name="T0" fmla="*/ 37 w 81"/>
                <a:gd name="T1" fmla="*/ 111 h 111"/>
                <a:gd name="T2" fmla="*/ 22 w 81"/>
                <a:gd name="T3" fmla="*/ 108 h 111"/>
                <a:gd name="T4" fmla="*/ 10 w 81"/>
                <a:gd name="T5" fmla="*/ 99 h 111"/>
                <a:gd name="T6" fmla="*/ 2 w 81"/>
                <a:gd name="T7" fmla="*/ 86 h 111"/>
                <a:gd name="T8" fmla="*/ 0 w 81"/>
                <a:gd name="T9" fmla="*/ 71 h 111"/>
                <a:gd name="T10" fmla="*/ 2 w 81"/>
                <a:gd name="T11" fmla="*/ 55 h 111"/>
                <a:gd name="T12" fmla="*/ 10 w 81"/>
                <a:gd name="T13" fmla="*/ 42 h 111"/>
                <a:gd name="T14" fmla="*/ 21 w 81"/>
                <a:gd name="T15" fmla="*/ 33 h 111"/>
                <a:gd name="T16" fmla="*/ 35 w 81"/>
                <a:gd name="T17" fmla="*/ 30 h 111"/>
                <a:gd name="T18" fmla="*/ 52 w 81"/>
                <a:gd name="T19" fmla="*/ 35 h 111"/>
                <a:gd name="T20" fmla="*/ 64 w 81"/>
                <a:gd name="T21" fmla="*/ 47 h 111"/>
                <a:gd name="T22" fmla="*/ 64 w 81"/>
                <a:gd name="T23" fmla="*/ 0 h 111"/>
                <a:gd name="T24" fmla="*/ 77 w 81"/>
                <a:gd name="T25" fmla="*/ 0 h 111"/>
                <a:gd name="T26" fmla="*/ 77 w 81"/>
                <a:gd name="T27" fmla="*/ 94 h 111"/>
                <a:gd name="T28" fmla="*/ 81 w 81"/>
                <a:gd name="T29" fmla="*/ 98 h 111"/>
                <a:gd name="T30" fmla="*/ 81 w 81"/>
                <a:gd name="T31" fmla="*/ 110 h 111"/>
                <a:gd name="T32" fmla="*/ 78 w 81"/>
                <a:gd name="T33" fmla="*/ 110 h 111"/>
                <a:gd name="T34" fmla="*/ 76 w 81"/>
                <a:gd name="T35" fmla="*/ 110 h 111"/>
                <a:gd name="T36" fmla="*/ 69 w 81"/>
                <a:gd name="T37" fmla="*/ 108 h 111"/>
                <a:gd name="T38" fmla="*/ 66 w 81"/>
                <a:gd name="T39" fmla="*/ 102 h 111"/>
                <a:gd name="T40" fmla="*/ 66 w 81"/>
                <a:gd name="T41" fmla="*/ 95 h 111"/>
                <a:gd name="T42" fmla="*/ 53 w 81"/>
                <a:gd name="T43" fmla="*/ 107 h 111"/>
                <a:gd name="T44" fmla="*/ 37 w 81"/>
                <a:gd name="T45" fmla="*/ 111 h 111"/>
                <a:gd name="T46" fmla="*/ 40 w 81"/>
                <a:gd name="T47" fmla="*/ 100 h 111"/>
                <a:gd name="T48" fmla="*/ 48 w 81"/>
                <a:gd name="T49" fmla="*/ 98 h 111"/>
                <a:gd name="T50" fmla="*/ 55 w 81"/>
                <a:gd name="T51" fmla="*/ 95 h 111"/>
                <a:gd name="T52" fmla="*/ 61 w 81"/>
                <a:gd name="T53" fmla="*/ 89 h 111"/>
                <a:gd name="T54" fmla="*/ 64 w 81"/>
                <a:gd name="T55" fmla="*/ 82 h 111"/>
                <a:gd name="T56" fmla="*/ 64 w 81"/>
                <a:gd name="T57" fmla="*/ 60 h 111"/>
                <a:gd name="T58" fmla="*/ 60 w 81"/>
                <a:gd name="T59" fmla="*/ 53 h 111"/>
                <a:gd name="T60" fmla="*/ 54 w 81"/>
                <a:gd name="T61" fmla="*/ 47 h 111"/>
                <a:gd name="T62" fmla="*/ 47 w 81"/>
                <a:gd name="T63" fmla="*/ 43 h 111"/>
                <a:gd name="T64" fmla="*/ 39 w 81"/>
                <a:gd name="T65" fmla="*/ 41 h 111"/>
                <a:gd name="T66" fmla="*/ 28 w 81"/>
                <a:gd name="T67" fmla="*/ 44 h 111"/>
                <a:gd name="T68" fmla="*/ 20 w 81"/>
                <a:gd name="T69" fmla="*/ 50 h 111"/>
                <a:gd name="T70" fmla="*/ 15 w 81"/>
                <a:gd name="T71" fmla="*/ 60 h 111"/>
                <a:gd name="T72" fmla="*/ 13 w 81"/>
                <a:gd name="T73" fmla="*/ 71 h 111"/>
                <a:gd name="T74" fmla="*/ 15 w 81"/>
                <a:gd name="T75" fmla="*/ 82 h 111"/>
                <a:gd name="T76" fmla="*/ 21 w 81"/>
                <a:gd name="T77" fmla="*/ 91 h 111"/>
                <a:gd name="T78" fmla="*/ 30 w 81"/>
                <a:gd name="T79" fmla="*/ 97 h 111"/>
                <a:gd name="T80" fmla="*/ 40 w 81"/>
                <a:gd name="T81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" h="111">
                  <a:moveTo>
                    <a:pt x="37" y="111"/>
                  </a:moveTo>
                  <a:cubicBezTo>
                    <a:pt x="32" y="111"/>
                    <a:pt x="27" y="110"/>
                    <a:pt x="22" y="108"/>
                  </a:cubicBezTo>
                  <a:cubicBezTo>
                    <a:pt x="17" y="106"/>
                    <a:pt x="14" y="103"/>
                    <a:pt x="10" y="99"/>
                  </a:cubicBezTo>
                  <a:cubicBezTo>
                    <a:pt x="7" y="95"/>
                    <a:pt x="4" y="91"/>
                    <a:pt x="2" y="86"/>
                  </a:cubicBezTo>
                  <a:cubicBezTo>
                    <a:pt x="1" y="81"/>
                    <a:pt x="0" y="76"/>
                    <a:pt x="0" y="71"/>
                  </a:cubicBezTo>
                  <a:cubicBezTo>
                    <a:pt x="0" y="65"/>
                    <a:pt x="1" y="60"/>
                    <a:pt x="2" y="55"/>
                  </a:cubicBezTo>
                  <a:cubicBezTo>
                    <a:pt x="4" y="50"/>
                    <a:pt x="7" y="46"/>
                    <a:pt x="10" y="42"/>
                  </a:cubicBezTo>
                  <a:cubicBezTo>
                    <a:pt x="13" y="38"/>
                    <a:pt x="17" y="35"/>
                    <a:pt x="21" y="33"/>
                  </a:cubicBezTo>
                  <a:cubicBezTo>
                    <a:pt x="25" y="31"/>
                    <a:pt x="30" y="30"/>
                    <a:pt x="35" y="30"/>
                  </a:cubicBezTo>
                  <a:cubicBezTo>
                    <a:pt x="42" y="30"/>
                    <a:pt x="47" y="32"/>
                    <a:pt x="52" y="35"/>
                  </a:cubicBezTo>
                  <a:cubicBezTo>
                    <a:pt x="57" y="38"/>
                    <a:pt x="61" y="42"/>
                    <a:pt x="64" y="47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7"/>
                    <a:pt x="79" y="98"/>
                    <a:pt x="81" y="98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0" y="110"/>
                    <a:pt x="79" y="110"/>
                    <a:pt x="78" y="110"/>
                  </a:cubicBezTo>
                  <a:cubicBezTo>
                    <a:pt x="77" y="110"/>
                    <a:pt x="76" y="110"/>
                    <a:pt x="76" y="110"/>
                  </a:cubicBezTo>
                  <a:cubicBezTo>
                    <a:pt x="73" y="110"/>
                    <a:pt x="71" y="109"/>
                    <a:pt x="69" y="108"/>
                  </a:cubicBezTo>
                  <a:cubicBezTo>
                    <a:pt x="67" y="106"/>
                    <a:pt x="66" y="104"/>
                    <a:pt x="66" y="102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3" y="100"/>
                    <a:pt x="59" y="104"/>
                    <a:pt x="53" y="107"/>
                  </a:cubicBezTo>
                  <a:cubicBezTo>
                    <a:pt x="48" y="110"/>
                    <a:pt x="43" y="111"/>
                    <a:pt x="37" y="111"/>
                  </a:cubicBezTo>
                  <a:close/>
                  <a:moveTo>
                    <a:pt x="40" y="100"/>
                  </a:moveTo>
                  <a:cubicBezTo>
                    <a:pt x="43" y="100"/>
                    <a:pt x="45" y="99"/>
                    <a:pt x="48" y="98"/>
                  </a:cubicBezTo>
                  <a:cubicBezTo>
                    <a:pt x="50" y="98"/>
                    <a:pt x="53" y="96"/>
                    <a:pt x="55" y="95"/>
                  </a:cubicBezTo>
                  <a:cubicBezTo>
                    <a:pt x="57" y="93"/>
                    <a:pt x="59" y="91"/>
                    <a:pt x="61" y="89"/>
                  </a:cubicBezTo>
                  <a:cubicBezTo>
                    <a:pt x="62" y="87"/>
                    <a:pt x="63" y="85"/>
                    <a:pt x="64" y="82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57"/>
                    <a:pt x="62" y="55"/>
                    <a:pt x="60" y="53"/>
                  </a:cubicBezTo>
                  <a:cubicBezTo>
                    <a:pt x="58" y="50"/>
                    <a:pt x="56" y="48"/>
                    <a:pt x="54" y="47"/>
                  </a:cubicBezTo>
                  <a:cubicBezTo>
                    <a:pt x="52" y="45"/>
                    <a:pt x="49" y="44"/>
                    <a:pt x="47" y="43"/>
                  </a:cubicBezTo>
                  <a:cubicBezTo>
                    <a:pt x="44" y="42"/>
                    <a:pt x="42" y="41"/>
                    <a:pt x="39" y="41"/>
                  </a:cubicBezTo>
                  <a:cubicBezTo>
                    <a:pt x="35" y="41"/>
                    <a:pt x="32" y="42"/>
                    <a:pt x="28" y="44"/>
                  </a:cubicBezTo>
                  <a:cubicBezTo>
                    <a:pt x="25" y="46"/>
                    <a:pt x="23" y="48"/>
                    <a:pt x="20" y="50"/>
                  </a:cubicBezTo>
                  <a:cubicBezTo>
                    <a:pt x="18" y="53"/>
                    <a:pt x="16" y="56"/>
                    <a:pt x="15" y="60"/>
                  </a:cubicBezTo>
                  <a:cubicBezTo>
                    <a:pt x="14" y="64"/>
                    <a:pt x="13" y="67"/>
                    <a:pt x="13" y="71"/>
                  </a:cubicBezTo>
                  <a:cubicBezTo>
                    <a:pt x="13" y="75"/>
                    <a:pt x="14" y="78"/>
                    <a:pt x="15" y="82"/>
                  </a:cubicBezTo>
                  <a:cubicBezTo>
                    <a:pt x="17" y="86"/>
                    <a:pt x="19" y="89"/>
                    <a:pt x="21" y="91"/>
                  </a:cubicBezTo>
                  <a:cubicBezTo>
                    <a:pt x="24" y="94"/>
                    <a:pt x="26" y="96"/>
                    <a:pt x="30" y="97"/>
                  </a:cubicBezTo>
                  <a:cubicBezTo>
                    <a:pt x="33" y="99"/>
                    <a:pt x="36" y="100"/>
                    <a:pt x="40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6" name="Freeform 137"/>
            <p:cNvSpPr>
              <a:spLocks noEditPoints="1"/>
            </p:cNvSpPr>
            <p:nvPr/>
          </p:nvSpPr>
          <p:spPr bwMode="auto">
            <a:xfrm>
              <a:off x="4622800" y="4118769"/>
              <a:ext cx="7938" cy="76200"/>
            </a:xfrm>
            <a:custGeom>
              <a:avLst/>
              <a:gdLst>
                <a:gd name="T0" fmla="*/ 0 w 5"/>
                <a:gd name="T1" fmla="*/ 48 h 48"/>
                <a:gd name="T2" fmla="*/ 0 w 5"/>
                <a:gd name="T3" fmla="*/ 13 h 48"/>
                <a:gd name="T4" fmla="*/ 5 w 5"/>
                <a:gd name="T5" fmla="*/ 13 h 48"/>
                <a:gd name="T6" fmla="*/ 5 w 5"/>
                <a:gd name="T7" fmla="*/ 48 h 48"/>
                <a:gd name="T8" fmla="*/ 0 w 5"/>
                <a:gd name="T9" fmla="*/ 48 h 48"/>
                <a:gd name="T10" fmla="*/ 0 w 5"/>
                <a:gd name="T11" fmla="*/ 48 h 48"/>
                <a:gd name="T12" fmla="*/ 0 w 5"/>
                <a:gd name="T13" fmla="*/ 7 h 48"/>
                <a:gd name="T14" fmla="*/ 0 w 5"/>
                <a:gd name="T15" fmla="*/ 0 h 48"/>
                <a:gd name="T16" fmla="*/ 5 w 5"/>
                <a:gd name="T17" fmla="*/ 0 h 48"/>
                <a:gd name="T18" fmla="*/ 5 w 5"/>
                <a:gd name="T19" fmla="*/ 7 h 48"/>
                <a:gd name="T20" fmla="*/ 0 w 5"/>
                <a:gd name="T21" fmla="*/ 7 h 48"/>
                <a:gd name="T22" fmla="*/ 0 w 5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8">
                  <a:moveTo>
                    <a:pt x="0" y="48"/>
                  </a:moveTo>
                  <a:lnTo>
                    <a:pt x="0" y="13"/>
                  </a:lnTo>
                  <a:lnTo>
                    <a:pt x="5" y="13"/>
                  </a:lnTo>
                  <a:lnTo>
                    <a:pt x="5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7" name="Freeform 138"/>
            <p:cNvSpPr>
              <a:spLocks noEditPoints="1"/>
            </p:cNvSpPr>
            <p:nvPr/>
          </p:nvSpPr>
          <p:spPr bwMode="auto">
            <a:xfrm>
              <a:off x="4643437" y="4139406"/>
              <a:ext cx="55563" cy="57150"/>
            </a:xfrm>
            <a:custGeom>
              <a:avLst/>
              <a:gdLst>
                <a:gd name="T0" fmla="*/ 39 w 79"/>
                <a:gd name="T1" fmla="*/ 81 h 81"/>
                <a:gd name="T2" fmla="*/ 23 w 79"/>
                <a:gd name="T3" fmla="*/ 78 h 81"/>
                <a:gd name="T4" fmla="*/ 11 w 79"/>
                <a:gd name="T5" fmla="*/ 69 h 81"/>
                <a:gd name="T6" fmla="*/ 2 w 79"/>
                <a:gd name="T7" fmla="*/ 56 h 81"/>
                <a:gd name="T8" fmla="*/ 0 w 79"/>
                <a:gd name="T9" fmla="*/ 41 h 81"/>
                <a:gd name="T10" fmla="*/ 2 w 79"/>
                <a:gd name="T11" fmla="*/ 25 h 81"/>
                <a:gd name="T12" fmla="*/ 11 w 79"/>
                <a:gd name="T13" fmla="*/ 12 h 81"/>
                <a:gd name="T14" fmla="*/ 23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8 w 79"/>
                <a:gd name="T21" fmla="*/ 12 h 81"/>
                <a:gd name="T22" fmla="*/ 76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6 w 79"/>
                <a:gd name="T33" fmla="*/ 56 h 81"/>
                <a:gd name="T34" fmla="*/ 22 w 79"/>
                <a:gd name="T35" fmla="*/ 64 h 81"/>
                <a:gd name="T36" fmla="*/ 30 w 79"/>
                <a:gd name="T37" fmla="*/ 69 h 81"/>
                <a:gd name="T38" fmla="*/ 40 w 79"/>
                <a:gd name="T39" fmla="*/ 71 h 81"/>
                <a:gd name="T40" fmla="*/ 47 w 79"/>
                <a:gd name="T41" fmla="*/ 70 h 81"/>
                <a:gd name="T42" fmla="*/ 53 w 79"/>
                <a:gd name="T43" fmla="*/ 68 h 81"/>
                <a:gd name="T44" fmla="*/ 59 w 79"/>
                <a:gd name="T45" fmla="*/ 64 h 81"/>
                <a:gd name="T46" fmla="*/ 62 w 79"/>
                <a:gd name="T47" fmla="*/ 58 h 81"/>
                <a:gd name="T48" fmla="*/ 74 w 79"/>
                <a:gd name="T49" fmla="*/ 61 h 81"/>
                <a:gd name="T50" fmla="*/ 68 w 79"/>
                <a:gd name="T51" fmla="*/ 69 h 81"/>
                <a:gd name="T52" fmla="*/ 61 w 79"/>
                <a:gd name="T53" fmla="*/ 76 h 81"/>
                <a:gd name="T54" fmla="*/ 51 w 79"/>
                <a:gd name="T55" fmla="*/ 80 h 81"/>
                <a:gd name="T56" fmla="*/ 39 w 79"/>
                <a:gd name="T57" fmla="*/ 81 h 81"/>
                <a:gd name="T58" fmla="*/ 66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2 h 81"/>
                <a:gd name="T66" fmla="*/ 40 w 79"/>
                <a:gd name="T67" fmla="*/ 10 h 81"/>
                <a:gd name="T68" fmla="*/ 30 w 79"/>
                <a:gd name="T69" fmla="*/ 12 h 81"/>
                <a:gd name="T70" fmla="*/ 22 w 79"/>
                <a:gd name="T71" fmla="*/ 17 h 81"/>
                <a:gd name="T72" fmla="*/ 16 w 79"/>
                <a:gd name="T73" fmla="*/ 25 h 81"/>
                <a:gd name="T74" fmla="*/ 13 w 79"/>
                <a:gd name="T75" fmla="*/ 35 h 81"/>
                <a:gd name="T76" fmla="*/ 66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39" y="81"/>
                  </a:moveTo>
                  <a:cubicBezTo>
                    <a:pt x="34" y="81"/>
                    <a:pt x="28" y="80"/>
                    <a:pt x="23" y="78"/>
                  </a:cubicBezTo>
                  <a:cubicBezTo>
                    <a:pt x="18" y="76"/>
                    <a:pt x="14" y="73"/>
                    <a:pt x="11" y="69"/>
                  </a:cubicBezTo>
                  <a:cubicBezTo>
                    <a:pt x="7" y="66"/>
                    <a:pt x="4" y="61"/>
                    <a:pt x="2" y="56"/>
                  </a:cubicBezTo>
                  <a:cubicBezTo>
                    <a:pt x="1" y="51"/>
                    <a:pt x="0" y="46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6"/>
                    <a:pt x="11" y="12"/>
                  </a:cubicBezTo>
                  <a:cubicBezTo>
                    <a:pt x="14" y="8"/>
                    <a:pt x="19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6" y="0"/>
                    <a:pt x="51" y="1"/>
                    <a:pt x="56" y="3"/>
                  </a:cubicBezTo>
                  <a:cubicBezTo>
                    <a:pt x="61" y="6"/>
                    <a:pt x="65" y="8"/>
                    <a:pt x="68" y="12"/>
                  </a:cubicBezTo>
                  <a:cubicBezTo>
                    <a:pt x="72" y="16"/>
                    <a:pt x="74" y="20"/>
                    <a:pt x="76" y="25"/>
                  </a:cubicBezTo>
                  <a:cubicBezTo>
                    <a:pt x="78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6" y="56"/>
                  </a:cubicBezTo>
                  <a:cubicBezTo>
                    <a:pt x="18" y="59"/>
                    <a:pt x="20" y="62"/>
                    <a:pt x="22" y="64"/>
                  </a:cubicBezTo>
                  <a:cubicBezTo>
                    <a:pt x="24" y="66"/>
                    <a:pt x="27" y="68"/>
                    <a:pt x="30" y="69"/>
                  </a:cubicBezTo>
                  <a:cubicBezTo>
                    <a:pt x="33" y="71"/>
                    <a:pt x="37" y="71"/>
                    <a:pt x="40" y="71"/>
                  </a:cubicBezTo>
                  <a:cubicBezTo>
                    <a:pt x="42" y="71"/>
                    <a:pt x="45" y="71"/>
                    <a:pt x="47" y="70"/>
                  </a:cubicBezTo>
                  <a:cubicBezTo>
                    <a:pt x="49" y="70"/>
                    <a:pt x="51" y="69"/>
                    <a:pt x="53" y="68"/>
                  </a:cubicBezTo>
                  <a:cubicBezTo>
                    <a:pt x="55" y="67"/>
                    <a:pt x="57" y="65"/>
                    <a:pt x="59" y="64"/>
                  </a:cubicBezTo>
                  <a:cubicBezTo>
                    <a:pt x="60" y="62"/>
                    <a:pt x="62" y="60"/>
                    <a:pt x="62" y="58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2" y="64"/>
                    <a:pt x="71" y="67"/>
                    <a:pt x="68" y="69"/>
                  </a:cubicBezTo>
                  <a:cubicBezTo>
                    <a:pt x="66" y="72"/>
                    <a:pt x="64" y="74"/>
                    <a:pt x="61" y="76"/>
                  </a:cubicBezTo>
                  <a:cubicBezTo>
                    <a:pt x="58" y="77"/>
                    <a:pt x="54" y="79"/>
                    <a:pt x="51" y="80"/>
                  </a:cubicBezTo>
                  <a:cubicBezTo>
                    <a:pt x="47" y="81"/>
                    <a:pt x="43" y="81"/>
                    <a:pt x="39" y="81"/>
                  </a:cubicBezTo>
                  <a:close/>
                  <a:moveTo>
                    <a:pt x="66" y="35"/>
                  </a:moveTo>
                  <a:cubicBezTo>
                    <a:pt x="66" y="32"/>
                    <a:pt x="65" y="28"/>
                    <a:pt x="64" y="25"/>
                  </a:cubicBezTo>
                  <a:cubicBezTo>
                    <a:pt x="62" y="22"/>
                    <a:pt x="60" y="19"/>
                    <a:pt x="58" y="17"/>
                  </a:cubicBezTo>
                  <a:cubicBezTo>
                    <a:pt x="55" y="15"/>
                    <a:pt x="53" y="13"/>
                    <a:pt x="50" y="12"/>
                  </a:cubicBezTo>
                  <a:cubicBezTo>
                    <a:pt x="46" y="11"/>
                    <a:pt x="43" y="10"/>
                    <a:pt x="40" y="10"/>
                  </a:cubicBezTo>
                  <a:cubicBezTo>
                    <a:pt x="36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19" y="19"/>
                    <a:pt x="17" y="22"/>
                    <a:pt x="16" y="25"/>
                  </a:cubicBezTo>
                  <a:cubicBezTo>
                    <a:pt x="14" y="28"/>
                    <a:pt x="14" y="32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8" name="Freeform 139"/>
            <p:cNvSpPr/>
            <p:nvPr/>
          </p:nvSpPr>
          <p:spPr bwMode="auto">
            <a:xfrm>
              <a:off x="4703762" y="4121944"/>
              <a:ext cx="33338" cy="74613"/>
            </a:xfrm>
            <a:custGeom>
              <a:avLst/>
              <a:gdLst>
                <a:gd name="T0" fmla="*/ 47 w 47"/>
                <a:gd name="T1" fmla="*/ 101 h 106"/>
                <a:gd name="T2" fmla="*/ 44 w 47"/>
                <a:gd name="T3" fmla="*/ 102 h 106"/>
                <a:gd name="T4" fmla="*/ 40 w 47"/>
                <a:gd name="T5" fmla="*/ 104 h 106"/>
                <a:gd name="T6" fmla="*/ 34 w 47"/>
                <a:gd name="T7" fmla="*/ 105 h 106"/>
                <a:gd name="T8" fmla="*/ 28 w 47"/>
                <a:gd name="T9" fmla="*/ 106 h 106"/>
                <a:gd name="T10" fmla="*/ 16 w 47"/>
                <a:gd name="T11" fmla="*/ 102 h 106"/>
                <a:gd name="T12" fmla="*/ 11 w 47"/>
                <a:gd name="T13" fmla="*/ 89 h 106"/>
                <a:gd name="T14" fmla="*/ 11 w 47"/>
                <a:gd name="T15" fmla="*/ 37 h 106"/>
                <a:gd name="T16" fmla="*/ 0 w 47"/>
                <a:gd name="T17" fmla="*/ 37 h 106"/>
                <a:gd name="T18" fmla="*/ 0 w 47"/>
                <a:gd name="T19" fmla="*/ 26 h 106"/>
                <a:gd name="T20" fmla="*/ 11 w 47"/>
                <a:gd name="T21" fmla="*/ 26 h 106"/>
                <a:gd name="T22" fmla="*/ 11 w 47"/>
                <a:gd name="T23" fmla="*/ 0 h 106"/>
                <a:gd name="T24" fmla="*/ 24 w 47"/>
                <a:gd name="T25" fmla="*/ 0 h 106"/>
                <a:gd name="T26" fmla="*/ 24 w 47"/>
                <a:gd name="T27" fmla="*/ 26 h 106"/>
                <a:gd name="T28" fmla="*/ 41 w 47"/>
                <a:gd name="T29" fmla="*/ 26 h 106"/>
                <a:gd name="T30" fmla="*/ 41 w 47"/>
                <a:gd name="T31" fmla="*/ 37 h 106"/>
                <a:gd name="T32" fmla="*/ 24 w 47"/>
                <a:gd name="T33" fmla="*/ 37 h 106"/>
                <a:gd name="T34" fmla="*/ 24 w 47"/>
                <a:gd name="T35" fmla="*/ 85 h 106"/>
                <a:gd name="T36" fmla="*/ 27 w 47"/>
                <a:gd name="T37" fmla="*/ 92 h 106"/>
                <a:gd name="T38" fmla="*/ 33 w 47"/>
                <a:gd name="T39" fmla="*/ 94 h 106"/>
                <a:gd name="T40" fmla="*/ 40 w 47"/>
                <a:gd name="T41" fmla="*/ 92 h 106"/>
                <a:gd name="T42" fmla="*/ 44 w 47"/>
                <a:gd name="T43" fmla="*/ 90 h 106"/>
                <a:gd name="T44" fmla="*/ 47 w 47"/>
                <a:gd name="T45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6">
                  <a:moveTo>
                    <a:pt x="47" y="101"/>
                  </a:moveTo>
                  <a:cubicBezTo>
                    <a:pt x="47" y="101"/>
                    <a:pt x="46" y="102"/>
                    <a:pt x="44" y="102"/>
                  </a:cubicBezTo>
                  <a:cubicBezTo>
                    <a:pt x="43" y="103"/>
                    <a:pt x="41" y="103"/>
                    <a:pt x="40" y="104"/>
                  </a:cubicBezTo>
                  <a:cubicBezTo>
                    <a:pt x="38" y="104"/>
                    <a:pt x="36" y="105"/>
                    <a:pt x="34" y="105"/>
                  </a:cubicBezTo>
                  <a:cubicBezTo>
                    <a:pt x="32" y="106"/>
                    <a:pt x="30" y="106"/>
                    <a:pt x="28" y="106"/>
                  </a:cubicBezTo>
                  <a:cubicBezTo>
                    <a:pt x="23" y="106"/>
                    <a:pt x="19" y="104"/>
                    <a:pt x="16" y="102"/>
                  </a:cubicBezTo>
                  <a:cubicBezTo>
                    <a:pt x="12" y="99"/>
                    <a:pt x="11" y="95"/>
                    <a:pt x="11" y="89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2"/>
                  </a:cubicBezTo>
                  <a:cubicBezTo>
                    <a:pt x="28" y="93"/>
                    <a:pt x="30" y="94"/>
                    <a:pt x="33" y="94"/>
                  </a:cubicBezTo>
                  <a:cubicBezTo>
                    <a:pt x="35" y="94"/>
                    <a:pt x="38" y="93"/>
                    <a:pt x="40" y="92"/>
                  </a:cubicBezTo>
                  <a:cubicBezTo>
                    <a:pt x="42" y="91"/>
                    <a:pt x="43" y="91"/>
                    <a:pt x="44" y="90"/>
                  </a:cubicBezTo>
                  <a:cubicBezTo>
                    <a:pt x="47" y="101"/>
                    <a:pt x="47" y="101"/>
                    <a:pt x="47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9" name="Freeform 140"/>
            <p:cNvSpPr/>
            <p:nvPr/>
          </p:nvSpPr>
          <p:spPr bwMode="auto">
            <a:xfrm>
              <a:off x="4772025" y="4139406"/>
              <a:ext cx="47625" cy="55563"/>
            </a:xfrm>
            <a:custGeom>
              <a:avLst/>
              <a:gdLst>
                <a:gd name="T0" fmla="*/ 68 w 68"/>
                <a:gd name="T1" fmla="*/ 80 h 80"/>
                <a:gd name="T2" fmla="*/ 54 w 68"/>
                <a:gd name="T3" fmla="*/ 80 h 80"/>
                <a:gd name="T4" fmla="*/ 54 w 68"/>
                <a:gd name="T5" fmla="*/ 36 h 80"/>
                <a:gd name="T6" fmla="*/ 51 w 68"/>
                <a:gd name="T7" fmla="*/ 18 h 80"/>
                <a:gd name="T8" fmla="*/ 39 w 68"/>
                <a:gd name="T9" fmla="*/ 12 h 80"/>
                <a:gd name="T10" fmla="*/ 31 w 68"/>
                <a:gd name="T11" fmla="*/ 13 h 80"/>
                <a:gd name="T12" fmla="*/ 23 w 68"/>
                <a:gd name="T13" fmla="*/ 18 h 80"/>
                <a:gd name="T14" fmla="*/ 17 w 68"/>
                <a:gd name="T15" fmla="*/ 24 h 80"/>
                <a:gd name="T16" fmla="*/ 13 w 68"/>
                <a:gd name="T17" fmla="*/ 32 h 80"/>
                <a:gd name="T18" fmla="*/ 13 w 68"/>
                <a:gd name="T19" fmla="*/ 80 h 80"/>
                <a:gd name="T20" fmla="*/ 0 w 68"/>
                <a:gd name="T21" fmla="*/ 80 h 80"/>
                <a:gd name="T22" fmla="*/ 0 w 68"/>
                <a:gd name="T23" fmla="*/ 1 h 80"/>
                <a:gd name="T24" fmla="*/ 12 w 68"/>
                <a:gd name="T25" fmla="*/ 1 h 80"/>
                <a:gd name="T26" fmla="*/ 12 w 68"/>
                <a:gd name="T27" fmla="*/ 18 h 80"/>
                <a:gd name="T28" fmla="*/ 25 w 68"/>
                <a:gd name="T29" fmla="*/ 5 h 80"/>
                <a:gd name="T30" fmla="*/ 44 w 68"/>
                <a:gd name="T31" fmla="*/ 0 h 80"/>
                <a:gd name="T32" fmla="*/ 56 w 68"/>
                <a:gd name="T33" fmla="*/ 2 h 80"/>
                <a:gd name="T34" fmla="*/ 63 w 68"/>
                <a:gd name="T35" fmla="*/ 9 h 80"/>
                <a:gd name="T36" fmla="*/ 67 w 68"/>
                <a:gd name="T37" fmla="*/ 20 h 80"/>
                <a:gd name="T38" fmla="*/ 68 w 68"/>
                <a:gd name="T39" fmla="*/ 33 h 80"/>
                <a:gd name="T40" fmla="*/ 68 w 68"/>
                <a:gd name="T4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80">
                  <a:moveTo>
                    <a:pt x="68" y="80"/>
                  </a:moveTo>
                  <a:cubicBezTo>
                    <a:pt x="54" y="80"/>
                    <a:pt x="54" y="80"/>
                    <a:pt x="54" y="80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27"/>
                    <a:pt x="53" y="21"/>
                    <a:pt x="51" y="18"/>
                  </a:cubicBezTo>
                  <a:cubicBezTo>
                    <a:pt x="48" y="14"/>
                    <a:pt x="44" y="12"/>
                    <a:pt x="39" y="12"/>
                  </a:cubicBezTo>
                  <a:cubicBezTo>
                    <a:pt x="36" y="12"/>
                    <a:pt x="34" y="12"/>
                    <a:pt x="31" y="13"/>
                  </a:cubicBezTo>
                  <a:cubicBezTo>
                    <a:pt x="28" y="15"/>
                    <a:pt x="26" y="16"/>
                    <a:pt x="23" y="18"/>
                  </a:cubicBezTo>
                  <a:cubicBezTo>
                    <a:pt x="21" y="20"/>
                    <a:pt x="19" y="22"/>
                    <a:pt x="17" y="24"/>
                  </a:cubicBezTo>
                  <a:cubicBezTo>
                    <a:pt x="15" y="27"/>
                    <a:pt x="14" y="29"/>
                    <a:pt x="13" y="32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5" y="13"/>
                    <a:pt x="19" y="8"/>
                    <a:pt x="25" y="5"/>
                  </a:cubicBezTo>
                  <a:cubicBezTo>
                    <a:pt x="31" y="2"/>
                    <a:pt x="37" y="0"/>
                    <a:pt x="44" y="0"/>
                  </a:cubicBezTo>
                  <a:cubicBezTo>
                    <a:pt x="49" y="0"/>
                    <a:pt x="53" y="1"/>
                    <a:pt x="56" y="2"/>
                  </a:cubicBezTo>
                  <a:cubicBezTo>
                    <a:pt x="59" y="4"/>
                    <a:pt x="61" y="6"/>
                    <a:pt x="63" y="9"/>
                  </a:cubicBezTo>
                  <a:cubicBezTo>
                    <a:pt x="65" y="12"/>
                    <a:pt x="66" y="16"/>
                    <a:pt x="67" y="20"/>
                  </a:cubicBezTo>
                  <a:cubicBezTo>
                    <a:pt x="67" y="24"/>
                    <a:pt x="68" y="28"/>
                    <a:pt x="68" y="33"/>
                  </a:cubicBezTo>
                  <a:cubicBezTo>
                    <a:pt x="68" y="80"/>
                    <a:pt x="68" y="80"/>
                    <a:pt x="68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0" name="Freeform 141"/>
            <p:cNvSpPr>
              <a:spLocks noEditPoints="1"/>
            </p:cNvSpPr>
            <p:nvPr/>
          </p:nvSpPr>
          <p:spPr bwMode="auto">
            <a:xfrm>
              <a:off x="4830762" y="4139406"/>
              <a:ext cx="55563" cy="57150"/>
            </a:xfrm>
            <a:custGeom>
              <a:avLst/>
              <a:gdLst>
                <a:gd name="T0" fmla="*/ 40 w 79"/>
                <a:gd name="T1" fmla="*/ 81 h 81"/>
                <a:gd name="T2" fmla="*/ 24 w 79"/>
                <a:gd name="T3" fmla="*/ 78 h 81"/>
                <a:gd name="T4" fmla="*/ 11 w 79"/>
                <a:gd name="T5" fmla="*/ 69 h 81"/>
                <a:gd name="T6" fmla="*/ 3 w 79"/>
                <a:gd name="T7" fmla="*/ 56 h 81"/>
                <a:gd name="T8" fmla="*/ 0 w 79"/>
                <a:gd name="T9" fmla="*/ 41 h 81"/>
                <a:gd name="T10" fmla="*/ 3 w 79"/>
                <a:gd name="T11" fmla="*/ 25 h 81"/>
                <a:gd name="T12" fmla="*/ 11 w 79"/>
                <a:gd name="T13" fmla="*/ 12 h 81"/>
                <a:gd name="T14" fmla="*/ 24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9 w 79"/>
                <a:gd name="T21" fmla="*/ 12 h 81"/>
                <a:gd name="T22" fmla="*/ 77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7 w 79"/>
                <a:gd name="T33" fmla="*/ 56 h 81"/>
                <a:gd name="T34" fmla="*/ 23 w 79"/>
                <a:gd name="T35" fmla="*/ 64 h 81"/>
                <a:gd name="T36" fmla="*/ 31 w 79"/>
                <a:gd name="T37" fmla="*/ 69 h 81"/>
                <a:gd name="T38" fmla="*/ 40 w 79"/>
                <a:gd name="T39" fmla="*/ 71 h 81"/>
                <a:gd name="T40" fmla="*/ 47 w 79"/>
                <a:gd name="T41" fmla="*/ 70 h 81"/>
                <a:gd name="T42" fmla="*/ 54 w 79"/>
                <a:gd name="T43" fmla="*/ 68 h 81"/>
                <a:gd name="T44" fmla="*/ 59 w 79"/>
                <a:gd name="T45" fmla="*/ 64 h 81"/>
                <a:gd name="T46" fmla="*/ 63 w 79"/>
                <a:gd name="T47" fmla="*/ 58 h 81"/>
                <a:gd name="T48" fmla="*/ 74 w 79"/>
                <a:gd name="T49" fmla="*/ 61 h 81"/>
                <a:gd name="T50" fmla="*/ 69 w 79"/>
                <a:gd name="T51" fmla="*/ 69 h 81"/>
                <a:gd name="T52" fmla="*/ 61 w 79"/>
                <a:gd name="T53" fmla="*/ 76 h 81"/>
                <a:gd name="T54" fmla="*/ 51 w 79"/>
                <a:gd name="T55" fmla="*/ 80 h 81"/>
                <a:gd name="T56" fmla="*/ 40 w 79"/>
                <a:gd name="T57" fmla="*/ 81 h 81"/>
                <a:gd name="T58" fmla="*/ 67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2 h 81"/>
                <a:gd name="T66" fmla="*/ 40 w 79"/>
                <a:gd name="T67" fmla="*/ 10 h 81"/>
                <a:gd name="T68" fmla="*/ 30 w 79"/>
                <a:gd name="T69" fmla="*/ 12 h 81"/>
                <a:gd name="T70" fmla="*/ 22 w 79"/>
                <a:gd name="T71" fmla="*/ 17 h 81"/>
                <a:gd name="T72" fmla="*/ 16 w 79"/>
                <a:gd name="T73" fmla="*/ 25 h 81"/>
                <a:gd name="T74" fmla="*/ 14 w 79"/>
                <a:gd name="T75" fmla="*/ 35 h 81"/>
                <a:gd name="T76" fmla="*/ 67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6"/>
                    <a:pt x="5" y="61"/>
                    <a:pt x="3" y="56"/>
                  </a:cubicBezTo>
                  <a:cubicBezTo>
                    <a:pt x="1" y="51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1" y="1"/>
                    <a:pt x="56" y="3"/>
                  </a:cubicBezTo>
                  <a:cubicBezTo>
                    <a:pt x="61" y="6"/>
                    <a:pt x="65" y="8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8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7" y="56"/>
                  </a:cubicBezTo>
                  <a:cubicBezTo>
                    <a:pt x="18" y="59"/>
                    <a:pt x="20" y="62"/>
                    <a:pt x="23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1"/>
                    <a:pt x="37" y="71"/>
                    <a:pt x="40" y="71"/>
                  </a:cubicBezTo>
                  <a:cubicBezTo>
                    <a:pt x="43" y="71"/>
                    <a:pt x="45" y="71"/>
                    <a:pt x="47" y="70"/>
                  </a:cubicBezTo>
                  <a:cubicBezTo>
                    <a:pt x="50" y="70"/>
                    <a:pt x="52" y="69"/>
                    <a:pt x="54" y="68"/>
                  </a:cubicBezTo>
                  <a:cubicBezTo>
                    <a:pt x="56" y="67"/>
                    <a:pt x="58" y="65"/>
                    <a:pt x="59" y="64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7" y="72"/>
                    <a:pt x="64" y="74"/>
                    <a:pt x="61" y="76"/>
                  </a:cubicBezTo>
                  <a:cubicBezTo>
                    <a:pt x="58" y="77"/>
                    <a:pt x="55" y="79"/>
                    <a:pt x="51" y="80"/>
                  </a:cubicBezTo>
                  <a:cubicBezTo>
                    <a:pt x="48" y="81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7" y="32"/>
                    <a:pt x="66" y="28"/>
                    <a:pt x="64" y="25"/>
                  </a:cubicBezTo>
                  <a:cubicBezTo>
                    <a:pt x="63" y="22"/>
                    <a:pt x="61" y="19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4" y="10"/>
                    <a:pt x="40" y="10"/>
                  </a:cubicBezTo>
                  <a:cubicBezTo>
                    <a:pt x="37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20" y="19"/>
                    <a:pt x="18" y="22"/>
                    <a:pt x="16" y="25"/>
                  </a:cubicBezTo>
                  <a:cubicBezTo>
                    <a:pt x="15" y="28"/>
                    <a:pt x="14" y="32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1" name="Freeform 142"/>
            <p:cNvSpPr/>
            <p:nvPr/>
          </p:nvSpPr>
          <p:spPr bwMode="auto">
            <a:xfrm>
              <a:off x="4892675" y="4139406"/>
              <a:ext cx="50800" cy="57150"/>
            </a:xfrm>
            <a:custGeom>
              <a:avLst/>
              <a:gdLst>
                <a:gd name="T0" fmla="*/ 0 w 73"/>
                <a:gd name="T1" fmla="*/ 40 h 81"/>
                <a:gd name="T2" fmla="*/ 3 w 73"/>
                <a:gd name="T3" fmla="*/ 25 h 81"/>
                <a:gd name="T4" fmla="*/ 11 w 73"/>
                <a:gd name="T5" fmla="*/ 12 h 81"/>
                <a:gd name="T6" fmla="*/ 23 w 73"/>
                <a:gd name="T7" fmla="*/ 3 h 81"/>
                <a:gd name="T8" fmla="*/ 40 w 73"/>
                <a:gd name="T9" fmla="*/ 0 h 81"/>
                <a:gd name="T10" fmla="*/ 60 w 73"/>
                <a:gd name="T11" fmla="*/ 5 h 81"/>
                <a:gd name="T12" fmla="*/ 73 w 73"/>
                <a:gd name="T13" fmla="*/ 19 h 81"/>
                <a:gd name="T14" fmla="*/ 60 w 73"/>
                <a:gd name="T15" fmla="*/ 23 h 81"/>
                <a:gd name="T16" fmla="*/ 51 w 73"/>
                <a:gd name="T17" fmla="*/ 15 h 81"/>
                <a:gd name="T18" fmla="*/ 39 w 73"/>
                <a:gd name="T19" fmla="*/ 11 h 81"/>
                <a:gd name="T20" fmla="*/ 29 w 73"/>
                <a:gd name="T21" fmla="*/ 14 h 81"/>
                <a:gd name="T22" fmla="*/ 21 w 73"/>
                <a:gd name="T23" fmla="*/ 20 h 81"/>
                <a:gd name="T24" fmla="*/ 15 w 73"/>
                <a:gd name="T25" fmla="*/ 29 h 81"/>
                <a:gd name="T26" fmla="*/ 13 w 73"/>
                <a:gd name="T27" fmla="*/ 40 h 81"/>
                <a:gd name="T28" fmla="*/ 15 w 73"/>
                <a:gd name="T29" fmla="*/ 52 h 81"/>
                <a:gd name="T30" fmla="*/ 21 w 73"/>
                <a:gd name="T31" fmla="*/ 61 h 81"/>
                <a:gd name="T32" fmla="*/ 29 w 73"/>
                <a:gd name="T33" fmla="*/ 68 h 81"/>
                <a:gd name="T34" fmla="*/ 39 w 73"/>
                <a:gd name="T35" fmla="*/ 70 h 81"/>
                <a:gd name="T36" fmla="*/ 46 w 73"/>
                <a:gd name="T37" fmla="*/ 69 h 81"/>
                <a:gd name="T38" fmla="*/ 52 w 73"/>
                <a:gd name="T39" fmla="*/ 66 h 81"/>
                <a:gd name="T40" fmla="*/ 57 w 73"/>
                <a:gd name="T41" fmla="*/ 62 h 81"/>
                <a:gd name="T42" fmla="*/ 60 w 73"/>
                <a:gd name="T43" fmla="*/ 58 h 81"/>
                <a:gd name="T44" fmla="*/ 73 w 73"/>
                <a:gd name="T45" fmla="*/ 62 h 81"/>
                <a:gd name="T46" fmla="*/ 68 w 73"/>
                <a:gd name="T47" fmla="*/ 70 h 81"/>
                <a:gd name="T48" fmla="*/ 61 w 73"/>
                <a:gd name="T49" fmla="*/ 76 h 81"/>
                <a:gd name="T50" fmla="*/ 51 w 73"/>
                <a:gd name="T51" fmla="*/ 80 h 81"/>
                <a:gd name="T52" fmla="*/ 40 w 73"/>
                <a:gd name="T53" fmla="*/ 81 h 81"/>
                <a:gd name="T54" fmla="*/ 24 w 73"/>
                <a:gd name="T55" fmla="*/ 78 h 81"/>
                <a:gd name="T56" fmla="*/ 11 w 73"/>
                <a:gd name="T57" fmla="*/ 69 h 81"/>
                <a:gd name="T58" fmla="*/ 3 w 73"/>
                <a:gd name="T59" fmla="*/ 56 h 81"/>
                <a:gd name="T60" fmla="*/ 0 w 73"/>
                <a:gd name="T61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3" h="81">
                  <a:moveTo>
                    <a:pt x="0" y="40"/>
                  </a:move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7" y="16"/>
                    <a:pt x="11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7" y="0"/>
                    <a:pt x="54" y="2"/>
                    <a:pt x="60" y="5"/>
                  </a:cubicBezTo>
                  <a:cubicBezTo>
                    <a:pt x="65" y="9"/>
                    <a:pt x="70" y="13"/>
                    <a:pt x="73" y="1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8" y="19"/>
                    <a:pt x="55" y="17"/>
                    <a:pt x="51" y="15"/>
                  </a:cubicBezTo>
                  <a:cubicBezTo>
                    <a:pt x="48" y="12"/>
                    <a:pt x="44" y="11"/>
                    <a:pt x="39" y="11"/>
                  </a:cubicBezTo>
                  <a:cubicBezTo>
                    <a:pt x="36" y="11"/>
                    <a:pt x="32" y="12"/>
                    <a:pt x="29" y="14"/>
                  </a:cubicBezTo>
                  <a:cubicBezTo>
                    <a:pt x="26" y="15"/>
                    <a:pt x="23" y="17"/>
                    <a:pt x="21" y="20"/>
                  </a:cubicBezTo>
                  <a:cubicBezTo>
                    <a:pt x="19" y="22"/>
                    <a:pt x="17" y="25"/>
                    <a:pt x="15" y="29"/>
                  </a:cubicBezTo>
                  <a:cubicBezTo>
                    <a:pt x="14" y="32"/>
                    <a:pt x="13" y="36"/>
                    <a:pt x="13" y="40"/>
                  </a:cubicBezTo>
                  <a:cubicBezTo>
                    <a:pt x="13" y="44"/>
                    <a:pt x="14" y="48"/>
                    <a:pt x="15" y="52"/>
                  </a:cubicBezTo>
                  <a:cubicBezTo>
                    <a:pt x="17" y="56"/>
                    <a:pt x="19" y="59"/>
                    <a:pt x="21" y="61"/>
                  </a:cubicBezTo>
                  <a:cubicBezTo>
                    <a:pt x="23" y="64"/>
                    <a:pt x="26" y="66"/>
                    <a:pt x="29" y="68"/>
                  </a:cubicBezTo>
                  <a:cubicBezTo>
                    <a:pt x="32" y="69"/>
                    <a:pt x="36" y="70"/>
                    <a:pt x="39" y="70"/>
                  </a:cubicBezTo>
                  <a:cubicBezTo>
                    <a:pt x="42" y="70"/>
                    <a:pt x="44" y="70"/>
                    <a:pt x="46" y="69"/>
                  </a:cubicBezTo>
                  <a:cubicBezTo>
                    <a:pt x="49" y="68"/>
                    <a:pt x="51" y="67"/>
                    <a:pt x="52" y="66"/>
                  </a:cubicBezTo>
                  <a:cubicBezTo>
                    <a:pt x="54" y="65"/>
                    <a:pt x="56" y="64"/>
                    <a:pt x="57" y="62"/>
                  </a:cubicBezTo>
                  <a:cubicBezTo>
                    <a:pt x="59" y="61"/>
                    <a:pt x="60" y="59"/>
                    <a:pt x="60" y="58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2" y="64"/>
                    <a:pt x="70" y="67"/>
                    <a:pt x="68" y="70"/>
                  </a:cubicBezTo>
                  <a:cubicBezTo>
                    <a:pt x="66" y="72"/>
                    <a:pt x="64" y="74"/>
                    <a:pt x="61" y="76"/>
                  </a:cubicBezTo>
                  <a:cubicBezTo>
                    <a:pt x="58" y="77"/>
                    <a:pt x="54" y="79"/>
                    <a:pt x="51" y="80"/>
                  </a:cubicBezTo>
                  <a:cubicBezTo>
                    <a:pt x="47" y="81"/>
                    <a:pt x="44" y="81"/>
                    <a:pt x="40" y="81"/>
                  </a:cubicBezTo>
                  <a:cubicBezTo>
                    <a:pt x="34" y="81"/>
                    <a:pt x="28" y="80"/>
                    <a:pt x="24" y="78"/>
                  </a:cubicBezTo>
                  <a:cubicBezTo>
                    <a:pt x="19" y="76"/>
                    <a:pt x="14" y="73"/>
                    <a:pt x="11" y="69"/>
                  </a:cubicBezTo>
                  <a:cubicBezTo>
                    <a:pt x="7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2" name="Freeform 143"/>
            <p:cNvSpPr/>
            <p:nvPr/>
          </p:nvSpPr>
          <p:spPr bwMode="auto">
            <a:xfrm>
              <a:off x="4953000" y="4183856"/>
              <a:ext cx="9525" cy="20638"/>
            </a:xfrm>
            <a:custGeom>
              <a:avLst/>
              <a:gdLst>
                <a:gd name="T0" fmla="*/ 1 w 6"/>
                <a:gd name="T1" fmla="*/ 13 h 13"/>
                <a:gd name="T2" fmla="*/ 3 w 6"/>
                <a:gd name="T3" fmla="*/ 7 h 13"/>
                <a:gd name="T4" fmla="*/ 0 w 6"/>
                <a:gd name="T5" fmla="*/ 7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7 h 13"/>
                <a:gd name="T12" fmla="*/ 4 w 6"/>
                <a:gd name="T13" fmla="*/ 13 h 13"/>
                <a:gd name="T14" fmla="*/ 1 w 6"/>
                <a:gd name="T15" fmla="*/ 13 h 13"/>
                <a:gd name="T16" fmla="*/ 1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4" y="13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3" name="Freeform 144"/>
            <p:cNvSpPr>
              <a:spLocks noEditPoints="1"/>
            </p:cNvSpPr>
            <p:nvPr/>
          </p:nvSpPr>
          <p:spPr bwMode="auto">
            <a:xfrm>
              <a:off x="4386262" y="4241006"/>
              <a:ext cx="7938" cy="77788"/>
            </a:xfrm>
            <a:custGeom>
              <a:avLst/>
              <a:gdLst>
                <a:gd name="T0" fmla="*/ 0 w 5"/>
                <a:gd name="T1" fmla="*/ 49 h 49"/>
                <a:gd name="T2" fmla="*/ 0 w 5"/>
                <a:gd name="T3" fmla="*/ 15 h 49"/>
                <a:gd name="T4" fmla="*/ 5 w 5"/>
                <a:gd name="T5" fmla="*/ 15 h 49"/>
                <a:gd name="T6" fmla="*/ 5 w 5"/>
                <a:gd name="T7" fmla="*/ 49 h 49"/>
                <a:gd name="T8" fmla="*/ 0 w 5"/>
                <a:gd name="T9" fmla="*/ 49 h 49"/>
                <a:gd name="T10" fmla="*/ 0 w 5"/>
                <a:gd name="T11" fmla="*/ 49 h 49"/>
                <a:gd name="T12" fmla="*/ 0 w 5"/>
                <a:gd name="T13" fmla="*/ 8 h 49"/>
                <a:gd name="T14" fmla="*/ 0 w 5"/>
                <a:gd name="T15" fmla="*/ 0 h 49"/>
                <a:gd name="T16" fmla="*/ 5 w 5"/>
                <a:gd name="T17" fmla="*/ 0 h 49"/>
                <a:gd name="T18" fmla="*/ 5 w 5"/>
                <a:gd name="T19" fmla="*/ 8 h 49"/>
                <a:gd name="T20" fmla="*/ 0 w 5"/>
                <a:gd name="T21" fmla="*/ 8 h 49"/>
                <a:gd name="T22" fmla="*/ 0 w 5"/>
                <a:gd name="T23" fmla="*/ 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9">
                  <a:moveTo>
                    <a:pt x="0" y="49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4" name="Freeform 145"/>
            <p:cNvSpPr/>
            <p:nvPr/>
          </p:nvSpPr>
          <p:spPr bwMode="auto">
            <a:xfrm>
              <a:off x="4410075" y="4263231"/>
              <a:ext cx="82550" cy="55563"/>
            </a:xfrm>
            <a:custGeom>
              <a:avLst/>
              <a:gdLst>
                <a:gd name="T0" fmla="*/ 118 w 118"/>
                <a:gd name="T1" fmla="*/ 80 h 80"/>
                <a:gd name="T2" fmla="*/ 105 w 118"/>
                <a:gd name="T3" fmla="*/ 80 h 80"/>
                <a:gd name="T4" fmla="*/ 105 w 118"/>
                <a:gd name="T5" fmla="*/ 36 h 80"/>
                <a:gd name="T6" fmla="*/ 101 w 118"/>
                <a:gd name="T7" fmla="*/ 18 h 80"/>
                <a:gd name="T8" fmla="*/ 89 w 118"/>
                <a:gd name="T9" fmla="*/ 12 h 80"/>
                <a:gd name="T10" fmla="*/ 74 w 118"/>
                <a:gd name="T11" fmla="*/ 18 h 80"/>
                <a:gd name="T12" fmla="*/ 65 w 118"/>
                <a:gd name="T13" fmla="*/ 33 h 80"/>
                <a:gd name="T14" fmla="*/ 65 w 118"/>
                <a:gd name="T15" fmla="*/ 80 h 80"/>
                <a:gd name="T16" fmla="*/ 52 w 118"/>
                <a:gd name="T17" fmla="*/ 80 h 80"/>
                <a:gd name="T18" fmla="*/ 52 w 118"/>
                <a:gd name="T19" fmla="*/ 36 h 80"/>
                <a:gd name="T20" fmla="*/ 48 w 118"/>
                <a:gd name="T21" fmla="*/ 18 h 80"/>
                <a:gd name="T22" fmla="*/ 36 w 118"/>
                <a:gd name="T23" fmla="*/ 12 h 80"/>
                <a:gd name="T24" fmla="*/ 22 w 118"/>
                <a:gd name="T25" fmla="*/ 18 h 80"/>
                <a:gd name="T26" fmla="*/ 13 w 118"/>
                <a:gd name="T27" fmla="*/ 33 h 80"/>
                <a:gd name="T28" fmla="*/ 13 w 118"/>
                <a:gd name="T29" fmla="*/ 80 h 80"/>
                <a:gd name="T30" fmla="*/ 0 w 118"/>
                <a:gd name="T31" fmla="*/ 80 h 80"/>
                <a:gd name="T32" fmla="*/ 0 w 118"/>
                <a:gd name="T33" fmla="*/ 2 h 80"/>
                <a:gd name="T34" fmla="*/ 12 w 118"/>
                <a:gd name="T35" fmla="*/ 2 h 80"/>
                <a:gd name="T36" fmla="*/ 12 w 118"/>
                <a:gd name="T37" fmla="*/ 18 h 80"/>
                <a:gd name="T38" fmla="*/ 24 w 118"/>
                <a:gd name="T39" fmla="*/ 5 h 80"/>
                <a:gd name="T40" fmla="*/ 41 w 118"/>
                <a:gd name="T41" fmla="*/ 0 h 80"/>
                <a:gd name="T42" fmla="*/ 57 w 118"/>
                <a:gd name="T43" fmla="*/ 6 h 80"/>
                <a:gd name="T44" fmla="*/ 64 w 118"/>
                <a:gd name="T45" fmla="*/ 19 h 80"/>
                <a:gd name="T46" fmla="*/ 94 w 118"/>
                <a:gd name="T47" fmla="*/ 0 h 80"/>
                <a:gd name="T48" fmla="*/ 105 w 118"/>
                <a:gd name="T49" fmla="*/ 3 h 80"/>
                <a:gd name="T50" fmla="*/ 113 w 118"/>
                <a:gd name="T51" fmla="*/ 10 h 80"/>
                <a:gd name="T52" fmla="*/ 117 w 118"/>
                <a:gd name="T53" fmla="*/ 20 h 80"/>
                <a:gd name="T54" fmla="*/ 118 w 118"/>
                <a:gd name="T55" fmla="*/ 33 h 80"/>
                <a:gd name="T56" fmla="*/ 118 w 118"/>
                <a:gd name="T5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80">
                  <a:moveTo>
                    <a:pt x="118" y="80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28"/>
                    <a:pt x="103" y="22"/>
                    <a:pt x="101" y="18"/>
                  </a:cubicBezTo>
                  <a:cubicBezTo>
                    <a:pt x="98" y="14"/>
                    <a:pt x="94" y="12"/>
                    <a:pt x="89" y="12"/>
                  </a:cubicBezTo>
                  <a:cubicBezTo>
                    <a:pt x="83" y="12"/>
                    <a:pt x="79" y="14"/>
                    <a:pt x="74" y="18"/>
                  </a:cubicBezTo>
                  <a:cubicBezTo>
                    <a:pt x="70" y="22"/>
                    <a:pt x="67" y="27"/>
                    <a:pt x="65" y="33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28"/>
                    <a:pt x="51" y="22"/>
                    <a:pt x="48" y="18"/>
                  </a:cubicBezTo>
                  <a:cubicBezTo>
                    <a:pt x="46" y="14"/>
                    <a:pt x="42" y="12"/>
                    <a:pt x="36" y="12"/>
                  </a:cubicBezTo>
                  <a:cubicBezTo>
                    <a:pt x="31" y="12"/>
                    <a:pt x="26" y="14"/>
                    <a:pt x="22" y="18"/>
                  </a:cubicBezTo>
                  <a:cubicBezTo>
                    <a:pt x="18" y="22"/>
                    <a:pt x="15" y="27"/>
                    <a:pt x="13" y="3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5" y="13"/>
                    <a:pt x="19" y="8"/>
                    <a:pt x="24" y="5"/>
                  </a:cubicBezTo>
                  <a:cubicBezTo>
                    <a:pt x="29" y="2"/>
                    <a:pt x="35" y="0"/>
                    <a:pt x="41" y="0"/>
                  </a:cubicBezTo>
                  <a:cubicBezTo>
                    <a:pt x="48" y="0"/>
                    <a:pt x="53" y="2"/>
                    <a:pt x="57" y="6"/>
                  </a:cubicBezTo>
                  <a:cubicBezTo>
                    <a:pt x="61" y="9"/>
                    <a:pt x="63" y="14"/>
                    <a:pt x="64" y="19"/>
                  </a:cubicBezTo>
                  <a:cubicBezTo>
                    <a:pt x="71" y="7"/>
                    <a:pt x="81" y="0"/>
                    <a:pt x="94" y="0"/>
                  </a:cubicBezTo>
                  <a:cubicBezTo>
                    <a:pt x="99" y="0"/>
                    <a:pt x="102" y="1"/>
                    <a:pt x="105" y="3"/>
                  </a:cubicBezTo>
                  <a:cubicBezTo>
                    <a:pt x="109" y="4"/>
                    <a:pt x="111" y="7"/>
                    <a:pt x="113" y="10"/>
                  </a:cubicBezTo>
                  <a:cubicBezTo>
                    <a:pt x="115" y="13"/>
                    <a:pt x="116" y="16"/>
                    <a:pt x="117" y="20"/>
                  </a:cubicBezTo>
                  <a:cubicBezTo>
                    <a:pt x="117" y="24"/>
                    <a:pt x="118" y="28"/>
                    <a:pt x="118" y="33"/>
                  </a:cubicBezTo>
                  <a:cubicBezTo>
                    <a:pt x="118" y="80"/>
                    <a:pt x="118" y="80"/>
                    <a:pt x="118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5" name="Freeform 146"/>
            <p:cNvSpPr>
              <a:spLocks noEditPoints="1"/>
            </p:cNvSpPr>
            <p:nvPr/>
          </p:nvSpPr>
          <p:spPr bwMode="auto">
            <a:xfrm>
              <a:off x="4506912" y="4263231"/>
              <a:ext cx="53975" cy="77788"/>
            </a:xfrm>
            <a:custGeom>
              <a:avLst/>
              <a:gdLst>
                <a:gd name="T0" fmla="*/ 43 w 78"/>
                <a:gd name="T1" fmla="*/ 82 h 112"/>
                <a:gd name="T2" fmla="*/ 25 w 78"/>
                <a:gd name="T3" fmla="*/ 77 h 112"/>
                <a:gd name="T4" fmla="*/ 14 w 78"/>
                <a:gd name="T5" fmla="*/ 65 h 112"/>
                <a:gd name="T6" fmla="*/ 14 w 78"/>
                <a:gd name="T7" fmla="*/ 112 h 112"/>
                <a:gd name="T8" fmla="*/ 0 w 78"/>
                <a:gd name="T9" fmla="*/ 112 h 112"/>
                <a:gd name="T10" fmla="*/ 0 w 78"/>
                <a:gd name="T11" fmla="*/ 2 h 112"/>
                <a:gd name="T12" fmla="*/ 12 w 78"/>
                <a:gd name="T13" fmla="*/ 2 h 112"/>
                <a:gd name="T14" fmla="*/ 12 w 78"/>
                <a:gd name="T15" fmla="*/ 16 h 112"/>
                <a:gd name="T16" fmla="*/ 24 w 78"/>
                <a:gd name="T17" fmla="*/ 5 h 112"/>
                <a:gd name="T18" fmla="*/ 41 w 78"/>
                <a:gd name="T19" fmla="*/ 0 h 112"/>
                <a:gd name="T20" fmla="*/ 56 w 78"/>
                <a:gd name="T21" fmla="*/ 4 h 112"/>
                <a:gd name="T22" fmla="*/ 67 w 78"/>
                <a:gd name="T23" fmla="*/ 13 h 112"/>
                <a:gd name="T24" fmla="*/ 75 w 78"/>
                <a:gd name="T25" fmla="*/ 26 h 112"/>
                <a:gd name="T26" fmla="*/ 78 w 78"/>
                <a:gd name="T27" fmla="*/ 41 h 112"/>
                <a:gd name="T28" fmla="*/ 75 w 78"/>
                <a:gd name="T29" fmla="*/ 57 h 112"/>
                <a:gd name="T30" fmla="*/ 68 w 78"/>
                <a:gd name="T31" fmla="*/ 70 h 112"/>
                <a:gd name="T32" fmla="*/ 57 w 78"/>
                <a:gd name="T33" fmla="*/ 78 h 112"/>
                <a:gd name="T34" fmla="*/ 43 w 78"/>
                <a:gd name="T35" fmla="*/ 82 h 112"/>
                <a:gd name="T36" fmla="*/ 39 w 78"/>
                <a:gd name="T37" fmla="*/ 70 h 112"/>
                <a:gd name="T38" fmla="*/ 49 w 78"/>
                <a:gd name="T39" fmla="*/ 68 h 112"/>
                <a:gd name="T40" fmla="*/ 57 w 78"/>
                <a:gd name="T41" fmla="*/ 61 h 112"/>
                <a:gd name="T42" fmla="*/ 62 w 78"/>
                <a:gd name="T43" fmla="*/ 52 h 112"/>
                <a:gd name="T44" fmla="*/ 64 w 78"/>
                <a:gd name="T45" fmla="*/ 41 h 112"/>
                <a:gd name="T46" fmla="*/ 62 w 78"/>
                <a:gd name="T47" fmla="*/ 30 h 112"/>
                <a:gd name="T48" fmla="*/ 56 w 78"/>
                <a:gd name="T49" fmla="*/ 20 h 112"/>
                <a:gd name="T50" fmla="*/ 48 w 78"/>
                <a:gd name="T51" fmla="*/ 14 h 112"/>
                <a:gd name="T52" fmla="*/ 37 w 78"/>
                <a:gd name="T53" fmla="*/ 12 h 112"/>
                <a:gd name="T54" fmla="*/ 30 w 78"/>
                <a:gd name="T55" fmla="*/ 13 h 112"/>
                <a:gd name="T56" fmla="*/ 23 w 78"/>
                <a:gd name="T57" fmla="*/ 17 h 112"/>
                <a:gd name="T58" fmla="*/ 17 w 78"/>
                <a:gd name="T59" fmla="*/ 22 h 112"/>
                <a:gd name="T60" fmla="*/ 14 w 78"/>
                <a:gd name="T61" fmla="*/ 29 h 112"/>
                <a:gd name="T62" fmla="*/ 14 w 78"/>
                <a:gd name="T63" fmla="*/ 52 h 112"/>
                <a:gd name="T64" fmla="*/ 18 w 78"/>
                <a:gd name="T65" fmla="*/ 59 h 112"/>
                <a:gd name="T66" fmla="*/ 24 w 78"/>
                <a:gd name="T67" fmla="*/ 65 h 112"/>
                <a:gd name="T68" fmla="*/ 31 w 78"/>
                <a:gd name="T69" fmla="*/ 69 h 112"/>
                <a:gd name="T70" fmla="*/ 39 w 78"/>
                <a:gd name="T71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112">
                  <a:moveTo>
                    <a:pt x="43" y="82"/>
                  </a:moveTo>
                  <a:cubicBezTo>
                    <a:pt x="36" y="82"/>
                    <a:pt x="30" y="80"/>
                    <a:pt x="25" y="77"/>
                  </a:cubicBezTo>
                  <a:cubicBezTo>
                    <a:pt x="20" y="74"/>
                    <a:pt x="17" y="69"/>
                    <a:pt x="14" y="65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2"/>
                    <a:pt x="19" y="8"/>
                    <a:pt x="24" y="5"/>
                  </a:cubicBezTo>
                  <a:cubicBezTo>
                    <a:pt x="29" y="2"/>
                    <a:pt x="35" y="0"/>
                    <a:pt x="41" y="0"/>
                  </a:cubicBezTo>
                  <a:cubicBezTo>
                    <a:pt x="46" y="0"/>
                    <a:pt x="51" y="1"/>
                    <a:pt x="56" y="4"/>
                  </a:cubicBezTo>
                  <a:cubicBezTo>
                    <a:pt x="60" y="6"/>
                    <a:pt x="64" y="9"/>
                    <a:pt x="67" y="13"/>
                  </a:cubicBezTo>
                  <a:cubicBezTo>
                    <a:pt x="71" y="16"/>
                    <a:pt x="73" y="21"/>
                    <a:pt x="75" y="26"/>
                  </a:cubicBezTo>
                  <a:cubicBezTo>
                    <a:pt x="77" y="30"/>
                    <a:pt x="78" y="36"/>
                    <a:pt x="78" y="41"/>
                  </a:cubicBezTo>
                  <a:cubicBezTo>
                    <a:pt x="78" y="46"/>
                    <a:pt x="77" y="52"/>
                    <a:pt x="75" y="57"/>
                  </a:cubicBezTo>
                  <a:cubicBezTo>
                    <a:pt x="74" y="62"/>
                    <a:pt x="71" y="66"/>
                    <a:pt x="68" y="70"/>
                  </a:cubicBezTo>
                  <a:cubicBezTo>
                    <a:pt x="65" y="73"/>
                    <a:pt x="61" y="76"/>
                    <a:pt x="57" y="78"/>
                  </a:cubicBezTo>
                  <a:cubicBezTo>
                    <a:pt x="53" y="80"/>
                    <a:pt x="48" y="82"/>
                    <a:pt x="43" y="82"/>
                  </a:cubicBezTo>
                  <a:close/>
                  <a:moveTo>
                    <a:pt x="39" y="70"/>
                  </a:moveTo>
                  <a:cubicBezTo>
                    <a:pt x="42" y="70"/>
                    <a:pt x="46" y="69"/>
                    <a:pt x="49" y="68"/>
                  </a:cubicBezTo>
                  <a:cubicBezTo>
                    <a:pt x="52" y="66"/>
                    <a:pt x="55" y="64"/>
                    <a:pt x="57" y="61"/>
                  </a:cubicBezTo>
                  <a:cubicBezTo>
                    <a:pt x="60" y="58"/>
                    <a:pt x="61" y="55"/>
                    <a:pt x="62" y="52"/>
                  </a:cubicBezTo>
                  <a:cubicBezTo>
                    <a:pt x="64" y="48"/>
                    <a:pt x="64" y="45"/>
                    <a:pt x="64" y="41"/>
                  </a:cubicBezTo>
                  <a:cubicBezTo>
                    <a:pt x="64" y="37"/>
                    <a:pt x="64" y="33"/>
                    <a:pt x="62" y="30"/>
                  </a:cubicBezTo>
                  <a:cubicBezTo>
                    <a:pt x="61" y="26"/>
                    <a:pt x="59" y="23"/>
                    <a:pt x="56" y="20"/>
                  </a:cubicBezTo>
                  <a:cubicBezTo>
                    <a:pt x="54" y="18"/>
                    <a:pt x="51" y="16"/>
                    <a:pt x="48" y="14"/>
                  </a:cubicBezTo>
                  <a:cubicBezTo>
                    <a:pt x="45" y="12"/>
                    <a:pt x="41" y="12"/>
                    <a:pt x="37" y="12"/>
                  </a:cubicBezTo>
                  <a:cubicBezTo>
                    <a:pt x="35" y="12"/>
                    <a:pt x="32" y="12"/>
                    <a:pt x="30" y="13"/>
                  </a:cubicBezTo>
                  <a:cubicBezTo>
                    <a:pt x="27" y="14"/>
                    <a:pt x="25" y="15"/>
                    <a:pt x="23" y="17"/>
                  </a:cubicBezTo>
                  <a:cubicBezTo>
                    <a:pt x="20" y="18"/>
                    <a:pt x="19" y="20"/>
                    <a:pt x="17" y="22"/>
                  </a:cubicBezTo>
                  <a:cubicBezTo>
                    <a:pt x="15" y="25"/>
                    <a:pt x="14" y="27"/>
                    <a:pt x="14" y="29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4"/>
                    <a:pt x="16" y="57"/>
                    <a:pt x="18" y="59"/>
                  </a:cubicBezTo>
                  <a:cubicBezTo>
                    <a:pt x="20" y="61"/>
                    <a:pt x="22" y="63"/>
                    <a:pt x="24" y="65"/>
                  </a:cubicBezTo>
                  <a:cubicBezTo>
                    <a:pt x="26" y="66"/>
                    <a:pt x="28" y="68"/>
                    <a:pt x="31" y="69"/>
                  </a:cubicBezTo>
                  <a:cubicBezTo>
                    <a:pt x="33" y="70"/>
                    <a:pt x="36" y="70"/>
                    <a:pt x="39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6" name="Freeform 147"/>
            <p:cNvSpPr>
              <a:spLocks noEditPoints="1"/>
            </p:cNvSpPr>
            <p:nvPr/>
          </p:nvSpPr>
          <p:spPr bwMode="auto">
            <a:xfrm>
              <a:off x="4568825" y="4263231"/>
              <a:ext cx="55563" cy="57150"/>
            </a:xfrm>
            <a:custGeom>
              <a:avLst/>
              <a:gdLst>
                <a:gd name="T0" fmla="*/ 40 w 79"/>
                <a:gd name="T1" fmla="*/ 82 h 82"/>
                <a:gd name="T2" fmla="*/ 23 w 79"/>
                <a:gd name="T3" fmla="*/ 78 h 82"/>
                <a:gd name="T4" fmla="*/ 11 w 79"/>
                <a:gd name="T5" fmla="*/ 70 h 82"/>
                <a:gd name="T6" fmla="*/ 3 w 79"/>
                <a:gd name="T7" fmla="*/ 57 h 82"/>
                <a:gd name="T8" fmla="*/ 0 w 79"/>
                <a:gd name="T9" fmla="*/ 41 h 82"/>
                <a:gd name="T10" fmla="*/ 3 w 79"/>
                <a:gd name="T11" fmla="*/ 25 h 82"/>
                <a:gd name="T12" fmla="*/ 11 w 79"/>
                <a:gd name="T13" fmla="*/ 12 h 82"/>
                <a:gd name="T14" fmla="*/ 24 w 79"/>
                <a:gd name="T15" fmla="*/ 4 h 82"/>
                <a:gd name="T16" fmla="*/ 40 w 79"/>
                <a:gd name="T17" fmla="*/ 0 h 82"/>
                <a:gd name="T18" fmla="*/ 56 w 79"/>
                <a:gd name="T19" fmla="*/ 4 h 82"/>
                <a:gd name="T20" fmla="*/ 68 w 79"/>
                <a:gd name="T21" fmla="*/ 12 h 82"/>
                <a:gd name="T22" fmla="*/ 76 w 79"/>
                <a:gd name="T23" fmla="*/ 25 h 82"/>
                <a:gd name="T24" fmla="*/ 79 w 79"/>
                <a:gd name="T25" fmla="*/ 40 h 82"/>
                <a:gd name="T26" fmla="*/ 79 w 79"/>
                <a:gd name="T27" fmla="*/ 43 h 82"/>
                <a:gd name="T28" fmla="*/ 79 w 79"/>
                <a:gd name="T29" fmla="*/ 45 h 82"/>
                <a:gd name="T30" fmla="*/ 14 w 79"/>
                <a:gd name="T31" fmla="*/ 45 h 82"/>
                <a:gd name="T32" fmla="*/ 16 w 79"/>
                <a:gd name="T33" fmla="*/ 56 h 82"/>
                <a:gd name="T34" fmla="*/ 22 w 79"/>
                <a:gd name="T35" fmla="*/ 64 h 82"/>
                <a:gd name="T36" fmla="*/ 30 w 79"/>
                <a:gd name="T37" fmla="*/ 70 h 82"/>
                <a:gd name="T38" fmla="*/ 40 w 79"/>
                <a:gd name="T39" fmla="*/ 72 h 82"/>
                <a:gd name="T40" fmla="*/ 47 w 79"/>
                <a:gd name="T41" fmla="*/ 71 h 82"/>
                <a:gd name="T42" fmla="*/ 54 w 79"/>
                <a:gd name="T43" fmla="*/ 68 h 82"/>
                <a:gd name="T44" fmla="*/ 59 w 79"/>
                <a:gd name="T45" fmla="*/ 64 h 82"/>
                <a:gd name="T46" fmla="*/ 63 w 79"/>
                <a:gd name="T47" fmla="*/ 59 h 82"/>
                <a:gd name="T48" fmla="*/ 74 w 79"/>
                <a:gd name="T49" fmla="*/ 62 h 82"/>
                <a:gd name="T50" fmla="*/ 69 w 79"/>
                <a:gd name="T51" fmla="*/ 70 h 82"/>
                <a:gd name="T52" fmla="*/ 61 w 79"/>
                <a:gd name="T53" fmla="*/ 76 h 82"/>
                <a:gd name="T54" fmla="*/ 51 w 79"/>
                <a:gd name="T55" fmla="*/ 80 h 82"/>
                <a:gd name="T56" fmla="*/ 40 w 79"/>
                <a:gd name="T57" fmla="*/ 82 h 82"/>
                <a:gd name="T58" fmla="*/ 67 w 79"/>
                <a:gd name="T59" fmla="*/ 36 h 82"/>
                <a:gd name="T60" fmla="*/ 64 w 79"/>
                <a:gd name="T61" fmla="*/ 25 h 82"/>
                <a:gd name="T62" fmla="*/ 58 w 79"/>
                <a:gd name="T63" fmla="*/ 17 h 82"/>
                <a:gd name="T64" fmla="*/ 50 w 79"/>
                <a:gd name="T65" fmla="*/ 12 h 82"/>
                <a:gd name="T66" fmla="*/ 40 w 79"/>
                <a:gd name="T67" fmla="*/ 10 h 82"/>
                <a:gd name="T68" fmla="*/ 30 w 79"/>
                <a:gd name="T69" fmla="*/ 12 h 82"/>
                <a:gd name="T70" fmla="*/ 22 w 79"/>
                <a:gd name="T71" fmla="*/ 17 h 82"/>
                <a:gd name="T72" fmla="*/ 16 w 79"/>
                <a:gd name="T73" fmla="*/ 25 h 82"/>
                <a:gd name="T74" fmla="*/ 13 w 79"/>
                <a:gd name="T75" fmla="*/ 36 h 82"/>
                <a:gd name="T76" fmla="*/ 67 w 79"/>
                <a:gd name="T77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2">
                  <a:moveTo>
                    <a:pt x="40" y="82"/>
                  </a:moveTo>
                  <a:cubicBezTo>
                    <a:pt x="34" y="82"/>
                    <a:pt x="28" y="80"/>
                    <a:pt x="23" y="78"/>
                  </a:cubicBezTo>
                  <a:cubicBezTo>
                    <a:pt x="19" y="76"/>
                    <a:pt x="14" y="73"/>
                    <a:pt x="11" y="70"/>
                  </a:cubicBezTo>
                  <a:cubicBezTo>
                    <a:pt x="7" y="66"/>
                    <a:pt x="5" y="62"/>
                    <a:pt x="3" y="57"/>
                  </a:cubicBezTo>
                  <a:cubicBezTo>
                    <a:pt x="1" y="52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7" y="16"/>
                    <a:pt x="11" y="12"/>
                  </a:cubicBezTo>
                  <a:cubicBezTo>
                    <a:pt x="14" y="9"/>
                    <a:pt x="19" y="6"/>
                    <a:pt x="24" y="4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1" y="1"/>
                    <a:pt x="56" y="4"/>
                  </a:cubicBezTo>
                  <a:cubicBezTo>
                    <a:pt x="61" y="6"/>
                    <a:pt x="65" y="9"/>
                    <a:pt x="68" y="12"/>
                  </a:cubicBezTo>
                  <a:cubicBezTo>
                    <a:pt x="72" y="16"/>
                    <a:pt x="74" y="20"/>
                    <a:pt x="76" y="25"/>
                  </a:cubicBezTo>
                  <a:cubicBezTo>
                    <a:pt x="78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6" y="56"/>
                  </a:cubicBezTo>
                  <a:cubicBezTo>
                    <a:pt x="18" y="59"/>
                    <a:pt x="20" y="62"/>
                    <a:pt x="22" y="64"/>
                  </a:cubicBezTo>
                  <a:cubicBezTo>
                    <a:pt x="25" y="67"/>
                    <a:pt x="27" y="68"/>
                    <a:pt x="30" y="70"/>
                  </a:cubicBezTo>
                  <a:cubicBezTo>
                    <a:pt x="34" y="71"/>
                    <a:pt x="37" y="72"/>
                    <a:pt x="40" y="72"/>
                  </a:cubicBezTo>
                  <a:cubicBezTo>
                    <a:pt x="43" y="72"/>
                    <a:pt x="45" y="71"/>
                    <a:pt x="47" y="71"/>
                  </a:cubicBezTo>
                  <a:cubicBezTo>
                    <a:pt x="50" y="70"/>
                    <a:pt x="52" y="69"/>
                    <a:pt x="54" y="68"/>
                  </a:cubicBezTo>
                  <a:cubicBezTo>
                    <a:pt x="56" y="67"/>
                    <a:pt x="57" y="66"/>
                    <a:pt x="59" y="64"/>
                  </a:cubicBezTo>
                  <a:cubicBezTo>
                    <a:pt x="61" y="62"/>
                    <a:pt x="62" y="61"/>
                    <a:pt x="63" y="59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5"/>
                    <a:pt x="71" y="67"/>
                    <a:pt x="69" y="70"/>
                  </a:cubicBezTo>
                  <a:cubicBezTo>
                    <a:pt x="66" y="72"/>
                    <a:pt x="64" y="74"/>
                    <a:pt x="61" y="76"/>
                  </a:cubicBezTo>
                  <a:cubicBezTo>
                    <a:pt x="58" y="78"/>
                    <a:pt x="55" y="79"/>
                    <a:pt x="51" y="80"/>
                  </a:cubicBezTo>
                  <a:cubicBezTo>
                    <a:pt x="47" y="81"/>
                    <a:pt x="44" y="82"/>
                    <a:pt x="40" y="82"/>
                  </a:cubicBezTo>
                  <a:close/>
                  <a:moveTo>
                    <a:pt x="67" y="36"/>
                  </a:moveTo>
                  <a:cubicBezTo>
                    <a:pt x="66" y="32"/>
                    <a:pt x="65" y="28"/>
                    <a:pt x="64" y="25"/>
                  </a:cubicBezTo>
                  <a:cubicBezTo>
                    <a:pt x="62" y="22"/>
                    <a:pt x="60" y="19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3" y="10"/>
                    <a:pt x="40" y="10"/>
                  </a:cubicBezTo>
                  <a:cubicBezTo>
                    <a:pt x="36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19" y="20"/>
                    <a:pt x="17" y="22"/>
                    <a:pt x="16" y="25"/>
                  </a:cubicBezTo>
                  <a:cubicBezTo>
                    <a:pt x="15" y="28"/>
                    <a:pt x="14" y="32"/>
                    <a:pt x="13" y="36"/>
                  </a:cubicBezTo>
                  <a:cubicBezTo>
                    <a:pt x="67" y="36"/>
                    <a:pt x="67" y="36"/>
                    <a:pt x="67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7" name="Freeform 148"/>
            <p:cNvSpPr/>
            <p:nvPr/>
          </p:nvSpPr>
          <p:spPr bwMode="auto">
            <a:xfrm>
              <a:off x="4635500" y="4263231"/>
              <a:ext cx="28575" cy="55563"/>
            </a:xfrm>
            <a:custGeom>
              <a:avLst/>
              <a:gdLst>
                <a:gd name="T0" fmla="*/ 41 w 41"/>
                <a:gd name="T1" fmla="*/ 12 h 79"/>
                <a:gd name="T2" fmla="*/ 24 w 41"/>
                <a:gd name="T3" fmla="*/ 17 h 79"/>
                <a:gd name="T4" fmla="*/ 13 w 41"/>
                <a:gd name="T5" fmla="*/ 31 h 79"/>
                <a:gd name="T6" fmla="*/ 13 w 41"/>
                <a:gd name="T7" fmla="*/ 79 h 79"/>
                <a:gd name="T8" fmla="*/ 0 w 41"/>
                <a:gd name="T9" fmla="*/ 79 h 79"/>
                <a:gd name="T10" fmla="*/ 0 w 41"/>
                <a:gd name="T11" fmla="*/ 1 h 79"/>
                <a:gd name="T12" fmla="*/ 12 w 41"/>
                <a:gd name="T13" fmla="*/ 1 h 79"/>
                <a:gd name="T14" fmla="*/ 12 w 41"/>
                <a:gd name="T15" fmla="*/ 19 h 79"/>
                <a:gd name="T16" fmla="*/ 23 w 41"/>
                <a:gd name="T17" fmla="*/ 6 h 79"/>
                <a:gd name="T18" fmla="*/ 37 w 41"/>
                <a:gd name="T19" fmla="*/ 0 h 79"/>
                <a:gd name="T20" fmla="*/ 39 w 41"/>
                <a:gd name="T21" fmla="*/ 0 h 79"/>
                <a:gd name="T22" fmla="*/ 41 w 41"/>
                <a:gd name="T23" fmla="*/ 0 h 79"/>
                <a:gd name="T24" fmla="*/ 41 w 41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35" y="12"/>
                    <a:pt x="29" y="14"/>
                    <a:pt x="24" y="17"/>
                  </a:cubicBezTo>
                  <a:cubicBezTo>
                    <a:pt x="19" y="21"/>
                    <a:pt x="15" y="25"/>
                    <a:pt x="13" y="31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3"/>
                    <a:pt x="18" y="9"/>
                    <a:pt x="23" y="6"/>
                  </a:cubicBezTo>
                  <a:cubicBezTo>
                    <a:pt x="27" y="2"/>
                    <a:pt x="32" y="0"/>
                    <a:pt x="37" y="0"/>
                  </a:cubicBezTo>
                  <a:cubicBezTo>
                    <a:pt x="38" y="0"/>
                    <a:pt x="39" y="0"/>
                    <a:pt x="39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8" name="Freeform 149"/>
            <p:cNvSpPr>
              <a:spLocks noEditPoints="1"/>
            </p:cNvSpPr>
            <p:nvPr/>
          </p:nvSpPr>
          <p:spPr bwMode="auto">
            <a:xfrm>
              <a:off x="4668837" y="4241006"/>
              <a:ext cx="57150" cy="79375"/>
            </a:xfrm>
            <a:custGeom>
              <a:avLst/>
              <a:gdLst>
                <a:gd name="T0" fmla="*/ 37 w 82"/>
                <a:gd name="T1" fmla="*/ 112 h 112"/>
                <a:gd name="T2" fmla="*/ 22 w 82"/>
                <a:gd name="T3" fmla="*/ 108 h 112"/>
                <a:gd name="T4" fmla="*/ 10 w 82"/>
                <a:gd name="T5" fmla="*/ 99 h 112"/>
                <a:gd name="T6" fmla="*/ 3 w 82"/>
                <a:gd name="T7" fmla="*/ 86 h 112"/>
                <a:gd name="T8" fmla="*/ 0 w 82"/>
                <a:gd name="T9" fmla="*/ 71 h 112"/>
                <a:gd name="T10" fmla="*/ 2 w 82"/>
                <a:gd name="T11" fmla="*/ 55 h 112"/>
                <a:gd name="T12" fmla="*/ 10 w 82"/>
                <a:gd name="T13" fmla="*/ 42 h 112"/>
                <a:gd name="T14" fmla="*/ 21 w 82"/>
                <a:gd name="T15" fmla="*/ 34 h 112"/>
                <a:gd name="T16" fmla="*/ 35 w 82"/>
                <a:gd name="T17" fmla="*/ 30 h 112"/>
                <a:gd name="T18" fmla="*/ 52 w 82"/>
                <a:gd name="T19" fmla="*/ 35 h 112"/>
                <a:gd name="T20" fmla="*/ 64 w 82"/>
                <a:gd name="T21" fmla="*/ 47 h 112"/>
                <a:gd name="T22" fmla="*/ 64 w 82"/>
                <a:gd name="T23" fmla="*/ 0 h 112"/>
                <a:gd name="T24" fmla="*/ 77 w 82"/>
                <a:gd name="T25" fmla="*/ 0 h 112"/>
                <a:gd name="T26" fmla="*/ 77 w 82"/>
                <a:gd name="T27" fmla="*/ 94 h 112"/>
                <a:gd name="T28" fmla="*/ 82 w 82"/>
                <a:gd name="T29" fmla="*/ 99 h 112"/>
                <a:gd name="T30" fmla="*/ 82 w 82"/>
                <a:gd name="T31" fmla="*/ 110 h 112"/>
                <a:gd name="T32" fmla="*/ 78 w 82"/>
                <a:gd name="T33" fmla="*/ 111 h 112"/>
                <a:gd name="T34" fmla="*/ 76 w 82"/>
                <a:gd name="T35" fmla="*/ 111 h 112"/>
                <a:gd name="T36" fmla="*/ 69 w 82"/>
                <a:gd name="T37" fmla="*/ 108 h 112"/>
                <a:gd name="T38" fmla="*/ 66 w 82"/>
                <a:gd name="T39" fmla="*/ 102 h 112"/>
                <a:gd name="T40" fmla="*/ 66 w 82"/>
                <a:gd name="T41" fmla="*/ 95 h 112"/>
                <a:gd name="T42" fmla="*/ 54 w 82"/>
                <a:gd name="T43" fmla="*/ 107 h 112"/>
                <a:gd name="T44" fmla="*/ 37 w 82"/>
                <a:gd name="T45" fmla="*/ 112 h 112"/>
                <a:gd name="T46" fmla="*/ 40 w 82"/>
                <a:gd name="T47" fmla="*/ 100 h 112"/>
                <a:gd name="T48" fmla="*/ 48 w 82"/>
                <a:gd name="T49" fmla="*/ 99 h 112"/>
                <a:gd name="T50" fmla="*/ 55 w 82"/>
                <a:gd name="T51" fmla="*/ 95 h 112"/>
                <a:gd name="T52" fmla="*/ 61 w 82"/>
                <a:gd name="T53" fmla="*/ 89 h 112"/>
                <a:gd name="T54" fmla="*/ 64 w 82"/>
                <a:gd name="T55" fmla="*/ 83 h 112"/>
                <a:gd name="T56" fmla="*/ 64 w 82"/>
                <a:gd name="T57" fmla="*/ 60 h 112"/>
                <a:gd name="T58" fmla="*/ 60 w 82"/>
                <a:gd name="T59" fmla="*/ 53 h 112"/>
                <a:gd name="T60" fmla="*/ 54 w 82"/>
                <a:gd name="T61" fmla="*/ 47 h 112"/>
                <a:gd name="T62" fmla="*/ 47 w 82"/>
                <a:gd name="T63" fmla="*/ 43 h 112"/>
                <a:gd name="T64" fmla="*/ 39 w 82"/>
                <a:gd name="T65" fmla="*/ 42 h 112"/>
                <a:gd name="T66" fmla="*/ 29 w 82"/>
                <a:gd name="T67" fmla="*/ 44 h 112"/>
                <a:gd name="T68" fmla="*/ 20 w 82"/>
                <a:gd name="T69" fmla="*/ 51 h 112"/>
                <a:gd name="T70" fmla="*/ 15 w 82"/>
                <a:gd name="T71" fmla="*/ 60 h 112"/>
                <a:gd name="T72" fmla="*/ 13 w 82"/>
                <a:gd name="T73" fmla="*/ 71 h 112"/>
                <a:gd name="T74" fmla="*/ 16 w 82"/>
                <a:gd name="T75" fmla="*/ 82 h 112"/>
                <a:gd name="T76" fmla="*/ 21 w 82"/>
                <a:gd name="T77" fmla="*/ 92 h 112"/>
                <a:gd name="T78" fmla="*/ 30 w 82"/>
                <a:gd name="T79" fmla="*/ 98 h 112"/>
                <a:gd name="T80" fmla="*/ 40 w 82"/>
                <a:gd name="T81" fmla="*/ 10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112">
                  <a:moveTo>
                    <a:pt x="37" y="112"/>
                  </a:moveTo>
                  <a:cubicBezTo>
                    <a:pt x="32" y="112"/>
                    <a:pt x="27" y="110"/>
                    <a:pt x="22" y="108"/>
                  </a:cubicBezTo>
                  <a:cubicBezTo>
                    <a:pt x="18" y="106"/>
                    <a:pt x="14" y="103"/>
                    <a:pt x="10" y="99"/>
                  </a:cubicBezTo>
                  <a:cubicBezTo>
                    <a:pt x="7" y="96"/>
                    <a:pt x="4" y="91"/>
                    <a:pt x="3" y="86"/>
                  </a:cubicBezTo>
                  <a:cubicBezTo>
                    <a:pt x="1" y="82"/>
                    <a:pt x="0" y="76"/>
                    <a:pt x="0" y="71"/>
                  </a:cubicBezTo>
                  <a:cubicBezTo>
                    <a:pt x="0" y="65"/>
                    <a:pt x="1" y="60"/>
                    <a:pt x="2" y="55"/>
                  </a:cubicBezTo>
                  <a:cubicBezTo>
                    <a:pt x="4" y="50"/>
                    <a:pt x="7" y="46"/>
                    <a:pt x="10" y="42"/>
                  </a:cubicBezTo>
                  <a:cubicBezTo>
                    <a:pt x="13" y="39"/>
                    <a:pt x="17" y="36"/>
                    <a:pt x="21" y="34"/>
                  </a:cubicBezTo>
                  <a:cubicBezTo>
                    <a:pt x="25" y="31"/>
                    <a:pt x="30" y="30"/>
                    <a:pt x="35" y="30"/>
                  </a:cubicBezTo>
                  <a:cubicBezTo>
                    <a:pt x="42" y="30"/>
                    <a:pt x="47" y="32"/>
                    <a:pt x="52" y="35"/>
                  </a:cubicBezTo>
                  <a:cubicBezTo>
                    <a:pt x="57" y="39"/>
                    <a:pt x="61" y="43"/>
                    <a:pt x="64" y="47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7"/>
                    <a:pt x="79" y="99"/>
                    <a:pt x="82" y="99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0" y="110"/>
                    <a:pt x="79" y="110"/>
                    <a:pt x="78" y="111"/>
                  </a:cubicBezTo>
                  <a:cubicBezTo>
                    <a:pt x="77" y="111"/>
                    <a:pt x="76" y="111"/>
                    <a:pt x="76" y="111"/>
                  </a:cubicBezTo>
                  <a:cubicBezTo>
                    <a:pt x="73" y="111"/>
                    <a:pt x="71" y="110"/>
                    <a:pt x="69" y="108"/>
                  </a:cubicBezTo>
                  <a:cubicBezTo>
                    <a:pt x="67" y="106"/>
                    <a:pt x="66" y="104"/>
                    <a:pt x="66" y="102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3" y="100"/>
                    <a:pt x="59" y="104"/>
                    <a:pt x="54" y="107"/>
                  </a:cubicBezTo>
                  <a:cubicBezTo>
                    <a:pt x="48" y="110"/>
                    <a:pt x="43" y="112"/>
                    <a:pt x="37" y="112"/>
                  </a:cubicBezTo>
                  <a:close/>
                  <a:moveTo>
                    <a:pt x="40" y="100"/>
                  </a:moveTo>
                  <a:cubicBezTo>
                    <a:pt x="43" y="100"/>
                    <a:pt x="45" y="100"/>
                    <a:pt x="48" y="99"/>
                  </a:cubicBezTo>
                  <a:cubicBezTo>
                    <a:pt x="50" y="98"/>
                    <a:pt x="53" y="97"/>
                    <a:pt x="55" y="95"/>
                  </a:cubicBezTo>
                  <a:cubicBezTo>
                    <a:pt x="57" y="93"/>
                    <a:pt x="59" y="92"/>
                    <a:pt x="61" y="89"/>
                  </a:cubicBezTo>
                  <a:cubicBezTo>
                    <a:pt x="63" y="87"/>
                    <a:pt x="64" y="85"/>
                    <a:pt x="64" y="83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58"/>
                    <a:pt x="62" y="55"/>
                    <a:pt x="60" y="53"/>
                  </a:cubicBezTo>
                  <a:cubicBezTo>
                    <a:pt x="58" y="51"/>
                    <a:pt x="56" y="49"/>
                    <a:pt x="54" y="47"/>
                  </a:cubicBezTo>
                  <a:cubicBezTo>
                    <a:pt x="52" y="45"/>
                    <a:pt x="49" y="44"/>
                    <a:pt x="47" y="43"/>
                  </a:cubicBezTo>
                  <a:cubicBezTo>
                    <a:pt x="44" y="42"/>
                    <a:pt x="42" y="42"/>
                    <a:pt x="39" y="42"/>
                  </a:cubicBezTo>
                  <a:cubicBezTo>
                    <a:pt x="35" y="42"/>
                    <a:pt x="32" y="43"/>
                    <a:pt x="29" y="44"/>
                  </a:cubicBezTo>
                  <a:cubicBezTo>
                    <a:pt x="25" y="46"/>
                    <a:pt x="23" y="48"/>
                    <a:pt x="20" y="51"/>
                  </a:cubicBezTo>
                  <a:cubicBezTo>
                    <a:pt x="18" y="54"/>
                    <a:pt x="16" y="57"/>
                    <a:pt x="15" y="60"/>
                  </a:cubicBezTo>
                  <a:cubicBezTo>
                    <a:pt x="14" y="64"/>
                    <a:pt x="13" y="67"/>
                    <a:pt x="13" y="71"/>
                  </a:cubicBezTo>
                  <a:cubicBezTo>
                    <a:pt x="13" y="75"/>
                    <a:pt x="14" y="79"/>
                    <a:pt x="16" y="82"/>
                  </a:cubicBezTo>
                  <a:cubicBezTo>
                    <a:pt x="17" y="86"/>
                    <a:pt x="19" y="89"/>
                    <a:pt x="21" y="92"/>
                  </a:cubicBezTo>
                  <a:cubicBezTo>
                    <a:pt x="24" y="94"/>
                    <a:pt x="27" y="96"/>
                    <a:pt x="30" y="98"/>
                  </a:cubicBezTo>
                  <a:cubicBezTo>
                    <a:pt x="33" y="99"/>
                    <a:pt x="37" y="100"/>
                    <a:pt x="40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9" name="Freeform 150"/>
            <p:cNvSpPr>
              <a:spLocks noEditPoints="1"/>
            </p:cNvSpPr>
            <p:nvPr/>
          </p:nvSpPr>
          <p:spPr bwMode="auto">
            <a:xfrm>
              <a:off x="4738687" y="4241006"/>
              <a:ext cx="9525" cy="77788"/>
            </a:xfrm>
            <a:custGeom>
              <a:avLst/>
              <a:gdLst>
                <a:gd name="T0" fmla="*/ 0 w 6"/>
                <a:gd name="T1" fmla="*/ 49 h 49"/>
                <a:gd name="T2" fmla="*/ 0 w 6"/>
                <a:gd name="T3" fmla="*/ 15 h 49"/>
                <a:gd name="T4" fmla="*/ 6 w 6"/>
                <a:gd name="T5" fmla="*/ 15 h 49"/>
                <a:gd name="T6" fmla="*/ 6 w 6"/>
                <a:gd name="T7" fmla="*/ 49 h 49"/>
                <a:gd name="T8" fmla="*/ 0 w 6"/>
                <a:gd name="T9" fmla="*/ 49 h 49"/>
                <a:gd name="T10" fmla="*/ 0 w 6"/>
                <a:gd name="T11" fmla="*/ 49 h 49"/>
                <a:gd name="T12" fmla="*/ 0 w 6"/>
                <a:gd name="T13" fmla="*/ 8 h 49"/>
                <a:gd name="T14" fmla="*/ 0 w 6"/>
                <a:gd name="T15" fmla="*/ 0 h 49"/>
                <a:gd name="T16" fmla="*/ 6 w 6"/>
                <a:gd name="T17" fmla="*/ 0 h 49"/>
                <a:gd name="T18" fmla="*/ 6 w 6"/>
                <a:gd name="T19" fmla="*/ 8 h 49"/>
                <a:gd name="T20" fmla="*/ 0 w 6"/>
                <a:gd name="T21" fmla="*/ 8 h 49"/>
                <a:gd name="T22" fmla="*/ 0 w 6"/>
                <a:gd name="T23" fmla="*/ 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9">
                  <a:moveTo>
                    <a:pt x="0" y="49"/>
                  </a:moveTo>
                  <a:lnTo>
                    <a:pt x="0" y="15"/>
                  </a:lnTo>
                  <a:lnTo>
                    <a:pt x="6" y="15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0" name="Freeform 151"/>
            <p:cNvSpPr>
              <a:spLocks noEditPoints="1"/>
            </p:cNvSpPr>
            <p:nvPr/>
          </p:nvSpPr>
          <p:spPr bwMode="auto">
            <a:xfrm>
              <a:off x="4759325" y="4263231"/>
              <a:ext cx="55563" cy="57150"/>
            </a:xfrm>
            <a:custGeom>
              <a:avLst/>
              <a:gdLst>
                <a:gd name="T0" fmla="*/ 40 w 79"/>
                <a:gd name="T1" fmla="*/ 82 h 82"/>
                <a:gd name="T2" fmla="*/ 23 w 79"/>
                <a:gd name="T3" fmla="*/ 78 h 82"/>
                <a:gd name="T4" fmla="*/ 11 w 79"/>
                <a:gd name="T5" fmla="*/ 70 h 82"/>
                <a:gd name="T6" fmla="*/ 3 w 79"/>
                <a:gd name="T7" fmla="*/ 57 h 82"/>
                <a:gd name="T8" fmla="*/ 0 w 79"/>
                <a:gd name="T9" fmla="*/ 41 h 82"/>
                <a:gd name="T10" fmla="*/ 3 w 79"/>
                <a:gd name="T11" fmla="*/ 25 h 82"/>
                <a:gd name="T12" fmla="*/ 11 w 79"/>
                <a:gd name="T13" fmla="*/ 12 h 82"/>
                <a:gd name="T14" fmla="*/ 24 w 79"/>
                <a:gd name="T15" fmla="*/ 4 h 82"/>
                <a:gd name="T16" fmla="*/ 40 w 79"/>
                <a:gd name="T17" fmla="*/ 0 h 82"/>
                <a:gd name="T18" fmla="*/ 56 w 79"/>
                <a:gd name="T19" fmla="*/ 4 h 82"/>
                <a:gd name="T20" fmla="*/ 68 w 79"/>
                <a:gd name="T21" fmla="*/ 12 h 82"/>
                <a:gd name="T22" fmla="*/ 76 w 79"/>
                <a:gd name="T23" fmla="*/ 25 h 82"/>
                <a:gd name="T24" fmla="*/ 79 w 79"/>
                <a:gd name="T25" fmla="*/ 40 h 82"/>
                <a:gd name="T26" fmla="*/ 79 w 79"/>
                <a:gd name="T27" fmla="*/ 43 h 82"/>
                <a:gd name="T28" fmla="*/ 79 w 79"/>
                <a:gd name="T29" fmla="*/ 45 h 82"/>
                <a:gd name="T30" fmla="*/ 14 w 79"/>
                <a:gd name="T31" fmla="*/ 45 h 82"/>
                <a:gd name="T32" fmla="*/ 16 w 79"/>
                <a:gd name="T33" fmla="*/ 56 h 82"/>
                <a:gd name="T34" fmla="*/ 22 w 79"/>
                <a:gd name="T35" fmla="*/ 64 h 82"/>
                <a:gd name="T36" fmla="*/ 30 w 79"/>
                <a:gd name="T37" fmla="*/ 70 h 82"/>
                <a:gd name="T38" fmla="*/ 40 w 79"/>
                <a:gd name="T39" fmla="*/ 72 h 82"/>
                <a:gd name="T40" fmla="*/ 47 w 79"/>
                <a:gd name="T41" fmla="*/ 71 h 82"/>
                <a:gd name="T42" fmla="*/ 54 w 79"/>
                <a:gd name="T43" fmla="*/ 68 h 82"/>
                <a:gd name="T44" fmla="*/ 59 w 79"/>
                <a:gd name="T45" fmla="*/ 64 h 82"/>
                <a:gd name="T46" fmla="*/ 62 w 79"/>
                <a:gd name="T47" fmla="*/ 59 h 82"/>
                <a:gd name="T48" fmla="*/ 74 w 79"/>
                <a:gd name="T49" fmla="*/ 62 h 82"/>
                <a:gd name="T50" fmla="*/ 69 w 79"/>
                <a:gd name="T51" fmla="*/ 70 h 82"/>
                <a:gd name="T52" fmla="*/ 61 w 79"/>
                <a:gd name="T53" fmla="*/ 76 h 82"/>
                <a:gd name="T54" fmla="*/ 51 w 79"/>
                <a:gd name="T55" fmla="*/ 80 h 82"/>
                <a:gd name="T56" fmla="*/ 40 w 79"/>
                <a:gd name="T57" fmla="*/ 82 h 82"/>
                <a:gd name="T58" fmla="*/ 66 w 79"/>
                <a:gd name="T59" fmla="*/ 36 h 82"/>
                <a:gd name="T60" fmla="*/ 64 w 79"/>
                <a:gd name="T61" fmla="*/ 25 h 82"/>
                <a:gd name="T62" fmla="*/ 58 w 79"/>
                <a:gd name="T63" fmla="*/ 17 h 82"/>
                <a:gd name="T64" fmla="*/ 50 w 79"/>
                <a:gd name="T65" fmla="*/ 12 h 82"/>
                <a:gd name="T66" fmla="*/ 40 w 79"/>
                <a:gd name="T67" fmla="*/ 10 h 82"/>
                <a:gd name="T68" fmla="*/ 30 w 79"/>
                <a:gd name="T69" fmla="*/ 12 h 82"/>
                <a:gd name="T70" fmla="*/ 22 w 79"/>
                <a:gd name="T71" fmla="*/ 17 h 82"/>
                <a:gd name="T72" fmla="*/ 16 w 79"/>
                <a:gd name="T73" fmla="*/ 25 h 82"/>
                <a:gd name="T74" fmla="*/ 13 w 79"/>
                <a:gd name="T75" fmla="*/ 36 h 82"/>
                <a:gd name="T76" fmla="*/ 66 w 79"/>
                <a:gd name="T77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2">
                  <a:moveTo>
                    <a:pt x="40" y="82"/>
                  </a:moveTo>
                  <a:cubicBezTo>
                    <a:pt x="34" y="82"/>
                    <a:pt x="28" y="80"/>
                    <a:pt x="23" y="78"/>
                  </a:cubicBezTo>
                  <a:cubicBezTo>
                    <a:pt x="18" y="76"/>
                    <a:pt x="14" y="73"/>
                    <a:pt x="11" y="70"/>
                  </a:cubicBezTo>
                  <a:cubicBezTo>
                    <a:pt x="7" y="66"/>
                    <a:pt x="5" y="62"/>
                    <a:pt x="3" y="57"/>
                  </a:cubicBezTo>
                  <a:cubicBezTo>
                    <a:pt x="1" y="52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7" y="16"/>
                    <a:pt x="11" y="12"/>
                  </a:cubicBezTo>
                  <a:cubicBezTo>
                    <a:pt x="14" y="9"/>
                    <a:pt x="19" y="6"/>
                    <a:pt x="24" y="4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6" y="0"/>
                    <a:pt x="51" y="1"/>
                    <a:pt x="56" y="4"/>
                  </a:cubicBezTo>
                  <a:cubicBezTo>
                    <a:pt x="61" y="6"/>
                    <a:pt x="65" y="9"/>
                    <a:pt x="68" y="12"/>
                  </a:cubicBezTo>
                  <a:cubicBezTo>
                    <a:pt x="72" y="16"/>
                    <a:pt x="74" y="20"/>
                    <a:pt x="76" y="25"/>
                  </a:cubicBezTo>
                  <a:cubicBezTo>
                    <a:pt x="78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6" y="56"/>
                  </a:cubicBezTo>
                  <a:cubicBezTo>
                    <a:pt x="18" y="59"/>
                    <a:pt x="20" y="62"/>
                    <a:pt x="22" y="64"/>
                  </a:cubicBezTo>
                  <a:cubicBezTo>
                    <a:pt x="25" y="67"/>
                    <a:pt x="27" y="68"/>
                    <a:pt x="30" y="70"/>
                  </a:cubicBezTo>
                  <a:cubicBezTo>
                    <a:pt x="33" y="71"/>
                    <a:pt x="37" y="72"/>
                    <a:pt x="40" y="72"/>
                  </a:cubicBezTo>
                  <a:cubicBezTo>
                    <a:pt x="42" y="72"/>
                    <a:pt x="45" y="71"/>
                    <a:pt x="47" y="71"/>
                  </a:cubicBezTo>
                  <a:cubicBezTo>
                    <a:pt x="49" y="70"/>
                    <a:pt x="52" y="69"/>
                    <a:pt x="54" y="68"/>
                  </a:cubicBezTo>
                  <a:cubicBezTo>
                    <a:pt x="56" y="67"/>
                    <a:pt x="57" y="66"/>
                    <a:pt x="59" y="64"/>
                  </a:cubicBezTo>
                  <a:cubicBezTo>
                    <a:pt x="60" y="62"/>
                    <a:pt x="62" y="61"/>
                    <a:pt x="62" y="59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5"/>
                    <a:pt x="71" y="67"/>
                    <a:pt x="69" y="70"/>
                  </a:cubicBezTo>
                  <a:cubicBezTo>
                    <a:pt x="66" y="72"/>
                    <a:pt x="64" y="74"/>
                    <a:pt x="61" y="76"/>
                  </a:cubicBezTo>
                  <a:cubicBezTo>
                    <a:pt x="58" y="78"/>
                    <a:pt x="54" y="79"/>
                    <a:pt x="51" y="80"/>
                  </a:cubicBezTo>
                  <a:cubicBezTo>
                    <a:pt x="47" y="81"/>
                    <a:pt x="44" y="82"/>
                    <a:pt x="40" y="82"/>
                  </a:cubicBezTo>
                  <a:close/>
                  <a:moveTo>
                    <a:pt x="66" y="36"/>
                  </a:moveTo>
                  <a:cubicBezTo>
                    <a:pt x="66" y="32"/>
                    <a:pt x="65" y="28"/>
                    <a:pt x="64" y="25"/>
                  </a:cubicBezTo>
                  <a:cubicBezTo>
                    <a:pt x="62" y="22"/>
                    <a:pt x="60" y="19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3" y="10"/>
                    <a:pt x="40" y="10"/>
                  </a:cubicBezTo>
                  <a:cubicBezTo>
                    <a:pt x="36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19" y="20"/>
                    <a:pt x="17" y="22"/>
                    <a:pt x="16" y="25"/>
                  </a:cubicBezTo>
                  <a:cubicBezTo>
                    <a:pt x="15" y="28"/>
                    <a:pt x="14" y="32"/>
                    <a:pt x="13" y="36"/>
                  </a:cubicBezTo>
                  <a:cubicBezTo>
                    <a:pt x="66" y="36"/>
                    <a:pt x="66" y="36"/>
                    <a:pt x="6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1" name="Freeform 152"/>
            <p:cNvSpPr/>
            <p:nvPr/>
          </p:nvSpPr>
          <p:spPr bwMode="auto">
            <a:xfrm>
              <a:off x="4819650" y="4245769"/>
              <a:ext cx="31750" cy="73025"/>
            </a:xfrm>
            <a:custGeom>
              <a:avLst/>
              <a:gdLst>
                <a:gd name="T0" fmla="*/ 47 w 47"/>
                <a:gd name="T1" fmla="*/ 100 h 105"/>
                <a:gd name="T2" fmla="*/ 44 w 47"/>
                <a:gd name="T3" fmla="*/ 102 h 105"/>
                <a:gd name="T4" fmla="*/ 40 w 47"/>
                <a:gd name="T5" fmla="*/ 103 h 105"/>
                <a:gd name="T6" fmla="*/ 34 w 47"/>
                <a:gd name="T7" fmla="*/ 105 h 105"/>
                <a:gd name="T8" fmla="*/ 28 w 47"/>
                <a:gd name="T9" fmla="*/ 105 h 105"/>
                <a:gd name="T10" fmla="*/ 16 w 47"/>
                <a:gd name="T11" fmla="*/ 101 h 105"/>
                <a:gd name="T12" fmla="*/ 11 w 47"/>
                <a:gd name="T13" fmla="*/ 89 h 105"/>
                <a:gd name="T14" fmla="*/ 11 w 47"/>
                <a:gd name="T15" fmla="*/ 36 h 105"/>
                <a:gd name="T16" fmla="*/ 0 w 47"/>
                <a:gd name="T17" fmla="*/ 36 h 105"/>
                <a:gd name="T18" fmla="*/ 0 w 47"/>
                <a:gd name="T19" fmla="*/ 26 h 105"/>
                <a:gd name="T20" fmla="*/ 11 w 47"/>
                <a:gd name="T21" fmla="*/ 26 h 105"/>
                <a:gd name="T22" fmla="*/ 11 w 47"/>
                <a:gd name="T23" fmla="*/ 0 h 105"/>
                <a:gd name="T24" fmla="*/ 24 w 47"/>
                <a:gd name="T25" fmla="*/ 0 h 105"/>
                <a:gd name="T26" fmla="*/ 24 w 47"/>
                <a:gd name="T27" fmla="*/ 26 h 105"/>
                <a:gd name="T28" fmla="*/ 41 w 47"/>
                <a:gd name="T29" fmla="*/ 26 h 105"/>
                <a:gd name="T30" fmla="*/ 41 w 47"/>
                <a:gd name="T31" fmla="*/ 36 h 105"/>
                <a:gd name="T32" fmla="*/ 24 w 47"/>
                <a:gd name="T33" fmla="*/ 36 h 105"/>
                <a:gd name="T34" fmla="*/ 24 w 47"/>
                <a:gd name="T35" fmla="*/ 85 h 105"/>
                <a:gd name="T36" fmla="*/ 27 w 47"/>
                <a:gd name="T37" fmla="*/ 91 h 105"/>
                <a:gd name="T38" fmla="*/ 33 w 47"/>
                <a:gd name="T39" fmla="*/ 93 h 105"/>
                <a:gd name="T40" fmla="*/ 40 w 47"/>
                <a:gd name="T41" fmla="*/ 92 h 105"/>
                <a:gd name="T42" fmla="*/ 44 w 47"/>
                <a:gd name="T43" fmla="*/ 90 h 105"/>
                <a:gd name="T44" fmla="*/ 47 w 47"/>
                <a:gd name="T45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5">
                  <a:moveTo>
                    <a:pt x="47" y="100"/>
                  </a:moveTo>
                  <a:cubicBezTo>
                    <a:pt x="47" y="101"/>
                    <a:pt x="46" y="101"/>
                    <a:pt x="44" y="102"/>
                  </a:cubicBezTo>
                  <a:cubicBezTo>
                    <a:pt x="43" y="102"/>
                    <a:pt x="42" y="103"/>
                    <a:pt x="40" y="103"/>
                  </a:cubicBezTo>
                  <a:cubicBezTo>
                    <a:pt x="38" y="104"/>
                    <a:pt x="36" y="104"/>
                    <a:pt x="34" y="105"/>
                  </a:cubicBezTo>
                  <a:cubicBezTo>
                    <a:pt x="33" y="105"/>
                    <a:pt x="31" y="105"/>
                    <a:pt x="28" y="105"/>
                  </a:cubicBezTo>
                  <a:cubicBezTo>
                    <a:pt x="24" y="105"/>
                    <a:pt x="19" y="104"/>
                    <a:pt x="16" y="101"/>
                  </a:cubicBezTo>
                  <a:cubicBezTo>
                    <a:pt x="12" y="98"/>
                    <a:pt x="11" y="94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8" y="92"/>
                    <a:pt x="30" y="93"/>
                    <a:pt x="33" y="93"/>
                  </a:cubicBezTo>
                  <a:cubicBezTo>
                    <a:pt x="35" y="93"/>
                    <a:pt x="38" y="93"/>
                    <a:pt x="40" y="92"/>
                  </a:cubicBezTo>
                  <a:cubicBezTo>
                    <a:pt x="42" y="91"/>
                    <a:pt x="44" y="90"/>
                    <a:pt x="44" y="90"/>
                  </a:cubicBezTo>
                  <a:cubicBezTo>
                    <a:pt x="47" y="100"/>
                    <a:pt x="47" y="100"/>
                    <a:pt x="47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2" name="Freeform 153"/>
            <p:cNvSpPr>
              <a:spLocks noEditPoints="1"/>
            </p:cNvSpPr>
            <p:nvPr/>
          </p:nvSpPr>
          <p:spPr bwMode="auto">
            <a:xfrm>
              <a:off x="7127875" y="2980531"/>
              <a:ext cx="61913" cy="74613"/>
            </a:xfrm>
            <a:custGeom>
              <a:avLst/>
              <a:gdLst>
                <a:gd name="T0" fmla="*/ 0 w 89"/>
                <a:gd name="T1" fmla="*/ 106 h 106"/>
                <a:gd name="T2" fmla="*/ 0 w 89"/>
                <a:gd name="T3" fmla="*/ 0 h 106"/>
                <a:gd name="T4" fmla="*/ 37 w 89"/>
                <a:gd name="T5" fmla="*/ 0 h 106"/>
                <a:gd name="T6" fmla="*/ 60 w 89"/>
                <a:gd name="T7" fmla="*/ 4 h 106"/>
                <a:gd name="T8" fmla="*/ 76 w 89"/>
                <a:gd name="T9" fmla="*/ 15 h 106"/>
                <a:gd name="T10" fmla="*/ 85 w 89"/>
                <a:gd name="T11" fmla="*/ 32 h 106"/>
                <a:gd name="T12" fmla="*/ 89 w 89"/>
                <a:gd name="T13" fmla="*/ 53 h 106"/>
                <a:gd name="T14" fmla="*/ 85 w 89"/>
                <a:gd name="T15" fmla="*/ 75 h 106"/>
                <a:gd name="T16" fmla="*/ 75 w 89"/>
                <a:gd name="T17" fmla="*/ 92 h 106"/>
                <a:gd name="T18" fmla="*/ 58 w 89"/>
                <a:gd name="T19" fmla="*/ 102 h 106"/>
                <a:gd name="T20" fmla="*/ 37 w 89"/>
                <a:gd name="T21" fmla="*/ 106 h 106"/>
                <a:gd name="T22" fmla="*/ 0 w 89"/>
                <a:gd name="T23" fmla="*/ 106 h 106"/>
                <a:gd name="T24" fmla="*/ 75 w 89"/>
                <a:gd name="T25" fmla="*/ 53 h 106"/>
                <a:gd name="T26" fmla="*/ 72 w 89"/>
                <a:gd name="T27" fmla="*/ 36 h 106"/>
                <a:gd name="T28" fmla="*/ 65 w 89"/>
                <a:gd name="T29" fmla="*/ 23 h 106"/>
                <a:gd name="T30" fmla="*/ 53 w 89"/>
                <a:gd name="T31" fmla="*/ 15 h 106"/>
                <a:gd name="T32" fmla="*/ 37 w 89"/>
                <a:gd name="T33" fmla="*/ 12 h 106"/>
                <a:gd name="T34" fmla="*/ 14 w 89"/>
                <a:gd name="T35" fmla="*/ 12 h 106"/>
                <a:gd name="T36" fmla="*/ 14 w 89"/>
                <a:gd name="T37" fmla="*/ 94 h 106"/>
                <a:gd name="T38" fmla="*/ 37 w 89"/>
                <a:gd name="T39" fmla="*/ 94 h 106"/>
                <a:gd name="T40" fmla="*/ 53 w 89"/>
                <a:gd name="T41" fmla="*/ 91 h 106"/>
                <a:gd name="T42" fmla="*/ 65 w 89"/>
                <a:gd name="T43" fmla="*/ 82 h 106"/>
                <a:gd name="T44" fmla="*/ 72 w 89"/>
                <a:gd name="T45" fmla="*/ 69 h 106"/>
                <a:gd name="T46" fmla="*/ 75 w 89"/>
                <a:gd name="T47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9" h="106">
                  <a:moveTo>
                    <a:pt x="0" y="1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6" y="0"/>
                    <a:pt x="53" y="1"/>
                    <a:pt x="60" y="4"/>
                  </a:cubicBezTo>
                  <a:cubicBezTo>
                    <a:pt x="66" y="7"/>
                    <a:pt x="71" y="10"/>
                    <a:pt x="76" y="15"/>
                  </a:cubicBezTo>
                  <a:cubicBezTo>
                    <a:pt x="80" y="20"/>
                    <a:pt x="83" y="26"/>
                    <a:pt x="85" y="32"/>
                  </a:cubicBezTo>
                  <a:cubicBezTo>
                    <a:pt x="88" y="39"/>
                    <a:pt x="89" y="45"/>
                    <a:pt x="89" y="53"/>
                  </a:cubicBezTo>
                  <a:cubicBezTo>
                    <a:pt x="89" y="61"/>
                    <a:pt x="87" y="68"/>
                    <a:pt x="85" y="75"/>
                  </a:cubicBezTo>
                  <a:cubicBezTo>
                    <a:pt x="83" y="81"/>
                    <a:pt x="79" y="87"/>
                    <a:pt x="75" y="92"/>
                  </a:cubicBezTo>
                  <a:cubicBezTo>
                    <a:pt x="70" y="96"/>
                    <a:pt x="65" y="100"/>
                    <a:pt x="58" y="102"/>
                  </a:cubicBezTo>
                  <a:cubicBezTo>
                    <a:pt x="52" y="105"/>
                    <a:pt x="45" y="106"/>
                    <a:pt x="37" y="106"/>
                  </a:cubicBezTo>
                  <a:cubicBezTo>
                    <a:pt x="0" y="106"/>
                    <a:pt x="0" y="106"/>
                    <a:pt x="0" y="106"/>
                  </a:cubicBezTo>
                  <a:close/>
                  <a:moveTo>
                    <a:pt x="75" y="53"/>
                  </a:moveTo>
                  <a:cubicBezTo>
                    <a:pt x="75" y="47"/>
                    <a:pt x="74" y="41"/>
                    <a:pt x="72" y="36"/>
                  </a:cubicBezTo>
                  <a:cubicBezTo>
                    <a:pt x="71" y="31"/>
                    <a:pt x="68" y="27"/>
                    <a:pt x="65" y="23"/>
                  </a:cubicBezTo>
                  <a:cubicBezTo>
                    <a:pt x="62" y="20"/>
                    <a:pt x="58" y="17"/>
                    <a:pt x="53" y="15"/>
                  </a:cubicBezTo>
                  <a:cubicBezTo>
                    <a:pt x="48" y="13"/>
                    <a:pt x="43" y="12"/>
                    <a:pt x="37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43" y="94"/>
                    <a:pt x="49" y="93"/>
                    <a:pt x="53" y="91"/>
                  </a:cubicBezTo>
                  <a:cubicBezTo>
                    <a:pt x="58" y="89"/>
                    <a:pt x="62" y="86"/>
                    <a:pt x="65" y="82"/>
                  </a:cubicBezTo>
                  <a:cubicBezTo>
                    <a:pt x="68" y="79"/>
                    <a:pt x="71" y="74"/>
                    <a:pt x="72" y="69"/>
                  </a:cubicBezTo>
                  <a:cubicBezTo>
                    <a:pt x="74" y="64"/>
                    <a:pt x="75" y="59"/>
                    <a:pt x="7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3" name="Freeform 154"/>
            <p:cNvSpPr/>
            <p:nvPr/>
          </p:nvSpPr>
          <p:spPr bwMode="auto">
            <a:xfrm>
              <a:off x="7200900" y="2999581"/>
              <a:ext cx="50800" cy="57150"/>
            </a:xfrm>
            <a:custGeom>
              <a:avLst/>
              <a:gdLst>
                <a:gd name="T0" fmla="*/ 25 w 73"/>
                <a:gd name="T1" fmla="*/ 80 h 80"/>
                <a:gd name="T2" fmla="*/ 6 w 73"/>
                <a:gd name="T3" fmla="*/ 71 h 80"/>
                <a:gd name="T4" fmla="*/ 0 w 73"/>
                <a:gd name="T5" fmla="*/ 47 h 80"/>
                <a:gd name="T6" fmla="*/ 0 w 73"/>
                <a:gd name="T7" fmla="*/ 0 h 80"/>
                <a:gd name="T8" fmla="*/ 13 w 73"/>
                <a:gd name="T9" fmla="*/ 0 h 80"/>
                <a:gd name="T10" fmla="*/ 13 w 73"/>
                <a:gd name="T11" fmla="*/ 44 h 80"/>
                <a:gd name="T12" fmla="*/ 30 w 73"/>
                <a:gd name="T13" fmla="*/ 68 h 80"/>
                <a:gd name="T14" fmla="*/ 45 w 73"/>
                <a:gd name="T15" fmla="*/ 63 h 80"/>
                <a:gd name="T16" fmla="*/ 56 w 73"/>
                <a:gd name="T17" fmla="*/ 49 h 80"/>
                <a:gd name="T18" fmla="*/ 56 w 73"/>
                <a:gd name="T19" fmla="*/ 0 h 80"/>
                <a:gd name="T20" fmla="*/ 69 w 73"/>
                <a:gd name="T21" fmla="*/ 0 h 80"/>
                <a:gd name="T22" fmla="*/ 69 w 73"/>
                <a:gd name="T23" fmla="*/ 62 h 80"/>
                <a:gd name="T24" fmla="*/ 73 w 73"/>
                <a:gd name="T25" fmla="*/ 67 h 80"/>
                <a:gd name="T26" fmla="*/ 73 w 73"/>
                <a:gd name="T27" fmla="*/ 78 h 80"/>
                <a:gd name="T28" fmla="*/ 69 w 73"/>
                <a:gd name="T29" fmla="*/ 79 h 80"/>
                <a:gd name="T30" fmla="*/ 67 w 73"/>
                <a:gd name="T31" fmla="*/ 79 h 80"/>
                <a:gd name="T32" fmla="*/ 60 w 73"/>
                <a:gd name="T33" fmla="*/ 76 h 80"/>
                <a:gd name="T34" fmla="*/ 58 w 73"/>
                <a:gd name="T35" fmla="*/ 71 h 80"/>
                <a:gd name="T36" fmla="*/ 57 w 73"/>
                <a:gd name="T37" fmla="*/ 61 h 80"/>
                <a:gd name="T38" fmla="*/ 44 w 73"/>
                <a:gd name="T39" fmla="*/ 75 h 80"/>
                <a:gd name="T40" fmla="*/ 25 w 73"/>
                <a:gd name="T4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80">
                  <a:moveTo>
                    <a:pt x="25" y="80"/>
                  </a:moveTo>
                  <a:cubicBezTo>
                    <a:pt x="17" y="80"/>
                    <a:pt x="10" y="77"/>
                    <a:pt x="6" y="71"/>
                  </a:cubicBezTo>
                  <a:cubicBezTo>
                    <a:pt x="2" y="66"/>
                    <a:pt x="0" y="58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60"/>
                    <a:pt x="19" y="68"/>
                    <a:pt x="30" y="68"/>
                  </a:cubicBezTo>
                  <a:cubicBezTo>
                    <a:pt x="35" y="68"/>
                    <a:pt x="40" y="67"/>
                    <a:pt x="45" y="63"/>
                  </a:cubicBezTo>
                  <a:cubicBezTo>
                    <a:pt x="50" y="60"/>
                    <a:pt x="53" y="55"/>
                    <a:pt x="56" y="49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5"/>
                    <a:pt x="70" y="67"/>
                    <a:pt x="73" y="67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1" y="78"/>
                    <a:pt x="70" y="79"/>
                    <a:pt x="69" y="79"/>
                  </a:cubicBezTo>
                  <a:cubicBezTo>
                    <a:pt x="69" y="79"/>
                    <a:pt x="68" y="79"/>
                    <a:pt x="67" y="79"/>
                  </a:cubicBezTo>
                  <a:cubicBezTo>
                    <a:pt x="64" y="79"/>
                    <a:pt x="62" y="78"/>
                    <a:pt x="60" y="76"/>
                  </a:cubicBezTo>
                  <a:cubicBezTo>
                    <a:pt x="59" y="75"/>
                    <a:pt x="58" y="73"/>
                    <a:pt x="58" y="7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4" y="67"/>
                    <a:pt x="49" y="72"/>
                    <a:pt x="44" y="75"/>
                  </a:cubicBezTo>
                  <a:cubicBezTo>
                    <a:pt x="38" y="78"/>
                    <a:pt x="32" y="80"/>
                    <a:pt x="25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4" name="Freeform 155"/>
            <p:cNvSpPr>
              <a:spLocks noEditPoints="1"/>
            </p:cNvSpPr>
            <p:nvPr/>
          </p:nvSpPr>
          <p:spPr bwMode="auto">
            <a:xfrm>
              <a:off x="7264400" y="2978944"/>
              <a:ext cx="9525" cy="76200"/>
            </a:xfrm>
            <a:custGeom>
              <a:avLst/>
              <a:gdLst>
                <a:gd name="T0" fmla="*/ 0 w 6"/>
                <a:gd name="T1" fmla="*/ 48 h 48"/>
                <a:gd name="T2" fmla="*/ 0 w 6"/>
                <a:gd name="T3" fmla="*/ 13 h 48"/>
                <a:gd name="T4" fmla="*/ 6 w 6"/>
                <a:gd name="T5" fmla="*/ 13 h 48"/>
                <a:gd name="T6" fmla="*/ 6 w 6"/>
                <a:gd name="T7" fmla="*/ 48 h 48"/>
                <a:gd name="T8" fmla="*/ 0 w 6"/>
                <a:gd name="T9" fmla="*/ 48 h 48"/>
                <a:gd name="T10" fmla="*/ 0 w 6"/>
                <a:gd name="T11" fmla="*/ 48 h 48"/>
                <a:gd name="T12" fmla="*/ 0 w 6"/>
                <a:gd name="T13" fmla="*/ 7 h 48"/>
                <a:gd name="T14" fmla="*/ 0 w 6"/>
                <a:gd name="T15" fmla="*/ 0 h 48"/>
                <a:gd name="T16" fmla="*/ 6 w 6"/>
                <a:gd name="T17" fmla="*/ 0 h 48"/>
                <a:gd name="T18" fmla="*/ 6 w 6"/>
                <a:gd name="T19" fmla="*/ 7 h 48"/>
                <a:gd name="T20" fmla="*/ 0 w 6"/>
                <a:gd name="T21" fmla="*/ 7 h 48"/>
                <a:gd name="T22" fmla="*/ 0 w 6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8">
                  <a:moveTo>
                    <a:pt x="0" y="48"/>
                  </a:moveTo>
                  <a:lnTo>
                    <a:pt x="0" y="13"/>
                  </a:lnTo>
                  <a:lnTo>
                    <a:pt x="6" y="13"/>
                  </a:lnTo>
                  <a:lnTo>
                    <a:pt x="6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5" name="Freeform 156"/>
            <p:cNvSpPr/>
            <p:nvPr/>
          </p:nvSpPr>
          <p:spPr bwMode="auto">
            <a:xfrm>
              <a:off x="7283450" y="2997994"/>
              <a:ext cx="46038" cy="58738"/>
            </a:xfrm>
            <a:custGeom>
              <a:avLst/>
              <a:gdLst>
                <a:gd name="T0" fmla="*/ 35 w 66"/>
                <a:gd name="T1" fmla="*/ 82 h 82"/>
                <a:gd name="T2" fmla="*/ 16 w 66"/>
                <a:gd name="T3" fmla="*/ 79 h 82"/>
                <a:gd name="T4" fmla="*/ 0 w 66"/>
                <a:gd name="T5" fmla="*/ 70 h 82"/>
                <a:gd name="T6" fmla="*/ 6 w 66"/>
                <a:gd name="T7" fmla="*/ 61 h 82"/>
                <a:gd name="T8" fmla="*/ 20 w 66"/>
                <a:gd name="T9" fmla="*/ 69 h 82"/>
                <a:gd name="T10" fmla="*/ 35 w 66"/>
                <a:gd name="T11" fmla="*/ 72 h 82"/>
                <a:gd name="T12" fmla="*/ 48 w 66"/>
                <a:gd name="T13" fmla="*/ 69 h 82"/>
                <a:gd name="T14" fmla="*/ 53 w 66"/>
                <a:gd name="T15" fmla="*/ 59 h 82"/>
                <a:gd name="T16" fmla="*/ 52 w 66"/>
                <a:gd name="T17" fmla="*/ 54 h 82"/>
                <a:gd name="T18" fmla="*/ 48 w 66"/>
                <a:gd name="T19" fmla="*/ 51 h 82"/>
                <a:gd name="T20" fmla="*/ 41 w 66"/>
                <a:gd name="T21" fmla="*/ 48 h 82"/>
                <a:gd name="T22" fmla="*/ 31 w 66"/>
                <a:gd name="T23" fmla="*/ 45 h 82"/>
                <a:gd name="T24" fmla="*/ 19 w 66"/>
                <a:gd name="T25" fmla="*/ 42 h 82"/>
                <a:gd name="T26" fmla="*/ 11 w 66"/>
                <a:gd name="T27" fmla="*/ 38 h 82"/>
                <a:gd name="T28" fmla="*/ 6 w 66"/>
                <a:gd name="T29" fmla="*/ 33 h 82"/>
                <a:gd name="T30" fmla="*/ 4 w 66"/>
                <a:gd name="T31" fmla="*/ 25 h 82"/>
                <a:gd name="T32" fmla="*/ 7 w 66"/>
                <a:gd name="T33" fmla="*/ 14 h 82"/>
                <a:gd name="T34" fmla="*/ 13 w 66"/>
                <a:gd name="T35" fmla="*/ 7 h 82"/>
                <a:gd name="T36" fmla="*/ 22 w 66"/>
                <a:gd name="T37" fmla="*/ 2 h 82"/>
                <a:gd name="T38" fmla="*/ 34 w 66"/>
                <a:gd name="T39" fmla="*/ 0 h 82"/>
                <a:gd name="T40" fmla="*/ 51 w 66"/>
                <a:gd name="T41" fmla="*/ 3 h 82"/>
                <a:gd name="T42" fmla="*/ 64 w 66"/>
                <a:gd name="T43" fmla="*/ 11 h 82"/>
                <a:gd name="T44" fmla="*/ 58 w 66"/>
                <a:gd name="T45" fmla="*/ 19 h 82"/>
                <a:gd name="T46" fmla="*/ 47 w 66"/>
                <a:gd name="T47" fmla="*/ 12 h 82"/>
                <a:gd name="T48" fmla="*/ 34 w 66"/>
                <a:gd name="T49" fmla="*/ 10 h 82"/>
                <a:gd name="T50" fmla="*/ 22 w 66"/>
                <a:gd name="T51" fmla="*/ 13 h 82"/>
                <a:gd name="T52" fmla="*/ 17 w 66"/>
                <a:gd name="T53" fmla="*/ 23 h 82"/>
                <a:gd name="T54" fmla="*/ 18 w 66"/>
                <a:gd name="T55" fmla="*/ 27 h 82"/>
                <a:gd name="T56" fmla="*/ 21 w 66"/>
                <a:gd name="T57" fmla="*/ 31 h 82"/>
                <a:gd name="T58" fmla="*/ 27 w 66"/>
                <a:gd name="T59" fmla="*/ 33 h 82"/>
                <a:gd name="T60" fmla="*/ 35 w 66"/>
                <a:gd name="T61" fmla="*/ 35 h 82"/>
                <a:gd name="T62" fmla="*/ 49 w 66"/>
                <a:gd name="T63" fmla="*/ 39 h 82"/>
                <a:gd name="T64" fmla="*/ 58 w 66"/>
                <a:gd name="T65" fmla="*/ 43 h 82"/>
                <a:gd name="T66" fmla="*/ 64 w 66"/>
                <a:gd name="T67" fmla="*/ 49 h 82"/>
                <a:gd name="T68" fmla="*/ 66 w 66"/>
                <a:gd name="T69" fmla="*/ 58 h 82"/>
                <a:gd name="T70" fmla="*/ 58 w 66"/>
                <a:gd name="T71" fmla="*/ 75 h 82"/>
                <a:gd name="T72" fmla="*/ 35 w 66"/>
                <a:gd name="T7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82">
                  <a:moveTo>
                    <a:pt x="35" y="82"/>
                  </a:moveTo>
                  <a:cubicBezTo>
                    <a:pt x="29" y="82"/>
                    <a:pt x="22" y="81"/>
                    <a:pt x="16" y="79"/>
                  </a:cubicBezTo>
                  <a:cubicBezTo>
                    <a:pt x="10" y="77"/>
                    <a:pt x="5" y="74"/>
                    <a:pt x="0" y="7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1" y="65"/>
                    <a:pt x="15" y="68"/>
                    <a:pt x="20" y="69"/>
                  </a:cubicBezTo>
                  <a:cubicBezTo>
                    <a:pt x="25" y="71"/>
                    <a:pt x="29" y="72"/>
                    <a:pt x="35" y="72"/>
                  </a:cubicBezTo>
                  <a:cubicBezTo>
                    <a:pt x="40" y="72"/>
                    <a:pt x="45" y="71"/>
                    <a:pt x="48" y="69"/>
                  </a:cubicBezTo>
                  <a:cubicBezTo>
                    <a:pt x="51" y="66"/>
                    <a:pt x="53" y="63"/>
                    <a:pt x="53" y="59"/>
                  </a:cubicBezTo>
                  <a:cubicBezTo>
                    <a:pt x="53" y="57"/>
                    <a:pt x="53" y="55"/>
                    <a:pt x="52" y="54"/>
                  </a:cubicBezTo>
                  <a:cubicBezTo>
                    <a:pt x="51" y="53"/>
                    <a:pt x="50" y="52"/>
                    <a:pt x="48" y="51"/>
                  </a:cubicBezTo>
                  <a:cubicBezTo>
                    <a:pt x="46" y="50"/>
                    <a:pt x="44" y="49"/>
                    <a:pt x="41" y="48"/>
                  </a:cubicBezTo>
                  <a:cubicBezTo>
                    <a:pt x="38" y="47"/>
                    <a:pt x="35" y="46"/>
                    <a:pt x="31" y="45"/>
                  </a:cubicBezTo>
                  <a:cubicBezTo>
                    <a:pt x="26" y="44"/>
                    <a:pt x="22" y="43"/>
                    <a:pt x="19" y="42"/>
                  </a:cubicBezTo>
                  <a:cubicBezTo>
                    <a:pt x="16" y="41"/>
                    <a:pt x="13" y="40"/>
                    <a:pt x="11" y="38"/>
                  </a:cubicBezTo>
                  <a:cubicBezTo>
                    <a:pt x="8" y="36"/>
                    <a:pt x="7" y="35"/>
                    <a:pt x="6" y="33"/>
                  </a:cubicBezTo>
                  <a:cubicBezTo>
                    <a:pt x="5" y="30"/>
                    <a:pt x="4" y="28"/>
                    <a:pt x="4" y="25"/>
                  </a:cubicBezTo>
                  <a:cubicBezTo>
                    <a:pt x="4" y="21"/>
                    <a:pt x="5" y="17"/>
                    <a:pt x="7" y="14"/>
                  </a:cubicBezTo>
                  <a:cubicBezTo>
                    <a:pt x="8" y="11"/>
                    <a:pt x="10" y="9"/>
                    <a:pt x="13" y="7"/>
                  </a:cubicBezTo>
                  <a:cubicBezTo>
                    <a:pt x="16" y="5"/>
                    <a:pt x="19" y="3"/>
                    <a:pt x="22" y="2"/>
                  </a:cubicBezTo>
                  <a:cubicBezTo>
                    <a:pt x="26" y="1"/>
                    <a:pt x="30" y="0"/>
                    <a:pt x="34" y="0"/>
                  </a:cubicBezTo>
                  <a:cubicBezTo>
                    <a:pt x="40" y="0"/>
                    <a:pt x="46" y="1"/>
                    <a:pt x="51" y="3"/>
                  </a:cubicBezTo>
                  <a:cubicBezTo>
                    <a:pt x="56" y="5"/>
                    <a:pt x="60" y="8"/>
                    <a:pt x="64" y="11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4" y="16"/>
                    <a:pt x="51" y="14"/>
                    <a:pt x="47" y="12"/>
                  </a:cubicBezTo>
                  <a:cubicBezTo>
                    <a:pt x="42" y="11"/>
                    <a:pt x="38" y="10"/>
                    <a:pt x="34" y="10"/>
                  </a:cubicBezTo>
                  <a:cubicBezTo>
                    <a:pt x="29" y="10"/>
                    <a:pt x="25" y="11"/>
                    <a:pt x="22" y="13"/>
                  </a:cubicBezTo>
                  <a:cubicBezTo>
                    <a:pt x="18" y="15"/>
                    <a:pt x="17" y="18"/>
                    <a:pt x="17" y="23"/>
                  </a:cubicBezTo>
                  <a:cubicBezTo>
                    <a:pt x="17" y="25"/>
                    <a:pt x="17" y="26"/>
                    <a:pt x="18" y="27"/>
                  </a:cubicBezTo>
                  <a:cubicBezTo>
                    <a:pt x="18" y="29"/>
                    <a:pt x="19" y="30"/>
                    <a:pt x="21" y="31"/>
                  </a:cubicBezTo>
                  <a:cubicBezTo>
                    <a:pt x="22" y="32"/>
                    <a:pt x="24" y="32"/>
                    <a:pt x="27" y="33"/>
                  </a:cubicBezTo>
                  <a:cubicBezTo>
                    <a:pt x="29" y="34"/>
                    <a:pt x="32" y="34"/>
                    <a:pt x="35" y="35"/>
                  </a:cubicBezTo>
                  <a:cubicBezTo>
                    <a:pt x="40" y="36"/>
                    <a:pt x="45" y="38"/>
                    <a:pt x="49" y="39"/>
                  </a:cubicBezTo>
                  <a:cubicBezTo>
                    <a:pt x="53" y="40"/>
                    <a:pt x="56" y="42"/>
                    <a:pt x="58" y="43"/>
                  </a:cubicBezTo>
                  <a:cubicBezTo>
                    <a:pt x="61" y="45"/>
                    <a:pt x="63" y="47"/>
                    <a:pt x="64" y="49"/>
                  </a:cubicBezTo>
                  <a:cubicBezTo>
                    <a:pt x="65" y="52"/>
                    <a:pt x="66" y="55"/>
                    <a:pt x="66" y="58"/>
                  </a:cubicBezTo>
                  <a:cubicBezTo>
                    <a:pt x="66" y="65"/>
                    <a:pt x="63" y="71"/>
                    <a:pt x="58" y="75"/>
                  </a:cubicBezTo>
                  <a:cubicBezTo>
                    <a:pt x="52" y="80"/>
                    <a:pt x="44" y="82"/>
                    <a:pt x="35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6" name="Freeform 157"/>
            <p:cNvSpPr/>
            <p:nvPr/>
          </p:nvSpPr>
          <p:spPr bwMode="auto">
            <a:xfrm>
              <a:off x="7362825" y="2982119"/>
              <a:ext cx="33338" cy="73025"/>
            </a:xfrm>
            <a:custGeom>
              <a:avLst/>
              <a:gdLst>
                <a:gd name="T0" fmla="*/ 47 w 47"/>
                <a:gd name="T1" fmla="*/ 100 h 105"/>
                <a:gd name="T2" fmla="*/ 44 w 47"/>
                <a:gd name="T3" fmla="*/ 102 h 105"/>
                <a:gd name="T4" fmla="*/ 40 w 47"/>
                <a:gd name="T5" fmla="*/ 103 h 105"/>
                <a:gd name="T6" fmla="*/ 34 w 47"/>
                <a:gd name="T7" fmla="*/ 105 h 105"/>
                <a:gd name="T8" fmla="*/ 28 w 47"/>
                <a:gd name="T9" fmla="*/ 105 h 105"/>
                <a:gd name="T10" fmla="*/ 16 w 47"/>
                <a:gd name="T11" fmla="*/ 101 h 105"/>
                <a:gd name="T12" fmla="*/ 10 w 47"/>
                <a:gd name="T13" fmla="*/ 89 h 105"/>
                <a:gd name="T14" fmla="*/ 10 w 47"/>
                <a:gd name="T15" fmla="*/ 36 h 105"/>
                <a:gd name="T16" fmla="*/ 0 w 47"/>
                <a:gd name="T17" fmla="*/ 36 h 105"/>
                <a:gd name="T18" fmla="*/ 0 w 47"/>
                <a:gd name="T19" fmla="*/ 26 h 105"/>
                <a:gd name="T20" fmla="*/ 10 w 47"/>
                <a:gd name="T21" fmla="*/ 26 h 105"/>
                <a:gd name="T22" fmla="*/ 10 w 47"/>
                <a:gd name="T23" fmla="*/ 0 h 105"/>
                <a:gd name="T24" fmla="*/ 24 w 47"/>
                <a:gd name="T25" fmla="*/ 0 h 105"/>
                <a:gd name="T26" fmla="*/ 24 w 47"/>
                <a:gd name="T27" fmla="*/ 26 h 105"/>
                <a:gd name="T28" fmla="*/ 41 w 47"/>
                <a:gd name="T29" fmla="*/ 26 h 105"/>
                <a:gd name="T30" fmla="*/ 41 w 47"/>
                <a:gd name="T31" fmla="*/ 36 h 105"/>
                <a:gd name="T32" fmla="*/ 24 w 47"/>
                <a:gd name="T33" fmla="*/ 36 h 105"/>
                <a:gd name="T34" fmla="*/ 24 w 47"/>
                <a:gd name="T35" fmla="*/ 85 h 105"/>
                <a:gd name="T36" fmla="*/ 26 w 47"/>
                <a:gd name="T37" fmla="*/ 91 h 105"/>
                <a:gd name="T38" fmla="*/ 32 w 47"/>
                <a:gd name="T39" fmla="*/ 93 h 105"/>
                <a:gd name="T40" fmla="*/ 40 w 47"/>
                <a:gd name="T41" fmla="*/ 92 h 105"/>
                <a:gd name="T42" fmla="*/ 44 w 47"/>
                <a:gd name="T43" fmla="*/ 90 h 105"/>
                <a:gd name="T44" fmla="*/ 47 w 47"/>
                <a:gd name="T45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5">
                  <a:moveTo>
                    <a:pt x="47" y="100"/>
                  </a:moveTo>
                  <a:cubicBezTo>
                    <a:pt x="46" y="101"/>
                    <a:pt x="45" y="101"/>
                    <a:pt x="44" y="102"/>
                  </a:cubicBezTo>
                  <a:cubicBezTo>
                    <a:pt x="43" y="102"/>
                    <a:pt x="41" y="103"/>
                    <a:pt x="40" y="103"/>
                  </a:cubicBezTo>
                  <a:cubicBezTo>
                    <a:pt x="38" y="104"/>
                    <a:pt x="36" y="104"/>
                    <a:pt x="34" y="105"/>
                  </a:cubicBezTo>
                  <a:cubicBezTo>
                    <a:pt x="32" y="105"/>
                    <a:pt x="30" y="105"/>
                    <a:pt x="28" y="105"/>
                  </a:cubicBezTo>
                  <a:cubicBezTo>
                    <a:pt x="23" y="105"/>
                    <a:pt x="19" y="104"/>
                    <a:pt x="16" y="101"/>
                  </a:cubicBezTo>
                  <a:cubicBezTo>
                    <a:pt x="12" y="99"/>
                    <a:pt x="10" y="94"/>
                    <a:pt x="10" y="8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6" y="91"/>
                  </a:cubicBezTo>
                  <a:cubicBezTo>
                    <a:pt x="28" y="92"/>
                    <a:pt x="30" y="93"/>
                    <a:pt x="32" y="93"/>
                  </a:cubicBezTo>
                  <a:cubicBezTo>
                    <a:pt x="35" y="93"/>
                    <a:pt x="37" y="93"/>
                    <a:pt x="40" y="92"/>
                  </a:cubicBezTo>
                  <a:cubicBezTo>
                    <a:pt x="42" y="91"/>
                    <a:pt x="43" y="90"/>
                    <a:pt x="44" y="90"/>
                  </a:cubicBezTo>
                  <a:cubicBezTo>
                    <a:pt x="47" y="100"/>
                    <a:pt x="47" y="100"/>
                    <a:pt x="47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7" name="Freeform 158"/>
            <p:cNvSpPr>
              <a:spLocks noEditPoints="1"/>
            </p:cNvSpPr>
            <p:nvPr/>
          </p:nvSpPr>
          <p:spPr bwMode="auto">
            <a:xfrm>
              <a:off x="7400925" y="2997994"/>
              <a:ext cx="53975" cy="58738"/>
            </a:xfrm>
            <a:custGeom>
              <a:avLst/>
              <a:gdLst>
                <a:gd name="T0" fmla="*/ 40 w 79"/>
                <a:gd name="T1" fmla="*/ 82 h 82"/>
                <a:gd name="T2" fmla="*/ 23 w 79"/>
                <a:gd name="T3" fmla="*/ 78 h 82"/>
                <a:gd name="T4" fmla="*/ 11 w 79"/>
                <a:gd name="T5" fmla="*/ 70 h 82"/>
                <a:gd name="T6" fmla="*/ 3 w 79"/>
                <a:gd name="T7" fmla="*/ 57 h 82"/>
                <a:gd name="T8" fmla="*/ 0 w 79"/>
                <a:gd name="T9" fmla="*/ 41 h 82"/>
                <a:gd name="T10" fmla="*/ 3 w 79"/>
                <a:gd name="T11" fmla="*/ 26 h 82"/>
                <a:gd name="T12" fmla="*/ 11 w 79"/>
                <a:gd name="T13" fmla="*/ 13 h 82"/>
                <a:gd name="T14" fmla="*/ 24 w 79"/>
                <a:gd name="T15" fmla="*/ 4 h 82"/>
                <a:gd name="T16" fmla="*/ 40 w 79"/>
                <a:gd name="T17" fmla="*/ 0 h 82"/>
                <a:gd name="T18" fmla="*/ 56 w 79"/>
                <a:gd name="T19" fmla="*/ 4 h 82"/>
                <a:gd name="T20" fmla="*/ 68 w 79"/>
                <a:gd name="T21" fmla="*/ 13 h 82"/>
                <a:gd name="T22" fmla="*/ 76 w 79"/>
                <a:gd name="T23" fmla="*/ 26 h 82"/>
                <a:gd name="T24" fmla="*/ 79 w 79"/>
                <a:gd name="T25" fmla="*/ 41 h 82"/>
                <a:gd name="T26" fmla="*/ 76 w 79"/>
                <a:gd name="T27" fmla="*/ 57 h 82"/>
                <a:gd name="T28" fmla="*/ 68 w 79"/>
                <a:gd name="T29" fmla="*/ 70 h 82"/>
                <a:gd name="T30" fmla="*/ 56 w 79"/>
                <a:gd name="T31" fmla="*/ 78 h 82"/>
                <a:gd name="T32" fmla="*/ 40 w 79"/>
                <a:gd name="T33" fmla="*/ 82 h 82"/>
                <a:gd name="T34" fmla="*/ 14 w 79"/>
                <a:gd name="T35" fmla="*/ 41 h 82"/>
                <a:gd name="T36" fmla="*/ 16 w 79"/>
                <a:gd name="T37" fmla="*/ 53 h 82"/>
                <a:gd name="T38" fmla="*/ 21 w 79"/>
                <a:gd name="T39" fmla="*/ 62 h 82"/>
                <a:gd name="T40" fmla="*/ 29 w 79"/>
                <a:gd name="T41" fmla="*/ 68 h 82"/>
                <a:gd name="T42" fmla="*/ 40 w 79"/>
                <a:gd name="T43" fmla="*/ 70 h 82"/>
                <a:gd name="T44" fmla="*/ 50 w 79"/>
                <a:gd name="T45" fmla="*/ 68 h 82"/>
                <a:gd name="T46" fmla="*/ 58 w 79"/>
                <a:gd name="T47" fmla="*/ 62 h 82"/>
                <a:gd name="T48" fmla="*/ 64 w 79"/>
                <a:gd name="T49" fmla="*/ 52 h 82"/>
                <a:gd name="T50" fmla="*/ 66 w 79"/>
                <a:gd name="T51" fmla="*/ 41 h 82"/>
                <a:gd name="T52" fmla="*/ 64 w 79"/>
                <a:gd name="T53" fmla="*/ 30 h 82"/>
                <a:gd name="T54" fmla="*/ 58 w 79"/>
                <a:gd name="T55" fmla="*/ 20 h 82"/>
                <a:gd name="T56" fmla="*/ 50 w 79"/>
                <a:gd name="T57" fmla="*/ 14 h 82"/>
                <a:gd name="T58" fmla="*/ 40 w 79"/>
                <a:gd name="T59" fmla="*/ 12 h 82"/>
                <a:gd name="T60" fmla="*/ 29 w 79"/>
                <a:gd name="T61" fmla="*/ 14 h 82"/>
                <a:gd name="T62" fmla="*/ 21 w 79"/>
                <a:gd name="T63" fmla="*/ 20 h 82"/>
                <a:gd name="T64" fmla="*/ 16 w 79"/>
                <a:gd name="T65" fmla="*/ 30 h 82"/>
                <a:gd name="T66" fmla="*/ 14 w 79"/>
                <a:gd name="T67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9" h="82">
                  <a:moveTo>
                    <a:pt x="40" y="82"/>
                  </a:moveTo>
                  <a:cubicBezTo>
                    <a:pt x="34" y="82"/>
                    <a:pt x="28" y="81"/>
                    <a:pt x="23" y="78"/>
                  </a:cubicBezTo>
                  <a:cubicBezTo>
                    <a:pt x="19" y="76"/>
                    <a:pt x="14" y="73"/>
                    <a:pt x="11" y="70"/>
                  </a:cubicBezTo>
                  <a:cubicBezTo>
                    <a:pt x="8" y="66"/>
                    <a:pt x="5" y="62"/>
                    <a:pt x="3" y="57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36"/>
                    <a:pt x="1" y="30"/>
                    <a:pt x="3" y="26"/>
                  </a:cubicBezTo>
                  <a:cubicBezTo>
                    <a:pt x="5" y="21"/>
                    <a:pt x="8" y="16"/>
                    <a:pt x="11" y="13"/>
                  </a:cubicBezTo>
                  <a:cubicBezTo>
                    <a:pt x="15" y="9"/>
                    <a:pt x="19" y="6"/>
                    <a:pt x="24" y="4"/>
                  </a:cubicBezTo>
                  <a:cubicBezTo>
                    <a:pt x="28" y="2"/>
                    <a:pt x="34" y="0"/>
                    <a:pt x="40" y="0"/>
                  </a:cubicBezTo>
                  <a:cubicBezTo>
                    <a:pt x="45" y="0"/>
                    <a:pt x="51" y="2"/>
                    <a:pt x="56" y="4"/>
                  </a:cubicBezTo>
                  <a:cubicBezTo>
                    <a:pt x="61" y="6"/>
                    <a:pt x="65" y="9"/>
                    <a:pt x="68" y="13"/>
                  </a:cubicBezTo>
                  <a:cubicBezTo>
                    <a:pt x="72" y="16"/>
                    <a:pt x="74" y="21"/>
                    <a:pt x="76" y="26"/>
                  </a:cubicBezTo>
                  <a:cubicBezTo>
                    <a:pt x="78" y="30"/>
                    <a:pt x="79" y="36"/>
                    <a:pt x="79" y="41"/>
                  </a:cubicBezTo>
                  <a:cubicBezTo>
                    <a:pt x="79" y="47"/>
                    <a:pt x="78" y="52"/>
                    <a:pt x="76" y="57"/>
                  </a:cubicBezTo>
                  <a:cubicBezTo>
                    <a:pt x="74" y="62"/>
                    <a:pt x="72" y="66"/>
                    <a:pt x="68" y="70"/>
                  </a:cubicBezTo>
                  <a:cubicBezTo>
                    <a:pt x="65" y="73"/>
                    <a:pt x="61" y="76"/>
                    <a:pt x="56" y="78"/>
                  </a:cubicBezTo>
                  <a:cubicBezTo>
                    <a:pt x="51" y="81"/>
                    <a:pt x="46" y="82"/>
                    <a:pt x="40" y="82"/>
                  </a:cubicBezTo>
                  <a:close/>
                  <a:moveTo>
                    <a:pt x="14" y="41"/>
                  </a:moveTo>
                  <a:cubicBezTo>
                    <a:pt x="14" y="45"/>
                    <a:pt x="14" y="49"/>
                    <a:pt x="16" y="53"/>
                  </a:cubicBezTo>
                  <a:cubicBezTo>
                    <a:pt x="17" y="56"/>
                    <a:pt x="19" y="59"/>
                    <a:pt x="21" y="62"/>
                  </a:cubicBezTo>
                  <a:cubicBezTo>
                    <a:pt x="24" y="64"/>
                    <a:pt x="26" y="67"/>
                    <a:pt x="29" y="68"/>
                  </a:cubicBezTo>
                  <a:cubicBezTo>
                    <a:pt x="33" y="70"/>
                    <a:pt x="36" y="70"/>
                    <a:pt x="40" y="70"/>
                  </a:cubicBezTo>
                  <a:cubicBezTo>
                    <a:pt x="43" y="70"/>
                    <a:pt x="47" y="70"/>
                    <a:pt x="50" y="68"/>
                  </a:cubicBezTo>
                  <a:cubicBezTo>
                    <a:pt x="53" y="67"/>
                    <a:pt x="56" y="64"/>
                    <a:pt x="58" y="62"/>
                  </a:cubicBezTo>
                  <a:cubicBezTo>
                    <a:pt x="60" y="59"/>
                    <a:pt x="62" y="56"/>
                    <a:pt x="64" y="52"/>
                  </a:cubicBezTo>
                  <a:cubicBezTo>
                    <a:pt x="65" y="49"/>
                    <a:pt x="66" y="45"/>
                    <a:pt x="66" y="41"/>
                  </a:cubicBezTo>
                  <a:cubicBezTo>
                    <a:pt x="66" y="37"/>
                    <a:pt x="65" y="33"/>
                    <a:pt x="64" y="30"/>
                  </a:cubicBezTo>
                  <a:cubicBezTo>
                    <a:pt x="62" y="26"/>
                    <a:pt x="60" y="23"/>
                    <a:pt x="58" y="20"/>
                  </a:cubicBezTo>
                  <a:cubicBezTo>
                    <a:pt x="56" y="18"/>
                    <a:pt x="53" y="16"/>
                    <a:pt x="50" y="14"/>
                  </a:cubicBezTo>
                  <a:cubicBezTo>
                    <a:pt x="47" y="13"/>
                    <a:pt x="43" y="12"/>
                    <a:pt x="40" y="12"/>
                  </a:cubicBezTo>
                  <a:cubicBezTo>
                    <a:pt x="36" y="12"/>
                    <a:pt x="33" y="13"/>
                    <a:pt x="29" y="14"/>
                  </a:cubicBezTo>
                  <a:cubicBezTo>
                    <a:pt x="26" y="16"/>
                    <a:pt x="24" y="18"/>
                    <a:pt x="21" y="20"/>
                  </a:cubicBezTo>
                  <a:cubicBezTo>
                    <a:pt x="19" y="23"/>
                    <a:pt x="17" y="26"/>
                    <a:pt x="16" y="30"/>
                  </a:cubicBezTo>
                  <a:cubicBezTo>
                    <a:pt x="14" y="33"/>
                    <a:pt x="14" y="37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159"/>
            <p:cNvSpPr/>
            <p:nvPr/>
          </p:nvSpPr>
          <p:spPr bwMode="auto">
            <a:xfrm>
              <a:off x="7466012" y="2999581"/>
              <a:ext cx="30163" cy="55563"/>
            </a:xfrm>
            <a:custGeom>
              <a:avLst/>
              <a:gdLst>
                <a:gd name="T0" fmla="*/ 42 w 42"/>
                <a:gd name="T1" fmla="*/ 12 h 79"/>
                <a:gd name="T2" fmla="*/ 24 w 42"/>
                <a:gd name="T3" fmla="*/ 17 h 79"/>
                <a:gd name="T4" fmla="*/ 14 w 42"/>
                <a:gd name="T5" fmla="*/ 31 h 79"/>
                <a:gd name="T6" fmla="*/ 14 w 42"/>
                <a:gd name="T7" fmla="*/ 79 h 79"/>
                <a:gd name="T8" fmla="*/ 0 w 42"/>
                <a:gd name="T9" fmla="*/ 79 h 79"/>
                <a:gd name="T10" fmla="*/ 0 w 42"/>
                <a:gd name="T11" fmla="*/ 1 h 79"/>
                <a:gd name="T12" fmla="*/ 13 w 42"/>
                <a:gd name="T13" fmla="*/ 1 h 79"/>
                <a:gd name="T14" fmla="*/ 13 w 42"/>
                <a:gd name="T15" fmla="*/ 19 h 79"/>
                <a:gd name="T16" fmla="*/ 23 w 42"/>
                <a:gd name="T17" fmla="*/ 6 h 79"/>
                <a:gd name="T18" fmla="*/ 37 w 42"/>
                <a:gd name="T19" fmla="*/ 0 h 79"/>
                <a:gd name="T20" fmla="*/ 40 w 42"/>
                <a:gd name="T21" fmla="*/ 0 h 79"/>
                <a:gd name="T22" fmla="*/ 42 w 42"/>
                <a:gd name="T23" fmla="*/ 0 h 79"/>
                <a:gd name="T24" fmla="*/ 42 w 42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79">
                  <a:moveTo>
                    <a:pt x="42" y="12"/>
                  </a:moveTo>
                  <a:cubicBezTo>
                    <a:pt x="35" y="13"/>
                    <a:pt x="29" y="14"/>
                    <a:pt x="24" y="17"/>
                  </a:cubicBezTo>
                  <a:cubicBezTo>
                    <a:pt x="19" y="21"/>
                    <a:pt x="16" y="25"/>
                    <a:pt x="14" y="31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14"/>
                    <a:pt x="19" y="9"/>
                    <a:pt x="23" y="6"/>
                  </a:cubicBezTo>
                  <a:cubicBezTo>
                    <a:pt x="28" y="2"/>
                    <a:pt x="32" y="1"/>
                    <a:pt x="37" y="0"/>
                  </a:cubicBezTo>
                  <a:cubicBezTo>
                    <a:pt x="38" y="0"/>
                    <a:pt x="39" y="0"/>
                    <a:pt x="40" y="0"/>
                  </a:cubicBezTo>
                  <a:cubicBezTo>
                    <a:pt x="41" y="0"/>
                    <a:pt x="41" y="0"/>
                    <a:pt x="42" y="0"/>
                  </a:cubicBezTo>
                  <a:cubicBezTo>
                    <a:pt x="42" y="12"/>
                    <a:pt x="42" y="12"/>
                    <a:pt x="4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Freeform 160"/>
            <p:cNvSpPr/>
            <p:nvPr/>
          </p:nvSpPr>
          <p:spPr bwMode="auto">
            <a:xfrm>
              <a:off x="7500937" y="2982119"/>
              <a:ext cx="31750" cy="73025"/>
            </a:xfrm>
            <a:custGeom>
              <a:avLst/>
              <a:gdLst>
                <a:gd name="T0" fmla="*/ 47 w 47"/>
                <a:gd name="T1" fmla="*/ 100 h 105"/>
                <a:gd name="T2" fmla="*/ 44 w 47"/>
                <a:gd name="T3" fmla="*/ 102 h 105"/>
                <a:gd name="T4" fmla="*/ 40 w 47"/>
                <a:gd name="T5" fmla="*/ 103 h 105"/>
                <a:gd name="T6" fmla="*/ 34 w 47"/>
                <a:gd name="T7" fmla="*/ 105 h 105"/>
                <a:gd name="T8" fmla="*/ 28 w 47"/>
                <a:gd name="T9" fmla="*/ 105 h 105"/>
                <a:gd name="T10" fmla="*/ 16 w 47"/>
                <a:gd name="T11" fmla="*/ 101 h 105"/>
                <a:gd name="T12" fmla="*/ 11 w 47"/>
                <a:gd name="T13" fmla="*/ 89 h 105"/>
                <a:gd name="T14" fmla="*/ 11 w 47"/>
                <a:gd name="T15" fmla="*/ 36 h 105"/>
                <a:gd name="T16" fmla="*/ 0 w 47"/>
                <a:gd name="T17" fmla="*/ 36 h 105"/>
                <a:gd name="T18" fmla="*/ 0 w 47"/>
                <a:gd name="T19" fmla="*/ 26 h 105"/>
                <a:gd name="T20" fmla="*/ 11 w 47"/>
                <a:gd name="T21" fmla="*/ 26 h 105"/>
                <a:gd name="T22" fmla="*/ 11 w 47"/>
                <a:gd name="T23" fmla="*/ 0 h 105"/>
                <a:gd name="T24" fmla="*/ 24 w 47"/>
                <a:gd name="T25" fmla="*/ 0 h 105"/>
                <a:gd name="T26" fmla="*/ 24 w 47"/>
                <a:gd name="T27" fmla="*/ 26 h 105"/>
                <a:gd name="T28" fmla="*/ 41 w 47"/>
                <a:gd name="T29" fmla="*/ 26 h 105"/>
                <a:gd name="T30" fmla="*/ 41 w 47"/>
                <a:gd name="T31" fmla="*/ 36 h 105"/>
                <a:gd name="T32" fmla="*/ 24 w 47"/>
                <a:gd name="T33" fmla="*/ 36 h 105"/>
                <a:gd name="T34" fmla="*/ 24 w 47"/>
                <a:gd name="T35" fmla="*/ 85 h 105"/>
                <a:gd name="T36" fmla="*/ 27 w 47"/>
                <a:gd name="T37" fmla="*/ 91 h 105"/>
                <a:gd name="T38" fmla="*/ 33 w 47"/>
                <a:gd name="T39" fmla="*/ 93 h 105"/>
                <a:gd name="T40" fmla="*/ 40 w 47"/>
                <a:gd name="T41" fmla="*/ 92 h 105"/>
                <a:gd name="T42" fmla="*/ 44 w 47"/>
                <a:gd name="T43" fmla="*/ 90 h 105"/>
                <a:gd name="T44" fmla="*/ 47 w 47"/>
                <a:gd name="T45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5">
                  <a:moveTo>
                    <a:pt x="47" y="100"/>
                  </a:moveTo>
                  <a:cubicBezTo>
                    <a:pt x="47" y="101"/>
                    <a:pt x="46" y="101"/>
                    <a:pt x="44" y="102"/>
                  </a:cubicBezTo>
                  <a:cubicBezTo>
                    <a:pt x="43" y="102"/>
                    <a:pt x="41" y="103"/>
                    <a:pt x="40" y="103"/>
                  </a:cubicBezTo>
                  <a:cubicBezTo>
                    <a:pt x="38" y="104"/>
                    <a:pt x="36" y="104"/>
                    <a:pt x="34" y="105"/>
                  </a:cubicBezTo>
                  <a:cubicBezTo>
                    <a:pt x="32" y="105"/>
                    <a:pt x="30" y="105"/>
                    <a:pt x="28" y="105"/>
                  </a:cubicBezTo>
                  <a:cubicBezTo>
                    <a:pt x="23" y="105"/>
                    <a:pt x="19" y="104"/>
                    <a:pt x="16" y="101"/>
                  </a:cubicBezTo>
                  <a:cubicBezTo>
                    <a:pt x="12" y="99"/>
                    <a:pt x="11" y="94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8" y="92"/>
                    <a:pt x="30" y="93"/>
                    <a:pt x="33" y="93"/>
                  </a:cubicBezTo>
                  <a:cubicBezTo>
                    <a:pt x="35" y="93"/>
                    <a:pt x="38" y="93"/>
                    <a:pt x="40" y="92"/>
                  </a:cubicBezTo>
                  <a:cubicBezTo>
                    <a:pt x="42" y="91"/>
                    <a:pt x="43" y="90"/>
                    <a:pt x="44" y="90"/>
                  </a:cubicBezTo>
                  <a:cubicBezTo>
                    <a:pt x="47" y="100"/>
                    <a:pt x="47" y="100"/>
                    <a:pt x="47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Freeform 161"/>
            <p:cNvSpPr>
              <a:spLocks noEditPoints="1"/>
            </p:cNvSpPr>
            <p:nvPr/>
          </p:nvSpPr>
          <p:spPr bwMode="auto">
            <a:xfrm>
              <a:off x="7537450" y="2997994"/>
              <a:ext cx="55563" cy="58738"/>
            </a:xfrm>
            <a:custGeom>
              <a:avLst/>
              <a:gdLst>
                <a:gd name="T0" fmla="*/ 40 w 80"/>
                <a:gd name="T1" fmla="*/ 82 h 82"/>
                <a:gd name="T2" fmla="*/ 24 w 80"/>
                <a:gd name="T3" fmla="*/ 78 h 82"/>
                <a:gd name="T4" fmla="*/ 11 w 80"/>
                <a:gd name="T5" fmla="*/ 70 h 82"/>
                <a:gd name="T6" fmla="*/ 3 w 80"/>
                <a:gd name="T7" fmla="*/ 57 h 82"/>
                <a:gd name="T8" fmla="*/ 0 w 80"/>
                <a:gd name="T9" fmla="*/ 41 h 82"/>
                <a:gd name="T10" fmla="*/ 3 w 80"/>
                <a:gd name="T11" fmla="*/ 26 h 82"/>
                <a:gd name="T12" fmla="*/ 11 w 80"/>
                <a:gd name="T13" fmla="*/ 13 h 82"/>
                <a:gd name="T14" fmla="*/ 24 w 80"/>
                <a:gd name="T15" fmla="*/ 4 h 82"/>
                <a:gd name="T16" fmla="*/ 40 w 80"/>
                <a:gd name="T17" fmla="*/ 0 h 82"/>
                <a:gd name="T18" fmla="*/ 56 w 80"/>
                <a:gd name="T19" fmla="*/ 4 h 82"/>
                <a:gd name="T20" fmla="*/ 69 w 80"/>
                <a:gd name="T21" fmla="*/ 13 h 82"/>
                <a:gd name="T22" fmla="*/ 77 w 80"/>
                <a:gd name="T23" fmla="*/ 26 h 82"/>
                <a:gd name="T24" fmla="*/ 80 w 80"/>
                <a:gd name="T25" fmla="*/ 41 h 82"/>
                <a:gd name="T26" fmla="*/ 77 w 80"/>
                <a:gd name="T27" fmla="*/ 57 h 82"/>
                <a:gd name="T28" fmla="*/ 69 w 80"/>
                <a:gd name="T29" fmla="*/ 70 h 82"/>
                <a:gd name="T30" fmla="*/ 56 w 80"/>
                <a:gd name="T31" fmla="*/ 78 h 82"/>
                <a:gd name="T32" fmla="*/ 40 w 80"/>
                <a:gd name="T33" fmla="*/ 82 h 82"/>
                <a:gd name="T34" fmla="*/ 14 w 80"/>
                <a:gd name="T35" fmla="*/ 41 h 82"/>
                <a:gd name="T36" fmla="*/ 16 w 80"/>
                <a:gd name="T37" fmla="*/ 53 h 82"/>
                <a:gd name="T38" fmla="*/ 22 w 80"/>
                <a:gd name="T39" fmla="*/ 62 h 82"/>
                <a:gd name="T40" fmla="*/ 30 w 80"/>
                <a:gd name="T41" fmla="*/ 68 h 82"/>
                <a:gd name="T42" fmla="*/ 40 w 80"/>
                <a:gd name="T43" fmla="*/ 70 h 82"/>
                <a:gd name="T44" fmla="*/ 50 w 80"/>
                <a:gd name="T45" fmla="*/ 68 h 82"/>
                <a:gd name="T46" fmla="*/ 58 w 80"/>
                <a:gd name="T47" fmla="*/ 62 h 82"/>
                <a:gd name="T48" fmla="*/ 64 w 80"/>
                <a:gd name="T49" fmla="*/ 52 h 82"/>
                <a:gd name="T50" fmla="*/ 66 w 80"/>
                <a:gd name="T51" fmla="*/ 41 h 82"/>
                <a:gd name="T52" fmla="*/ 64 w 80"/>
                <a:gd name="T53" fmla="*/ 30 h 82"/>
                <a:gd name="T54" fmla="*/ 58 w 80"/>
                <a:gd name="T55" fmla="*/ 20 h 82"/>
                <a:gd name="T56" fmla="*/ 50 w 80"/>
                <a:gd name="T57" fmla="*/ 14 h 82"/>
                <a:gd name="T58" fmla="*/ 40 w 80"/>
                <a:gd name="T59" fmla="*/ 12 h 82"/>
                <a:gd name="T60" fmla="*/ 30 w 80"/>
                <a:gd name="T61" fmla="*/ 14 h 82"/>
                <a:gd name="T62" fmla="*/ 22 w 80"/>
                <a:gd name="T63" fmla="*/ 20 h 82"/>
                <a:gd name="T64" fmla="*/ 16 w 80"/>
                <a:gd name="T65" fmla="*/ 30 h 82"/>
                <a:gd name="T66" fmla="*/ 14 w 80"/>
                <a:gd name="T67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82">
                  <a:moveTo>
                    <a:pt x="40" y="82"/>
                  </a:moveTo>
                  <a:cubicBezTo>
                    <a:pt x="34" y="82"/>
                    <a:pt x="29" y="81"/>
                    <a:pt x="24" y="78"/>
                  </a:cubicBezTo>
                  <a:cubicBezTo>
                    <a:pt x="19" y="76"/>
                    <a:pt x="15" y="73"/>
                    <a:pt x="11" y="70"/>
                  </a:cubicBezTo>
                  <a:cubicBezTo>
                    <a:pt x="8" y="66"/>
                    <a:pt x="5" y="62"/>
                    <a:pt x="3" y="57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36"/>
                    <a:pt x="1" y="30"/>
                    <a:pt x="3" y="26"/>
                  </a:cubicBezTo>
                  <a:cubicBezTo>
                    <a:pt x="5" y="21"/>
                    <a:pt x="8" y="16"/>
                    <a:pt x="11" y="13"/>
                  </a:cubicBezTo>
                  <a:cubicBezTo>
                    <a:pt x="15" y="9"/>
                    <a:pt x="19" y="6"/>
                    <a:pt x="24" y="4"/>
                  </a:cubicBezTo>
                  <a:cubicBezTo>
                    <a:pt x="29" y="2"/>
                    <a:pt x="34" y="0"/>
                    <a:pt x="40" y="0"/>
                  </a:cubicBezTo>
                  <a:cubicBezTo>
                    <a:pt x="46" y="0"/>
                    <a:pt x="51" y="2"/>
                    <a:pt x="56" y="4"/>
                  </a:cubicBezTo>
                  <a:cubicBezTo>
                    <a:pt x="61" y="6"/>
                    <a:pt x="65" y="9"/>
                    <a:pt x="69" y="13"/>
                  </a:cubicBezTo>
                  <a:cubicBezTo>
                    <a:pt x="72" y="16"/>
                    <a:pt x="75" y="21"/>
                    <a:pt x="77" y="26"/>
                  </a:cubicBezTo>
                  <a:cubicBezTo>
                    <a:pt x="79" y="30"/>
                    <a:pt x="80" y="36"/>
                    <a:pt x="80" y="41"/>
                  </a:cubicBezTo>
                  <a:cubicBezTo>
                    <a:pt x="80" y="47"/>
                    <a:pt x="79" y="52"/>
                    <a:pt x="77" y="57"/>
                  </a:cubicBezTo>
                  <a:cubicBezTo>
                    <a:pt x="75" y="62"/>
                    <a:pt x="72" y="66"/>
                    <a:pt x="69" y="70"/>
                  </a:cubicBezTo>
                  <a:cubicBezTo>
                    <a:pt x="65" y="73"/>
                    <a:pt x="61" y="76"/>
                    <a:pt x="56" y="78"/>
                  </a:cubicBezTo>
                  <a:cubicBezTo>
                    <a:pt x="51" y="81"/>
                    <a:pt x="46" y="82"/>
                    <a:pt x="40" y="82"/>
                  </a:cubicBezTo>
                  <a:close/>
                  <a:moveTo>
                    <a:pt x="14" y="41"/>
                  </a:moveTo>
                  <a:cubicBezTo>
                    <a:pt x="14" y="45"/>
                    <a:pt x="15" y="49"/>
                    <a:pt x="16" y="53"/>
                  </a:cubicBezTo>
                  <a:cubicBezTo>
                    <a:pt x="17" y="56"/>
                    <a:pt x="19" y="59"/>
                    <a:pt x="22" y="62"/>
                  </a:cubicBezTo>
                  <a:cubicBezTo>
                    <a:pt x="24" y="64"/>
                    <a:pt x="27" y="67"/>
                    <a:pt x="30" y="68"/>
                  </a:cubicBezTo>
                  <a:cubicBezTo>
                    <a:pt x="33" y="70"/>
                    <a:pt x="36" y="70"/>
                    <a:pt x="40" y="70"/>
                  </a:cubicBezTo>
                  <a:cubicBezTo>
                    <a:pt x="44" y="70"/>
                    <a:pt x="47" y="70"/>
                    <a:pt x="50" y="68"/>
                  </a:cubicBezTo>
                  <a:cubicBezTo>
                    <a:pt x="53" y="67"/>
                    <a:pt x="56" y="64"/>
                    <a:pt x="58" y="62"/>
                  </a:cubicBezTo>
                  <a:cubicBezTo>
                    <a:pt x="61" y="59"/>
                    <a:pt x="63" y="56"/>
                    <a:pt x="64" y="52"/>
                  </a:cubicBezTo>
                  <a:cubicBezTo>
                    <a:pt x="65" y="49"/>
                    <a:pt x="66" y="45"/>
                    <a:pt x="66" y="41"/>
                  </a:cubicBezTo>
                  <a:cubicBezTo>
                    <a:pt x="66" y="37"/>
                    <a:pt x="65" y="33"/>
                    <a:pt x="64" y="30"/>
                  </a:cubicBezTo>
                  <a:cubicBezTo>
                    <a:pt x="63" y="26"/>
                    <a:pt x="61" y="23"/>
                    <a:pt x="58" y="20"/>
                  </a:cubicBezTo>
                  <a:cubicBezTo>
                    <a:pt x="56" y="18"/>
                    <a:pt x="53" y="16"/>
                    <a:pt x="50" y="14"/>
                  </a:cubicBezTo>
                  <a:cubicBezTo>
                    <a:pt x="47" y="13"/>
                    <a:pt x="44" y="12"/>
                    <a:pt x="40" y="12"/>
                  </a:cubicBezTo>
                  <a:cubicBezTo>
                    <a:pt x="36" y="12"/>
                    <a:pt x="33" y="13"/>
                    <a:pt x="30" y="14"/>
                  </a:cubicBezTo>
                  <a:cubicBezTo>
                    <a:pt x="27" y="16"/>
                    <a:pt x="24" y="18"/>
                    <a:pt x="22" y="20"/>
                  </a:cubicBezTo>
                  <a:cubicBezTo>
                    <a:pt x="19" y="23"/>
                    <a:pt x="17" y="26"/>
                    <a:pt x="16" y="30"/>
                  </a:cubicBezTo>
                  <a:cubicBezTo>
                    <a:pt x="15" y="33"/>
                    <a:pt x="14" y="37"/>
                    <a:pt x="1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Freeform 162"/>
            <p:cNvSpPr/>
            <p:nvPr/>
          </p:nvSpPr>
          <p:spPr bwMode="auto">
            <a:xfrm>
              <a:off x="7604125" y="2999581"/>
              <a:ext cx="28575" cy="55563"/>
            </a:xfrm>
            <a:custGeom>
              <a:avLst/>
              <a:gdLst>
                <a:gd name="T0" fmla="*/ 41 w 41"/>
                <a:gd name="T1" fmla="*/ 12 h 79"/>
                <a:gd name="T2" fmla="*/ 24 w 41"/>
                <a:gd name="T3" fmla="*/ 17 h 79"/>
                <a:gd name="T4" fmla="*/ 13 w 41"/>
                <a:gd name="T5" fmla="*/ 31 h 79"/>
                <a:gd name="T6" fmla="*/ 13 w 41"/>
                <a:gd name="T7" fmla="*/ 79 h 79"/>
                <a:gd name="T8" fmla="*/ 0 w 41"/>
                <a:gd name="T9" fmla="*/ 79 h 79"/>
                <a:gd name="T10" fmla="*/ 0 w 41"/>
                <a:gd name="T11" fmla="*/ 1 h 79"/>
                <a:gd name="T12" fmla="*/ 12 w 41"/>
                <a:gd name="T13" fmla="*/ 1 h 79"/>
                <a:gd name="T14" fmla="*/ 12 w 41"/>
                <a:gd name="T15" fmla="*/ 19 h 79"/>
                <a:gd name="T16" fmla="*/ 23 w 41"/>
                <a:gd name="T17" fmla="*/ 6 h 79"/>
                <a:gd name="T18" fmla="*/ 37 w 41"/>
                <a:gd name="T19" fmla="*/ 0 h 79"/>
                <a:gd name="T20" fmla="*/ 39 w 41"/>
                <a:gd name="T21" fmla="*/ 0 h 79"/>
                <a:gd name="T22" fmla="*/ 41 w 41"/>
                <a:gd name="T23" fmla="*/ 0 h 79"/>
                <a:gd name="T24" fmla="*/ 41 w 41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34" y="13"/>
                    <a:pt x="29" y="14"/>
                    <a:pt x="24" y="17"/>
                  </a:cubicBezTo>
                  <a:cubicBezTo>
                    <a:pt x="19" y="21"/>
                    <a:pt x="15" y="25"/>
                    <a:pt x="13" y="31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4"/>
                    <a:pt x="18" y="9"/>
                    <a:pt x="23" y="6"/>
                  </a:cubicBezTo>
                  <a:cubicBezTo>
                    <a:pt x="27" y="2"/>
                    <a:pt x="32" y="1"/>
                    <a:pt x="37" y="0"/>
                  </a:cubicBezTo>
                  <a:cubicBezTo>
                    <a:pt x="38" y="0"/>
                    <a:pt x="39" y="0"/>
                    <a:pt x="39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Freeform 163"/>
            <p:cNvSpPr/>
            <p:nvPr/>
          </p:nvSpPr>
          <p:spPr bwMode="auto">
            <a:xfrm>
              <a:off x="7637462" y="3042444"/>
              <a:ext cx="7938" cy="20638"/>
            </a:xfrm>
            <a:custGeom>
              <a:avLst/>
              <a:gdLst>
                <a:gd name="T0" fmla="*/ 1 w 5"/>
                <a:gd name="T1" fmla="*/ 13 h 13"/>
                <a:gd name="T2" fmla="*/ 2 w 5"/>
                <a:gd name="T3" fmla="*/ 7 h 13"/>
                <a:gd name="T4" fmla="*/ 0 w 5"/>
                <a:gd name="T5" fmla="*/ 7 h 13"/>
                <a:gd name="T6" fmla="*/ 0 w 5"/>
                <a:gd name="T7" fmla="*/ 0 h 13"/>
                <a:gd name="T8" fmla="*/ 5 w 5"/>
                <a:gd name="T9" fmla="*/ 0 h 13"/>
                <a:gd name="T10" fmla="*/ 5 w 5"/>
                <a:gd name="T11" fmla="*/ 7 h 13"/>
                <a:gd name="T12" fmla="*/ 3 w 5"/>
                <a:gd name="T13" fmla="*/ 13 h 13"/>
                <a:gd name="T14" fmla="*/ 1 w 5"/>
                <a:gd name="T15" fmla="*/ 13 h 13"/>
                <a:gd name="T16" fmla="*/ 1 w 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Freeform 164"/>
            <p:cNvSpPr/>
            <p:nvPr/>
          </p:nvSpPr>
          <p:spPr bwMode="auto">
            <a:xfrm>
              <a:off x="7062787" y="3121819"/>
              <a:ext cx="46038" cy="57150"/>
            </a:xfrm>
            <a:custGeom>
              <a:avLst/>
              <a:gdLst>
                <a:gd name="T0" fmla="*/ 34 w 65"/>
                <a:gd name="T1" fmla="*/ 81 h 81"/>
                <a:gd name="T2" fmla="*/ 16 w 65"/>
                <a:gd name="T3" fmla="*/ 78 h 81"/>
                <a:gd name="T4" fmla="*/ 0 w 65"/>
                <a:gd name="T5" fmla="*/ 70 h 81"/>
                <a:gd name="T6" fmla="*/ 6 w 65"/>
                <a:gd name="T7" fmla="*/ 61 h 81"/>
                <a:gd name="T8" fmla="*/ 19 w 65"/>
                <a:gd name="T9" fmla="*/ 69 h 81"/>
                <a:gd name="T10" fmla="*/ 34 w 65"/>
                <a:gd name="T11" fmla="*/ 71 h 81"/>
                <a:gd name="T12" fmla="*/ 48 w 65"/>
                <a:gd name="T13" fmla="*/ 68 h 81"/>
                <a:gd name="T14" fmla="*/ 53 w 65"/>
                <a:gd name="T15" fmla="*/ 58 h 81"/>
                <a:gd name="T16" fmla="*/ 51 w 65"/>
                <a:gd name="T17" fmla="*/ 53 h 81"/>
                <a:gd name="T18" fmla="*/ 47 w 65"/>
                <a:gd name="T19" fmla="*/ 50 h 81"/>
                <a:gd name="T20" fmla="*/ 40 w 65"/>
                <a:gd name="T21" fmla="*/ 47 h 81"/>
                <a:gd name="T22" fmla="*/ 31 w 65"/>
                <a:gd name="T23" fmla="*/ 45 h 81"/>
                <a:gd name="T24" fmla="*/ 18 w 65"/>
                <a:gd name="T25" fmla="*/ 41 h 81"/>
                <a:gd name="T26" fmla="*/ 10 w 65"/>
                <a:gd name="T27" fmla="*/ 37 h 81"/>
                <a:gd name="T28" fmla="*/ 5 w 65"/>
                <a:gd name="T29" fmla="*/ 32 h 81"/>
                <a:gd name="T30" fmla="*/ 4 w 65"/>
                <a:gd name="T31" fmla="*/ 24 h 81"/>
                <a:gd name="T32" fmla="*/ 6 w 65"/>
                <a:gd name="T33" fmla="*/ 14 h 81"/>
                <a:gd name="T34" fmla="*/ 12 w 65"/>
                <a:gd name="T35" fmla="*/ 6 h 81"/>
                <a:gd name="T36" fmla="*/ 22 w 65"/>
                <a:gd name="T37" fmla="*/ 1 h 81"/>
                <a:gd name="T38" fmla="*/ 34 w 65"/>
                <a:gd name="T39" fmla="*/ 0 h 81"/>
                <a:gd name="T40" fmla="*/ 50 w 65"/>
                <a:gd name="T41" fmla="*/ 3 h 81"/>
                <a:gd name="T42" fmla="*/ 63 w 65"/>
                <a:gd name="T43" fmla="*/ 10 h 81"/>
                <a:gd name="T44" fmla="*/ 57 w 65"/>
                <a:gd name="T45" fmla="*/ 18 h 81"/>
                <a:gd name="T46" fmla="*/ 46 w 65"/>
                <a:gd name="T47" fmla="*/ 12 h 81"/>
                <a:gd name="T48" fmla="*/ 33 w 65"/>
                <a:gd name="T49" fmla="*/ 9 h 81"/>
                <a:gd name="T50" fmla="*/ 21 w 65"/>
                <a:gd name="T51" fmla="*/ 12 h 81"/>
                <a:gd name="T52" fmla="*/ 16 w 65"/>
                <a:gd name="T53" fmla="*/ 22 h 81"/>
                <a:gd name="T54" fmla="*/ 17 w 65"/>
                <a:gd name="T55" fmla="*/ 27 h 81"/>
                <a:gd name="T56" fmla="*/ 20 w 65"/>
                <a:gd name="T57" fmla="*/ 30 h 81"/>
                <a:gd name="T58" fmla="*/ 26 w 65"/>
                <a:gd name="T59" fmla="*/ 32 h 81"/>
                <a:gd name="T60" fmla="*/ 35 w 65"/>
                <a:gd name="T61" fmla="*/ 35 h 81"/>
                <a:gd name="T62" fmla="*/ 48 w 65"/>
                <a:gd name="T63" fmla="*/ 38 h 81"/>
                <a:gd name="T64" fmla="*/ 58 w 65"/>
                <a:gd name="T65" fmla="*/ 43 h 81"/>
                <a:gd name="T66" fmla="*/ 63 w 65"/>
                <a:gd name="T67" fmla="*/ 49 h 81"/>
                <a:gd name="T68" fmla="*/ 65 w 65"/>
                <a:gd name="T69" fmla="*/ 57 h 81"/>
                <a:gd name="T70" fmla="*/ 57 w 65"/>
                <a:gd name="T71" fmla="*/ 75 h 81"/>
                <a:gd name="T72" fmla="*/ 34 w 65"/>
                <a:gd name="T7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81">
                  <a:moveTo>
                    <a:pt x="34" y="81"/>
                  </a:moveTo>
                  <a:cubicBezTo>
                    <a:pt x="28" y="81"/>
                    <a:pt x="22" y="80"/>
                    <a:pt x="16" y="78"/>
                  </a:cubicBezTo>
                  <a:cubicBezTo>
                    <a:pt x="10" y="76"/>
                    <a:pt x="4" y="73"/>
                    <a:pt x="0" y="7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0" y="64"/>
                    <a:pt x="15" y="67"/>
                    <a:pt x="19" y="69"/>
                  </a:cubicBezTo>
                  <a:cubicBezTo>
                    <a:pt x="24" y="70"/>
                    <a:pt x="29" y="71"/>
                    <a:pt x="34" y="71"/>
                  </a:cubicBezTo>
                  <a:cubicBezTo>
                    <a:pt x="40" y="71"/>
                    <a:pt x="44" y="70"/>
                    <a:pt x="48" y="68"/>
                  </a:cubicBezTo>
                  <a:cubicBezTo>
                    <a:pt x="51" y="66"/>
                    <a:pt x="53" y="62"/>
                    <a:pt x="53" y="58"/>
                  </a:cubicBezTo>
                  <a:cubicBezTo>
                    <a:pt x="53" y="56"/>
                    <a:pt x="52" y="55"/>
                    <a:pt x="51" y="53"/>
                  </a:cubicBezTo>
                  <a:cubicBezTo>
                    <a:pt x="50" y="52"/>
                    <a:pt x="49" y="51"/>
                    <a:pt x="47" y="50"/>
                  </a:cubicBezTo>
                  <a:cubicBezTo>
                    <a:pt x="45" y="49"/>
                    <a:pt x="43" y="48"/>
                    <a:pt x="40" y="47"/>
                  </a:cubicBezTo>
                  <a:cubicBezTo>
                    <a:pt x="37" y="46"/>
                    <a:pt x="34" y="46"/>
                    <a:pt x="31" y="45"/>
                  </a:cubicBezTo>
                  <a:cubicBezTo>
                    <a:pt x="26" y="43"/>
                    <a:pt x="22" y="42"/>
                    <a:pt x="18" y="41"/>
                  </a:cubicBezTo>
                  <a:cubicBezTo>
                    <a:pt x="15" y="40"/>
                    <a:pt x="12" y="39"/>
                    <a:pt x="10" y="37"/>
                  </a:cubicBezTo>
                  <a:cubicBezTo>
                    <a:pt x="8" y="36"/>
                    <a:pt x="6" y="34"/>
                    <a:pt x="5" y="32"/>
                  </a:cubicBezTo>
                  <a:cubicBezTo>
                    <a:pt x="4" y="30"/>
                    <a:pt x="4" y="27"/>
                    <a:pt x="4" y="24"/>
                  </a:cubicBezTo>
                  <a:cubicBezTo>
                    <a:pt x="4" y="20"/>
                    <a:pt x="4" y="17"/>
                    <a:pt x="6" y="14"/>
                  </a:cubicBezTo>
                  <a:cubicBezTo>
                    <a:pt x="7" y="11"/>
                    <a:pt x="10" y="8"/>
                    <a:pt x="12" y="6"/>
                  </a:cubicBezTo>
                  <a:cubicBezTo>
                    <a:pt x="15" y="4"/>
                    <a:pt x="18" y="2"/>
                    <a:pt x="22" y="1"/>
                  </a:cubicBezTo>
                  <a:cubicBezTo>
                    <a:pt x="26" y="0"/>
                    <a:pt x="29" y="0"/>
                    <a:pt x="34" y="0"/>
                  </a:cubicBezTo>
                  <a:cubicBezTo>
                    <a:pt x="40" y="0"/>
                    <a:pt x="45" y="1"/>
                    <a:pt x="50" y="3"/>
                  </a:cubicBezTo>
                  <a:cubicBezTo>
                    <a:pt x="55" y="5"/>
                    <a:pt x="60" y="7"/>
                    <a:pt x="63" y="1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4" y="15"/>
                    <a:pt x="50" y="13"/>
                    <a:pt x="46" y="12"/>
                  </a:cubicBezTo>
                  <a:cubicBezTo>
                    <a:pt x="42" y="10"/>
                    <a:pt x="38" y="9"/>
                    <a:pt x="33" y="9"/>
                  </a:cubicBezTo>
                  <a:cubicBezTo>
                    <a:pt x="29" y="9"/>
                    <a:pt x="24" y="10"/>
                    <a:pt x="21" y="12"/>
                  </a:cubicBezTo>
                  <a:cubicBezTo>
                    <a:pt x="18" y="15"/>
                    <a:pt x="16" y="18"/>
                    <a:pt x="16" y="22"/>
                  </a:cubicBezTo>
                  <a:cubicBezTo>
                    <a:pt x="16" y="24"/>
                    <a:pt x="16" y="26"/>
                    <a:pt x="17" y="27"/>
                  </a:cubicBezTo>
                  <a:cubicBezTo>
                    <a:pt x="18" y="28"/>
                    <a:pt x="19" y="29"/>
                    <a:pt x="20" y="30"/>
                  </a:cubicBezTo>
                  <a:cubicBezTo>
                    <a:pt x="22" y="31"/>
                    <a:pt x="24" y="32"/>
                    <a:pt x="26" y="32"/>
                  </a:cubicBezTo>
                  <a:cubicBezTo>
                    <a:pt x="28" y="33"/>
                    <a:pt x="31" y="34"/>
                    <a:pt x="35" y="35"/>
                  </a:cubicBezTo>
                  <a:cubicBezTo>
                    <a:pt x="40" y="36"/>
                    <a:pt x="44" y="37"/>
                    <a:pt x="48" y="38"/>
                  </a:cubicBezTo>
                  <a:cubicBezTo>
                    <a:pt x="52" y="40"/>
                    <a:pt x="55" y="41"/>
                    <a:pt x="58" y="43"/>
                  </a:cubicBezTo>
                  <a:cubicBezTo>
                    <a:pt x="60" y="44"/>
                    <a:pt x="62" y="46"/>
                    <a:pt x="63" y="49"/>
                  </a:cubicBezTo>
                  <a:cubicBezTo>
                    <a:pt x="65" y="51"/>
                    <a:pt x="65" y="54"/>
                    <a:pt x="65" y="57"/>
                  </a:cubicBezTo>
                  <a:cubicBezTo>
                    <a:pt x="65" y="64"/>
                    <a:pt x="63" y="70"/>
                    <a:pt x="57" y="75"/>
                  </a:cubicBezTo>
                  <a:cubicBezTo>
                    <a:pt x="51" y="79"/>
                    <a:pt x="44" y="81"/>
                    <a:pt x="3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Freeform 165"/>
            <p:cNvSpPr/>
            <p:nvPr/>
          </p:nvSpPr>
          <p:spPr bwMode="auto">
            <a:xfrm>
              <a:off x="7118350" y="3123406"/>
              <a:ext cx="50800" cy="55563"/>
            </a:xfrm>
            <a:custGeom>
              <a:avLst/>
              <a:gdLst>
                <a:gd name="T0" fmla="*/ 25 w 73"/>
                <a:gd name="T1" fmla="*/ 80 h 80"/>
                <a:gd name="T2" fmla="*/ 7 w 73"/>
                <a:gd name="T3" fmla="*/ 72 h 80"/>
                <a:gd name="T4" fmla="*/ 0 w 73"/>
                <a:gd name="T5" fmla="*/ 47 h 80"/>
                <a:gd name="T6" fmla="*/ 0 w 73"/>
                <a:gd name="T7" fmla="*/ 0 h 80"/>
                <a:gd name="T8" fmla="*/ 13 w 73"/>
                <a:gd name="T9" fmla="*/ 0 h 80"/>
                <a:gd name="T10" fmla="*/ 13 w 73"/>
                <a:gd name="T11" fmla="*/ 45 h 80"/>
                <a:gd name="T12" fmla="*/ 30 w 73"/>
                <a:gd name="T13" fmla="*/ 69 h 80"/>
                <a:gd name="T14" fmla="*/ 45 w 73"/>
                <a:gd name="T15" fmla="*/ 63 h 80"/>
                <a:gd name="T16" fmla="*/ 56 w 73"/>
                <a:gd name="T17" fmla="*/ 49 h 80"/>
                <a:gd name="T18" fmla="*/ 56 w 73"/>
                <a:gd name="T19" fmla="*/ 0 h 80"/>
                <a:gd name="T20" fmla="*/ 69 w 73"/>
                <a:gd name="T21" fmla="*/ 0 h 80"/>
                <a:gd name="T22" fmla="*/ 69 w 73"/>
                <a:gd name="T23" fmla="*/ 62 h 80"/>
                <a:gd name="T24" fmla="*/ 73 w 73"/>
                <a:gd name="T25" fmla="*/ 67 h 80"/>
                <a:gd name="T26" fmla="*/ 73 w 73"/>
                <a:gd name="T27" fmla="*/ 79 h 80"/>
                <a:gd name="T28" fmla="*/ 70 w 73"/>
                <a:gd name="T29" fmla="*/ 79 h 80"/>
                <a:gd name="T30" fmla="*/ 67 w 73"/>
                <a:gd name="T31" fmla="*/ 79 h 80"/>
                <a:gd name="T32" fmla="*/ 61 w 73"/>
                <a:gd name="T33" fmla="*/ 77 h 80"/>
                <a:gd name="T34" fmla="*/ 58 w 73"/>
                <a:gd name="T35" fmla="*/ 71 h 80"/>
                <a:gd name="T36" fmla="*/ 58 w 73"/>
                <a:gd name="T37" fmla="*/ 62 h 80"/>
                <a:gd name="T38" fmla="*/ 44 w 73"/>
                <a:gd name="T39" fmla="*/ 75 h 80"/>
                <a:gd name="T40" fmla="*/ 25 w 73"/>
                <a:gd name="T4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80">
                  <a:moveTo>
                    <a:pt x="25" y="80"/>
                  </a:moveTo>
                  <a:cubicBezTo>
                    <a:pt x="17" y="80"/>
                    <a:pt x="11" y="77"/>
                    <a:pt x="7" y="72"/>
                  </a:cubicBezTo>
                  <a:cubicBezTo>
                    <a:pt x="2" y="66"/>
                    <a:pt x="0" y="58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61"/>
                    <a:pt x="19" y="69"/>
                    <a:pt x="30" y="69"/>
                  </a:cubicBezTo>
                  <a:cubicBezTo>
                    <a:pt x="36" y="69"/>
                    <a:pt x="41" y="67"/>
                    <a:pt x="45" y="63"/>
                  </a:cubicBezTo>
                  <a:cubicBezTo>
                    <a:pt x="50" y="60"/>
                    <a:pt x="54" y="55"/>
                    <a:pt x="56" y="49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5"/>
                    <a:pt x="71" y="67"/>
                    <a:pt x="73" y="67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2" y="79"/>
                    <a:pt x="71" y="79"/>
                    <a:pt x="70" y="79"/>
                  </a:cubicBezTo>
                  <a:cubicBezTo>
                    <a:pt x="69" y="79"/>
                    <a:pt x="68" y="79"/>
                    <a:pt x="67" y="79"/>
                  </a:cubicBezTo>
                  <a:cubicBezTo>
                    <a:pt x="65" y="79"/>
                    <a:pt x="63" y="78"/>
                    <a:pt x="61" y="77"/>
                  </a:cubicBezTo>
                  <a:cubicBezTo>
                    <a:pt x="59" y="75"/>
                    <a:pt x="58" y="73"/>
                    <a:pt x="58" y="71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4" y="68"/>
                    <a:pt x="50" y="72"/>
                    <a:pt x="44" y="75"/>
                  </a:cubicBezTo>
                  <a:cubicBezTo>
                    <a:pt x="38" y="78"/>
                    <a:pt x="32" y="80"/>
                    <a:pt x="25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Freeform 166"/>
            <p:cNvSpPr/>
            <p:nvPr/>
          </p:nvSpPr>
          <p:spPr bwMode="auto">
            <a:xfrm>
              <a:off x="7177087" y="3121819"/>
              <a:ext cx="46038" cy="57150"/>
            </a:xfrm>
            <a:custGeom>
              <a:avLst/>
              <a:gdLst>
                <a:gd name="T0" fmla="*/ 35 w 66"/>
                <a:gd name="T1" fmla="*/ 81 h 81"/>
                <a:gd name="T2" fmla="*/ 16 w 66"/>
                <a:gd name="T3" fmla="*/ 78 h 81"/>
                <a:gd name="T4" fmla="*/ 0 w 66"/>
                <a:gd name="T5" fmla="*/ 70 h 81"/>
                <a:gd name="T6" fmla="*/ 6 w 66"/>
                <a:gd name="T7" fmla="*/ 61 h 81"/>
                <a:gd name="T8" fmla="*/ 20 w 66"/>
                <a:gd name="T9" fmla="*/ 69 h 81"/>
                <a:gd name="T10" fmla="*/ 34 w 66"/>
                <a:gd name="T11" fmla="*/ 71 h 81"/>
                <a:gd name="T12" fmla="*/ 48 w 66"/>
                <a:gd name="T13" fmla="*/ 68 h 81"/>
                <a:gd name="T14" fmla="*/ 53 w 66"/>
                <a:gd name="T15" fmla="*/ 58 h 81"/>
                <a:gd name="T16" fmla="*/ 52 w 66"/>
                <a:gd name="T17" fmla="*/ 53 h 81"/>
                <a:gd name="T18" fmla="*/ 48 w 66"/>
                <a:gd name="T19" fmla="*/ 50 h 81"/>
                <a:gd name="T20" fmla="*/ 41 w 66"/>
                <a:gd name="T21" fmla="*/ 47 h 81"/>
                <a:gd name="T22" fmla="*/ 31 w 66"/>
                <a:gd name="T23" fmla="*/ 45 h 81"/>
                <a:gd name="T24" fmla="*/ 19 w 66"/>
                <a:gd name="T25" fmla="*/ 41 h 81"/>
                <a:gd name="T26" fmla="*/ 10 w 66"/>
                <a:gd name="T27" fmla="*/ 37 h 81"/>
                <a:gd name="T28" fmla="*/ 6 w 66"/>
                <a:gd name="T29" fmla="*/ 32 h 81"/>
                <a:gd name="T30" fmla="*/ 4 w 66"/>
                <a:gd name="T31" fmla="*/ 24 h 81"/>
                <a:gd name="T32" fmla="*/ 6 w 66"/>
                <a:gd name="T33" fmla="*/ 14 h 81"/>
                <a:gd name="T34" fmla="*/ 13 w 66"/>
                <a:gd name="T35" fmla="*/ 6 h 81"/>
                <a:gd name="T36" fmla="*/ 22 w 66"/>
                <a:gd name="T37" fmla="*/ 1 h 81"/>
                <a:gd name="T38" fmla="*/ 34 w 66"/>
                <a:gd name="T39" fmla="*/ 0 h 81"/>
                <a:gd name="T40" fmla="*/ 51 w 66"/>
                <a:gd name="T41" fmla="*/ 3 h 81"/>
                <a:gd name="T42" fmla="*/ 64 w 66"/>
                <a:gd name="T43" fmla="*/ 10 h 81"/>
                <a:gd name="T44" fmla="*/ 58 w 66"/>
                <a:gd name="T45" fmla="*/ 18 h 81"/>
                <a:gd name="T46" fmla="*/ 46 w 66"/>
                <a:gd name="T47" fmla="*/ 12 h 81"/>
                <a:gd name="T48" fmla="*/ 34 w 66"/>
                <a:gd name="T49" fmla="*/ 9 h 81"/>
                <a:gd name="T50" fmla="*/ 22 w 66"/>
                <a:gd name="T51" fmla="*/ 12 h 81"/>
                <a:gd name="T52" fmla="*/ 17 w 66"/>
                <a:gd name="T53" fmla="*/ 22 h 81"/>
                <a:gd name="T54" fmla="*/ 18 w 66"/>
                <a:gd name="T55" fmla="*/ 27 h 81"/>
                <a:gd name="T56" fmla="*/ 21 w 66"/>
                <a:gd name="T57" fmla="*/ 30 h 81"/>
                <a:gd name="T58" fmla="*/ 27 w 66"/>
                <a:gd name="T59" fmla="*/ 32 h 81"/>
                <a:gd name="T60" fmla="*/ 35 w 66"/>
                <a:gd name="T61" fmla="*/ 35 h 81"/>
                <a:gd name="T62" fmla="*/ 49 w 66"/>
                <a:gd name="T63" fmla="*/ 38 h 81"/>
                <a:gd name="T64" fmla="*/ 58 w 66"/>
                <a:gd name="T65" fmla="*/ 43 h 81"/>
                <a:gd name="T66" fmla="*/ 64 w 66"/>
                <a:gd name="T67" fmla="*/ 49 h 81"/>
                <a:gd name="T68" fmla="*/ 66 w 66"/>
                <a:gd name="T69" fmla="*/ 57 h 81"/>
                <a:gd name="T70" fmla="*/ 57 w 66"/>
                <a:gd name="T71" fmla="*/ 75 h 81"/>
                <a:gd name="T72" fmla="*/ 35 w 66"/>
                <a:gd name="T7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81">
                  <a:moveTo>
                    <a:pt x="35" y="81"/>
                  </a:moveTo>
                  <a:cubicBezTo>
                    <a:pt x="28" y="81"/>
                    <a:pt x="22" y="80"/>
                    <a:pt x="16" y="78"/>
                  </a:cubicBezTo>
                  <a:cubicBezTo>
                    <a:pt x="10" y="76"/>
                    <a:pt x="5" y="73"/>
                    <a:pt x="0" y="7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1" y="64"/>
                    <a:pt x="15" y="67"/>
                    <a:pt x="20" y="69"/>
                  </a:cubicBezTo>
                  <a:cubicBezTo>
                    <a:pt x="24" y="70"/>
                    <a:pt x="29" y="71"/>
                    <a:pt x="34" y="71"/>
                  </a:cubicBezTo>
                  <a:cubicBezTo>
                    <a:pt x="40" y="71"/>
                    <a:pt x="45" y="70"/>
                    <a:pt x="48" y="68"/>
                  </a:cubicBezTo>
                  <a:cubicBezTo>
                    <a:pt x="51" y="66"/>
                    <a:pt x="53" y="62"/>
                    <a:pt x="53" y="58"/>
                  </a:cubicBezTo>
                  <a:cubicBezTo>
                    <a:pt x="53" y="56"/>
                    <a:pt x="53" y="55"/>
                    <a:pt x="52" y="53"/>
                  </a:cubicBezTo>
                  <a:cubicBezTo>
                    <a:pt x="51" y="52"/>
                    <a:pt x="49" y="51"/>
                    <a:pt x="48" y="50"/>
                  </a:cubicBezTo>
                  <a:cubicBezTo>
                    <a:pt x="46" y="49"/>
                    <a:pt x="44" y="48"/>
                    <a:pt x="41" y="47"/>
                  </a:cubicBezTo>
                  <a:cubicBezTo>
                    <a:pt x="38" y="46"/>
                    <a:pt x="35" y="46"/>
                    <a:pt x="31" y="45"/>
                  </a:cubicBezTo>
                  <a:cubicBezTo>
                    <a:pt x="26" y="43"/>
                    <a:pt x="22" y="42"/>
                    <a:pt x="19" y="41"/>
                  </a:cubicBezTo>
                  <a:cubicBezTo>
                    <a:pt x="15" y="40"/>
                    <a:pt x="13" y="39"/>
                    <a:pt x="10" y="37"/>
                  </a:cubicBezTo>
                  <a:cubicBezTo>
                    <a:pt x="8" y="36"/>
                    <a:pt x="7" y="34"/>
                    <a:pt x="6" y="32"/>
                  </a:cubicBezTo>
                  <a:cubicBezTo>
                    <a:pt x="5" y="30"/>
                    <a:pt x="4" y="27"/>
                    <a:pt x="4" y="24"/>
                  </a:cubicBezTo>
                  <a:cubicBezTo>
                    <a:pt x="4" y="20"/>
                    <a:pt x="5" y="17"/>
                    <a:pt x="6" y="14"/>
                  </a:cubicBezTo>
                  <a:cubicBezTo>
                    <a:pt x="8" y="11"/>
                    <a:pt x="10" y="8"/>
                    <a:pt x="13" y="6"/>
                  </a:cubicBezTo>
                  <a:cubicBezTo>
                    <a:pt x="15" y="4"/>
                    <a:pt x="19" y="2"/>
                    <a:pt x="22" y="1"/>
                  </a:cubicBezTo>
                  <a:cubicBezTo>
                    <a:pt x="26" y="0"/>
                    <a:pt x="30" y="0"/>
                    <a:pt x="34" y="0"/>
                  </a:cubicBezTo>
                  <a:cubicBezTo>
                    <a:pt x="40" y="0"/>
                    <a:pt x="46" y="1"/>
                    <a:pt x="51" y="3"/>
                  </a:cubicBezTo>
                  <a:cubicBezTo>
                    <a:pt x="56" y="5"/>
                    <a:pt x="60" y="7"/>
                    <a:pt x="64" y="1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4" y="15"/>
                    <a:pt x="51" y="13"/>
                    <a:pt x="46" y="12"/>
                  </a:cubicBezTo>
                  <a:cubicBezTo>
                    <a:pt x="42" y="10"/>
                    <a:pt x="38" y="9"/>
                    <a:pt x="34" y="9"/>
                  </a:cubicBezTo>
                  <a:cubicBezTo>
                    <a:pt x="29" y="9"/>
                    <a:pt x="25" y="10"/>
                    <a:pt x="22" y="12"/>
                  </a:cubicBezTo>
                  <a:cubicBezTo>
                    <a:pt x="18" y="15"/>
                    <a:pt x="17" y="18"/>
                    <a:pt x="17" y="22"/>
                  </a:cubicBezTo>
                  <a:cubicBezTo>
                    <a:pt x="17" y="24"/>
                    <a:pt x="17" y="26"/>
                    <a:pt x="18" y="27"/>
                  </a:cubicBezTo>
                  <a:cubicBezTo>
                    <a:pt x="18" y="28"/>
                    <a:pt x="19" y="29"/>
                    <a:pt x="21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3"/>
                    <a:pt x="32" y="34"/>
                    <a:pt x="35" y="35"/>
                  </a:cubicBezTo>
                  <a:cubicBezTo>
                    <a:pt x="40" y="36"/>
                    <a:pt x="45" y="37"/>
                    <a:pt x="49" y="38"/>
                  </a:cubicBezTo>
                  <a:cubicBezTo>
                    <a:pt x="52" y="40"/>
                    <a:pt x="56" y="41"/>
                    <a:pt x="58" y="43"/>
                  </a:cubicBezTo>
                  <a:cubicBezTo>
                    <a:pt x="61" y="44"/>
                    <a:pt x="63" y="46"/>
                    <a:pt x="64" y="49"/>
                  </a:cubicBezTo>
                  <a:cubicBezTo>
                    <a:pt x="65" y="51"/>
                    <a:pt x="66" y="54"/>
                    <a:pt x="66" y="57"/>
                  </a:cubicBezTo>
                  <a:cubicBezTo>
                    <a:pt x="66" y="64"/>
                    <a:pt x="63" y="70"/>
                    <a:pt x="57" y="75"/>
                  </a:cubicBezTo>
                  <a:cubicBezTo>
                    <a:pt x="52" y="79"/>
                    <a:pt x="44" y="81"/>
                    <a:pt x="3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Freeform 167"/>
            <p:cNvSpPr/>
            <p:nvPr/>
          </p:nvSpPr>
          <p:spPr bwMode="auto">
            <a:xfrm>
              <a:off x="7231062" y="3121819"/>
              <a:ext cx="50800" cy="57150"/>
            </a:xfrm>
            <a:custGeom>
              <a:avLst/>
              <a:gdLst>
                <a:gd name="T0" fmla="*/ 0 w 74"/>
                <a:gd name="T1" fmla="*/ 40 h 81"/>
                <a:gd name="T2" fmla="*/ 3 w 74"/>
                <a:gd name="T3" fmla="*/ 25 h 81"/>
                <a:gd name="T4" fmla="*/ 11 w 74"/>
                <a:gd name="T5" fmla="*/ 12 h 81"/>
                <a:gd name="T6" fmla="*/ 24 w 74"/>
                <a:gd name="T7" fmla="*/ 3 h 81"/>
                <a:gd name="T8" fmla="*/ 40 w 74"/>
                <a:gd name="T9" fmla="*/ 0 h 81"/>
                <a:gd name="T10" fmla="*/ 60 w 74"/>
                <a:gd name="T11" fmla="*/ 5 h 81"/>
                <a:gd name="T12" fmla="*/ 73 w 74"/>
                <a:gd name="T13" fmla="*/ 19 h 81"/>
                <a:gd name="T14" fmla="*/ 60 w 74"/>
                <a:gd name="T15" fmla="*/ 23 h 81"/>
                <a:gd name="T16" fmla="*/ 52 w 74"/>
                <a:gd name="T17" fmla="*/ 14 h 81"/>
                <a:gd name="T18" fmla="*/ 40 w 74"/>
                <a:gd name="T19" fmla="*/ 11 h 81"/>
                <a:gd name="T20" fmla="*/ 29 w 74"/>
                <a:gd name="T21" fmla="*/ 13 h 81"/>
                <a:gd name="T22" fmla="*/ 21 w 74"/>
                <a:gd name="T23" fmla="*/ 19 h 81"/>
                <a:gd name="T24" fmla="*/ 16 w 74"/>
                <a:gd name="T25" fmla="*/ 29 h 81"/>
                <a:gd name="T26" fmla="*/ 14 w 74"/>
                <a:gd name="T27" fmla="*/ 40 h 81"/>
                <a:gd name="T28" fmla="*/ 16 w 74"/>
                <a:gd name="T29" fmla="*/ 52 h 81"/>
                <a:gd name="T30" fmla="*/ 21 w 74"/>
                <a:gd name="T31" fmla="*/ 61 h 81"/>
                <a:gd name="T32" fmla="*/ 30 w 74"/>
                <a:gd name="T33" fmla="*/ 67 h 81"/>
                <a:gd name="T34" fmla="*/ 40 w 74"/>
                <a:gd name="T35" fmla="*/ 70 h 81"/>
                <a:gd name="T36" fmla="*/ 47 w 74"/>
                <a:gd name="T37" fmla="*/ 69 h 81"/>
                <a:gd name="T38" fmla="*/ 53 w 74"/>
                <a:gd name="T39" fmla="*/ 66 h 81"/>
                <a:gd name="T40" fmla="*/ 58 w 74"/>
                <a:gd name="T41" fmla="*/ 62 h 81"/>
                <a:gd name="T42" fmla="*/ 61 w 74"/>
                <a:gd name="T43" fmla="*/ 57 h 81"/>
                <a:gd name="T44" fmla="*/ 74 w 74"/>
                <a:gd name="T45" fmla="*/ 61 h 81"/>
                <a:gd name="T46" fmla="*/ 69 w 74"/>
                <a:gd name="T47" fmla="*/ 69 h 81"/>
                <a:gd name="T48" fmla="*/ 61 w 74"/>
                <a:gd name="T49" fmla="*/ 75 h 81"/>
                <a:gd name="T50" fmla="*/ 51 w 74"/>
                <a:gd name="T51" fmla="*/ 80 h 81"/>
                <a:gd name="T52" fmla="*/ 40 w 74"/>
                <a:gd name="T53" fmla="*/ 81 h 81"/>
                <a:gd name="T54" fmla="*/ 24 w 74"/>
                <a:gd name="T55" fmla="*/ 78 h 81"/>
                <a:gd name="T56" fmla="*/ 11 w 74"/>
                <a:gd name="T57" fmla="*/ 69 h 81"/>
                <a:gd name="T58" fmla="*/ 3 w 74"/>
                <a:gd name="T59" fmla="*/ 56 h 81"/>
                <a:gd name="T60" fmla="*/ 0 w 74"/>
                <a:gd name="T61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4" h="81">
                  <a:moveTo>
                    <a:pt x="0" y="40"/>
                  </a:moveTo>
                  <a:cubicBezTo>
                    <a:pt x="0" y="35"/>
                    <a:pt x="1" y="29"/>
                    <a:pt x="3" y="25"/>
                  </a:cubicBezTo>
                  <a:cubicBezTo>
                    <a:pt x="5" y="20"/>
                    <a:pt x="8" y="15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8" y="0"/>
                    <a:pt x="55" y="1"/>
                    <a:pt x="60" y="5"/>
                  </a:cubicBezTo>
                  <a:cubicBezTo>
                    <a:pt x="66" y="8"/>
                    <a:pt x="70" y="13"/>
                    <a:pt x="73" y="1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8" y="19"/>
                    <a:pt x="55" y="16"/>
                    <a:pt x="52" y="14"/>
                  </a:cubicBezTo>
                  <a:cubicBezTo>
                    <a:pt x="48" y="12"/>
                    <a:pt x="44" y="11"/>
                    <a:pt x="40" y="11"/>
                  </a:cubicBezTo>
                  <a:cubicBezTo>
                    <a:pt x="36" y="11"/>
                    <a:pt x="33" y="12"/>
                    <a:pt x="29" y="13"/>
                  </a:cubicBezTo>
                  <a:cubicBezTo>
                    <a:pt x="26" y="15"/>
                    <a:pt x="23" y="17"/>
                    <a:pt x="21" y="19"/>
                  </a:cubicBezTo>
                  <a:cubicBezTo>
                    <a:pt x="19" y="22"/>
                    <a:pt x="17" y="25"/>
                    <a:pt x="16" y="29"/>
                  </a:cubicBezTo>
                  <a:cubicBezTo>
                    <a:pt x="14" y="32"/>
                    <a:pt x="14" y="36"/>
                    <a:pt x="14" y="40"/>
                  </a:cubicBezTo>
                  <a:cubicBezTo>
                    <a:pt x="14" y="44"/>
                    <a:pt x="14" y="48"/>
                    <a:pt x="16" y="52"/>
                  </a:cubicBezTo>
                  <a:cubicBezTo>
                    <a:pt x="17" y="55"/>
                    <a:pt x="19" y="58"/>
                    <a:pt x="21" y="61"/>
                  </a:cubicBezTo>
                  <a:cubicBezTo>
                    <a:pt x="24" y="64"/>
                    <a:pt x="27" y="66"/>
                    <a:pt x="30" y="67"/>
                  </a:cubicBezTo>
                  <a:cubicBezTo>
                    <a:pt x="33" y="69"/>
                    <a:pt x="36" y="70"/>
                    <a:pt x="40" y="70"/>
                  </a:cubicBezTo>
                  <a:cubicBezTo>
                    <a:pt x="42" y="70"/>
                    <a:pt x="44" y="69"/>
                    <a:pt x="47" y="69"/>
                  </a:cubicBezTo>
                  <a:cubicBezTo>
                    <a:pt x="49" y="68"/>
                    <a:pt x="51" y="67"/>
                    <a:pt x="53" y="66"/>
                  </a:cubicBezTo>
                  <a:cubicBezTo>
                    <a:pt x="55" y="65"/>
                    <a:pt x="56" y="64"/>
                    <a:pt x="58" y="62"/>
                  </a:cubicBezTo>
                  <a:cubicBezTo>
                    <a:pt x="59" y="61"/>
                    <a:pt x="60" y="59"/>
                    <a:pt x="61" y="57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2" y="64"/>
                    <a:pt x="71" y="67"/>
                    <a:pt x="69" y="69"/>
                  </a:cubicBezTo>
                  <a:cubicBezTo>
                    <a:pt x="66" y="72"/>
                    <a:pt x="64" y="74"/>
                    <a:pt x="61" y="75"/>
                  </a:cubicBezTo>
                  <a:cubicBezTo>
                    <a:pt x="58" y="77"/>
                    <a:pt x="55" y="79"/>
                    <a:pt x="51" y="80"/>
                  </a:cubicBezTo>
                  <a:cubicBezTo>
                    <a:pt x="48" y="81"/>
                    <a:pt x="44" y="81"/>
                    <a:pt x="40" y="81"/>
                  </a:cubicBez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Freeform 168"/>
            <p:cNvSpPr>
              <a:spLocks noEditPoints="1"/>
            </p:cNvSpPr>
            <p:nvPr/>
          </p:nvSpPr>
          <p:spPr bwMode="auto">
            <a:xfrm>
              <a:off x="7292975" y="3101181"/>
              <a:ext cx="9525" cy="77788"/>
            </a:xfrm>
            <a:custGeom>
              <a:avLst/>
              <a:gdLst>
                <a:gd name="T0" fmla="*/ 0 w 6"/>
                <a:gd name="T1" fmla="*/ 49 h 49"/>
                <a:gd name="T2" fmla="*/ 0 w 6"/>
                <a:gd name="T3" fmla="*/ 14 h 49"/>
                <a:gd name="T4" fmla="*/ 6 w 6"/>
                <a:gd name="T5" fmla="*/ 14 h 49"/>
                <a:gd name="T6" fmla="*/ 6 w 6"/>
                <a:gd name="T7" fmla="*/ 49 h 49"/>
                <a:gd name="T8" fmla="*/ 0 w 6"/>
                <a:gd name="T9" fmla="*/ 49 h 49"/>
                <a:gd name="T10" fmla="*/ 0 w 6"/>
                <a:gd name="T11" fmla="*/ 49 h 49"/>
                <a:gd name="T12" fmla="*/ 0 w 6"/>
                <a:gd name="T13" fmla="*/ 7 h 49"/>
                <a:gd name="T14" fmla="*/ 0 w 6"/>
                <a:gd name="T15" fmla="*/ 0 h 49"/>
                <a:gd name="T16" fmla="*/ 6 w 6"/>
                <a:gd name="T17" fmla="*/ 0 h 49"/>
                <a:gd name="T18" fmla="*/ 6 w 6"/>
                <a:gd name="T19" fmla="*/ 7 h 49"/>
                <a:gd name="T20" fmla="*/ 0 w 6"/>
                <a:gd name="T21" fmla="*/ 7 h 49"/>
                <a:gd name="T22" fmla="*/ 0 w 6"/>
                <a:gd name="T23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9">
                  <a:moveTo>
                    <a:pt x="0" y="49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Freeform 169"/>
            <p:cNvSpPr>
              <a:spLocks noEditPoints="1"/>
            </p:cNvSpPr>
            <p:nvPr/>
          </p:nvSpPr>
          <p:spPr bwMode="auto">
            <a:xfrm>
              <a:off x="7316787" y="3121819"/>
              <a:ext cx="53975" cy="79375"/>
            </a:xfrm>
            <a:custGeom>
              <a:avLst/>
              <a:gdLst>
                <a:gd name="T0" fmla="*/ 42 w 78"/>
                <a:gd name="T1" fmla="*/ 81 h 112"/>
                <a:gd name="T2" fmla="*/ 25 w 78"/>
                <a:gd name="T3" fmla="*/ 76 h 112"/>
                <a:gd name="T4" fmla="*/ 13 w 78"/>
                <a:gd name="T5" fmla="*/ 64 h 112"/>
                <a:gd name="T6" fmla="*/ 13 w 78"/>
                <a:gd name="T7" fmla="*/ 112 h 112"/>
                <a:gd name="T8" fmla="*/ 0 w 78"/>
                <a:gd name="T9" fmla="*/ 112 h 112"/>
                <a:gd name="T10" fmla="*/ 0 w 78"/>
                <a:gd name="T11" fmla="*/ 1 h 112"/>
                <a:gd name="T12" fmla="*/ 12 w 78"/>
                <a:gd name="T13" fmla="*/ 1 h 112"/>
                <a:gd name="T14" fmla="*/ 12 w 78"/>
                <a:gd name="T15" fmla="*/ 16 h 112"/>
                <a:gd name="T16" fmla="*/ 24 w 78"/>
                <a:gd name="T17" fmla="*/ 4 h 112"/>
                <a:gd name="T18" fmla="*/ 40 w 78"/>
                <a:gd name="T19" fmla="*/ 0 h 112"/>
                <a:gd name="T20" fmla="*/ 55 w 78"/>
                <a:gd name="T21" fmla="*/ 3 h 112"/>
                <a:gd name="T22" fmla="*/ 67 w 78"/>
                <a:gd name="T23" fmla="*/ 12 h 112"/>
                <a:gd name="T24" fmla="*/ 75 w 78"/>
                <a:gd name="T25" fmla="*/ 25 h 112"/>
                <a:gd name="T26" fmla="*/ 78 w 78"/>
                <a:gd name="T27" fmla="*/ 40 h 112"/>
                <a:gd name="T28" fmla="*/ 75 w 78"/>
                <a:gd name="T29" fmla="*/ 56 h 112"/>
                <a:gd name="T30" fmla="*/ 68 w 78"/>
                <a:gd name="T31" fmla="*/ 69 h 112"/>
                <a:gd name="T32" fmla="*/ 57 w 78"/>
                <a:gd name="T33" fmla="*/ 78 h 112"/>
                <a:gd name="T34" fmla="*/ 42 w 78"/>
                <a:gd name="T35" fmla="*/ 81 h 112"/>
                <a:gd name="T36" fmla="*/ 38 w 78"/>
                <a:gd name="T37" fmla="*/ 70 h 112"/>
                <a:gd name="T38" fmla="*/ 49 w 78"/>
                <a:gd name="T39" fmla="*/ 67 h 112"/>
                <a:gd name="T40" fmla="*/ 57 w 78"/>
                <a:gd name="T41" fmla="*/ 61 h 112"/>
                <a:gd name="T42" fmla="*/ 62 w 78"/>
                <a:gd name="T43" fmla="*/ 51 h 112"/>
                <a:gd name="T44" fmla="*/ 64 w 78"/>
                <a:gd name="T45" fmla="*/ 40 h 112"/>
                <a:gd name="T46" fmla="*/ 62 w 78"/>
                <a:gd name="T47" fmla="*/ 29 h 112"/>
                <a:gd name="T48" fmla="*/ 56 w 78"/>
                <a:gd name="T49" fmla="*/ 20 h 112"/>
                <a:gd name="T50" fmla="*/ 48 w 78"/>
                <a:gd name="T51" fmla="*/ 14 h 112"/>
                <a:gd name="T52" fmla="*/ 37 w 78"/>
                <a:gd name="T53" fmla="*/ 11 h 112"/>
                <a:gd name="T54" fmla="*/ 30 w 78"/>
                <a:gd name="T55" fmla="*/ 13 h 112"/>
                <a:gd name="T56" fmla="*/ 22 w 78"/>
                <a:gd name="T57" fmla="*/ 16 h 112"/>
                <a:gd name="T58" fmla="*/ 17 w 78"/>
                <a:gd name="T59" fmla="*/ 22 h 112"/>
                <a:gd name="T60" fmla="*/ 13 w 78"/>
                <a:gd name="T61" fmla="*/ 29 h 112"/>
                <a:gd name="T62" fmla="*/ 13 w 78"/>
                <a:gd name="T63" fmla="*/ 51 h 112"/>
                <a:gd name="T64" fmla="*/ 18 w 78"/>
                <a:gd name="T65" fmla="*/ 58 h 112"/>
                <a:gd name="T66" fmla="*/ 23 w 78"/>
                <a:gd name="T67" fmla="*/ 64 h 112"/>
                <a:gd name="T68" fmla="*/ 30 w 78"/>
                <a:gd name="T69" fmla="*/ 68 h 112"/>
                <a:gd name="T70" fmla="*/ 38 w 78"/>
                <a:gd name="T71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112">
                  <a:moveTo>
                    <a:pt x="42" y="81"/>
                  </a:moveTo>
                  <a:cubicBezTo>
                    <a:pt x="36" y="81"/>
                    <a:pt x="30" y="79"/>
                    <a:pt x="25" y="76"/>
                  </a:cubicBezTo>
                  <a:cubicBezTo>
                    <a:pt x="20" y="73"/>
                    <a:pt x="16" y="69"/>
                    <a:pt x="13" y="64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1"/>
                    <a:pt x="19" y="7"/>
                    <a:pt x="24" y="4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1" y="1"/>
                    <a:pt x="55" y="3"/>
                  </a:cubicBezTo>
                  <a:cubicBezTo>
                    <a:pt x="60" y="5"/>
                    <a:pt x="64" y="8"/>
                    <a:pt x="67" y="12"/>
                  </a:cubicBezTo>
                  <a:cubicBezTo>
                    <a:pt x="70" y="16"/>
                    <a:pt x="73" y="20"/>
                    <a:pt x="75" y="25"/>
                  </a:cubicBezTo>
                  <a:cubicBezTo>
                    <a:pt x="77" y="30"/>
                    <a:pt x="78" y="35"/>
                    <a:pt x="78" y="40"/>
                  </a:cubicBezTo>
                  <a:cubicBezTo>
                    <a:pt x="78" y="46"/>
                    <a:pt x="77" y="51"/>
                    <a:pt x="75" y="56"/>
                  </a:cubicBezTo>
                  <a:cubicBezTo>
                    <a:pt x="73" y="61"/>
                    <a:pt x="71" y="65"/>
                    <a:pt x="68" y="69"/>
                  </a:cubicBezTo>
                  <a:cubicBezTo>
                    <a:pt x="65" y="73"/>
                    <a:pt x="61" y="76"/>
                    <a:pt x="57" y="78"/>
                  </a:cubicBezTo>
                  <a:cubicBezTo>
                    <a:pt x="52" y="80"/>
                    <a:pt x="48" y="81"/>
                    <a:pt x="42" y="81"/>
                  </a:cubicBezTo>
                  <a:close/>
                  <a:moveTo>
                    <a:pt x="38" y="70"/>
                  </a:moveTo>
                  <a:cubicBezTo>
                    <a:pt x="42" y="70"/>
                    <a:pt x="46" y="69"/>
                    <a:pt x="49" y="67"/>
                  </a:cubicBezTo>
                  <a:cubicBezTo>
                    <a:pt x="52" y="65"/>
                    <a:pt x="55" y="63"/>
                    <a:pt x="57" y="61"/>
                  </a:cubicBezTo>
                  <a:cubicBezTo>
                    <a:pt x="59" y="58"/>
                    <a:pt x="61" y="55"/>
                    <a:pt x="62" y="51"/>
                  </a:cubicBezTo>
                  <a:cubicBezTo>
                    <a:pt x="63" y="48"/>
                    <a:pt x="64" y="44"/>
                    <a:pt x="64" y="40"/>
                  </a:cubicBezTo>
                  <a:cubicBezTo>
                    <a:pt x="64" y="36"/>
                    <a:pt x="63" y="33"/>
                    <a:pt x="62" y="29"/>
                  </a:cubicBezTo>
                  <a:cubicBezTo>
                    <a:pt x="60" y="26"/>
                    <a:pt x="59" y="22"/>
                    <a:pt x="56" y="20"/>
                  </a:cubicBezTo>
                  <a:cubicBezTo>
                    <a:pt x="54" y="17"/>
                    <a:pt x="51" y="15"/>
                    <a:pt x="48" y="14"/>
                  </a:cubicBezTo>
                  <a:cubicBezTo>
                    <a:pt x="44" y="12"/>
                    <a:pt x="41" y="11"/>
                    <a:pt x="37" y="11"/>
                  </a:cubicBezTo>
                  <a:cubicBezTo>
                    <a:pt x="35" y="11"/>
                    <a:pt x="32" y="12"/>
                    <a:pt x="30" y="13"/>
                  </a:cubicBezTo>
                  <a:cubicBezTo>
                    <a:pt x="27" y="14"/>
                    <a:pt x="25" y="15"/>
                    <a:pt x="22" y="16"/>
                  </a:cubicBezTo>
                  <a:cubicBezTo>
                    <a:pt x="20" y="18"/>
                    <a:pt x="18" y="20"/>
                    <a:pt x="17" y="22"/>
                  </a:cubicBezTo>
                  <a:cubicBezTo>
                    <a:pt x="15" y="24"/>
                    <a:pt x="14" y="26"/>
                    <a:pt x="13" y="29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4"/>
                    <a:pt x="16" y="56"/>
                    <a:pt x="18" y="58"/>
                  </a:cubicBezTo>
                  <a:cubicBezTo>
                    <a:pt x="19" y="61"/>
                    <a:pt x="21" y="63"/>
                    <a:pt x="23" y="64"/>
                  </a:cubicBezTo>
                  <a:cubicBezTo>
                    <a:pt x="26" y="66"/>
                    <a:pt x="28" y="67"/>
                    <a:pt x="30" y="68"/>
                  </a:cubicBezTo>
                  <a:cubicBezTo>
                    <a:pt x="33" y="69"/>
                    <a:pt x="36" y="70"/>
                    <a:pt x="38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0"/>
            <p:cNvSpPr>
              <a:spLocks noEditPoints="1"/>
            </p:cNvSpPr>
            <p:nvPr/>
          </p:nvSpPr>
          <p:spPr bwMode="auto">
            <a:xfrm>
              <a:off x="7383462" y="3101181"/>
              <a:ext cx="7938" cy="77788"/>
            </a:xfrm>
            <a:custGeom>
              <a:avLst/>
              <a:gdLst>
                <a:gd name="T0" fmla="*/ 0 w 5"/>
                <a:gd name="T1" fmla="*/ 49 h 49"/>
                <a:gd name="T2" fmla="*/ 0 w 5"/>
                <a:gd name="T3" fmla="*/ 14 h 49"/>
                <a:gd name="T4" fmla="*/ 5 w 5"/>
                <a:gd name="T5" fmla="*/ 14 h 49"/>
                <a:gd name="T6" fmla="*/ 5 w 5"/>
                <a:gd name="T7" fmla="*/ 49 h 49"/>
                <a:gd name="T8" fmla="*/ 0 w 5"/>
                <a:gd name="T9" fmla="*/ 49 h 49"/>
                <a:gd name="T10" fmla="*/ 0 w 5"/>
                <a:gd name="T11" fmla="*/ 49 h 49"/>
                <a:gd name="T12" fmla="*/ 0 w 5"/>
                <a:gd name="T13" fmla="*/ 7 h 49"/>
                <a:gd name="T14" fmla="*/ 0 w 5"/>
                <a:gd name="T15" fmla="*/ 0 h 49"/>
                <a:gd name="T16" fmla="*/ 5 w 5"/>
                <a:gd name="T17" fmla="*/ 0 h 49"/>
                <a:gd name="T18" fmla="*/ 5 w 5"/>
                <a:gd name="T19" fmla="*/ 7 h 49"/>
                <a:gd name="T20" fmla="*/ 0 w 5"/>
                <a:gd name="T21" fmla="*/ 7 h 49"/>
                <a:gd name="T22" fmla="*/ 0 w 5"/>
                <a:gd name="T23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9">
                  <a:moveTo>
                    <a:pt x="0" y="49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71"/>
            <p:cNvSpPr/>
            <p:nvPr/>
          </p:nvSpPr>
          <p:spPr bwMode="auto">
            <a:xfrm>
              <a:off x="7400925" y="3104356"/>
              <a:ext cx="34925" cy="74613"/>
            </a:xfrm>
            <a:custGeom>
              <a:avLst/>
              <a:gdLst>
                <a:gd name="T0" fmla="*/ 48 w 48"/>
                <a:gd name="T1" fmla="*/ 101 h 106"/>
                <a:gd name="T2" fmla="*/ 45 w 48"/>
                <a:gd name="T3" fmla="*/ 102 h 106"/>
                <a:gd name="T4" fmla="*/ 40 w 48"/>
                <a:gd name="T5" fmla="*/ 104 h 106"/>
                <a:gd name="T6" fmla="*/ 35 w 48"/>
                <a:gd name="T7" fmla="*/ 105 h 106"/>
                <a:gd name="T8" fmla="*/ 29 w 48"/>
                <a:gd name="T9" fmla="*/ 106 h 106"/>
                <a:gd name="T10" fmla="*/ 16 w 48"/>
                <a:gd name="T11" fmla="*/ 102 h 106"/>
                <a:gd name="T12" fmla="*/ 11 w 48"/>
                <a:gd name="T13" fmla="*/ 89 h 106"/>
                <a:gd name="T14" fmla="*/ 11 w 48"/>
                <a:gd name="T15" fmla="*/ 36 h 106"/>
                <a:gd name="T16" fmla="*/ 0 w 48"/>
                <a:gd name="T17" fmla="*/ 36 h 106"/>
                <a:gd name="T18" fmla="*/ 0 w 48"/>
                <a:gd name="T19" fmla="*/ 26 h 106"/>
                <a:gd name="T20" fmla="*/ 11 w 48"/>
                <a:gd name="T21" fmla="*/ 26 h 106"/>
                <a:gd name="T22" fmla="*/ 11 w 48"/>
                <a:gd name="T23" fmla="*/ 0 h 106"/>
                <a:gd name="T24" fmla="*/ 24 w 48"/>
                <a:gd name="T25" fmla="*/ 0 h 106"/>
                <a:gd name="T26" fmla="*/ 24 w 48"/>
                <a:gd name="T27" fmla="*/ 26 h 106"/>
                <a:gd name="T28" fmla="*/ 42 w 48"/>
                <a:gd name="T29" fmla="*/ 26 h 106"/>
                <a:gd name="T30" fmla="*/ 42 w 48"/>
                <a:gd name="T31" fmla="*/ 36 h 106"/>
                <a:gd name="T32" fmla="*/ 24 w 48"/>
                <a:gd name="T33" fmla="*/ 36 h 106"/>
                <a:gd name="T34" fmla="*/ 24 w 48"/>
                <a:gd name="T35" fmla="*/ 85 h 106"/>
                <a:gd name="T36" fmla="*/ 27 w 48"/>
                <a:gd name="T37" fmla="*/ 91 h 106"/>
                <a:gd name="T38" fmla="*/ 33 w 48"/>
                <a:gd name="T39" fmla="*/ 93 h 106"/>
                <a:gd name="T40" fmla="*/ 40 w 48"/>
                <a:gd name="T41" fmla="*/ 92 h 106"/>
                <a:gd name="T42" fmla="*/ 45 w 48"/>
                <a:gd name="T43" fmla="*/ 90 h 106"/>
                <a:gd name="T44" fmla="*/ 48 w 48"/>
                <a:gd name="T45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06">
                  <a:moveTo>
                    <a:pt x="48" y="101"/>
                  </a:moveTo>
                  <a:cubicBezTo>
                    <a:pt x="47" y="101"/>
                    <a:pt x="46" y="101"/>
                    <a:pt x="45" y="102"/>
                  </a:cubicBezTo>
                  <a:cubicBezTo>
                    <a:pt x="43" y="103"/>
                    <a:pt x="42" y="103"/>
                    <a:pt x="40" y="104"/>
                  </a:cubicBezTo>
                  <a:cubicBezTo>
                    <a:pt x="39" y="104"/>
                    <a:pt x="37" y="105"/>
                    <a:pt x="35" y="105"/>
                  </a:cubicBezTo>
                  <a:cubicBezTo>
                    <a:pt x="33" y="105"/>
                    <a:pt x="31" y="106"/>
                    <a:pt x="29" y="106"/>
                  </a:cubicBezTo>
                  <a:cubicBezTo>
                    <a:pt x="24" y="106"/>
                    <a:pt x="20" y="104"/>
                    <a:pt x="16" y="102"/>
                  </a:cubicBezTo>
                  <a:cubicBezTo>
                    <a:pt x="13" y="99"/>
                    <a:pt x="11" y="95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9" y="93"/>
                    <a:pt x="31" y="93"/>
                    <a:pt x="33" y="93"/>
                  </a:cubicBezTo>
                  <a:cubicBezTo>
                    <a:pt x="36" y="93"/>
                    <a:pt x="38" y="93"/>
                    <a:pt x="40" y="92"/>
                  </a:cubicBezTo>
                  <a:cubicBezTo>
                    <a:pt x="42" y="91"/>
                    <a:pt x="44" y="91"/>
                    <a:pt x="45" y="90"/>
                  </a:cubicBezTo>
                  <a:cubicBezTo>
                    <a:pt x="48" y="101"/>
                    <a:pt x="48" y="101"/>
                    <a:pt x="48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Freeform 172"/>
            <p:cNvSpPr>
              <a:spLocks noEditPoints="1"/>
            </p:cNvSpPr>
            <p:nvPr/>
          </p:nvSpPr>
          <p:spPr bwMode="auto">
            <a:xfrm>
              <a:off x="7466012" y="3121819"/>
              <a:ext cx="55563" cy="57150"/>
            </a:xfrm>
            <a:custGeom>
              <a:avLst/>
              <a:gdLst>
                <a:gd name="T0" fmla="*/ 40 w 79"/>
                <a:gd name="T1" fmla="*/ 81 h 81"/>
                <a:gd name="T2" fmla="*/ 24 w 79"/>
                <a:gd name="T3" fmla="*/ 78 h 81"/>
                <a:gd name="T4" fmla="*/ 11 w 79"/>
                <a:gd name="T5" fmla="*/ 69 h 81"/>
                <a:gd name="T6" fmla="*/ 3 w 79"/>
                <a:gd name="T7" fmla="*/ 56 h 81"/>
                <a:gd name="T8" fmla="*/ 0 w 79"/>
                <a:gd name="T9" fmla="*/ 40 h 81"/>
                <a:gd name="T10" fmla="*/ 3 w 79"/>
                <a:gd name="T11" fmla="*/ 25 h 81"/>
                <a:gd name="T12" fmla="*/ 11 w 79"/>
                <a:gd name="T13" fmla="*/ 12 h 81"/>
                <a:gd name="T14" fmla="*/ 24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8 w 79"/>
                <a:gd name="T21" fmla="*/ 12 h 81"/>
                <a:gd name="T22" fmla="*/ 76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7 w 79"/>
                <a:gd name="T33" fmla="*/ 55 h 81"/>
                <a:gd name="T34" fmla="*/ 22 w 79"/>
                <a:gd name="T35" fmla="*/ 64 h 81"/>
                <a:gd name="T36" fmla="*/ 31 w 79"/>
                <a:gd name="T37" fmla="*/ 69 h 81"/>
                <a:gd name="T38" fmla="*/ 40 w 79"/>
                <a:gd name="T39" fmla="*/ 71 h 81"/>
                <a:gd name="T40" fmla="*/ 47 w 79"/>
                <a:gd name="T41" fmla="*/ 70 h 81"/>
                <a:gd name="T42" fmla="*/ 54 w 79"/>
                <a:gd name="T43" fmla="*/ 67 h 81"/>
                <a:gd name="T44" fmla="*/ 59 w 79"/>
                <a:gd name="T45" fmla="*/ 63 h 81"/>
                <a:gd name="T46" fmla="*/ 63 w 79"/>
                <a:gd name="T47" fmla="*/ 58 h 81"/>
                <a:gd name="T48" fmla="*/ 74 w 79"/>
                <a:gd name="T49" fmla="*/ 61 h 81"/>
                <a:gd name="T50" fmla="*/ 69 w 79"/>
                <a:gd name="T51" fmla="*/ 69 h 81"/>
                <a:gd name="T52" fmla="*/ 61 w 79"/>
                <a:gd name="T53" fmla="*/ 75 h 81"/>
                <a:gd name="T54" fmla="*/ 51 w 79"/>
                <a:gd name="T55" fmla="*/ 80 h 81"/>
                <a:gd name="T56" fmla="*/ 40 w 79"/>
                <a:gd name="T57" fmla="*/ 81 h 81"/>
                <a:gd name="T58" fmla="*/ 67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2 h 81"/>
                <a:gd name="T66" fmla="*/ 40 w 79"/>
                <a:gd name="T67" fmla="*/ 10 h 81"/>
                <a:gd name="T68" fmla="*/ 30 w 79"/>
                <a:gd name="T69" fmla="*/ 12 h 81"/>
                <a:gd name="T70" fmla="*/ 22 w 79"/>
                <a:gd name="T71" fmla="*/ 17 h 81"/>
                <a:gd name="T72" fmla="*/ 16 w 79"/>
                <a:gd name="T73" fmla="*/ 25 h 81"/>
                <a:gd name="T74" fmla="*/ 14 w 79"/>
                <a:gd name="T75" fmla="*/ 35 h 81"/>
                <a:gd name="T76" fmla="*/ 67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4" y="73"/>
                    <a:pt x="11" y="69"/>
                  </a:cubicBezTo>
                  <a:cubicBezTo>
                    <a:pt x="7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5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1" y="1"/>
                    <a:pt x="56" y="3"/>
                  </a:cubicBezTo>
                  <a:cubicBezTo>
                    <a:pt x="61" y="5"/>
                    <a:pt x="65" y="8"/>
                    <a:pt x="68" y="12"/>
                  </a:cubicBezTo>
                  <a:cubicBezTo>
                    <a:pt x="72" y="16"/>
                    <a:pt x="75" y="20"/>
                    <a:pt x="76" y="25"/>
                  </a:cubicBezTo>
                  <a:cubicBezTo>
                    <a:pt x="78" y="29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4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2"/>
                    <a:pt x="17" y="55"/>
                  </a:cubicBezTo>
                  <a:cubicBezTo>
                    <a:pt x="18" y="59"/>
                    <a:pt x="20" y="61"/>
                    <a:pt x="22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0"/>
                    <a:pt x="37" y="71"/>
                    <a:pt x="40" y="71"/>
                  </a:cubicBezTo>
                  <a:cubicBezTo>
                    <a:pt x="43" y="71"/>
                    <a:pt x="45" y="71"/>
                    <a:pt x="47" y="70"/>
                  </a:cubicBezTo>
                  <a:cubicBezTo>
                    <a:pt x="50" y="69"/>
                    <a:pt x="52" y="69"/>
                    <a:pt x="54" y="67"/>
                  </a:cubicBezTo>
                  <a:cubicBezTo>
                    <a:pt x="56" y="66"/>
                    <a:pt x="58" y="65"/>
                    <a:pt x="59" y="63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6" y="72"/>
                    <a:pt x="64" y="74"/>
                    <a:pt x="61" y="75"/>
                  </a:cubicBezTo>
                  <a:cubicBezTo>
                    <a:pt x="58" y="77"/>
                    <a:pt x="55" y="79"/>
                    <a:pt x="51" y="80"/>
                  </a:cubicBezTo>
                  <a:cubicBezTo>
                    <a:pt x="47" y="81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6" y="31"/>
                    <a:pt x="65" y="28"/>
                    <a:pt x="64" y="25"/>
                  </a:cubicBezTo>
                  <a:cubicBezTo>
                    <a:pt x="62" y="22"/>
                    <a:pt x="60" y="19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0"/>
                    <a:pt x="43" y="10"/>
                    <a:pt x="40" y="10"/>
                  </a:cubicBezTo>
                  <a:cubicBezTo>
                    <a:pt x="36" y="10"/>
                    <a:pt x="33" y="10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20" y="19"/>
                    <a:pt x="18" y="22"/>
                    <a:pt x="16" y="25"/>
                  </a:cubicBezTo>
                  <a:cubicBezTo>
                    <a:pt x="15" y="28"/>
                    <a:pt x="14" y="31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173"/>
            <p:cNvSpPr>
              <a:spLocks noEditPoints="1"/>
            </p:cNvSpPr>
            <p:nvPr/>
          </p:nvSpPr>
          <p:spPr bwMode="auto">
            <a:xfrm>
              <a:off x="7529512" y="3121819"/>
              <a:ext cx="53975" cy="79375"/>
            </a:xfrm>
            <a:custGeom>
              <a:avLst/>
              <a:gdLst>
                <a:gd name="T0" fmla="*/ 36 w 77"/>
                <a:gd name="T1" fmla="*/ 80 h 113"/>
                <a:gd name="T2" fmla="*/ 21 w 77"/>
                <a:gd name="T3" fmla="*/ 77 h 113"/>
                <a:gd name="T4" fmla="*/ 10 w 77"/>
                <a:gd name="T5" fmla="*/ 68 h 113"/>
                <a:gd name="T6" fmla="*/ 3 w 77"/>
                <a:gd name="T7" fmla="*/ 55 h 113"/>
                <a:gd name="T8" fmla="*/ 0 w 77"/>
                <a:gd name="T9" fmla="*/ 40 h 113"/>
                <a:gd name="T10" fmla="*/ 3 w 77"/>
                <a:gd name="T11" fmla="*/ 25 h 113"/>
                <a:gd name="T12" fmla="*/ 10 w 77"/>
                <a:gd name="T13" fmla="*/ 12 h 113"/>
                <a:gd name="T14" fmla="*/ 21 w 77"/>
                <a:gd name="T15" fmla="*/ 3 h 113"/>
                <a:gd name="T16" fmla="*/ 36 w 77"/>
                <a:gd name="T17" fmla="*/ 0 h 113"/>
                <a:gd name="T18" fmla="*/ 53 w 77"/>
                <a:gd name="T19" fmla="*/ 5 h 113"/>
                <a:gd name="T20" fmla="*/ 66 w 77"/>
                <a:gd name="T21" fmla="*/ 17 h 113"/>
                <a:gd name="T22" fmla="*/ 66 w 77"/>
                <a:gd name="T23" fmla="*/ 1 h 113"/>
                <a:gd name="T24" fmla="*/ 77 w 77"/>
                <a:gd name="T25" fmla="*/ 1 h 113"/>
                <a:gd name="T26" fmla="*/ 77 w 77"/>
                <a:gd name="T27" fmla="*/ 79 h 113"/>
                <a:gd name="T28" fmla="*/ 74 w 77"/>
                <a:gd name="T29" fmla="*/ 93 h 113"/>
                <a:gd name="T30" fmla="*/ 66 w 77"/>
                <a:gd name="T31" fmla="*/ 104 h 113"/>
                <a:gd name="T32" fmla="*/ 53 w 77"/>
                <a:gd name="T33" fmla="*/ 111 h 113"/>
                <a:gd name="T34" fmla="*/ 37 w 77"/>
                <a:gd name="T35" fmla="*/ 113 h 113"/>
                <a:gd name="T36" fmla="*/ 16 w 77"/>
                <a:gd name="T37" fmla="*/ 108 h 113"/>
                <a:gd name="T38" fmla="*/ 2 w 77"/>
                <a:gd name="T39" fmla="*/ 96 h 113"/>
                <a:gd name="T40" fmla="*/ 9 w 77"/>
                <a:gd name="T41" fmla="*/ 89 h 113"/>
                <a:gd name="T42" fmla="*/ 21 w 77"/>
                <a:gd name="T43" fmla="*/ 99 h 113"/>
                <a:gd name="T44" fmla="*/ 37 w 77"/>
                <a:gd name="T45" fmla="*/ 103 h 113"/>
                <a:gd name="T46" fmla="*/ 48 w 77"/>
                <a:gd name="T47" fmla="*/ 101 h 113"/>
                <a:gd name="T48" fmla="*/ 56 w 77"/>
                <a:gd name="T49" fmla="*/ 97 h 113"/>
                <a:gd name="T50" fmla="*/ 62 w 77"/>
                <a:gd name="T51" fmla="*/ 89 h 113"/>
                <a:gd name="T52" fmla="*/ 64 w 77"/>
                <a:gd name="T53" fmla="*/ 79 h 113"/>
                <a:gd name="T54" fmla="*/ 64 w 77"/>
                <a:gd name="T55" fmla="*/ 65 h 113"/>
                <a:gd name="T56" fmla="*/ 59 w 77"/>
                <a:gd name="T57" fmla="*/ 71 h 113"/>
                <a:gd name="T58" fmla="*/ 52 w 77"/>
                <a:gd name="T59" fmla="*/ 76 h 113"/>
                <a:gd name="T60" fmla="*/ 44 w 77"/>
                <a:gd name="T61" fmla="*/ 79 h 113"/>
                <a:gd name="T62" fmla="*/ 36 w 77"/>
                <a:gd name="T63" fmla="*/ 80 h 113"/>
                <a:gd name="T64" fmla="*/ 40 w 77"/>
                <a:gd name="T65" fmla="*/ 70 h 113"/>
                <a:gd name="T66" fmla="*/ 48 w 77"/>
                <a:gd name="T67" fmla="*/ 68 h 113"/>
                <a:gd name="T68" fmla="*/ 56 w 77"/>
                <a:gd name="T69" fmla="*/ 64 h 113"/>
                <a:gd name="T70" fmla="*/ 61 w 77"/>
                <a:gd name="T71" fmla="*/ 58 h 113"/>
                <a:gd name="T72" fmla="*/ 64 w 77"/>
                <a:gd name="T73" fmla="*/ 52 h 113"/>
                <a:gd name="T74" fmla="*/ 64 w 77"/>
                <a:gd name="T75" fmla="*/ 30 h 113"/>
                <a:gd name="T76" fmla="*/ 60 w 77"/>
                <a:gd name="T77" fmla="*/ 22 h 113"/>
                <a:gd name="T78" fmla="*/ 54 w 77"/>
                <a:gd name="T79" fmla="*/ 16 h 113"/>
                <a:gd name="T80" fmla="*/ 47 w 77"/>
                <a:gd name="T81" fmla="*/ 13 h 113"/>
                <a:gd name="T82" fmla="*/ 39 w 77"/>
                <a:gd name="T83" fmla="*/ 11 h 113"/>
                <a:gd name="T84" fmla="*/ 28 w 77"/>
                <a:gd name="T85" fmla="*/ 14 h 113"/>
                <a:gd name="T86" fmla="*/ 20 w 77"/>
                <a:gd name="T87" fmla="*/ 20 h 113"/>
                <a:gd name="T88" fmla="*/ 15 w 77"/>
                <a:gd name="T89" fmla="*/ 30 h 113"/>
                <a:gd name="T90" fmla="*/ 13 w 77"/>
                <a:gd name="T91" fmla="*/ 41 h 113"/>
                <a:gd name="T92" fmla="*/ 15 w 77"/>
                <a:gd name="T93" fmla="*/ 52 h 113"/>
                <a:gd name="T94" fmla="*/ 21 w 77"/>
                <a:gd name="T95" fmla="*/ 61 h 113"/>
                <a:gd name="T96" fmla="*/ 30 w 77"/>
                <a:gd name="T97" fmla="*/ 67 h 113"/>
                <a:gd name="T98" fmla="*/ 40 w 77"/>
                <a:gd name="T99" fmla="*/ 7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7" h="113">
                  <a:moveTo>
                    <a:pt x="36" y="80"/>
                  </a:moveTo>
                  <a:cubicBezTo>
                    <a:pt x="31" y="80"/>
                    <a:pt x="26" y="79"/>
                    <a:pt x="21" y="77"/>
                  </a:cubicBezTo>
                  <a:cubicBezTo>
                    <a:pt x="17" y="75"/>
                    <a:pt x="13" y="72"/>
                    <a:pt x="10" y="68"/>
                  </a:cubicBezTo>
                  <a:cubicBezTo>
                    <a:pt x="7" y="65"/>
                    <a:pt x="4" y="60"/>
                    <a:pt x="3" y="55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4" y="20"/>
                    <a:pt x="7" y="15"/>
                    <a:pt x="10" y="12"/>
                  </a:cubicBezTo>
                  <a:cubicBezTo>
                    <a:pt x="13" y="8"/>
                    <a:pt x="17" y="5"/>
                    <a:pt x="21" y="3"/>
                  </a:cubicBezTo>
                  <a:cubicBezTo>
                    <a:pt x="26" y="1"/>
                    <a:pt x="31" y="0"/>
                    <a:pt x="36" y="0"/>
                  </a:cubicBezTo>
                  <a:cubicBezTo>
                    <a:pt x="43" y="0"/>
                    <a:pt x="49" y="1"/>
                    <a:pt x="53" y="5"/>
                  </a:cubicBezTo>
                  <a:cubicBezTo>
                    <a:pt x="58" y="8"/>
                    <a:pt x="62" y="12"/>
                    <a:pt x="66" y="17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84"/>
                    <a:pt x="76" y="89"/>
                    <a:pt x="74" y="93"/>
                  </a:cubicBezTo>
                  <a:cubicBezTo>
                    <a:pt x="72" y="98"/>
                    <a:pt x="69" y="101"/>
                    <a:pt x="66" y="104"/>
                  </a:cubicBezTo>
                  <a:cubicBezTo>
                    <a:pt x="62" y="107"/>
                    <a:pt x="58" y="109"/>
                    <a:pt x="53" y="111"/>
                  </a:cubicBezTo>
                  <a:cubicBezTo>
                    <a:pt x="48" y="112"/>
                    <a:pt x="43" y="113"/>
                    <a:pt x="37" y="113"/>
                  </a:cubicBezTo>
                  <a:cubicBezTo>
                    <a:pt x="28" y="113"/>
                    <a:pt x="21" y="111"/>
                    <a:pt x="16" y="108"/>
                  </a:cubicBezTo>
                  <a:cubicBezTo>
                    <a:pt x="10" y="105"/>
                    <a:pt x="5" y="101"/>
                    <a:pt x="2" y="96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12" y="94"/>
                    <a:pt x="16" y="97"/>
                    <a:pt x="21" y="99"/>
                  </a:cubicBezTo>
                  <a:cubicBezTo>
                    <a:pt x="26" y="102"/>
                    <a:pt x="32" y="103"/>
                    <a:pt x="37" y="103"/>
                  </a:cubicBezTo>
                  <a:cubicBezTo>
                    <a:pt x="41" y="103"/>
                    <a:pt x="44" y="102"/>
                    <a:pt x="48" y="101"/>
                  </a:cubicBezTo>
                  <a:cubicBezTo>
                    <a:pt x="51" y="100"/>
                    <a:pt x="54" y="99"/>
                    <a:pt x="56" y="97"/>
                  </a:cubicBezTo>
                  <a:cubicBezTo>
                    <a:pt x="59" y="95"/>
                    <a:pt x="60" y="92"/>
                    <a:pt x="62" y="89"/>
                  </a:cubicBezTo>
                  <a:cubicBezTo>
                    <a:pt x="63" y="86"/>
                    <a:pt x="64" y="83"/>
                    <a:pt x="64" y="79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67"/>
                    <a:pt x="61" y="69"/>
                    <a:pt x="59" y="71"/>
                  </a:cubicBezTo>
                  <a:cubicBezTo>
                    <a:pt x="57" y="73"/>
                    <a:pt x="54" y="75"/>
                    <a:pt x="52" y="76"/>
                  </a:cubicBezTo>
                  <a:cubicBezTo>
                    <a:pt x="50" y="78"/>
                    <a:pt x="47" y="79"/>
                    <a:pt x="44" y="79"/>
                  </a:cubicBezTo>
                  <a:cubicBezTo>
                    <a:pt x="42" y="80"/>
                    <a:pt x="39" y="80"/>
                    <a:pt x="36" y="80"/>
                  </a:cubicBezTo>
                  <a:close/>
                  <a:moveTo>
                    <a:pt x="40" y="70"/>
                  </a:moveTo>
                  <a:cubicBezTo>
                    <a:pt x="43" y="70"/>
                    <a:pt x="46" y="69"/>
                    <a:pt x="48" y="68"/>
                  </a:cubicBezTo>
                  <a:cubicBezTo>
                    <a:pt x="51" y="67"/>
                    <a:pt x="53" y="66"/>
                    <a:pt x="56" y="64"/>
                  </a:cubicBezTo>
                  <a:cubicBezTo>
                    <a:pt x="58" y="62"/>
                    <a:pt x="60" y="61"/>
                    <a:pt x="61" y="58"/>
                  </a:cubicBezTo>
                  <a:cubicBezTo>
                    <a:pt x="63" y="56"/>
                    <a:pt x="64" y="54"/>
                    <a:pt x="64" y="52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27"/>
                    <a:pt x="62" y="24"/>
                    <a:pt x="60" y="22"/>
                  </a:cubicBezTo>
                  <a:cubicBezTo>
                    <a:pt x="58" y="20"/>
                    <a:pt x="56" y="18"/>
                    <a:pt x="54" y="16"/>
                  </a:cubicBezTo>
                  <a:cubicBezTo>
                    <a:pt x="52" y="15"/>
                    <a:pt x="49" y="13"/>
                    <a:pt x="47" y="13"/>
                  </a:cubicBezTo>
                  <a:cubicBezTo>
                    <a:pt x="44" y="12"/>
                    <a:pt x="42" y="11"/>
                    <a:pt x="39" y="11"/>
                  </a:cubicBezTo>
                  <a:cubicBezTo>
                    <a:pt x="35" y="11"/>
                    <a:pt x="31" y="12"/>
                    <a:pt x="28" y="14"/>
                  </a:cubicBezTo>
                  <a:cubicBezTo>
                    <a:pt x="25" y="15"/>
                    <a:pt x="22" y="18"/>
                    <a:pt x="20" y="20"/>
                  </a:cubicBezTo>
                  <a:cubicBezTo>
                    <a:pt x="18" y="23"/>
                    <a:pt x="16" y="26"/>
                    <a:pt x="15" y="30"/>
                  </a:cubicBezTo>
                  <a:cubicBezTo>
                    <a:pt x="14" y="34"/>
                    <a:pt x="13" y="37"/>
                    <a:pt x="13" y="41"/>
                  </a:cubicBezTo>
                  <a:cubicBezTo>
                    <a:pt x="13" y="45"/>
                    <a:pt x="14" y="48"/>
                    <a:pt x="15" y="52"/>
                  </a:cubicBezTo>
                  <a:cubicBezTo>
                    <a:pt x="17" y="55"/>
                    <a:pt x="19" y="58"/>
                    <a:pt x="21" y="61"/>
                  </a:cubicBezTo>
                  <a:cubicBezTo>
                    <a:pt x="23" y="64"/>
                    <a:pt x="26" y="66"/>
                    <a:pt x="30" y="67"/>
                  </a:cubicBezTo>
                  <a:cubicBezTo>
                    <a:pt x="33" y="69"/>
                    <a:pt x="36" y="70"/>
                    <a:pt x="40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174"/>
            <p:cNvSpPr>
              <a:spLocks noEditPoints="1"/>
            </p:cNvSpPr>
            <p:nvPr/>
          </p:nvSpPr>
          <p:spPr bwMode="auto">
            <a:xfrm>
              <a:off x="7594600" y="3121819"/>
              <a:ext cx="55563" cy="57150"/>
            </a:xfrm>
            <a:custGeom>
              <a:avLst/>
              <a:gdLst>
                <a:gd name="T0" fmla="*/ 40 w 80"/>
                <a:gd name="T1" fmla="*/ 81 h 81"/>
                <a:gd name="T2" fmla="*/ 24 w 80"/>
                <a:gd name="T3" fmla="*/ 78 h 81"/>
                <a:gd name="T4" fmla="*/ 11 w 80"/>
                <a:gd name="T5" fmla="*/ 69 h 81"/>
                <a:gd name="T6" fmla="*/ 3 w 80"/>
                <a:gd name="T7" fmla="*/ 56 h 81"/>
                <a:gd name="T8" fmla="*/ 0 w 80"/>
                <a:gd name="T9" fmla="*/ 40 h 81"/>
                <a:gd name="T10" fmla="*/ 3 w 80"/>
                <a:gd name="T11" fmla="*/ 25 h 81"/>
                <a:gd name="T12" fmla="*/ 12 w 80"/>
                <a:gd name="T13" fmla="*/ 12 h 81"/>
                <a:gd name="T14" fmla="*/ 24 w 80"/>
                <a:gd name="T15" fmla="*/ 3 h 81"/>
                <a:gd name="T16" fmla="*/ 40 w 80"/>
                <a:gd name="T17" fmla="*/ 0 h 81"/>
                <a:gd name="T18" fmla="*/ 57 w 80"/>
                <a:gd name="T19" fmla="*/ 3 h 81"/>
                <a:gd name="T20" fmla="*/ 69 w 80"/>
                <a:gd name="T21" fmla="*/ 12 h 81"/>
                <a:gd name="T22" fmla="*/ 77 w 80"/>
                <a:gd name="T23" fmla="*/ 25 h 81"/>
                <a:gd name="T24" fmla="*/ 80 w 80"/>
                <a:gd name="T25" fmla="*/ 40 h 81"/>
                <a:gd name="T26" fmla="*/ 80 w 80"/>
                <a:gd name="T27" fmla="*/ 43 h 81"/>
                <a:gd name="T28" fmla="*/ 79 w 80"/>
                <a:gd name="T29" fmla="*/ 45 h 81"/>
                <a:gd name="T30" fmla="*/ 14 w 80"/>
                <a:gd name="T31" fmla="*/ 45 h 81"/>
                <a:gd name="T32" fmla="*/ 17 w 80"/>
                <a:gd name="T33" fmla="*/ 55 h 81"/>
                <a:gd name="T34" fmla="*/ 23 w 80"/>
                <a:gd name="T35" fmla="*/ 64 h 81"/>
                <a:gd name="T36" fmla="*/ 31 w 80"/>
                <a:gd name="T37" fmla="*/ 69 h 81"/>
                <a:gd name="T38" fmla="*/ 41 w 80"/>
                <a:gd name="T39" fmla="*/ 71 h 81"/>
                <a:gd name="T40" fmla="*/ 48 w 80"/>
                <a:gd name="T41" fmla="*/ 70 h 81"/>
                <a:gd name="T42" fmla="*/ 54 w 80"/>
                <a:gd name="T43" fmla="*/ 67 h 81"/>
                <a:gd name="T44" fmla="*/ 60 w 80"/>
                <a:gd name="T45" fmla="*/ 63 h 81"/>
                <a:gd name="T46" fmla="*/ 63 w 80"/>
                <a:gd name="T47" fmla="*/ 58 h 81"/>
                <a:gd name="T48" fmla="*/ 75 w 80"/>
                <a:gd name="T49" fmla="*/ 61 h 81"/>
                <a:gd name="T50" fmla="*/ 69 w 80"/>
                <a:gd name="T51" fmla="*/ 69 h 81"/>
                <a:gd name="T52" fmla="*/ 61 w 80"/>
                <a:gd name="T53" fmla="*/ 75 h 81"/>
                <a:gd name="T54" fmla="*/ 52 w 80"/>
                <a:gd name="T55" fmla="*/ 80 h 81"/>
                <a:gd name="T56" fmla="*/ 40 w 80"/>
                <a:gd name="T57" fmla="*/ 81 h 81"/>
                <a:gd name="T58" fmla="*/ 67 w 80"/>
                <a:gd name="T59" fmla="*/ 35 h 81"/>
                <a:gd name="T60" fmla="*/ 64 w 80"/>
                <a:gd name="T61" fmla="*/ 25 h 81"/>
                <a:gd name="T62" fmla="*/ 59 w 80"/>
                <a:gd name="T63" fmla="*/ 17 h 81"/>
                <a:gd name="T64" fmla="*/ 50 w 80"/>
                <a:gd name="T65" fmla="*/ 12 h 81"/>
                <a:gd name="T66" fmla="*/ 40 w 80"/>
                <a:gd name="T67" fmla="*/ 10 h 81"/>
                <a:gd name="T68" fmla="*/ 31 w 80"/>
                <a:gd name="T69" fmla="*/ 12 h 81"/>
                <a:gd name="T70" fmla="*/ 22 w 80"/>
                <a:gd name="T71" fmla="*/ 17 h 81"/>
                <a:gd name="T72" fmla="*/ 17 w 80"/>
                <a:gd name="T73" fmla="*/ 25 h 81"/>
                <a:gd name="T74" fmla="*/ 14 w 80"/>
                <a:gd name="T75" fmla="*/ 35 h 81"/>
                <a:gd name="T76" fmla="*/ 67 w 80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5"/>
                    <a:pt x="12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5" y="0"/>
                    <a:pt x="40" y="0"/>
                  </a:cubicBezTo>
                  <a:cubicBezTo>
                    <a:pt x="46" y="0"/>
                    <a:pt x="52" y="1"/>
                    <a:pt x="57" y="3"/>
                  </a:cubicBezTo>
                  <a:cubicBezTo>
                    <a:pt x="61" y="5"/>
                    <a:pt x="66" y="8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29"/>
                    <a:pt x="80" y="35"/>
                    <a:pt x="80" y="40"/>
                  </a:cubicBezTo>
                  <a:cubicBezTo>
                    <a:pt x="80" y="41"/>
                    <a:pt x="80" y="42"/>
                    <a:pt x="80" y="43"/>
                  </a:cubicBezTo>
                  <a:cubicBezTo>
                    <a:pt x="80" y="44"/>
                    <a:pt x="79" y="44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9"/>
                    <a:pt x="15" y="52"/>
                    <a:pt x="17" y="55"/>
                  </a:cubicBezTo>
                  <a:cubicBezTo>
                    <a:pt x="19" y="59"/>
                    <a:pt x="20" y="61"/>
                    <a:pt x="23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0"/>
                    <a:pt x="37" y="71"/>
                    <a:pt x="41" y="71"/>
                  </a:cubicBezTo>
                  <a:cubicBezTo>
                    <a:pt x="43" y="71"/>
                    <a:pt x="45" y="71"/>
                    <a:pt x="48" y="70"/>
                  </a:cubicBezTo>
                  <a:cubicBezTo>
                    <a:pt x="50" y="69"/>
                    <a:pt x="52" y="69"/>
                    <a:pt x="54" y="67"/>
                  </a:cubicBezTo>
                  <a:cubicBezTo>
                    <a:pt x="56" y="66"/>
                    <a:pt x="58" y="65"/>
                    <a:pt x="60" y="63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7" y="72"/>
                    <a:pt x="64" y="74"/>
                    <a:pt x="61" y="75"/>
                  </a:cubicBezTo>
                  <a:cubicBezTo>
                    <a:pt x="58" y="77"/>
                    <a:pt x="55" y="79"/>
                    <a:pt x="52" y="80"/>
                  </a:cubicBezTo>
                  <a:cubicBezTo>
                    <a:pt x="48" y="81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7" y="31"/>
                    <a:pt x="66" y="28"/>
                    <a:pt x="64" y="25"/>
                  </a:cubicBezTo>
                  <a:cubicBezTo>
                    <a:pt x="63" y="22"/>
                    <a:pt x="61" y="19"/>
                    <a:pt x="59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0"/>
                    <a:pt x="44" y="10"/>
                    <a:pt x="40" y="10"/>
                  </a:cubicBezTo>
                  <a:cubicBezTo>
                    <a:pt x="37" y="10"/>
                    <a:pt x="34" y="10"/>
                    <a:pt x="31" y="12"/>
                  </a:cubicBezTo>
                  <a:cubicBezTo>
                    <a:pt x="27" y="13"/>
                    <a:pt x="25" y="15"/>
                    <a:pt x="22" y="17"/>
                  </a:cubicBezTo>
                  <a:cubicBezTo>
                    <a:pt x="20" y="19"/>
                    <a:pt x="18" y="22"/>
                    <a:pt x="17" y="25"/>
                  </a:cubicBezTo>
                  <a:cubicBezTo>
                    <a:pt x="15" y="28"/>
                    <a:pt x="14" y="31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175"/>
            <p:cNvSpPr/>
            <p:nvPr/>
          </p:nvSpPr>
          <p:spPr bwMode="auto">
            <a:xfrm>
              <a:off x="7654925" y="3104356"/>
              <a:ext cx="33338" cy="74613"/>
            </a:xfrm>
            <a:custGeom>
              <a:avLst/>
              <a:gdLst>
                <a:gd name="T0" fmla="*/ 47 w 47"/>
                <a:gd name="T1" fmla="*/ 101 h 106"/>
                <a:gd name="T2" fmla="*/ 44 w 47"/>
                <a:gd name="T3" fmla="*/ 102 h 106"/>
                <a:gd name="T4" fmla="*/ 40 w 47"/>
                <a:gd name="T5" fmla="*/ 104 h 106"/>
                <a:gd name="T6" fmla="*/ 34 w 47"/>
                <a:gd name="T7" fmla="*/ 105 h 106"/>
                <a:gd name="T8" fmla="*/ 28 w 47"/>
                <a:gd name="T9" fmla="*/ 106 h 106"/>
                <a:gd name="T10" fmla="*/ 16 w 47"/>
                <a:gd name="T11" fmla="*/ 102 h 106"/>
                <a:gd name="T12" fmla="*/ 10 w 47"/>
                <a:gd name="T13" fmla="*/ 89 h 106"/>
                <a:gd name="T14" fmla="*/ 10 w 47"/>
                <a:gd name="T15" fmla="*/ 36 h 106"/>
                <a:gd name="T16" fmla="*/ 0 w 47"/>
                <a:gd name="T17" fmla="*/ 36 h 106"/>
                <a:gd name="T18" fmla="*/ 0 w 47"/>
                <a:gd name="T19" fmla="*/ 26 h 106"/>
                <a:gd name="T20" fmla="*/ 10 w 47"/>
                <a:gd name="T21" fmla="*/ 26 h 106"/>
                <a:gd name="T22" fmla="*/ 10 w 47"/>
                <a:gd name="T23" fmla="*/ 0 h 106"/>
                <a:gd name="T24" fmla="*/ 24 w 47"/>
                <a:gd name="T25" fmla="*/ 0 h 106"/>
                <a:gd name="T26" fmla="*/ 24 w 47"/>
                <a:gd name="T27" fmla="*/ 26 h 106"/>
                <a:gd name="T28" fmla="*/ 41 w 47"/>
                <a:gd name="T29" fmla="*/ 26 h 106"/>
                <a:gd name="T30" fmla="*/ 41 w 47"/>
                <a:gd name="T31" fmla="*/ 36 h 106"/>
                <a:gd name="T32" fmla="*/ 24 w 47"/>
                <a:gd name="T33" fmla="*/ 36 h 106"/>
                <a:gd name="T34" fmla="*/ 24 w 47"/>
                <a:gd name="T35" fmla="*/ 85 h 106"/>
                <a:gd name="T36" fmla="*/ 26 w 47"/>
                <a:gd name="T37" fmla="*/ 91 h 106"/>
                <a:gd name="T38" fmla="*/ 32 w 47"/>
                <a:gd name="T39" fmla="*/ 93 h 106"/>
                <a:gd name="T40" fmla="*/ 40 w 47"/>
                <a:gd name="T41" fmla="*/ 92 h 106"/>
                <a:gd name="T42" fmla="*/ 44 w 47"/>
                <a:gd name="T43" fmla="*/ 90 h 106"/>
                <a:gd name="T44" fmla="*/ 47 w 47"/>
                <a:gd name="T45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6">
                  <a:moveTo>
                    <a:pt x="47" y="101"/>
                  </a:moveTo>
                  <a:cubicBezTo>
                    <a:pt x="46" y="101"/>
                    <a:pt x="45" y="101"/>
                    <a:pt x="44" y="102"/>
                  </a:cubicBezTo>
                  <a:cubicBezTo>
                    <a:pt x="43" y="103"/>
                    <a:pt x="41" y="103"/>
                    <a:pt x="40" y="104"/>
                  </a:cubicBezTo>
                  <a:cubicBezTo>
                    <a:pt x="38" y="104"/>
                    <a:pt x="36" y="105"/>
                    <a:pt x="34" y="105"/>
                  </a:cubicBezTo>
                  <a:cubicBezTo>
                    <a:pt x="32" y="105"/>
                    <a:pt x="30" y="106"/>
                    <a:pt x="28" y="106"/>
                  </a:cubicBezTo>
                  <a:cubicBezTo>
                    <a:pt x="23" y="106"/>
                    <a:pt x="19" y="104"/>
                    <a:pt x="16" y="102"/>
                  </a:cubicBezTo>
                  <a:cubicBezTo>
                    <a:pt x="12" y="99"/>
                    <a:pt x="10" y="95"/>
                    <a:pt x="10" y="8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6" y="91"/>
                  </a:cubicBezTo>
                  <a:cubicBezTo>
                    <a:pt x="28" y="93"/>
                    <a:pt x="30" y="93"/>
                    <a:pt x="32" y="93"/>
                  </a:cubicBezTo>
                  <a:cubicBezTo>
                    <a:pt x="35" y="93"/>
                    <a:pt x="37" y="93"/>
                    <a:pt x="40" y="92"/>
                  </a:cubicBezTo>
                  <a:cubicBezTo>
                    <a:pt x="42" y="91"/>
                    <a:pt x="43" y="91"/>
                    <a:pt x="44" y="90"/>
                  </a:cubicBezTo>
                  <a:cubicBezTo>
                    <a:pt x="47" y="101"/>
                    <a:pt x="47" y="101"/>
                    <a:pt x="47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176"/>
            <p:cNvSpPr/>
            <p:nvPr/>
          </p:nvSpPr>
          <p:spPr bwMode="auto">
            <a:xfrm>
              <a:off x="7696200" y="3166269"/>
              <a:ext cx="7938" cy="20638"/>
            </a:xfrm>
            <a:custGeom>
              <a:avLst/>
              <a:gdLst>
                <a:gd name="T0" fmla="*/ 1 w 5"/>
                <a:gd name="T1" fmla="*/ 13 h 13"/>
                <a:gd name="T2" fmla="*/ 2 w 5"/>
                <a:gd name="T3" fmla="*/ 7 h 13"/>
                <a:gd name="T4" fmla="*/ 0 w 5"/>
                <a:gd name="T5" fmla="*/ 7 h 13"/>
                <a:gd name="T6" fmla="*/ 0 w 5"/>
                <a:gd name="T7" fmla="*/ 0 h 13"/>
                <a:gd name="T8" fmla="*/ 5 w 5"/>
                <a:gd name="T9" fmla="*/ 0 h 13"/>
                <a:gd name="T10" fmla="*/ 5 w 5"/>
                <a:gd name="T11" fmla="*/ 7 h 13"/>
                <a:gd name="T12" fmla="*/ 3 w 5"/>
                <a:gd name="T13" fmla="*/ 13 h 13"/>
                <a:gd name="T14" fmla="*/ 1 w 5"/>
                <a:gd name="T15" fmla="*/ 13 h 13"/>
                <a:gd name="T16" fmla="*/ 1 w 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3" y="13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6" name="Freeform 177"/>
            <p:cNvSpPr>
              <a:spLocks noEditPoints="1"/>
            </p:cNvSpPr>
            <p:nvPr/>
          </p:nvSpPr>
          <p:spPr bwMode="auto">
            <a:xfrm>
              <a:off x="7040562" y="3225006"/>
              <a:ext cx="7938" cy="76200"/>
            </a:xfrm>
            <a:custGeom>
              <a:avLst/>
              <a:gdLst>
                <a:gd name="T0" fmla="*/ 0 w 5"/>
                <a:gd name="T1" fmla="*/ 48 h 48"/>
                <a:gd name="T2" fmla="*/ 0 w 5"/>
                <a:gd name="T3" fmla="*/ 14 h 48"/>
                <a:gd name="T4" fmla="*/ 5 w 5"/>
                <a:gd name="T5" fmla="*/ 14 h 48"/>
                <a:gd name="T6" fmla="*/ 5 w 5"/>
                <a:gd name="T7" fmla="*/ 48 h 48"/>
                <a:gd name="T8" fmla="*/ 0 w 5"/>
                <a:gd name="T9" fmla="*/ 48 h 48"/>
                <a:gd name="T10" fmla="*/ 0 w 5"/>
                <a:gd name="T11" fmla="*/ 48 h 48"/>
                <a:gd name="T12" fmla="*/ 0 w 5"/>
                <a:gd name="T13" fmla="*/ 7 h 48"/>
                <a:gd name="T14" fmla="*/ 0 w 5"/>
                <a:gd name="T15" fmla="*/ 0 h 48"/>
                <a:gd name="T16" fmla="*/ 5 w 5"/>
                <a:gd name="T17" fmla="*/ 0 h 48"/>
                <a:gd name="T18" fmla="*/ 5 w 5"/>
                <a:gd name="T19" fmla="*/ 7 h 48"/>
                <a:gd name="T20" fmla="*/ 0 w 5"/>
                <a:gd name="T21" fmla="*/ 7 h 48"/>
                <a:gd name="T22" fmla="*/ 0 w 5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8">
                  <a:moveTo>
                    <a:pt x="0" y="48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7" name="Freeform 178"/>
            <p:cNvSpPr/>
            <p:nvPr/>
          </p:nvSpPr>
          <p:spPr bwMode="auto">
            <a:xfrm>
              <a:off x="7064375" y="3245644"/>
              <a:ext cx="82550" cy="55563"/>
            </a:xfrm>
            <a:custGeom>
              <a:avLst/>
              <a:gdLst>
                <a:gd name="T0" fmla="*/ 118 w 118"/>
                <a:gd name="T1" fmla="*/ 80 h 80"/>
                <a:gd name="T2" fmla="*/ 105 w 118"/>
                <a:gd name="T3" fmla="*/ 80 h 80"/>
                <a:gd name="T4" fmla="*/ 105 w 118"/>
                <a:gd name="T5" fmla="*/ 36 h 80"/>
                <a:gd name="T6" fmla="*/ 101 w 118"/>
                <a:gd name="T7" fmla="*/ 18 h 80"/>
                <a:gd name="T8" fmla="*/ 89 w 118"/>
                <a:gd name="T9" fmla="*/ 12 h 80"/>
                <a:gd name="T10" fmla="*/ 75 w 118"/>
                <a:gd name="T11" fmla="*/ 18 h 80"/>
                <a:gd name="T12" fmla="*/ 66 w 118"/>
                <a:gd name="T13" fmla="*/ 33 h 80"/>
                <a:gd name="T14" fmla="*/ 66 w 118"/>
                <a:gd name="T15" fmla="*/ 80 h 80"/>
                <a:gd name="T16" fmla="*/ 52 w 118"/>
                <a:gd name="T17" fmla="*/ 80 h 80"/>
                <a:gd name="T18" fmla="*/ 52 w 118"/>
                <a:gd name="T19" fmla="*/ 36 h 80"/>
                <a:gd name="T20" fmla="*/ 49 w 118"/>
                <a:gd name="T21" fmla="*/ 18 h 80"/>
                <a:gd name="T22" fmla="*/ 37 w 118"/>
                <a:gd name="T23" fmla="*/ 12 h 80"/>
                <a:gd name="T24" fmla="*/ 22 w 118"/>
                <a:gd name="T25" fmla="*/ 18 h 80"/>
                <a:gd name="T26" fmla="*/ 13 w 118"/>
                <a:gd name="T27" fmla="*/ 33 h 80"/>
                <a:gd name="T28" fmla="*/ 13 w 118"/>
                <a:gd name="T29" fmla="*/ 80 h 80"/>
                <a:gd name="T30" fmla="*/ 0 w 118"/>
                <a:gd name="T31" fmla="*/ 80 h 80"/>
                <a:gd name="T32" fmla="*/ 0 w 118"/>
                <a:gd name="T33" fmla="*/ 1 h 80"/>
                <a:gd name="T34" fmla="*/ 12 w 118"/>
                <a:gd name="T35" fmla="*/ 1 h 80"/>
                <a:gd name="T36" fmla="*/ 12 w 118"/>
                <a:gd name="T37" fmla="*/ 18 h 80"/>
                <a:gd name="T38" fmla="*/ 25 w 118"/>
                <a:gd name="T39" fmla="*/ 5 h 80"/>
                <a:gd name="T40" fmla="*/ 42 w 118"/>
                <a:gd name="T41" fmla="*/ 0 h 80"/>
                <a:gd name="T42" fmla="*/ 57 w 118"/>
                <a:gd name="T43" fmla="*/ 5 h 80"/>
                <a:gd name="T44" fmla="*/ 65 w 118"/>
                <a:gd name="T45" fmla="*/ 19 h 80"/>
                <a:gd name="T46" fmla="*/ 95 w 118"/>
                <a:gd name="T47" fmla="*/ 0 h 80"/>
                <a:gd name="T48" fmla="*/ 106 w 118"/>
                <a:gd name="T49" fmla="*/ 3 h 80"/>
                <a:gd name="T50" fmla="*/ 113 w 118"/>
                <a:gd name="T51" fmla="*/ 9 h 80"/>
                <a:gd name="T52" fmla="*/ 117 w 118"/>
                <a:gd name="T53" fmla="*/ 20 h 80"/>
                <a:gd name="T54" fmla="*/ 118 w 118"/>
                <a:gd name="T55" fmla="*/ 33 h 80"/>
                <a:gd name="T56" fmla="*/ 118 w 118"/>
                <a:gd name="T5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80">
                  <a:moveTo>
                    <a:pt x="118" y="80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28"/>
                    <a:pt x="104" y="22"/>
                    <a:pt x="101" y="18"/>
                  </a:cubicBezTo>
                  <a:cubicBezTo>
                    <a:pt x="98" y="14"/>
                    <a:pt x="94" y="12"/>
                    <a:pt x="89" y="12"/>
                  </a:cubicBezTo>
                  <a:cubicBezTo>
                    <a:pt x="84" y="12"/>
                    <a:pt x="79" y="14"/>
                    <a:pt x="75" y="18"/>
                  </a:cubicBezTo>
                  <a:cubicBezTo>
                    <a:pt x="71" y="22"/>
                    <a:pt x="67" y="27"/>
                    <a:pt x="66" y="33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28"/>
                    <a:pt x="51" y="21"/>
                    <a:pt x="49" y="18"/>
                  </a:cubicBezTo>
                  <a:cubicBezTo>
                    <a:pt x="46" y="14"/>
                    <a:pt x="42" y="12"/>
                    <a:pt x="37" y="12"/>
                  </a:cubicBezTo>
                  <a:cubicBezTo>
                    <a:pt x="32" y="12"/>
                    <a:pt x="27" y="14"/>
                    <a:pt x="22" y="18"/>
                  </a:cubicBezTo>
                  <a:cubicBezTo>
                    <a:pt x="18" y="21"/>
                    <a:pt x="15" y="26"/>
                    <a:pt x="13" y="3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5" y="12"/>
                    <a:pt x="19" y="8"/>
                    <a:pt x="25" y="5"/>
                  </a:cubicBezTo>
                  <a:cubicBezTo>
                    <a:pt x="30" y="2"/>
                    <a:pt x="35" y="0"/>
                    <a:pt x="42" y="0"/>
                  </a:cubicBezTo>
                  <a:cubicBezTo>
                    <a:pt x="48" y="0"/>
                    <a:pt x="54" y="2"/>
                    <a:pt x="57" y="5"/>
                  </a:cubicBezTo>
                  <a:cubicBezTo>
                    <a:pt x="61" y="9"/>
                    <a:pt x="64" y="14"/>
                    <a:pt x="65" y="19"/>
                  </a:cubicBezTo>
                  <a:cubicBezTo>
                    <a:pt x="72" y="6"/>
                    <a:pt x="82" y="0"/>
                    <a:pt x="95" y="0"/>
                  </a:cubicBezTo>
                  <a:cubicBezTo>
                    <a:pt x="99" y="0"/>
                    <a:pt x="103" y="1"/>
                    <a:pt x="106" y="3"/>
                  </a:cubicBezTo>
                  <a:cubicBezTo>
                    <a:pt x="109" y="4"/>
                    <a:pt x="111" y="7"/>
                    <a:pt x="113" y="9"/>
                  </a:cubicBezTo>
                  <a:cubicBezTo>
                    <a:pt x="115" y="12"/>
                    <a:pt x="116" y="16"/>
                    <a:pt x="117" y="20"/>
                  </a:cubicBezTo>
                  <a:cubicBezTo>
                    <a:pt x="118" y="24"/>
                    <a:pt x="118" y="28"/>
                    <a:pt x="118" y="33"/>
                  </a:cubicBezTo>
                  <a:cubicBezTo>
                    <a:pt x="118" y="80"/>
                    <a:pt x="118" y="80"/>
                    <a:pt x="118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8" name="Freeform 179"/>
            <p:cNvSpPr>
              <a:spLocks noEditPoints="1"/>
            </p:cNvSpPr>
            <p:nvPr/>
          </p:nvSpPr>
          <p:spPr bwMode="auto">
            <a:xfrm>
              <a:off x="7161212" y="3245644"/>
              <a:ext cx="53975" cy="79375"/>
            </a:xfrm>
            <a:custGeom>
              <a:avLst/>
              <a:gdLst>
                <a:gd name="T0" fmla="*/ 42 w 77"/>
                <a:gd name="T1" fmla="*/ 81 h 112"/>
                <a:gd name="T2" fmla="*/ 25 w 77"/>
                <a:gd name="T3" fmla="*/ 77 h 112"/>
                <a:gd name="T4" fmla="*/ 13 w 77"/>
                <a:gd name="T5" fmla="*/ 64 h 112"/>
                <a:gd name="T6" fmla="*/ 13 w 77"/>
                <a:gd name="T7" fmla="*/ 112 h 112"/>
                <a:gd name="T8" fmla="*/ 0 w 77"/>
                <a:gd name="T9" fmla="*/ 112 h 112"/>
                <a:gd name="T10" fmla="*/ 0 w 77"/>
                <a:gd name="T11" fmla="*/ 1 h 112"/>
                <a:gd name="T12" fmla="*/ 12 w 77"/>
                <a:gd name="T13" fmla="*/ 1 h 112"/>
                <a:gd name="T14" fmla="*/ 12 w 77"/>
                <a:gd name="T15" fmla="*/ 16 h 112"/>
                <a:gd name="T16" fmla="*/ 24 w 77"/>
                <a:gd name="T17" fmla="*/ 5 h 112"/>
                <a:gd name="T18" fmla="*/ 40 w 77"/>
                <a:gd name="T19" fmla="*/ 0 h 112"/>
                <a:gd name="T20" fmla="*/ 55 w 77"/>
                <a:gd name="T21" fmla="*/ 3 h 112"/>
                <a:gd name="T22" fmla="*/ 67 w 77"/>
                <a:gd name="T23" fmla="*/ 12 h 112"/>
                <a:gd name="T24" fmla="*/ 74 w 77"/>
                <a:gd name="T25" fmla="*/ 25 h 112"/>
                <a:gd name="T26" fmla="*/ 77 w 77"/>
                <a:gd name="T27" fmla="*/ 41 h 112"/>
                <a:gd name="T28" fmla="*/ 75 w 77"/>
                <a:gd name="T29" fmla="*/ 56 h 112"/>
                <a:gd name="T30" fmla="*/ 67 w 77"/>
                <a:gd name="T31" fmla="*/ 69 h 112"/>
                <a:gd name="T32" fmla="*/ 56 w 77"/>
                <a:gd name="T33" fmla="*/ 78 h 112"/>
                <a:gd name="T34" fmla="*/ 42 w 77"/>
                <a:gd name="T35" fmla="*/ 81 h 112"/>
                <a:gd name="T36" fmla="*/ 38 w 77"/>
                <a:gd name="T37" fmla="*/ 70 h 112"/>
                <a:gd name="T38" fmla="*/ 49 w 77"/>
                <a:gd name="T39" fmla="*/ 67 h 112"/>
                <a:gd name="T40" fmla="*/ 57 w 77"/>
                <a:gd name="T41" fmla="*/ 61 h 112"/>
                <a:gd name="T42" fmla="*/ 62 w 77"/>
                <a:gd name="T43" fmla="*/ 51 h 112"/>
                <a:gd name="T44" fmla="*/ 64 w 77"/>
                <a:gd name="T45" fmla="*/ 41 h 112"/>
                <a:gd name="T46" fmla="*/ 62 w 77"/>
                <a:gd name="T47" fmla="*/ 29 h 112"/>
                <a:gd name="T48" fmla="*/ 56 w 77"/>
                <a:gd name="T49" fmla="*/ 20 h 112"/>
                <a:gd name="T50" fmla="*/ 47 w 77"/>
                <a:gd name="T51" fmla="*/ 14 h 112"/>
                <a:gd name="T52" fmla="*/ 37 w 77"/>
                <a:gd name="T53" fmla="*/ 11 h 112"/>
                <a:gd name="T54" fmla="*/ 29 w 77"/>
                <a:gd name="T55" fmla="*/ 13 h 112"/>
                <a:gd name="T56" fmla="*/ 22 w 77"/>
                <a:gd name="T57" fmla="*/ 17 h 112"/>
                <a:gd name="T58" fmla="*/ 16 w 77"/>
                <a:gd name="T59" fmla="*/ 22 h 112"/>
                <a:gd name="T60" fmla="*/ 13 w 77"/>
                <a:gd name="T61" fmla="*/ 29 h 112"/>
                <a:gd name="T62" fmla="*/ 13 w 77"/>
                <a:gd name="T63" fmla="*/ 51 h 112"/>
                <a:gd name="T64" fmla="*/ 17 w 77"/>
                <a:gd name="T65" fmla="*/ 59 h 112"/>
                <a:gd name="T66" fmla="*/ 23 w 77"/>
                <a:gd name="T67" fmla="*/ 65 h 112"/>
                <a:gd name="T68" fmla="*/ 30 w 77"/>
                <a:gd name="T69" fmla="*/ 68 h 112"/>
                <a:gd name="T70" fmla="*/ 38 w 77"/>
                <a:gd name="T71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" h="112">
                  <a:moveTo>
                    <a:pt x="42" y="81"/>
                  </a:moveTo>
                  <a:cubicBezTo>
                    <a:pt x="36" y="81"/>
                    <a:pt x="30" y="80"/>
                    <a:pt x="25" y="77"/>
                  </a:cubicBezTo>
                  <a:cubicBezTo>
                    <a:pt x="20" y="73"/>
                    <a:pt x="16" y="69"/>
                    <a:pt x="13" y="64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1"/>
                    <a:pt x="19" y="7"/>
                    <a:pt x="24" y="5"/>
                  </a:cubicBezTo>
                  <a:cubicBezTo>
                    <a:pt x="29" y="2"/>
                    <a:pt x="34" y="0"/>
                    <a:pt x="40" y="0"/>
                  </a:cubicBezTo>
                  <a:cubicBezTo>
                    <a:pt x="45" y="0"/>
                    <a:pt x="50" y="1"/>
                    <a:pt x="55" y="3"/>
                  </a:cubicBezTo>
                  <a:cubicBezTo>
                    <a:pt x="59" y="6"/>
                    <a:pt x="63" y="9"/>
                    <a:pt x="67" y="12"/>
                  </a:cubicBezTo>
                  <a:cubicBezTo>
                    <a:pt x="70" y="16"/>
                    <a:pt x="73" y="20"/>
                    <a:pt x="74" y="25"/>
                  </a:cubicBezTo>
                  <a:cubicBezTo>
                    <a:pt x="76" y="30"/>
                    <a:pt x="77" y="35"/>
                    <a:pt x="77" y="41"/>
                  </a:cubicBezTo>
                  <a:cubicBezTo>
                    <a:pt x="77" y="46"/>
                    <a:pt x="76" y="52"/>
                    <a:pt x="75" y="56"/>
                  </a:cubicBezTo>
                  <a:cubicBezTo>
                    <a:pt x="73" y="61"/>
                    <a:pt x="70" y="66"/>
                    <a:pt x="67" y="69"/>
                  </a:cubicBezTo>
                  <a:cubicBezTo>
                    <a:pt x="64" y="73"/>
                    <a:pt x="61" y="76"/>
                    <a:pt x="56" y="78"/>
                  </a:cubicBezTo>
                  <a:cubicBezTo>
                    <a:pt x="52" y="80"/>
                    <a:pt x="47" y="81"/>
                    <a:pt x="42" y="81"/>
                  </a:cubicBezTo>
                  <a:close/>
                  <a:moveTo>
                    <a:pt x="38" y="70"/>
                  </a:moveTo>
                  <a:cubicBezTo>
                    <a:pt x="42" y="70"/>
                    <a:pt x="45" y="69"/>
                    <a:pt x="49" y="67"/>
                  </a:cubicBezTo>
                  <a:cubicBezTo>
                    <a:pt x="52" y="66"/>
                    <a:pt x="54" y="64"/>
                    <a:pt x="57" y="61"/>
                  </a:cubicBezTo>
                  <a:cubicBezTo>
                    <a:pt x="59" y="58"/>
                    <a:pt x="61" y="55"/>
                    <a:pt x="62" y="51"/>
                  </a:cubicBezTo>
                  <a:cubicBezTo>
                    <a:pt x="63" y="48"/>
                    <a:pt x="64" y="44"/>
                    <a:pt x="64" y="41"/>
                  </a:cubicBezTo>
                  <a:cubicBezTo>
                    <a:pt x="64" y="37"/>
                    <a:pt x="63" y="33"/>
                    <a:pt x="62" y="29"/>
                  </a:cubicBezTo>
                  <a:cubicBezTo>
                    <a:pt x="60" y="26"/>
                    <a:pt x="58" y="23"/>
                    <a:pt x="56" y="20"/>
                  </a:cubicBezTo>
                  <a:cubicBezTo>
                    <a:pt x="53" y="17"/>
                    <a:pt x="51" y="15"/>
                    <a:pt x="47" y="14"/>
                  </a:cubicBezTo>
                  <a:cubicBezTo>
                    <a:pt x="44" y="12"/>
                    <a:pt x="41" y="11"/>
                    <a:pt x="37" y="11"/>
                  </a:cubicBezTo>
                  <a:cubicBezTo>
                    <a:pt x="34" y="11"/>
                    <a:pt x="32" y="12"/>
                    <a:pt x="29" y="13"/>
                  </a:cubicBezTo>
                  <a:cubicBezTo>
                    <a:pt x="27" y="14"/>
                    <a:pt x="24" y="15"/>
                    <a:pt x="22" y="17"/>
                  </a:cubicBezTo>
                  <a:cubicBezTo>
                    <a:pt x="20" y="18"/>
                    <a:pt x="18" y="20"/>
                    <a:pt x="16" y="22"/>
                  </a:cubicBezTo>
                  <a:cubicBezTo>
                    <a:pt x="15" y="24"/>
                    <a:pt x="14" y="27"/>
                    <a:pt x="13" y="29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4"/>
                    <a:pt x="16" y="56"/>
                    <a:pt x="17" y="59"/>
                  </a:cubicBezTo>
                  <a:cubicBezTo>
                    <a:pt x="19" y="61"/>
                    <a:pt x="21" y="63"/>
                    <a:pt x="23" y="65"/>
                  </a:cubicBezTo>
                  <a:cubicBezTo>
                    <a:pt x="25" y="66"/>
                    <a:pt x="28" y="68"/>
                    <a:pt x="30" y="68"/>
                  </a:cubicBezTo>
                  <a:cubicBezTo>
                    <a:pt x="33" y="69"/>
                    <a:pt x="35" y="70"/>
                    <a:pt x="38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9" name="Freeform 180"/>
            <p:cNvSpPr>
              <a:spLocks noEditPoints="1"/>
            </p:cNvSpPr>
            <p:nvPr/>
          </p:nvSpPr>
          <p:spPr bwMode="auto">
            <a:xfrm>
              <a:off x="7223125" y="3245644"/>
              <a:ext cx="55563" cy="57150"/>
            </a:xfrm>
            <a:custGeom>
              <a:avLst/>
              <a:gdLst>
                <a:gd name="T0" fmla="*/ 40 w 79"/>
                <a:gd name="T1" fmla="*/ 81 h 81"/>
                <a:gd name="T2" fmla="*/ 24 w 79"/>
                <a:gd name="T3" fmla="*/ 78 h 81"/>
                <a:gd name="T4" fmla="*/ 11 w 79"/>
                <a:gd name="T5" fmla="*/ 69 h 81"/>
                <a:gd name="T6" fmla="*/ 3 w 79"/>
                <a:gd name="T7" fmla="*/ 56 h 81"/>
                <a:gd name="T8" fmla="*/ 0 w 79"/>
                <a:gd name="T9" fmla="*/ 41 h 81"/>
                <a:gd name="T10" fmla="*/ 3 w 79"/>
                <a:gd name="T11" fmla="*/ 25 h 81"/>
                <a:gd name="T12" fmla="*/ 11 w 79"/>
                <a:gd name="T13" fmla="*/ 12 h 81"/>
                <a:gd name="T14" fmla="*/ 24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9 w 79"/>
                <a:gd name="T21" fmla="*/ 12 h 81"/>
                <a:gd name="T22" fmla="*/ 77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7 w 79"/>
                <a:gd name="T33" fmla="*/ 56 h 81"/>
                <a:gd name="T34" fmla="*/ 23 w 79"/>
                <a:gd name="T35" fmla="*/ 64 h 81"/>
                <a:gd name="T36" fmla="*/ 31 w 79"/>
                <a:gd name="T37" fmla="*/ 69 h 81"/>
                <a:gd name="T38" fmla="*/ 41 w 79"/>
                <a:gd name="T39" fmla="*/ 71 h 81"/>
                <a:gd name="T40" fmla="*/ 48 w 79"/>
                <a:gd name="T41" fmla="*/ 70 h 81"/>
                <a:gd name="T42" fmla="*/ 54 w 79"/>
                <a:gd name="T43" fmla="*/ 68 h 81"/>
                <a:gd name="T44" fmla="*/ 59 w 79"/>
                <a:gd name="T45" fmla="*/ 64 h 81"/>
                <a:gd name="T46" fmla="*/ 63 w 79"/>
                <a:gd name="T47" fmla="*/ 58 h 81"/>
                <a:gd name="T48" fmla="*/ 74 w 79"/>
                <a:gd name="T49" fmla="*/ 62 h 81"/>
                <a:gd name="T50" fmla="*/ 69 w 79"/>
                <a:gd name="T51" fmla="*/ 69 h 81"/>
                <a:gd name="T52" fmla="*/ 61 w 79"/>
                <a:gd name="T53" fmla="*/ 76 h 81"/>
                <a:gd name="T54" fmla="*/ 51 w 79"/>
                <a:gd name="T55" fmla="*/ 80 h 81"/>
                <a:gd name="T56" fmla="*/ 40 w 79"/>
                <a:gd name="T57" fmla="*/ 81 h 81"/>
                <a:gd name="T58" fmla="*/ 67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2 h 81"/>
                <a:gd name="T66" fmla="*/ 40 w 79"/>
                <a:gd name="T67" fmla="*/ 10 h 81"/>
                <a:gd name="T68" fmla="*/ 30 w 79"/>
                <a:gd name="T69" fmla="*/ 12 h 81"/>
                <a:gd name="T70" fmla="*/ 22 w 79"/>
                <a:gd name="T71" fmla="*/ 17 h 81"/>
                <a:gd name="T72" fmla="*/ 16 w 79"/>
                <a:gd name="T73" fmla="*/ 25 h 81"/>
                <a:gd name="T74" fmla="*/ 14 w 79"/>
                <a:gd name="T75" fmla="*/ 35 h 81"/>
                <a:gd name="T76" fmla="*/ 67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6"/>
                    <a:pt x="5" y="61"/>
                    <a:pt x="3" y="56"/>
                  </a:cubicBezTo>
                  <a:cubicBezTo>
                    <a:pt x="1" y="51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2" y="1"/>
                    <a:pt x="56" y="3"/>
                  </a:cubicBezTo>
                  <a:cubicBezTo>
                    <a:pt x="61" y="6"/>
                    <a:pt x="65" y="9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7" y="56"/>
                  </a:cubicBezTo>
                  <a:cubicBezTo>
                    <a:pt x="18" y="59"/>
                    <a:pt x="20" y="62"/>
                    <a:pt x="23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1"/>
                    <a:pt x="37" y="71"/>
                    <a:pt x="41" y="71"/>
                  </a:cubicBezTo>
                  <a:cubicBezTo>
                    <a:pt x="43" y="71"/>
                    <a:pt x="45" y="71"/>
                    <a:pt x="48" y="70"/>
                  </a:cubicBezTo>
                  <a:cubicBezTo>
                    <a:pt x="50" y="70"/>
                    <a:pt x="52" y="69"/>
                    <a:pt x="54" y="68"/>
                  </a:cubicBezTo>
                  <a:cubicBezTo>
                    <a:pt x="56" y="67"/>
                    <a:pt x="58" y="65"/>
                    <a:pt x="59" y="64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7" y="72"/>
                    <a:pt x="64" y="74"/>
                    <a:pt x="61" y="76"/>
                  </a:cubicBezTo>
                  <a:cubicBezTo>
                    <a:pt x="58" y="77"/>
                    <a:pt x="55" y="79"/>
                    <a:pt x="51" y="80"/>
                  </a:cubicBezTo>
                  <a:cubicBezTo>
                    <a:pt x="48" y="81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7" y="32"/>
                    <a:pt x="66" y="28"/>
                    <a:pt x="64" y="25"/>
                  </a:cubicBezTo>
                  <a:cubicBezTo>
                    <a:pt x="63" y="22"/>
                    <a:pt x="61" y="19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4" y="10"/>
                    <a:pt x="40" y="10"/>
                  </a:cubicBezTo>
                  <a:cubicBezTo>
                    <a:pt x="37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20" y="19"/>
                    <a:pt x="18" y="22"/>
                    <a:pt x="16" y="25"/>
                  </a:cubicBezTo>
                  <a:cubicBezTo>
                    <a:pt x="15" y="28"/>
                    <a:pt x="14" y="32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0" name="Freeform 181"/>
            <p:cNvSpPr/>
            <p:nvPr/>
          </p:nvSpPr>
          <p:spPr bwMode="auto">
            <a:xfrm>
              <a:off x="7288212" y="3247231"/>
              <a:ext cx="30163" cy="53975"/>
            </a:xfrm>
            <a:custGeom>
              <a:avLst/>
              <a:gdLst>
                <a:gd name="T0" fmla="*/ 42 w 42"/>
                <a:gd name="T1" fmla="*/ 12 h 79"/>
                <a:gd name="T2" fmla="*/ 24 w 42"/>
                <a:gd name="T3" fmla="*/ 17 h 79"/>
                <a:gd name="T4" fmla="*/ 13 w 42"/>
                <a:gd name="T5" fmla="*/ 30 h 79"/>
                <a:gd name="T6" fmla="*/ 13 w 42"/>
                <a:gd name="T7" fmla="*/ 79 h 79"/>
                <a:gd name="T8" fmla="*/ 0 w 42"/>
                <a:gd name="T9" fmla="*/ 79 h 79"/>
                <a:gd name="T10" fmla="*/ 0 w 42"/>
                <a:gd name="T11" fmla="*/ 0 h 79"/>
                <a:gd name="T12" fmla="*/ 12 w 42"/>
                <a:gd name="T13" fmla="*/ 0 h 79"/>
                <a:gd name="T14" fmla="*/ 12 w 42"/>
                <a:gd name="T15" fmla="*/ 19 h 79"/>
                <a:gd name="T16" fmla="*/ 23 w 42"/>
                <a:gd name="T17" fmla="*/ 5 h 79"/>
                <a:gd name="T18" fmla="*/ 37 w 42"/>
                <a:gd name="T19" fmla="*/ 0 h 79"/>
                <a:gd name="T20" fmla="*/ 40 w 42"/>
                <a:gd name="T21" fmla="*/ 0 h 79"/>
                <a:gd name="T22" fmla="*/ 42 w 42"/>
                <a:gd name="T23" fmla="*/ 0 h 79"/>
                <a:gd name="T24" fmla="*/ 42 w 42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79">
                  <a:moveTo>
                    <a:pt x="42" y="12"/>
                  </a:moveTo>
                  <a:cubicBezTo>
                    <a:pt x="35" y="12"/>
                    <a:pt x="29" y="14"/>
                    <a:pt x="24" y="17"/>
                  </a:cubicBezTo>
                  <a:cubicBezTo>
                    <a:pt x="19" y="20"/>
                    <a:pt x="15" y="25"/>
                    <a:pt x="13" y="3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3"/>
                    <a:pt x="19" y="9"/>
                    <a:pt x="23" y="5"/>
                  </a:cubicBezTo>
                  <a:cubicBezTo>
                    <a:pt x="28" y="2"/>
                    <a:pt x="32" y="0"/>
                    <a:pt x="37" y="0"/>
                  </a:cubicBezTo>
                  <a:cubicBezTo>
                    <a:pt x="38" y="0"/>
                    <a:pt x="39" y="0"/>
                    <a:pt x="40" y="0"/>
                  </a:cubicBezTo>
                  <a:cubicBezTo>
                    <a:pt x="41" y="0"/>
                    <a:pt x="41" y="0"/>
                    <a:pt x="42" y="0"/>
                  </a:cubicBezTo>
                  <a:cubicBezTo>
                    <a:pt x="42" y="12"/>
                    <a:pt x="42" y="12"/>
                    <a:pt x="4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1" name="Freeform 182"/>
            <p:cNvSpPr>
              <a:spLocks noEditPoints="1"/>
            </p:cNvSpPr>
            <p:nvPr/>
          </p:nvSpPr>
          <p:spPr bwMode="auto">
            <a:xfrm>
              <a:off x="7323137" y="3225006"/>
              <a:ext cx="57150" cy="77788"/>
            </a:xfrm>
            <a:custGeom>
              <a:avLst/>
              <a:gdLst>
                <a:gd name="T0" fmla="*/ 38 w 82"/>
                <a:gd name="T1" fmla="*/ 111 h 111"/>
                <a:gd name="T2" fmla="*/ 23 w 82"/>
                <a:gd name="T3" fmla="*/ 108 h 111"/>
                <a:gd name="T4" fmla="*/ 11 w 82"/>
                <a:gd name="T5" fmla="*/ 99 h 111"/>
                <a:gd name="T6" fmla="*/ 3 w 82"/>
                <a:gd name="T7" fmla="*/ 86 h 111"/>
                <a:gd name="T8" fmla="*/ 0 w 82"/>
                <a:gd name="T9" fmla="*/ 71 h 111"/>
                <a:gd name="T10" fmla="*/ 3 w 82"/>
                <a:gd name="T11" fmla="*/ 55 h 111"/>
                <a:gd name="T12" fmla="*/ 10 w 82"/>
                <a:gd name="T13" fmla="*/ 42 h 111"/>
                <a:gd name="T14" fmla="*/ 21 w 82"/>
                <a:gd name="T15" fmla="*/ 33 h 111"/>
                <a:gd name="T16" fmla="*/ 36 w 82"/>
                <a:gd name="T17" fmla="*/ 30 h 111"/>
                <a:gd name="T18" fmla="*/ 53 w 82"/>
                <a:gd name="T19" fmla="*/ 35 h 111"/>
                <a:gd name="T20" fmla="*/ 64 w 82"/>
                <a:gd name="T21" fmla="*/ 47 h 111"/>
                <a:gd name="T22" fmla="*/ 64 w 82"/>
                <a:gd name="T23" fmla="*/ 0 h 111"/>
                <a:gd name="T24" fmla="*/ 78 w 82"/>
                <a:gd name="T25" fmla="*/ 0 h 111"/>
                <a:gd name="T26" fmla="*/ 78 w 82"/>
                <a:gd name="T27" fmla="*/ 94 h 111"/>
                <a:gd name="T28" fmla="*/ 82 w 82"/>
                <a:gd name="T29" fmla="*/ 98 h 111"/>
                <a:gd name="T30" fmla="*/ 82 w 82"/>
                <a:gd name="T31" fmla="*/ 110 h 111"/>
                <a:gd name="T32" fmla="*/ 79 w 82"/>
                <a:gd name="T33" fmla="*/ 110 h 111"/>
                <a:gd name="T34" fmla="*/ 76 w 82"/>
                <a:gd name="T35" fmla="*/ 110 h 111"/>
                <a:gd name="T36" fmla="*/ 69 w 82"/>
                <a:gd name="T37" fmla="*/ 108 h 111"/>
                <a:gd name="T38" fmla="*/ 66 w 82"/>
                <a:gd name="T39" fmla="*/ 102 h 111"/>
                <a:gd name="T40" fmla="*/ 66 w 82"/>
                <a:gd name="T41" fmla="*/ 95 h 111"/>
                <a:gd name="T42" fmla="*/ 54 w 82"/>
                <a:gd name="T43" fmla="*/ 107 h 111"/>
                <a:gd name="T44" fmla="*/ 38 w 82"/>
                <a:gd name="T45" fmla="*/ 111 h 111"/>
                <a:gd name="T46" fmla="*/ 41 w 82"/>
                <a:gd name="T47" fmla="*/ 100 h 111"/>
                <a:gd name="T48" fmla="*/ 48 w 82"/>
                <a:gd name="T49" fmla="*/ 99 h 111"/>
                <a:gd name="T50" fmla="*/ 55 w 82"/>
                <a:gd name="T51" fmla="*/ 95 h 111"/>
                <a:gd name="T52" fmla="*/ 61 w 82"/>
                <a:gd name="T53" fmla="*/ 89 h 111"/>
                <a:gd name="T54" fmla="*/ 64 w 82"/>
                <a:gd name="T55" fmla="*/ 82 h 111"/>
                <a:gd name="T56" fmla="*/ 64 w 82"/>
                <a:gd name="T57" fmla="*/ 60 h 111"/>
                <a:gd name="T58" fmla="*/ 60 w 82"/>
                <a:gd name="T59" fmla="*/ 53 h 111"/>
                <a:gd name="T60" fmla="*/ 54 w 82"/>
                <a:gd name="T61" fmla="*/ 47 h 111"/>
                <a:gd name="T62" fmla="*/ 47 w 82"/>
                <a:gd name="T63" fmla="*/ 43 h 111"/>
                <a:gd name="T64" fmla="*/ 40 w 82"/>
                <a:gd name="T65" fmla="*/ 41 h 111"/>
                <a:gd name="T66" fmla="*/ 29 w 82"/>
                <a:gd name="T67" fmla="*/ 44 h 111"/>
                <a:gd name="T68" fmla="*/ 21 w 82"/>
                <a:gd name="T69" fmla="*/ 51 h 111"/>
                <a:gd name="T70" fmla="*/ 16 w 82"/>
                <a:gd name="T71" fmla="*/ 60 h 111"/>
                <a:gd name="T72" fmla="*/ 14 w 82"/>
                <a:gd name="T73" fmla="*/ 71 h 111"/>
                <a:gd name="T74" fmla="*/ 16 w 82"/>
                <a:gd name="T75" fmla="*/ 82 h 111"/>
                <a:gd name="T76" fmla="*/ 22 w 82"/>
                <a:gd name="T77" fmla="*/ 91 h 111"/>
                <a:gd name="T78" fmla="*/ 30 w 82"/>
                <a:gd name="T79" fmla="*/ 98 h 111"/>
                <a:gd name="T80" fmla="*/ 41 w 82"/>
                <a:gd name="T81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111">
                  <a:moveTo>
                    <a:pt x="38" y="111"/>
                  </a:moveTo>
                  <a:cubicBezTo>
                    <a:pt x="32" y="111"/>
                    <a:pt x="27" y="110"/>
                    <a:pt x="23" y="108"/>
                  </a:cubicBezTo>
                  <a:cubicBezTo>
                    <a:pt x="18" y="106"/>
                    <a:pt x="14" y="103"/>
                    <a:pt x="11" y="99"/>
                  </a:cubicBezTo>
                  <a:cubicBezTo>
                    <a:pt x="7" y="95"/>
                    <a:pt x="5" y="91"/>
                    <a:pt x="3" y="86"/>
                  </a:cubicBezTo>
                  <a:cubicBezTo>
                    <a:pt x="1" y="81"/>
                    <a:pt x="0" y="76"/>
                    <a:pt x="0" y="71"/>
                  </a:cubicBezTo>
                  <a:cubicBezTo>
                    <a:pt x="0" y="65"/>
                    <a:pt x="1" y="60"/>
                    <a:pt x="3" y="55"/>
                  </a:cubicBezTo>
                  <a:cubicBezTo>
                    <a:pt x="5" y="50"/>
                    <a:pt x="7" y="46"/>
                    <a:pt x="10" y="42"/>
                  </a:cubicBezTo>
                  <a:cubicBezTo>
                    <a:pt x="13" y="38"/>
                    <a:pt x="17" y="35"/>
                    <a:pt x="21" y="33"/>
                  </a:cubicBezTo>
                  <a:cubicBezTo>
                    <a:pt x="26" y="31"/>
                    <a:pt x="31" y="30"/>
                    <a:pt x="36" y="30"/>
                  </a:cubicBezTo>
                  <a:cubicBezTo>
                    <a:pt x="42" y="30"/>
                    <a:pt x="48" y="32"/>
                    <a:pt x="53" y="35"/>
                  </a:cubicBezTo>
                  <a:cubicBezTo>
                    <a:pt x="58" y="38"/>
                    <a:pt x="62" y="42"/>
                    <a:pt x="64" y="47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7"/>
                    <a:pt x="79" y="98"/>
                    <a:pt x="82" y="9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1" y="110"/>
                    <a:pt x="79" y="110"/>
                    <a:pt x="79" y="110"/>
                  </a:cubicBezTo>
                  <a:cubicBezTo>
                    <a:pt x="78" y="110"/>
                    <a:pt x="77" y="110"/>
                    <a:pt x="76" y="110"/>
                  </a:cubicBezTo>
                  <a:cubicBezTo>
                    <a:pt x="73" y="110"/>
                    <a:pt x="71" y="110"/>
                    <a:pt x="69" y="108"/>
                  </a:cubicBezTo>
                  <a:cubicBezTo>
                    <a:pt x="67" y="106"/>
                    <a:pt x="66" y="104"/>
                    <a:pt x="66" y="102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3" y="100"/>
                    <a:pt x="59" y="104"/>
                    <a:pt x="54" y="107"/>
                  </a:cubicBezTo>
                  <a:cubicBezTo>
                    <a:pt x="49" y="110"/>
                    <a:pt x="43" y="111"/>
                    <a:pt x="38" y="111"/>
                  </a:cubicBezTo>
                  <a:close/>
                  <a:moveTo>
                    <a:pt x="41" y="100"/>
                  </a:moveTo>
                  <a:cubicBezTo>
                    <a:pt x="43" y="100"/>
                    <a:pt x="46" y="99"/>
                    <a:pt x="48" y="99"/>
                  </a:cubicBezTo>
                  <a:cubicBezTo>
                    <a:pt x="51" y="98"/>
                    <a:pt x="53" y="96"/>
                    <a:pt x="55" y="95"/>
                  </a:cubicBezTo>
                  <a:cubicBezTo>
                    <a:pt x="58" y="93"/>
                    <a:pt x="60" y="91"/>
                    <a:pt x="61" y="89"/>
                  </a:cubicBezTo>
                  <a:cubicBezTo>
                    <a:pt x="63" y="87"/>
                    <a:pt x="64" y="85"/>
                    <a:pt x="64" y="82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57"/>
                    <a:pt x="62" y="55"/>
                    <a:pt x="60" y="53"/>
                  </a:cubicBezTo>
                  <a:cubicBezTo>
                    <a:pt x="59" y="50"/>
                    <a:pt x="57" y="48"/>
                    <a:pt x="54" y="47"/>
                  </a:cubicBezTo>
                  <a:cubicBezTo>
                    <a:pt x="52" y="45"/>
                    <a:pt x="50" y="44"/>
                    <a:pt x="47" y="43"/>
                  </a:cubicBezTo>
                  <a:cubicBezTo>
                    <a:pt x="45" y="42"/>
                    <a:pt x="42" y="41"/>
                    <a:pt x="40" y="41"/>
                  </a:cubicBezTo>
                  <a:cubicBezTo>
                    <a:pt x="36" y="41"/>
                    <a:pt x="32" y="42"/>
                    <a:pt x="29" y="44"/>
                  </a:cubicBezTo>
                  <a:cubicBezTo>
                    <a:pt x="26" y="46"/>
                    <a:pt x="23" y="48"/>
                    <a:pt x="21" y="51"/>
                  </a:cubicBezTo>
                  <a:cubicBezTo>
                    <a:pt x="19" y="53"/>
                    <a:pt x="17" y="56"/>
                    <a:pt x="16" y="60"/>
                  </a:cubicBezTo>
                  <a:cubicBezTo>
                    <a:pt x="14" y="64"/>
                    <a:pt x="14" y="67"/>
                    <a:pt x="14" y="71"/>
                  </a:cubicBezTo>
                  <a:cubicBezTo>
                    <a:pt x="14" y="75"/>
                    <a:pt x="15" y="79"/>
                    <a:pt x="16" y="82"/>
                  </a:cubicBezTo>
                  <a:cubicBezTo>
                    <a:pt x="17" y="86"/>
                    <a:pt x="19" y="89"/>
                    <a:pt x="22" y="91"/>
                  </a:cubicBezTo>
                  <a:cubicBezTo>
                    <a:pt x="24" y="94"/>
                    <a:pt x="27" y="96"/>
                    <a:pt x="30" y="98"/>
                  </a:cubicBezTo>
                  <a:cubicBezTo>
                    <a:pt x="33" y="99"/>
                    <a:pt x="37" y="100"/>
                    <a:pt x="4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2" name="Freeform 183"/>
            <p:cNvSpPr>
              <a:spLocks noEditPoints="1"/>
            </p:cNvSpPr>
            <p:nvPr/>
          </p:nvSpPr>
          <p:spPr bwMode="auto">
            <a:xfrm>
              <a:off x="7392987" y="3225006"/>
              <a:ext cx="7938" cy="76200"/>
            </a:xfrm>
            <a:custGeom>
              <a:avLst/>
              <a:gdLst>
                <a:gd name="T0" fmla="*/ 0 w 5"/>
                <a:gd name="T1" fmla="*/ 48 h 48"/>
                <a:gd name="T2" fmla="*/ 0 w 5"/>
                <a:gd name="T3" fmla="*/ 14 h 48"/>
                <a:gd name="T4" fmla="*/ 5 w 5"/>
                <a:gd name="T5" fmla="*/ 14 h 48"/>
                <a:gd name="T6" fmla="*/ 5 w 5"/>
                <a:gd name="T7" fmla="*/ 48 h 48"/>
                <a:gd name="T8" fmla="*/ 0 w 5"/>
                <a:gd name="T9" fmla="*/ 48 h 48"/>
                <a:gd name="T10" fmla="*/ 0 w 5"/>
                <a:gd name="T11" fmla="*/ 48 h 48"/>
                <a:gd name="T12" fmla="*/ 0 w 5"/>
                <a:gd name="T13" fmla="*/ 7 h 48"/>
                <a:gd name="T14" fmla="*/ 0 w 5"/>
                <a:gd name="T15" fmla="*/ 0 h 48"/>
                <a:gd name="T16" fmla="*/ 5 w 5"/>
                <a:gd name="T17" fmla="*/ 0 h 48"/>
                <a:gd name="T18" fmla="*/ 5 w 5"/>
                <a:gd name="T19" fmla="*/ 7 h 48"/>
                <a:gd name="T20" fmla="*/ 0 w 5"/>
                <a:gd name="T21" fmla="*/ 7 h 48"/>
                <a:gd name="T22" fmla="*/ 0 w 5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8">
                  <a:moveTo>
                    <a:pt x="0" y="48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3" name="Freeform 184"/>
            <p:cNvSpPr>
              <a:spLocks noEditPoints="1"/>
            </p:cNvSpPr>
            <p:nvPr/>
          </p:nvSpPr>
          <p:spPr bwMode="auto">
            <a:xfrm>
              <a:off x="7412037" y="3245644"/>
              <a:ext cx="55563" cy="57150"/>
            </a:xfrm>
            <a:custGeom>
              <a:avLst/>
              <a:gdLst>
                <a:gd name="T0" fmla="*/ 40 w 79"/>
                <a:gd name="T1" fmla="*/ 81 h 81"/>
                <a:gd name="T2" fmla="*/ 24 w 79"/>
                <a:gd name="T3" fmla="*/ 78 h 81"/>
                <a:gd name="T4" fmla="*/ 11 w 79"/>
                <a:gd name="T5" fmla="*/ 69 h 81"/>
                <a:gd name="T6" fmla="*/ 3 w 79"/>
                <a:gd name="T7" fmla="*/ 56 h 81"/>
                <a:gd name="T8" fmla="*/ 0 w 79"/>
                <a:gd name="T9" fmla="*/ 41 h 81"/>
                <a:gd name="T10" fmla="*/ 3 w 79"/>
                <a:gd name="T11" fmla="*/ 25 h 81"/>
                <a:gd name="T12" fmla="*/ 11 w 79"/>
                <a:gd name="T13" fmla="*/ 12 h 81"/>
                <a:gd name="T14" fmla="*/ 24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9 w 79"/>
                <a:gd name="T21" fmla="*/ 12 h 81"/>
                <a:gd name="T22" fmla="*/ 77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7 w 79"/>
                <a:gd name="T33" fmla="*/ 56 h 81"/>
                <a:gd name="T34" fmla="*/ 23 w 79"/>
                <a:gd name="T35" fmla="*/ 64 h 81"/>
                <a:gd name="T36" fmla="*/ 31 w 79"/>
                <a:gd name="T37" fmla="*/ 69 h 81"/>
                <a:gd name="T38" fmla="*/ 40 w 79"/>
                <a:gd name="T39" fmla="*/ 71 h 81"/>
                <a:gd name="T40" fmla="*/ 48 w 79"/>
                <a:gd name="T41" fmla="*/ 70 h 81"/>
                <a:gd name="T42" fmla="*/ 54 w 79"/>
                <a:gd name="T43" fmla="*/ 68 h 81"/>
                <a:gd name="T44" fmla="*/ 59 w 79"/>
                <a:gd name="T45" fmla="*/ 64 h 81"/>
                <a:gd name="T46" fmla="*/ 63 w 79"/>
                <a:gd name="T47" fmla="*/ 58 h 81"/>
                <a:gd name="T48" fmla="*/ 74 w 79"/>
                <a:gd name="T49" fmla="*/ 62 h 81"/>
                <a:gd name="T50" fmla="*/ 69 w 79"/>
                <a:gd name="T51" fmla="*/ 69 h 81"/>
                <a:gd name="T52" fmla="*/ 61 w 79"/>
                <a:gd name="T53" fmla="*/ 76 h 81"/>
                <a:gd name="T54" fmla="*/ 51 w 79"/>
                <a:gd name="T55" fmla="*/ 80 h 81"/>
                <a:gd name="T56" fmla="*/ 40 w 79"/>
                <a:gd name="T57" fmla="*/ 81 h 81"/>
                <a:gd name="T58" fmla="*/ 67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2 h 81"/>
                <a:gd name="T66" fmla="*/ 40 w 79"/>
                <a:gd name="T67" fmla="*/ 10 h 81"/>
                <a:gd name="T68" fmla="*/ 30 w 79"/>
                <a:gd name="T69" fmla="*/ 12 h 81"/>
                <a:gd name="T70" fmla="*/ 22 w 79"/>
                <a:gd name="T71" fmla="*/ 17 h 81"/>
                <a:gd name="T72" fmla="*/ 16 w 79"/>
                <a:gd name="T73" fmla="*/ 25 h 81"/>
                <a:gd name="T74" fmla="*/ 14 w 79"/>
                <a:gd name="T75" fmla="*/ 35 h 81"/>
                <a:gd name="T76" fmla="*/ 67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6"/>
                    <a:pt x="5" y="61"/>
                    <a:pt x="3" y="56"/>
                  </a:cubicBezTo>
                  <a:cubicBezTo>
                    <a:pt x="1" y="51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1" y="1"/>
                    <a:pt x="56" y="3"/>
                  </a:cubicBezTo>
                  <a:cubicBezTo>
                    <a:pt x="61" y="6"/>
                    <a:pt x="65" y="9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8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7" y="56"/>
                  </a:cubicBezTo>
                  <a:cubicBezTo>
                    <a:pt x="18" y="59"/>
                    <a:pt x="20" y="62"/>
                    <a:pt x="23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1"/>
                    <a:pt x="37" y="71"/>
                    <a:pt x="40" y="71"/>
                  </a:cubicBezTo>
                  <a:cubicBezTo>
                    <a:pt x="43" y="71"/>
                    <a:pt x="45" y="71"/>
                    <a:pt x="48" y="70"/>
                  </a:cubicBezTo>
                  <a:cubicBezTo>
                    <a:pt x="50" y="70"/>
                    <a:pt x="52" y="69"/>
                    <a:pt x="54" y="68"/>
                  </a:cubicBezTo>
                  <a:cubicBezTo>
                    <a:pt x="56" y="67"/>
                    <a:pt x="58" y="65"/>
                    <a:pt x="59" y="64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7" y="72"/>
                    <a:pt x="64" y="74"/>
                    <a:pt x="61" y="76"/>
                  </a:cubicBezTo>
                  <a:cubicBezTo>
                    <a:pt x="58" y="77"/>
                    <a:pt x="55" y="79"/>
                    <a:pt x="51" y="80"/>
                  </a:cubicBezTo>
                  <a:cubicBezTo>
                    <a:pt x="48" y="81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7" y="32"/>
                    <a:pt x="66" y="28"/>
                    <a:pt x="64" y="25"/>
                  </a:cubicBezTo>
                  <a:cubicBezTo>
                    <a:pt x="63" y="22"/>
                    <a:pt x="61" y="19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4" y="10"/>
                    <a:pt x="40" y="10"/>
                  </a:cubicBezTo>
                  <a:cubicBezTo>
                    <a:pt x="37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20" y="19"/>
                    <a:pt x="18" y="22"/>
                    <a:pt x="16" y="25"/>
                  </a:cubicBezTo>
                  <a:cubicBezTo>
                    <a:pt x="15" y="28"/>
                    <a:pt x="14" y="32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4" name="Freeform 185"/>
            <p:cNvSpPr/>
            <p:nvPr/>
          </p:nvSpPr>
          <p:spPr bwMode="auto">
            <a:xfrm>
              <a:off x="7472362" y="3228181"/>
              <a:ext cx="34925" cy="74613"/>
            </a:xfrm>
            <a:custGeom>
              <a:avLst/>
              <a:gdLst>
                <a:gd name="T0" fmla="*/ 48 w 48"/>
                <a:gd name="T1" fmla="*/ 101 h 106"/>
                <a:gd name="T2" fmla="*/ 45 w 48"/>
                <a:gd name="T3" fmla="*/ 102 h 106"/>
                <a:gd name="T4" fmla="*/ 40 w 48"/>
                <a:gd name="T5" fmla="*/ 104 h 106"/>
                <a:gd name="T6" fmla="*/ 35 w 48"/>
                <a:gd name="T7" fmla="*/ 105 h 106"/>
                <a:gd name="T8" fmla="*/ 29 w 48"/>
                <a:gd name="T9" fmla="*/ 106 h 106"/>
                <a:gd name="T10" fmla="*/ 16 w 48"/>
                <a:gd name="T11" fmla="*/ 102 h 106"/>
                <a:gd name="T12" fmla="*/ 11 w 48"/>
                <a:gd name="T13" fmla="*/ 90 h 106"/>
                <a:gd name="T14" fmla="*/ 11 w 48"/>
                <a:gd name="T15" fmla="*/ 37 h 106"/>
                <a:gd name="T16" fmla="*/ 0 w 48"/>
                <a:gd name="T17" fmla="*/ 37 h 106"/>
                <a:gd name="T18" fmla="*/ 0 w 48"/>
                <a:gd name="T19" fmla="*/ 26 h 106"/>
                <a:gd name="T20" fmla="*/ 11 w 48"/>
                <a:gd name="T21" fmla="*/ 26 h 106"/>
                <a:gd name="T22" fmla="*/ 11 w 48"/>
                <a:gd name="T23" fmla="*/ 0 h 106"/>
                <a:gd name="T24" fmla="*/ 24 w 48"/>
                <a:gd name="T25" fmla="*/ 0 h 106"/>
                <a:gd name="T26" fmla="*/ 24 w 48"/>
                <a:gd name="T27" fmla="*/ 26 h 106"/>
                <a:gd name="T28" fmla="*/ 42 w 48"/>
                <a:gd name="T29" fmla="*/ 26 h 106"/>
                <a:gd name="T30" fmla="*/ 42 w 48"/>
                <a:gd name="T31" fmla="*/ 37 h 106"/>
                <a:gd name="T32" fmla="*/ 24 w 48"/>
                <a:gd name="T33" fmla="*/ 37 h 106"/>
                <a:gd name="T34" fmla="*/ 24 w 48"/>
                <a:gd name="T35" fmla="*/ 85 h 106"/>
                <a:gd name="T36" fmla="*/ 27 w 48"/>
                <a:gd name="T37" fmla="*/ 92 h 106"/>
                <a:gd name="T38" fmla="*/ 33 w 48"/>
                <a:gd name="T39" fmla="*/ 94 h 106"/>
                <a:gd name="T40" fmla="*/ 40 w 48"/>
                <a:gd name="T41" fmla="*/ 92 h 106"/>
                <a:gd name="T42" fmla="*/ 45 w 48"/>
                <a:gd name="T43" fmla="*/ 90 h 106"/>
                <a:gd name="T44" fmla="*/ 48 w 48"/>
                <a:gd name="T45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06">
                  <a:moveTo>
                    <a:pt x="48" y="101"/>
                  </a:moveTo>
                  <a:cubicBezTo>
                    <a:pt x="47" y="101"/>
                    <a:pt x="46" y="102"/>
                    <a:pt x="45" y="102"/>
                  </a:cubicBezTo>
                  <a:cubicBezTo>
                    <a:pt x="43" y="103"/>
                    <a:pt x="42" y="103"/>
                    <a:pt x="40" y="104"/>
                  </a:cubicBezTo>
                  <a:cubicBezTo>
                    <a:pt x="39" y="105"/>
                    <a:pt x="37" y="105"/>
                    <a:pt x="35" y="105"/>
                  </a:cubicBezTo>
                  <a:cubicBezTo>
                    <a:pt x="33" y="106"/>
                    <a:pt x="31" y="106"/>
                    <a:pt x="29" y="106"/>
                  </a:cubicBezTo>
                  <a:cubicBezTo>
                    <a:pt x="24" y="106"/>
                    <a:pt x="20" y="105"/>
                    <a:pt x="16" y="102"/>
                  </a:cubicBezTo>
                  <a:cubicBezTo>
                    <a:pt x="13" y="99"/>
                    <a:pt x="11" y="95"/>
                    <a:pt x="11" y="90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2"/>
                  </a:cubicBezTo>
                  <a:cubicBezTo>
                    <a:pt x="29" y="93"/>
                    <a:pt x="31" y="94"/>
                    <a:pt x="33" y="94"/>
                  </a:cubicBezTo>
                  <a:cubicBezTo>
                    <a:pt x="36" y="94"/>
                    <a:pt x="38" y="93"/>
                    <a:pt x="40" y="92"/>
                  </a:cubicBezTo>
                  <a:cubicBezTo>
                    <a:pt x="42" y="92"/>
                    <a:pt x="44" y="91"/>
                    <a:pt x="45" y="90"/>
                  </a:cubicBezTo>
                  <a:cubicBezTo>
                    <a:pt x="48" y="101"/>
                    <a:pt x="48" y="101"/>
                    <a:pt x="48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5" name="Freeform 186"/>
            <p:cNvSpPr/>
            <p:nvPr/>
          </p:nvSpPr>
          <p:spPr bwMode="auto">
            <a:xfrm>
              <a:off x="7542212" y="3245644"/>
              <a:ext cx="47625" cy="55563"/>
            </a:xfrm>
            <a:custGeom>
              <a:avLst/>
              <a:gdLst>
                <a:gd name="T0" fmla="*/ 68 w 68"/>
                <a:gd name="T1" fmla="*/ 80 h 80"/>
                <a:gd name="T2" fmla="*/ 55 w 68"/>
                <a:gd name="T3" fmla="*/ 80 h 80"/>
                <a:gd name="T4" fmla="*/ 55 w 68"/>
                <a:gd name="T5" fmla="*/ 36 h 80"/>
                <a:gd name="T6" fmla="*/ 51 w 68"/>
                <a:gd name="T7" fmla="*/ 18 h 80"/>
                <a:gd name="T8" fmla="*/ 40 w 68"/>
                <a:gd name="T9" fmla="*/ 12 h 80"/>
                <a:gd name="T10" fmla="*/ 31 w 68"/>
                <a:gd name="T11" fmla="*/ 14 h 80"/>
                <a:gd name="T12" fmla="*/ 24 w 68"/>
                <a:gd name="T13" fmla="*/ 18 h 80"/>
                <a:gd name="T14" fmla="*/ 17 w 68"/>
                <a:gd name="T15" fmla="*/ 24 h 80"/>
                <a:gd name="T16" fmla="*/ 13 w 68"/>
                <a:gd name="T17" fmla="*/ 33 h 80"/>
                <a:gd name="T18" fmla="*/ 13 w 68"/>
                <a:gd name="T19" fmla="*/ 80 h 80"/>
                <a:gd name="T20" fmla="*/ 0 w 68"/>
                <a:gd name="T21" fmla="*/ 80 h 80"/>
                <a:gd name="T22" fmla="*/ 0 w 68"/>
                <a:gd name="T23" fmla="*/ 1 h 80"/>
                <a:gd name="T24" fmla="*/ 12 w 68"/>
                <a:gd name="T25" fmla="*/ 1 h 80"/>
                <a:gd name="T26" fmla="*/ 12 w 68"/>
                <a:gd name="T27" fmla="*/ 18 h 80"/>
                <a:gd name="T28" fmla="*/ 26 w 68"/>
                <a:gd name="T29" fmla="*/ 5 h 80"/>
                <a:gd name="T30" fmla="*/ 45 w 68"/>
                <a:gd name="T31" fmla="*/ 0 h 80"/>
                <a:gd name="T32" fmla="*/ 56 w 68"/>
                <a:gd name="T33" fmla="*/ 3 h 80"/>
                <a:gd name="T34" fmla="*/ 63 w 68"/>
                <a:gd name="T35" fmla="*/ 9 h 80"/>
                <a:gd name="T36" fmla="*/ 67 w 68"/>
                <a:gd name="T37" fmla="*/ 20 h 80"/>
                <a:gd name="T38" fmla="*/ 68 w 68"/>
                <a:gd name="T39" fmla="*/ 33 h 80"/>
                <a:gd name="T40" fmla="*/ 68 w 68"/>
                <a:gd name="T4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80">
                  <a:moveTo>
                    <a:pt x="68" y="80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28"/>
                    <a:pt x="54" y="21"/>
                    <a:pt x="51" y="18"/>
                  </a:cubicBezTo>
                  <a:cubicBezTo>
                    <a:pt x="49" y="14"/>
                    <a:pt x="45" y="12"/>
                    <a:pt x="40" y="12"/>
                  </a:cubicBezTo>
                  <a:cubicBezTo>
                    <a:pt x="37" y="12"/>
                    <a:pt x="34" y="12"/>
                    <a:pt x="31" y="14"/>
                  </a:cubicBezTo>
                  <a:cubicBezTo>
                    <a:pt x="29" y="15"/>
                    <a:pt x="26" y="16"/>
                    <a:pt x="24" y="18"/>
                  </a:cubicBezTo>
                  <a:cubicBezTo>
                    <a:pt x="21" y="20"/>
                    <a:pt x="19" y="22"/>
                    <a:pt x="17" y="24"/>
                  </a:cubicBezTo>
                  <a:cubicBezTo>
                    <a:pt x="16" y="27"/>
                    <a:pt x="14" y="30"/>
                    <a:pt x="13" y="3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5" y="13"/>
                    <a:pt x="20" y="8"/>
                    <a:pt x="26" y="5"/>
                  </a:cubicBezTo>
                  <a:cubicBezTo>
                    <a:pt x="32" y="2"/>
                    <a:pt x="38" y="0"/>
                    <a:pt x="45" y="0"/>
                  </a:cubicBezTo>
                  <a:cubicBezTo>
                    <a:pt x="49" y="0"/>
                    <a:pt x="53" y="1"/>
                    <a:pt x="56" y="3"/>
                  </a:cubicBezTo>
                  <a:cubicBezTo>
                    <a:pt x="59" y="4"/>
                    <a:pt x="61" y="7"/>
                    <a:pt x="63" y="9"/>
                  </a:cubicBezTo>
                  <a:cubicBezTo>
                    <a:pt x="65" y="12"/>
                    <a:pt x="66" y="16"/>
                    <a:pt x="67" y="20"/>
                  </a:cubicBezTo>
                  <a:cubicBezTo>
                    <a:pt x="68" y="24"/>
                    <a:pt x="68" y="28"/>
                    <a:pt x="68" y="33"/>
                  </a:cubicBezTo>
                  <a:cubicBezTo>
                    <a:pt x="68" y="80"/>
                    <a:pt x="68" y="80"/>
                    <a:pt x="68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6" name="Freeform 187"/>
            <p:cNvSpPr>
              <a:spLocks noEditPoints="1"/>
            </p:cNvSpPr>
            <p:nvPr/>
          </p:nvSpPr>
          <p:spPr bwMode="auto">
            <a:xfrm>
              <a:off x="7600950" y="3245644"/>
              <a:ext cx="55563" cy="57150"/>
            </a:xfrm>
            <a:custGeom>
              <a:avLst/>
              <a:gdLst>
                <a:gd name="T0" fmla="*/ 39 w 79"/>
                <a:gd name="T1" fmla="*/ 81 h 81"/>
                <a:gd name="T2" fmla="*/ 23 w 79"/>
                <a:gd name="T3" fmla="*/ 78 h 81"/>
                <a:gd name="T4" fmla="*/ 11 w 79"/>
                <a:gd name="T5" fmla="*/ 69 h 81"/>
                <a:gd name="T6" fmla="*/ 2 w 79"/>
                <a:gd name="T7" fmla="*/ 56 h 81"/>
                <a:gd name="T8" fmla="*/ 0 w 79"/>
                <a:gd name="T9" fmla="*/ 41 h 81"/>
                <a:gd name="T10" fmla="*/ 2 w 79"/>
                <a:gd name="T11" fmla="*/ 25 h 81"/>
                <a:gd name="T12" fmla="*/ 11 w 79"/>
                <a:gd name="T13" fmla="*/ 12 h 81"/>
                <a:gd name="T14" fmla="*/ 23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8 w 79"/>
                <a:gd name="T21" fmla="*/ 12 h 81"/>
                <a:gd name="T22" fmla="*/ 76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6 w 79"/>
                <a:gd name="T33" fmla="*/ 56 h 81"/>
                <a:gd name="T34" fmla="*/ 22 w 79"/>
                <a:gd name="T35" fmla="*/ 64 h 81"/>
                <a:gd name="T36" fmla="*/ 30 w 79"/>
                <a:gd name="T37" fmla="*/ 69 h 81"/>
                <a:gd name="T38" fmla="*/ 40 w 79"/>
                <a:gd name="T39" fmla="*/ 71 h 81"/>
                <a:gd name="T40" fmla="*/ 47 w 79"/>
                <a:gd name="T41" fmla="*/ 70 h 81"/>
                <a:gd name="T42" fmla="*/ 53 w 79"/>
                <a:gd name="T43" fmla="*/ 68 h 81"/>
                <a:gd name="T44" fmla="*/ 59 w 79"/>
                <a:gd name="T45" fmla="*/ 64 h 81"/>
                <a:gd name="T46" fmla="*/ 62 w 79"/>
                <a:gd name="T47" fmla="*/ 58 h 81"/>
                <a:gd name="T48" fmla="*/ 74 w 79"/>
                <a:gd name="T49" fmla="*/ 62 h 81"/>
                <a:gd name="T50" fmla="*/ 68 w 79"/>
                <a:gd name="T51" fmla="*/ 69 h 81"/>
                <a:gd name="T52" fmla="*/ 61 w 79"/>
                <a:gd name="T53" fmla="*/ 76 h 81"/>
                <a:gd name="T54" fmla="*/ 51 w 79"/>
                <a:gd name="T55" fmla="*/ 80 h 81"/>
                <a:gd name="T56" fmla="*/ 39 w 79"/>
                <a:gd name="T57" fmla="*/ 81 h 81"/>
                <a:gd name="T58" fmla="*/ 66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2 h 81"/>
                <a:gd name="T66" fmla="*/ 40 w 79"/>
                <a:gd name="T67" fmla="*/ 10 h 81"/>
                <a:gd name="T68" fmla="*/ 30 w 79"/>
                <a:gd name="T69" fmla="*/ 12 h 81"/>
                <a:gd name="T70" fmla="*/ 22 w 79"/>
                <a:gd name="T71" fmla="*/ 17 h 81"/>
                <a:gd name="T72" fmla="*/ 16 w 79"/>
                <a:gd name="T73" fmla="*/ 25 h 81"/>
                <a:gd name="T74" fmla="*/ 13 w 79"/>
                <a:gd name="T75" fmla="*/ 35 h 81"/>
                <a:gd name="T76" fmla="*/ 66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39" y="81"/>
                  </a:moveTo>
                  <a:cubicBezTo>
                    <a:pt x="34" y="81"/>
                    <a:pt x="28" y="80"/>
                    <a:pt x="23" y="78"/>
                  </a:cubicBezTo>
                  <a:cubicBezTo>
                    <a:pt x="18" y="76"/>
                    <a:pt x="14" y="73"/>
                    <a:pt x="11" y="69"/>
                  </a:cubicBezTo>
                  <a:cubicBezTo>
                    <a:pt x="7" y="66"/>
                    <a:pt x="4" y="61"/>
                    <a:pt x="2" y="56"/>
                  </a:cubicBezTo>
                  <a:cubicBezTo>
                    <a:pt x="1" y="51"/>
                    <a:pt x="0" y="46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6"/>
                    <a:pt x="11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6" y="0"/>
                    <a:pt x="51" y="1"/>
                    <a:pt x="56" y="3"/>
                  </a:cubicBezTo>
                  <a:cubicBezTo>
                    <a:pt x="61" y="6"/>
                    <a:pt x="65" y="9"/>
                    <a:pt x="68" y="12"/>
                  </a:cubicBezTo>
                  <a:cubicBezTo>
                    <a:pt x="72" y="16"/>
                    <a:pt x="74" y="20"/>
                    <a:pt x="76" y="25"/>
                  </a:cubicBezTo>
                  <a:cubicBezTo>
                    <a:pt x="78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6" y="56"/>
                  </a:cubicBezTo>
                  <a:cubicBezTo>
                    <a:pt x="18" y="59"/>
                    <a:pt x="20" y="62"/>
                    <a:pt x="22" y="64"/>
                  </a:cubicBezTo>
                  <a:cubicBezTo>
                    <a:pt x="24" y="66"/>
                    <a:pt x="27" y="68"/>
                    <a:pt x="30" y="69"/>
                  </a:cubicBezTo>
                  <a:cubicBezTo>
                    <a:pt x="33" y="71"/>
                    <a:pt x="37" y="71"/>
                    <a:pt x="40" y="71"/>
                  </a:cubicBezTo>
                  <a:cubicBezTo>
                    <a:pt x="42" y="71"/>
                    <a:pt x="45" y="71"/>
                    <a:pt x="47" y="70"/>
                  </a:cubicBezTo>
                  <a:cubicBezTo>
                    <a:pt x="49" y="70"/>
                    <a:pt x="51" y="69"/>
                    <a:pt x="53" y="68"/>
                  </a:cubicBezTo>
                  <a:cubicBezTo>
                    <a:pt x="55" y="67"/>
                    <a:pt x="57" y="65"/>
                    <a:pt x="59" y="64"/>
                  </a:cubicBezTo>
                  <a:cubicBezTo>
                    <a:pt x="60" y="62"/>
                    <a:pt x="62" y="60"/>
                    <a:pt x="62" y="58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2" y="64"/>
                    <a:pt x="71" y="67"/>
                    <a:pt x="68" y="69"/>
                  </a:cubicBezTo>
                  <a:cubicBezTo>
                    <a:pt x="66" y="72"/>
                    <a:pt x="64" y="74"/>
                    <a:pt x="61" y="76"/>
                  </a:cubicBezTo>
                  <a:cubicBezTo>
                    <a:pt x="58" y="77"/>
                    <a:pt x="54" y="79"/>
                    <a:pt x="51" y="80"/>
                  </a:cubicBezTo>
                  <a:cubicBezTo>
                    <a:pt x="47" y="81"/>
                    <a:pt x="43" y="81"/>
                    <a:pt x="39" y="81"/>
                  </a:cubicBezTo>
                  <a:close/>
                  <a:moveTo>
                    <a:pt x="66" y="35"/>
                  </a:moveTo>
                  <a:cubicBezTo>
                    <a:pt x="66" y="32"/>
                    <a:pt x="65" y="28"/>
                    <a:pt x="64" y="25"/>
                  </a:cubicBezTo>
                  <a:cubicBezTo>
                    <a:pt x="62" y="22"/>
                    <a:pt x="60" y="19"/>
                    <a:pt x="58" y="17"/>
                  </a:cubicBezTo>
                  <a:cubicBezTo>
                    <a:pt x="55" y="15"/>
                    <a:pt x="53" y="13"/>
                    <a:pt x="50" y="12"/>
                  </a:cubicBezTo>
                  <a:cubicBezTo>
                    <a:pt x="46" y="11"/>
                    <a:pt x="43" y="10"/>
                    <a:pt x="40" y="10"/>
                  </a:cubicBezTo>
                  <a:cubicBezTo>
                    <a:pt x="36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19" y="19"/>
                    <a:pt x="17" y="22"/>
                    <a:pt x="16" y="25"/>
                  </a:cubicBezTo>
                  <a:cubicBezTo>
                    <a:pt x="14" y="28"/>
                    <a:pt x="14" y="32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7" name="Freeform 188"/>
            <p:cNvSpPr/>
            <p:nvPr/>
          </p:nvSpPr>
          <p:spPr bwMode="auto">
            <a:xfrm>
              <a:off x="7662862" y="3245644"/>
              <a:ext cx="50800" cy="57150"/>
            </a:xfrm>
            <a:custGeom>
              <a:avLst/>
              <a:gdLst>
                <a:gd name="T0" fmla="*/ 0 w 74"/>
                <a:gd name="T1" fmla="*/ 40 h 81"/>
                <a:gd name="T2" fmla="*/ 3 w 74"/>
                <a:gd name="T3" fmla="*/ 25 h 81"/>
                <a:gd name="T4" fmla="*/ 11 w 74"/>
                <a:gd name="T5" fmla="*/ 12 h 81"/>
                <a:gd name="T6" fmla="*/ 24 w 74"/>
                <a:gd name="T7" fmla="*/ 3 h 81"/>
                <a:gd name="T8" fmla="*/ 40 w 74"/>
                <a:gd name="T9" fmla="*/ 0 h 81"/>
                <a:gd name="T10" fmla="*/ 60 w 74"/>
                <a:gd name="T11" fmla="*/ 5 h 81"/>
                <a:gd name="T12" fmla="*/ 73 w 74"/>
                <a:gd name="T13" fmla="*/ 19 h 81"/>
                <a:gd name="T14" fmla="*/ 60 w 74"/>
                <a:gd name="T15" fmla="*/ 23 h 81"/>
                <a:gd name="T16" fmla="*/ 52 w 74"/>
                <a:gd name="T17" fmla="*/ 15 h 81"/>
                <a:gd name="T18" fmla="*/ 40 w 74"/>
                <a:gd name="T19" fmla="*/ 11 h 81"/>
                <a:gd name="T20" fmla="*/ 30 w 74"/>
                <a:gd name="T21" fmla="*/ 14 h 81"/>
                <a:gd name="T22" fmla="*/ 21 w 74"/>
                <a:gd name="T23" fmla="*/ 20 h 81"/>
                <a:gd name="T24" fmla="*/ 16 w 74"/>
                <a:gd name="T25" fmla="*/ 29 h 81"/>
                <a:gd name="T26" fmla="*/ 14 w 74"/>
                <a:gd name="T27" fmla="*/ 40 h 81"/>
                <a:gd name="T28" fmla="*/ 16 w 74"/>
                <a:gd name="T29" fmla="*/ 52 h 81"/>
                <a:gd name="T30" fmla="*/ 22 w 74"/>
                <a:gd name="T31" fmla="*/ 61 h 81"/>
                <a:gd name="T32" fmla="*/ 30 w 74"/>
                <a:gd name="T33" fmla="*/ 68 h 81"/>
                <a:gd name="T34" fmla="*/ 40 w 74"/>
                <a:gd name="T35" fmla="*/ 70 h 81"/>
                <a:gd name="T36" fmla="*/ 47 w 74"/>
                <a:gd name="T37" fmla="*/ 69 h 81"/>
                <a:gd name="T38" fmla="*/ 53 w 74"/>
                <a:gd name="T39" fmla="*/ 66 h 81"/>
                <a:gd name="T40" fmla="*/ 58 w 74"/>
                <a:gd name="T41" fmla="*/ 62 h 81"/>
                <a:gd name="T42" fmla="*/ 61 w 74"/>
                <a:gd name="T43" fmla="*/ 58 h 81"/>
                <a:gd name="T44" fmla="*/ 74 w 74"/>
                <a:gd name="T45" fmla="*/ 62 h 81"/>
                <a:gd name="T46" fmla="*/ 69 w 74"/>
                <a:gd name="T47" fmla="*/ 70 h 81"/>
                <a:gd name="T48" fmla="*/ 61 w 74"/>
                <a:gd name="T49" fmla="*/ 76 h 81"/>
                <a:gd name="T50" fmla="*/ 51 w 74"/>
                <a:gd name="T51" fmla="*/ 80 h 81"/>
                <a:gd name="T52" fmla="*/ 40 w 74"/>
                <a:gd name="T53" fmla="*/ 81 h 81"/>
                <a:gd name="T54" fmla="*/ 24 w 74"/>
                <a:gd name="T55" fmla="*/ 78 h 81"/>
                <a:gd name="T56" fmla="*/ 11 w 74"/>
                <a:gd name="T57" fmla="*/ 69 h 81"/>
                <a:gd name="T58" fmla="*/ 3 w 74"/>
                <a:gd name="T59" fmla="*/ 56 h 81"/>
                <a:gd name="T60" fmla="*/ 0 w 74"/>
                <a:gd name="T61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4" h="81">
                  <a:moveTo>
                    <a:pt x="0" y="40"/>
                  </a:move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8" y="0"/>
                    <a:pt x="55" y="2"/>
                    <a:pt x="60" y="5"/>
                  </a:cubicBezTo>
                  <a:cubicBezTo>
                    <a:pt x="66" y="9"/>
                    <a:pt x="70" y="13"/>
                    <a:pt x="73" y="1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8" y="20"/>
                    <a:pt x="55" y="17"/>
                    <a:pt x="52" y="15"/>
                  </a:cubicBezTo>
                  <a:cubicBezTo>
                    <a:pt x="48" y="13"/>
                    <a:pt x="44" y="11"/>
                    <a:pt x="40" y="11"/>
                  </a:cubicBezTo>
                  <a:cubicBezTo>
                    <a:pt x="36" y="11"/>
                    <a:pt x="33" y="12"/>
                    <a:pt x="30" y="14"/>
                  </a:cubicBezTo>
                  <a:cubicBezTo>
                    <a:pt x="26" y="15"/>
                    <a:pt x="24" y="17"/>
                    <a:pt x="21" y="20"/>
                  </a:cubicBezTo>
                  <a:cubicBezTo>
                    <a:pt x="19" y="22"/>
                    <a:pt x="17" y="25"/>
                    <a:pt x="16" y="29"/>
                  </a:cubicBezTo>
                  <a:cubicBezTo>
                    <a:pt x="14" y="32"/>
                    <a:pt x="14" y="36"/>
                    <a:pt x="14" y="40"/>
                  </a:cubicBezTo>
                  <a:cubicBezTo>
                    <a:pt x="14" y="45"/>
                    <a:pt x="15" y="48"/>
                    <a:pt x="16" y="52"/>
                  </a:cubicBezTo>
                  <a:cubicBezTo>
                    <a:pt x="17" y="56"/>
                    <a:pt x="19" y="59"/>
                    <a:pt x="22" y="61"/>
                  </a:cubicBezTo>
                  <a:cubicBezTo>
                    <a:pt x="24" y="64"/>
                    <a:pt x="27" y="66"/>
                    <a:pt x="30" y="68"/>
                  </a:cubicBezTo>
                  <a:cubicBezTo>
                    <a:pt x="33" y="69"/>
                    <a:pt x="36" y="70"/>
                    <a:pt x="40" y="70"/>
                  </a:cubicBezTo>
                  <a:cubicBezTo>
                    <a:pt x="42" y="70"/>
                    <a:pt x="45" y="70"/>
                    <a:pt x="47" y="69"/>
                  </a:cubicBezTo>
                  <a:cubicBezTo>
                    <a:pt x="49" y="68"/>
                    <a:pt x="51" y="67"/>
                    <a:pt x="53" y="66"/>
                  </a:cubicBezTo>
                  <a:cubicBezTo>
                    <a:pt x="55" y="65"/>
                    <a:pt x="56" y="64"/>
                    <a:pt x="58" y="62"/>
                  </a:cubicBezTo>
                  <a:cubicBezTo>
                    <a:pt x="59" y="61"/>
                    <a:pt x="60" y="59"/>
                    <a:pt x="61" y="58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5"/>
                    <a:pt x="71" y="67"/>
                    <a:pt x="69" y="70"/>
                  </a:cubicBezTo>
                  <a:cubicBezTo>
                    <a:pt x="67" y="72"/>
                    <a:pt x="64" y="74"/>
                    <a:pt x="61" y="76"/>
                  </a:cubicBezTo>
                  <a:cubicBezTo>
                    <a:pt x="58" y="77"/>
                    <a:pt x="55" y="79"/>
                    <a:pt x="51" y="80"/>
                  </a:cubicBezTo>
                  <a:cubicBezTo>
                    <a:pt x="48" y="81"/>
                    <a:pt x="44" y="81"/>
                    <a:pt x="40" y="81"/>
                  </a:cubicBez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8" name="Freeform 189"/>
            <p:cNvSpPr/>
            <p:nvPr/>
          </p:nvSpPr>
          <p:spPr bwMode="auto">
            <a:xfrm>
              <a:off x="7723187" y="3290094"/>
              <a:ext cx="9525" cy="20638"/>
            </a:xfrm>
            <a:custGeom>
              <a:avLst/>
              <a:gdLst>
                <a:gd name="T0" fmla="*/ 1 w 6"/>
                <a:gd name="T1" fmla="*/ 13 h 13"/>
                <a:gd name="T2" fmla="*/ 2 w 6"/>
                <a:gd name="T3" fmla="*/ 7 h 13"/>
                <a:gd name="T4" fmla="*/ 0 w 6"/>
                <a:gd name="T5" fmla="*/ 7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7 h 13"/>
                <a:gd name="T12" fmla="*/ 4 w 6"/>
                <a:gd name="T13" fmla="*/ 13 h 13"/>
                <a:gd name="T14" fmla="*/ 1 w 6"/>
                <a:gd name="T15" fmla="*/ 13 h 13"/>
                <a:gd name="T16" fmla="*/ 1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4" y="13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9" name="Freeform 190"/>
            <p:cNvSpPr>
              <a:spLocks noEditPoints="1"/>
            </p:cNvSpPr>
            <p:nvPr/>
          </p:nvSpPr>
          <p:spPr bwMode="auto">
            <a:xfrm>
              <a:off x="7156450" y="3348831"/>
              <a:ext cx="7938" cy="76200"/>
            </a:xfrm>
            <a:custGeom>
              <a:avLst/>
              <a:gdLst>
                <a:gd name="T0" fmla="*/ 0 w 5"/>
                <a:gd name="T1" fmla="*/ 48 h 48"/>
                <a:gd name="T2" fmla="*/ 0 w 5"/>
                <a:gd name="T3" fmla="*/ 14 h 48"/>
                <a:gd name="T4" fmla="*/ 5 w 5"/>
                <a:gd name="T5" fmla="*/ 14 h 48"/>
                <a:gd name="T6" fmla="*/ 5 w 5"/>
                <a:gd name="T7" fmla="*/ 48 h 48"/>
                <a:gd name="T8" fmla="*/ 0 w 5"/>
                <a:gd name="T9" fmla="*/ 48 h 48"/>
                <a:gd name="T10" fmla="*/ 0 w 5"/>
                <a:gd name="T11" fmla="*/ 48 h 48"/>
                <a:gd name="T12" fmla="*/ 0 w 5"/>
                <a:gd name="T13" fmla="*/ 7 h 48"/>
                <a:gd name="T14" fmla="*/ 0 w 5"/>
                <a:gd name="T15" fmla="*/ 0 h 48"/>
                <a:gd name="T16" fmla="*/ 5 w 5"/>
                <a:gd name="T17" fmla="*/ 0 h 48"/>
                <a:gd name="T18" fmla="*/ 5 w 5"/>
                <a:gd name="T19" fmla="*/ 7 h 48"/>
                <a:gd name="T20" fmla="*/ 0 w 5"/>
                <a:gd name="T21" fmla="*/ 7 h 48"/>
                <a:gd name="T22" fmla="*/ 0 w 5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8">
                  <a:moveTo>
                    <a:pt x="0" y="48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0" name="Freeform 191"/>
            <p:cNvSpPr/>
            <p:nvPr/>
          </p:nvSpPr>
          <p:spPr bwMode="auto">
            <a:xfrm>
              <a:off x="7180262" y="3369469"/>
              <a:ext cx="82550" cy="55563"/>
            </a:xfrm>
            <a:custGeom>
              <a:avLst/>
              <a:gdLst>
                <a:gd name="T0" fmla="*/ 118 w 118"/>
                <a:gd name="T1" fmla="*/ 80 h 80"/>
                <a:gd name="T2" fmla="*/ 105 w 118"/>
                <a:gd name="T3" fmla="*/ 80 h 80"/>
                <a:gd name="T4" fmla="*/ 105 w 118"/>
                <a:gd name="T5" fmla="*/ 36 h 80"/>
                <a:gd name="T6" fmla="*/ 101 w 118"/>
                <a:gd name="T7" fmla="*/ 18 h 80"/>
                <a:gd name="T8" fmla="*/ 89 w 118"/>
                <a:gd name="T9" fmla="*/ 12 h 80"/>
                <a:gd name="T10" fmla="*/ 75 w 118"/>
                <a:gd name="T11" fmla="*/ 18 h 80"/>
                <a:gd name="T12" fmla="*/ 66 w 118"/>
                <a:gd name="T13" fmla="*/ 33 h 80"/>
                <a:gd name="T14" fmla="*/ 66 w 118"/>
                <a:gd name="T15" fmla="*/ 80 h 80"/>
                <a:gd name="T16" fmla="*/ 53 w 118"/>
                <a:gd name="T17" fmla="*/ 80 h 80"/>
                <a:gd name="T18" fmla="*/ 53 w 118"/>
                <a:gd name="T19" fmla="*/ 36 h 80"/>
                <a:gd name="T20" fmla="*/ 49 w 118"/>
                <a:gd name="T21" fmla="*/ 18 h 80"/>
                <a:gd name="T22" fmla="*/ 37 w 118"/>
                <a:gd name="T23" fmla="*/ 12 h 80"/>
                <a:gd name="T24" fmla="*/ 23 w 118"/>
                <a:gd name="T25" fmla="*/ 18 h 80"/>
                <a:gd name="T26" fmla="*/ 13 w 118"/>
                <a:gd name="T27" fmla="*/ 33 h 80"/>
                <a:gd name="T28" fmla="*/ 13 w 118"/>
                <a:gd name="T29" fmla="*/ 80 h 80"/>
                <a:gd name="T30" fmla="*/ 0 w 118"/>
                <a:gd name="T31" fmla="*/ 80 h 80"/>
                <a:gd name="T32" fmla="*/ 0 w 118"/>
                <a:gd name="T33" fmla="*/ 2 h 80"/>
                <a:gd name="T34" fmla="*/ 12 w 118"/>
                <a:gd name="T35" fmla="*/ 2 h 80"/>
                <a:gd name="T36" fmla="*/ 12 w 118"/>
                <a:gd name="T37" fmla="*/ 19 h 80"/>
                <a:gd name="T38" fmla="*/ 25 w 118"/>
                <a:gd name="T39" fmla="*/ 5 h 80"/>
                <a:gd name="T40" fmla="*/ 42 w 118"/>
                <a:gd name="T41" fmla="*/ 0 h 80"/>
                <a:gd name="T42" fmla="*/ 58 w 118"/>
                <a:gd name="T43" fmla="*/ 6 h 80"/>
                <a:gd name="T44" fmla="*/ 65 w 118"/>
                <a:gd name="T45" fmla="*/ 19 h 80"/>
                <a:gd name="T46" fmla="*/ 95 w 118"/>
                <a:gd name="T47" fmla="*/ 0 h 80"/>
                <a:gd name="T48" fmla="*/ 106 w 118"/>
                <a:gd name="T49" fmla="*/ 3 h 80"/>
                <a:gd name="T50" fmla="*/ 113 w 118"/>
                <a:gd name="T51" fmla="*/ 10 h 80"/>
                <a:gd name="T52" fmla="*/ 117 w 118"/>
                <a:gd name="T53" fmla="*/ 20 h 80"/>
                <a:gd name="T54" fmla="*/ 118 w 118"/>
                <a:gd name="T55" fmla="*/ 33 h 80"/>
                <a:gd name="T56" fmla="*/ 118 w 118"/>
                <a:gd name="T5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80">
                  <a:moveTo>
                    <a:pt x="118" y="80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28"/>
                    <a:pt x="104" y="22"/>
                    <a:pt x="101" y="18"/>
                  </a:cubicBezTo>
                  <a:cubicBezTo>
                    <a:pt x="99" y="14"/>
                    <a:pt x="95" y="12"/>
                    <a:pt x="89" y="12"/>
                  </a:cubicBezTo>
                  <a:cubicBezTo>
                    <a:pt x="84" y="12"/>
                    <a:pt x="79" y="14"/>
                    <a:pt x="75" y="18"/>
                  </a:cubicBezTo>
                  <a:cubicBezTo>
                    <a:pt x="71" y="22"/>
                    <a:pt x="68" y="27"/>
                    <a:pt x="66" y="33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51" y="22"/>
                    <a:pt x="49" y="18"/>
                  </a:cubicBezTo>
                  <a:cubicBezTo>
                    <a:pt x="46" y="14"/>
                    <a:pt x="42" y="12"/>
                    <a:pt x="37" y="12"/>
                  </a:cubicBezTo>
                  <a:cubicBezTo>
                    <a:pt x="32" y="12"/>
                    <a:pt x="27" y="14"/>
                    <a:pt x="23" y="18"/>
                  </a:cubicBezTo>
                  <a:cubicBezTo>
                    <a:pt x="18" y="22"/>
                    <a:pt x="15" y="27"/>
                    <a:pt x="13" y="3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3"/>
                    <a:pt x="20" y="8"/>
                    <a:pt x="25" y="5"/>
                  </a:cubicBezTo>
                  <a:cubicBezTo>
                    <a:pt x="30" y="2"/>
                    <a:pt x="36" y="0"/>
                    <a:pt x="42" y="0"/>
                  </a:cubicBezTo>
                  <a:cubicBezTo>
                    <a:pt x="49" y="0"/>
                    <a:pt x="54" y="2"/>
                    <a:pt x="58" y="6"/>
                  </a:cubicBezTo>
                  <a:cubicBezTo>
                    <a:pt x="61" y="9"/>
                    <a:pt x="64" y="14"/>
                    <a:pt x="65" y="19"/>
                  </a:cubicBezTo>
                  <a:cubicBezTo>
                    <a:pt x="72" y="7"/>
                    <a:pt x="82" y="0"/>
                    <a:pt x="95" y="0"/>
                  </a:cubicBezTo>
                  <a:cubicBezTo>
                    <a:pt x="99" y="0"/>
                    <a:pt x="103" y="1"/>
                    <a:pt x="106" y="3"/>
                  </a:cubicBezTo>
                  <a:cubicBezTo>
                    <a:pt x="109" y="5"/>
                    <a:pt x="111" y="7"/>
                    <a:pt x="113" y="10"/>
                  </a:cubicBezTo>
                  <a:cubicBezTo>
                    <a:pt x="115" y="13"/>
                    <a:pt x="116" y="16"/>
                    <a:pt x="117" y="20"/>
                  </a:cubicBezTo>
                  <a:cubicBezTo>
                    <a:pt x="118" y="24"/>
                    <a:pt x="118" y="29"/>
                    <a:pt x="118" y="33"/>
                  </a:cubicBezTo>
                  <a:cubicBezTo>
                    <a:pt x="118" y="80"/>
                    <a:pt x="118" y="80"/>
                    <a:pt x="118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1" name="Freeform 192"/>
            <p:cNvSpPr>
              <a:spLocks noEditPoints="1"/>
            </p:cNvSpPr>
            <p:nvPr/>
          </p:nvSpPr>
          <p:spPr bwMode="auto">
            <a:xfrm>
              <a:off x="7277100" y="3369469"/>
              <a:ext cx="53975" cy="77788"/>
            </a:xfrm>
            <a:custGeom>
              <a:avLst/>
              <a:gdLst>
                <a:gd name="T0" fmla="*/ 42 w 77"/>
                <a:gd name="T1" fmla="*/ 82 h 112"/>
                <a:gd name="T2" fmla="*/ 25 w 77"/>
                <a:gd name="T3" fmla="*/ 77 h 112"/>
                <a:gd name="T4" fmla="*/ 13 w 77"/>
                <a:gd name="T5" fmla="*/ 65 h 112"/>
                <a:gd name="T6" fmla="*/ 13 w 77"/>
                <a:gd name="T7" fmla="*/ 112 h 112"/>
                <a:gd name="T8" fmla="*/ 0 w 77"/>
                <a:gd name="T9" fmla="*/ 112 h 112"/>
                <a:gd name="T10" fmla="*/ 0 w 77"/>
                <a:gd name="T11" fmla="*/ 2 h 112"/>
                <a:gd name="T12" fmla="*/ 12 w 77"/>
                <a:gd name="T13" fmla="*/ 2 h 112"/>
                <a:gd name="T14" fmla="*/ 12 w 77"/>
                <a:gd name="T15" fmla="*/ 16 h 112"/>
                <a:gd name="T16" fmla="*/ 24 w 77"/>
                <a:gd name="T17" fmla="*/ 5 h 112"/>
                <a:gd name="T18" fmla="*/ 40 w 77"/>
                <a:gd name="T19" fmla="*/ 0 h 112"/>
                <a:gd name="T20" fmla="*/ 55 w 77"/>
                <a:gd name="T21" fmla="*/ 4 h 112"/>
                <a:gd name="T22" fmla="*/ 67 w 77"/>
                <a:gd name="T23" fmla="*/ 13 h 112"/>
                <a:gd name="T24" fmla="*/ 75 w 77"/>
                <a:gd name="T25" fmla="*/ 26 h 112"/>
                <a:gd name="T26" fmla="*/ 77 w 77"/>
                <a:gd name="T27" fmla="*/ 41 h 112"/>
                <a:gd name="T28" fmla="*/ 75 w 77"/>
                <a:gd name="T29" fmla="*/ 57 h 112"/>
                <a:gd name="T30" fmla="*/ 68 w 77"/>
                <a:gd name="T31" fmla="*/ 70 h 112"/>
                <a:gd name="T32" fmla="*/ 56 w 77"/>
                <a:gd name="T33" fmla="*/ 78 h 112"/>
                <a:gd name="T34" fmla="*/ 42 w 77"/>
                <a:gd name="T35" fmla="*/ 82 h 112"/>
                <a:gd name="T36" fmla="*/ 38 w 77"/>
                <a:gd name="T37" fmla="*/ 70 h 112"/>
                <a:gd name="T38" fmla="*/ 49 w 77"/>
                <a:gd name="T39" fmla="*/ 68 h 112"/>
                <a:gd name="T40" fmla="*/ 57 w 77"/>
                <a:gd name="T41" fmla="*/ 61 h 112"/>
                <a:gd name="T42" fmla="*/ 62 w 77"/>
                <a:gd name="T43" fmla="*/ 52 h 112"/>
                <a:gd name="T44" fmla="*/ 64 w 77"/>
                <a:gd name="T45" fmla="*/ 41 h 112"/>
                <a:gd name="T46" fmla="*/ 62 w 77"/>
                <a:gd name="T47" fmla="*/ 30 h 112"/>
                <a:gd name="T48" fmla="*/ 56 w 77"/>
                <a:gd name="T49" fmla="*/ 20 h 112"/>
                <a:gd name="T50" fmla="*/ 47 w 77"/>
                <a:gd name="T51" fmla="*/ 14 h 112"/>
                <a:gd name="T52" fmla="*/ 37 w 77"/>
                <a:gd name="T53" fmla="*/ 12 h 112"/>
                <a:gd name="T54" fmla="*/ 29 w 77"/>
                <a:gd name="T55" fmla="*/ 13 h 112"/>
                <a:gd name="T56" fmla="*/ 22 w 77"/>
                <a:gd name="T57" fmla="*/ 17 h 112"/>
                <a:gd name="T58" fmla="*/ 16 w 77"/>
                <a:gd name="T59" fmla="*/ 23 h 112"/>
                <a:gd name="T60" fmla="*/ 13 w 77"/>
                <a:gd name="T61" fmla="*/ 29 h 112"/>
                <a:gd name="T62" fmla="*/ 13 w 77"/>
                <a:gd name="T63" fmla="*/ 52 h 112"/>
                <a:gd name="T64" fmla="*/ 17 w 77"/>
                <a:gd name="T65" fmla="*/ 59 h 112"/>
                <a:gd name="T66" fmla="*/ 23 w 77"/>
                <a:gd name="T67" fmla="*/ 65 h 112"/>
                <a:gd name="T68" fmla="*/ 30 w 77"/>
                <a:gd name="T69" fmla="*/ 69 h 112"/>
                <a:gd name="T70" fmla="*/ 38 w 77"/>
                <a:gd name="T71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" h="112">
                  <a:moveTo>
                    <a:pt x="42" y="82"/>
                  </a:moveTo>
                  <a:cubicBezTo>
                    <a:pt x="36" y="82"/>
                    <a:pt x="30" y="80"/>
                    <a:pt x="25" y="77"/>
                  </a:cubicBezTo>
                  <a:cubicBezTo>
                    <a:pt x="20" y="74"/>
                    <a:pt x="16" y="70"/>
                    <a:pt x="13" y="65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2"/>
                    <a:pt x="19" y="8"/>
                    <a:pt x="24" y="5"/>
                  </a:cubicBezTo>
                  <a:cubicBezTo>
                    <a:pt x="29" y="2"/>
                    <a:pt x="34" y="0"/>
                    <a:pt x="40" y="0"/>
                  </a:cubicBezTo>
                  <a:cubicBezTo>
                    <a:pt x="46" y="0"/>
                    <a:pt x="51" y="1"/>
                    <a:pt x="55" y="4"/>
                  </a:cubicBezTo>
                  <a:cubicBezTo>
                    <a:pt x="60" y="6"/>
                    <a:pt x="63" y="9"/>
                    <a:pt x="67" y="13"/>
                  </a:cubicBezTo>
                  <a:cubicBezTo>
                    <a:pt x="70" y="16"/>
                    <a:pt x="73" y="21"/>
                    <a:pt x="75" y="26"/>
                  </a:cubicBezTo>
                  <a:cubicBezTo>
                    <a:pt x="76" y="31"/>
                    <a:pt x="77" y="36"/>
                    <a:pt x="77" y="41"/>
                  </a:cubicBezTo>
                  <a:cubicBezTo>
                    <a:pt x="77" y="47"/>
                    <a:pt x="76" y="52"/>
                    <a:pt x="75" y="57"/>
                  </a:cubicBezTo>
                  <a:cubicBezTo>
                    <a:pt x="73" y="62"/>
                    <a:pt x="71" y="66"/>
                    <a:pt x="68" y="70"/>
                  </a:cubicBezTo>
                  <a:cubicBezTo>
                    <a:pt x="64" y="73"/>
                    <a:pt x="61" y="76"/>
                    <a:pt x="56" y="78"/>
                  </a:cubicBezTo>
                  <a:cubicBezTo>
                    <a:pt x="52" y="81"/>
                    <a:pt x="47" y="82"/>
                    <a:pt x="42" y="82"/>
                  </a:cubicBezTo>
                  <a:close/>
                  <a:moveTo>
                    <a:pt x="38" y="70"/>
                  </a:moveTo>
                  <a:cubicBezTo>
                    <a:pt x="42" y="70"/>
                    <a:pt x="46" y="69"/>
                    <a:pt x="49" y="68"/>
                  </a:cubicBezTo>
                  <a:cubicBezTo>
                    <a:pt x="52" y="66"/>
                    <a:pt x="55" y="64"/>
                    <a:pt x="57" y="61"/>
                  </a:cubicBezTo>
                  <a:cubicBezTo>
                    <a:pt x="59" y="58"/>
                    <a:pt x="61" y="55"/>
                    <a:pt x="62" y="52"/>
                  </a:cubicBezTo>
                  <a:cubicBezTo>
                    <a:pt x="63" y="48"/>
                    <a:pt x="64" y="45"/>
                    <a:pt x="64" y="41"/>
                  </a:cubicBezTo>
                  <a:cubicBezTo>
                    <a:pt x="64" y="37"/>
                    <a:pt x="63" y="33"/>
                    <a:pt x="62" y="30"/>
                  </a:cubicBezTo>
                  <a:cubicBezTo>
                    <a:pt x="60" y="26"/>
                    <a:pt x="58" y="23"/>
                    <a:pt x="56" y="20"/>
                  </a:cubicBezTo>
                  <a:cubicBezTo>
                    <a:pt x="54" y="18"/>
                    <a:pt x="51" y="16"/>
                    <a:pt x="47" y="14"/>
                  </a:cubicBezTo>
                  <a:cubicBezTo>
                    <a:pt x="44" y="13"/>
                    <a:pt x="41" y="12"/>
                    <a:pt x="37" y="12"/>
                  </a:cubicBezTo>
                  <a:cubicBezTo>
                    <a:pt x="34" y="12"/>
                    <a:pt x="32" y="12"/>
                    <a:pt x="29" y="13"/>
                  </a:cubicBezTo>
                  <a:cubicBezTo>
                    <a:pt x="27" y="14"/>
                    <a:pt x="24" y="15"/>
                    <a:pt x="22" y="17"/>
                  </a:cubicBezTo>
                  <a:cubicBezTo>
                    <a:pt x="20" y="19"/>
                    <a:pt x="18" y="20"/>
                    <a:pt x="16" y="23"/>
                  </a:cubicBezTo>
                  <a:cubicBezTo>
                    <a:pt x="15" y="25"/>
                    <a:pt x="14" y="27"/>
                    <a:pt x="13" y="29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4" y="54"/>
                    <a:pt x="16" y="57"/>
                    <a:pt x="17" y="59"/>
                  </a:cubicBezTo>
                  <a:cubicBezTo>
                    <a:pt x="19" y="61"/>
                    <a:pt x="21" y="63"/>
                    <a:pt x="23" y="65"/>
                  </a:cubicBezTo>
                  <a:cubicBezTo>
                    <a:pt x="25" y="67"/>
                    <a:pt x="28" y="68"/>
                    <a:pt x="30" y="69"/>
                  </a:cubicBezTo>
                  <a:cubicBezTo>
                    <a:pt x="33" y="70"/>
                    <a:pt x="35" y="70"/>
                    <a:pt x="38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2" name="Freeform 193"/>
            <p:cNvSpPr>
              <a:spLocks noEditPoints="1"/>
            </p:cNvSpPr>
            <p:nvPr/>
          </p:nvSpPr>
          <p:spPr bwMode="auto">
            <a:xfrm>
              <a:off x="7339012" y="3369469"/>
              <a:ext cx="55563" cy="57150"/>
            </a:xfrm>
            <a:custGeom>
              <a:avLst/>
              <a:gdLst>
                <a:gd name="T0" fmla="*/ 40 w 80"/>
                <a:gd name="T1" fmla="*/ 82 h 82"/>
                <a:gd name="T2" fmla="*/ 24 w 80"/>
                <a:gd name="T3" fmla="*/ 78 h 82"/>
                <a:gd name="T4" fmla="*/ 11 w 80"/>
                <a:gd name="T5" fmla="*/ 70 h 82"/>
                <a:gd name="T6" fmla="*/ 3 w 80"/>
                <a:gd name="T7" fmla="*/ 57 h 82"/>
                <a:gd name="T8" fmla="*/ 0 w 80"/>
                <a:gd name="T9" fmla="*/ 41 h 82"/>
                <a:gd name="T10" fmla="*/ 3 w 80"/>
                <a:gd name="T11" fmla="*/ 25 h 82"/>
                <a:gd name="T12" fmla="*/ 11 w 80"/>
                <a:gd name="T13" fmla="*/ 12 h 82"/>
                <a:gd name="T14" fmla="*/ 24 w 80"/>
                <a:gd name="T15" fmla="*/ 4 h 82"/>
                <a:gd name="T16" fmla="*/ 40 w 80"/>
                <a:gd name="T17" fmla="*/ 0 h 82"/>
                <a:gd name="T18" fmla="*/ 56 w 80"/>
                <a:gd name="T19" fmla="*/ 4 h 82"/>
                <a:gd name="T20" fmla="*/ 69 w 80"/>
                <a:gd name="T21" fmla="*/ 12 h 82"/>
                <a:gd name="T22" fmla="*/ 77 w 80"/>
                <a:gd name="T23" fmla="*/ 25 h 82"/>
                <a:gd name="T24" fmla="*/ 80 w 80"/>
                <a:gd name="T25" fmla="*/ 40 h 82"/>
                <a:gd name="T26" fmla="*/ 79 w 80"/>
                <a:gd name="T27" fmla="*/ 43 h 82"/>
                <a:gd name="T28" fmla="*/ 79 w 80"/>
                <a:gd name="T29" fmla="*/ 45 h 82"/>
                <a:gd name="T30" fmla="*/ 14 w 80"/>
                <a:gd name="T31" fmla="*/ 45 h 82"/>
                <a:gd name="T32" fmla="*/ 17 w 80"/>
                <a:gd name="T33" fmla="*/ 56 h 82"/>
                <a:gd name="T34" fmla="*/ 23 w 80"/>
                <a:gd name="T35" fmla="*/ 64 h 82"/>
                <a:gd name="T36" fmla="*/ 31 w 80"/>
                <a:gd name="T37" fmla="*/ 70 h 82"/>
                <a:gd name="T38" fmla="*/ 41 w 80"/>
                <a:gd name="T39" fmla="*/ 72 h 82"/>
                <a:gd name="T40" fmla="*/ 48 w 80"/>
                <a:gd name="T41" fmla="*/ 71 h 82"/>
                <a:gd name="T42" fmla="*/ 54 w 80"/>
                <a:gd name="T43" fmla="*/ 68 h 82"/>
                <a:gd name="T44" fmla="*/ 59 w 80"/>
                <a:gd name="T45" fmla="*/ 64 h 82"/>
                <a:gd name="T46" fmla="*/ 63 w 80"/>
                <a:gd name="T47" fmla="*/ 59 h 82"/>
                <a:gd name="T48" fmla="*/ 74 w 80"/>
                <a:gd name="T49" fmla="*/ 62 h 82"/>
                <a:gd name="T50" fmla="*/ 69 w 80"/>
                <a:gd name="T51" fmla="*/ 70 h 82"/>
                <a:gd name="T52" fmla="*/ 61 w 80"/>
                <a:gd name="T53" fmla="*/ 76 h 82"/>
                <a:gd name="T54" fmla="*/ 51 w 80"/>
                <a:gd name="T55" fmla="*/ 80 h 82"/>
                <a:gd name="T56" fmla="*/ 40 w 80"/>
                <a:gd name="T57" fmla="*/ 82 h 82"/>
                <a:gd name="T58" fmla="*/ 67 w 80"/>
                <a:gd name="T59" fmla="*/ 36 h 82"/>
                <a:gd name="T60" fmla="*/ 64 w 80"/>
                <a:gd name="T61" fmla="*/ 25 h 82"/>
                <a:gd name="T62" fmla="*/ 58 w 80"/>
                <a:gd name="T63" fmla="*/ 17 h 82"/>
                <a:gd name="T64" fmla="*/ 50 w 80"/>
                <a:gd name="T65" fmla="*/ 12 h 82"/>
                <a:gd name="T66" fmla="*/ 40 w 80"/>
                <a:gd name="T67" fmla="*/ 10 h 82"/>
                <a:gd name="T68" fmla="*/ 30 w 80"/>
                <a:gd name="T69" fmla="*/ 12 h 82"/>
                <a:gd name="T70" fmla="*/ 22 w 80"/>
                <a:gd name="T71" fmla="*/ 17 h 82"/>
                <a:gd name="T72" fmla="*/ 17 w 80"/>
                <a:gd name="T73" fmla="*/ 25 h 82"/>
                <a:gd name="T74" fmla="*/ 14 w 80"/>
                <a:gd name="T75" fmla="*/ 36 h 82"/>
                <a:gd name="T76" fmla="*/ 67 w 80"/>
                <a:gd name="T77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2">
                  <a:moveTo>
                    <a:pt x="40" y="82"/>
                  </a:moveTo>
                  <a:cubicBezTo>
                    <a:pt x="34" y="82"/>
                    <a:pt x="29" y="81"/>
                    <a:pt x="24" y="78"/>
                  </a:cubicBezTo>
                  <a:cubicBezTo>
                    <a:pt x="19" y="76"/>
                    <a:pt x="15" y="73"/>
                    <a:pt x="11" y="70"/>
                  </a:cubicBezTo>
                  <a:cubicBezTo>
                    <a:pt x="8" y="66"/>
                    <a:pt x="5" y="62"/>
                    <a:pt x="3" y="57"/>
                  </a:cubicBezTo>
                  <a:cubicBezTo>
                    <a:pt x="1" y="52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1" y="12"/>
                  </a:cubicBezTo>
                  <a:cubicBezTo>
                    <a:pt x="15" y="9"/>
                    <a:pt x="19" y="6"/>
                    <a:pt x="24" y="4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2" y="1"/>
                    <a:pt x="56" y="4"/>
                  </a:cubicBezTo>
                  <a:cubicBezTo>
                    <a:pt x="61" y="6"/>
                    <a:pt x="65" y="9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30"/>
                    <a:pt x="80" y="35"/>
                    <a:pt x="80" y="40"/>
                  </a:cubicBezTo>
                  <a:cubicBezTo>
                    <a:pt x="80" y="41"/>
                    <a:pt x="80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9"/>
                    <a:pt x="15" y="53"/>
                    <a:pt x="17" y="56"/>
                  </a:cubicBezTo>
                  <a:cubicBezTo>
                    <a:pt x="18" y="59"/>
                    <a:pt x="20" y="62"/>
                    <a:pt x="23" y="64"/>
                  </a:cubicBezTo>
                  <a:cubicBezTo>
                    <a:pt x="25" y="67"/>
                    <a:pt x="28" y="68"/>
                    <a:pt x="31" y="70"/>
                  </a:cubicBezTo>
                  <a:cubicBezTo>
                    <a:pt x="34" y="71"/>
                    <a:pt x="37" y="72"/>
                    <a:pt x="41" y="72"/>
                  </a:cubicBezTo>
                  <a:cubicBezTo>
                    <a:pt x="43" y="72"/>
                    <a:pt x="45" y="71"/>
                    <a:pt x="48" y="71"/>
                  </a:cubicBezTo>
                  <a:cubicBezTo>
                    <a:pt x="50" y="70"/>
                    <a:pt x="52" y="69"/>
                    <a:pt x="54" y="68"/>
                  </a:cubicBezTo>
                  <a:cubicBezTo>
                    <a:pt x="56" y="67"/>
                    <a:pt x="58" y="66"/>
                    <a:pt x="59" y="64"/>
                  </a:cubicBezTo>
                  <a:cubicBezTo>
                    <a:pt x="61" y="62"/>
                    <a:pt x="62" y="61"/>
                    <a:pt x="63" y="59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5"/>
                    <a:pt x="71" y="67"/>
                    <a:pt x="69" y="70"/>
                  </a:cubicBezTo>
                  <a:cubicBezTo>
                    <a:pt x="67" y="72"/>
                    <a:pt x="64" y="74"/>
                    <a:pt x="61" y="76"/>
                  </a:cubicBezTo>
                  <a:cubicBezTo>
                    <a:pt x="58" y="78"/>
                    <a:pt x="55" y="79"/>
                    <a:pt x="51" y="80"/>
                  </a:cubicBezTo>
                  <a:cubicBezTo>
                    <a:pt x="48" y="81"/>
                    <a:pt x="44" y="82"/>
                    <a:pt x="40" y="82"/>
                  </a:cubicBezTo>
                  <a:close/>
                  <a:moveTo>
                    <a:pt x="67" y="36"/>
                  </a:moveTo>
                  <a:cubicBezTo>
                    <a:pt x="67" y="32"/>
                    <a:pt x="66" y="29"/>
                    <a:pt x="64" y="25"/>
                  </a:cubicBezTo>
                  <a:cubicBezTo>
                    <a:pt x="63" y="22"/>
                    <a:pt x="61" y="20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4" y="10"/>
                    <a:pt x="40" y="10"/>
                  </a:cubicBezTo>
                  <a:cubicBezTo>
                    <a:pt x="37" y="10"/>
                    <a:pt x="34" y="11"/>
                    <a:pt x="30" y="12"/>
                  </a:cubicBezTo>
                  <a:cubicBezTo>
                    <a:pt x="27" y="13"/>
                    <a:pt x="25" y="15"/>
                    <a:pt x="22" y="17"/>
                  </a:cubicBezTo>
                  <a:cubicBezTo>
                    <a:pt x="20" y="20"/>
                    <a:pt x="18" y="22"/>
                    <a:pt x="17" y="25"/>
                  </a:cubicBezTo>
                  <a:cubicBezTo>
                    <a:pt x="15" y="29"/>
                    <a:pt x="14" y="32"/>
                    <a:pt x="14" y="36"/>
                  </a:cubicBezTo>
                  <a:cubicBezTo>
                    <a:pt x="67" y="36"/>
                    <a:pt x="67" y="36"/>
                    <a:pt x="67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3" name="Freeform 194"/>
            <p:cNvSpPr/>
            <p:nvPr/>
          </p:nvSpPr>
          <p:spPr bwMode="auto">
            <a:xfrm>
              <a:off x="7404100" y="3369469"/>
              <a:ext cx="30163" cy="55563"/>
            </a:xfrm>
            <a:custGeom>
              <a:avLst/>
              <a:gdLst>
                <a:gd name="T0" fmla="*/ 42 w 42"/>
                <a:gd name="T1" fmla="*/ 12 h 79"/>
                <a:gd name="T2" fmla="*/ 24 w 42"/>
                <a:gd name="T3" fmla="*/ 17 h 79"/>
                <a:gd name="T4" fmla="*/ 13 w 42"/>
                <a:gd name="T5" fmla="*/ 31 h 79"/>
                <a:gd name="T6" fmla="*/ 13 w 42"/>
                <a:gd name="T7" fmla="*/ 79 h 79"/>
                <a:gd name="T8" fmla="*/ 0 w 42"/>
                <a:gd name="T9" fmla="*/ 79 h 79"/>
                <a:gd name="T10" fmla="*/ 0 w 42"/>
                <a:gd name="T11" fmla="*/ 1 h 79"/>
                <a:gd name="T12" fmla="*/ 13 w 42"/>
                <a:gd name="T13" fmla="*/ 1 h 79"/>
                <a:gd name="T14" fmla="*/ 13 w 42"/>
                <a:gd name="T15" fmla="*/ 19 h 79"/>
                <a:gd name="T16" fmla="*/ 23 w 42"/>
                <a:gd name="T17" fmla="*/ 6 h 79"/>
                <a:gd name="T18" fmla="*/ 37 w 42"/>
                <a:gd name="T19" fmla="*/ 0 h 79"/>
                <a:gd name="T20" fmla="*/ 40 w 42"/>
                <a:gd name="T21" fmla="*/ 0 h 79"/>
                <a:gd name="T22" fmla="*/ 42 w 42"/>
                <a:gd name="T23" fmla="*/ 0 h 79"/>
                <a:gd name="T24" fmla="*/ 42 w 42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79">
                  <a:moveTo>
                    <a:pt x="42" y="12"/>
                  </a:moveTo>
                  <a:cubicBezTo>
                    <a:pt x="35" y="13"/>
                    <a:pt x="29" y="14"/>
                    <a:pt x="24" y="17"/>
                  </a:cubicBezTo>
                  <a:cubicBezTo>
                    <a:pt x="19" y="21"/>
                    <a:pt x="16" y="25"/>
                    <a:pt x="13" y="31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5" y="14"/>
                    <a:pt x="19" y="9"/>
                    <a:pt x="23" y="6"/>
                  </a:cubicBezTo>
                  <a:cubicBezTo>
                    <a:pt x="28" y="2"/>
                    <a:pt x="32" y="1"/>
                    <a:pt x="37" y="0"/>
                  </a:cubicBezTo>
                  <a:cubicBezTo>
                    <a:pt x="38" y="0"/>
                    <a:pt x="39" y="0"/>
                    <a:pt x="40" y="0"/>
                  </a:cubicBezTo>
                  <a:cubicBezTo>
                    <a:pt x="41" y="0"/>
                    <a:pt x="41" y="0"/>
                    <a:pt x="42" y="0"/>
                  </a:cubicBezTo>
                  <a:cubicBezTo>
                    <a:pt x="42" y="12"/>
                    <a:pt x="42" y="12"/>
                    <a:pt x="4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4" name="Freeform 195"/>
            <p:cNvSpPr>
              <a:spLocks noEditPoints="1"/>
            </p:cNvSpPr>
            <p:nvPr/>
          </p:nvSpPr>
          <p:spPr bwMode="auto">
            <a:xfrm>
              <a:off x="7437437" y="3348831"/>
              <a:ext cx="58738" cy="77788"/>
            </a:xfrm>
            <a:custGeom>
              <a:avLst/>
              <a:gdLst>
                <a:gd name="T0" fmla="*/ 38 w 82"/>
                <a:gd name="T1" fmla="*/ 112 h 112"/>
                <a:gd name="T2" fmla="*/ 23 w 82"/>
                <a:gd name="T3" fmla="*/ 108 h 112"/>
                <a:gd name="T4" fmla="*/ 11 w 82"/>
                <a:gd name="T5" fmla="*/ 99 h 112"/>
                <a:gd name="T6" fmla="*/ 3 w 82"/>
                <a:gd name="T7" fmla="*/ 87 h 112"/>
                <a:gd name="T8" fmla="*/ 0 w 82"/>
                <a:gd name="T9" fmla="*/ 71 h 112"/>
                <a:gd name="T10" fmla="*/ 3 w 82"/>
                <a:gd name="T11" fmla="*/ 55 h 112"/>
                <a:gd name="T12" fmla="*/ 10 w 82"/>
                <a:gd name="T13" fmla="*/ 42 h 112"/>
                <a:gd name="T14" fmla="*/ 22 w 82"/>
                <a:gd name="T15" fmla="*/ 34 h 112"/>
                <a:gd name="T16" fmla="*/ 36 w 82"/>
                <a:gd name="T17" fmla="*/ 30 h 112"/>
                <a:gd name="T18" fmla="*/ 53 w 82"/>
                <a:gd name="T19" fmla="*/ 35 h 112"/>
                <a:gd name="T20" fmla="*/ 65 w 82"/>
                <a:gd name="T21" fmla="*/ 47 h 112"/>
                <a:gd name="T22" fmla="*/ 65 w 82"/>
                <a:gd name="T23" fmla="*/ 0 h 112"/>
                <a:gd name="T24" fmla="*/ 78 w 82"/>
                <a:gd name="T25" fmla="*/ 0 h 112"/>
                <a:gd name="T26" fmla="*/ 78 w 82"/>
                <a:gd name="T27" fmla="*/ 94 h 112"/>
                <a:gd name="T28" fmla="*/ 82 w 82"/>
                <a:gd name="T29" fmla="*/ 99 h 112"/>
                <a:gd name="T30" fmla="*/ 82 w 82"/>
                <a:gd name="T31" fmla="*/ 110 h 112"/>
                <a:gd name="T32" fmla="*/ 79 w 82"/>
                <a:gd name="T33" fmla="*/ 111 h 112"/>
                <a:gd name="T34" fmla="*/ 76 w 82"/>
                <a:gd name="T35" fmla="*/ 111 h 112"/>
                <a:gd name="T36" fmla="*/ 69 w 82"/>
                <a:gd name="T37" fmla="*/ 108 h 112"/>
                <a:gd name="T38" fmla="*/ 66 w 82"/>
                <a:gd name="T39" fmla="*/ 102 h 112"/>
                <a:gd name="T40" fmla="*/ 66 w 82"/>
                <a:gd name="T41" fmla="*/ 95 h 112"/>
                <a:gd name="T42" fmla="*/ 54 w 82"/>
                <a:gd name="T43" fmla="*/ 107 h 112"/>
                <a:gd name="T44" fmla="*/ 38 w 82"/>
                <a:gd name="T45" fmla="*/ 112 h 112"/>
                <a:gd name="T46" fmla="*/ 41 w 82"/>
                <a:gd name="T47" fmla="*/ 100 h 112"/>
                <a:gd name="T48" fmla="*/ 48 w 82"/>
                <a:gd name="T49" fmla="*/ 99 h 112"/>
                <a:gd name="T50" fmla="*/ 56 w 82"/>
                <a:gd name="T51" fmla="*/ 95 h 112"/>
                <a:gd name="T52" fmla="*/ 61 w 82"/>
                <a:gd name="T53" fmla="*/ 89 h 112"/>
                <a:gd name="T54" fmla="*/ 65 w 82"/>
                <a:gd name="T55" fmla="*/ 83 h 112"/>
                <a:gd name="T56" fmla="*/ 65 w 82"/>
                <a:gd name="T57" fmla="*/ 60 h 112"/>
                <a:gd name="T58" fmla="*/ 61 w 82"/>
                <a:gd name="T59" fmla="*/ 53 h 112"/>
                <a:gd name="T60" fmla="*/ 54 w 82"/>
                <a:gd name="T61" fmla="*/ 47 h 112"/>
                <a:gd name="T62" fmla="*/ 47 w 82"/>
                <a:gd name="T63" fmla="*/ 43 h 112"/>
                <a:gd name="T64" fmla="*/ 40 w 82"/>
                <a:gd name="T65" fmla="*/ 42 h 112"/>
                <a:gd name="T66" fmla="*/ 29 w 82"/>
                <a:gd name="T67" fmla="*/ 44 h 112"/>
                <a:gd name="T68" fmla="*/ 21 w 82"/>
                <a:gd name="T69" fmla="*/ 51 h 112"/>
                <a:gd name="T70" fmla="*/ 16 w 82"/>
                <a:gd name="T71" fmla="*/ 60 h 112"/>
                <a:gd name="T72" fmla="*/ 14 w 82"/>
                <a:gd name="T73" fmla="*/ 71 h 112"/>
                <a:gd name="T74" fmla="*/ 16 w 82"/>
                <a:gd name="T75" fmla="*/ 82 h 112"/>
                <a:gd name="T76" fmla="*/ 22 w 82"/>
                <a:gd name="T77" fmla="*/ 92 h 112"/>
                <a:gd name="T78" fmla="*/ 30 w 82"/>
                <a:gd name="T79" fmla="*/ 98 h 112"/>
                <a:gd name="T80" fmla="*/ 41 w 82"/>
                <a:gd name="T81" fmla="*/ 10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112">
                  <a:moveTo>
                    <a:pt x="38" y="112"/>
                  </a:moveTo>
                  <a:cubicBezTo>
                    <a:pt x="32" y="112"/>
                    <a:pt x="27" y="111"/>
                    <a:pt x="23" y="108"/>
                  </a:cubicBezTo>
                  <a:cubicBezTo>
                    <a:pt x="18" y="106"/>
                    <a:pt x="14" y="103"/>
                    <a:pt x="11" y="99"/>
                  </a:cubicBezTo>
                  <a:cubicBezTo>
                    <a:pt x="8" y="96"/>
                    <a:pt x="5" y="91"/>
                    <a:pt x="3" y="87"/>
                  </a:cubicBezTo>
                  <a:cubicBezTo>
                    <a:pt x="1" y="82"/>
                    <a:pt x="0" y="76"/>
                    <a:pt x="0" y="71"/>
                  </a:cubicBezTo>
                  <a:cubicBezTo>
                    <a:pt x="0" y="66"/>
                    <a:pt x="1" y="60"/>
                    <a:pt x="3" y="55"/>
                  </a:cubicBezTo>
                  <a:cubicBezTo>
                    <a:pt x="5" y="50"/>
                    <a:pt x="7" y="46"/>
                    <a:pt x="10" y="42"/>
                  </a:cubicBezTo>
                  <a:cubicBezTo>
                    <a:pt x="13" y="39"/>
                    <a:pt x="17" y="36"/>
                    <a:pt x="22" y="34"/>
                  </a:cubicBezTo>
                  <a:cubicBezTo>
                    <a:pt x="26" y="31"/>
                    <a:pt x="31" y="30"/>
                    <a:pt x="36" y="30"/>
                  </a:cubicBezTo>
                  <a:cubicBezTo>
                    <a:pt x="42" y="30"/>
                    <a:pt x="48" y="32"/>
                    <a:pt x="53" y="35"/>
                  </a:cubicBezTo>
                  <a:cubicBezTo>
                    <a:pt x="58" y="39"/>
                    <a:pt x="62" y="43"/>
                    <a:pt x="65" y="4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7"/>
                    <a:pt x="79" y="99"/>
                    <a:pt x="82" y="99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1" y="110"/>
                    <a:pt x="80" y="110"/>
                    <a:pt x="79" y="111"/>
                  </a:cubicBezTo>
                  <a:cubicBezTo>
                    <a:pt x="78" y="111"/>
                    <a:pt x="77" y="111"/>
                    <a:pt x="76" y="111"/>
                  </a:cubicBezTo>
                  <a:cubicBezTo>
                    <a:pt x="74" y="111"/>
                    <a:pt x="71" y="110"/>
                    <a:pt x="69" y="108"/>
                  </a:cubicBezTo>
                  <a:cubicBezTo>
                    <a:pt x="67" y="106"/>
                    <a:pt x="66" y="104"/>
                    <a:pt x="66" y="102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3" y="101"/>
                    <a:pt x="59" y="105"/>
                    <a:pt x="54" y="107"/>
                  </a:cubicBezTo>
                  <a:cubicBezTo>
                    <a:pt x="49" y="110"/>
                    <a:pt x="43" y="112"/>
                    <a:pt x="38" y="112"/>
                  </a:cubicBezTo>
                  <a:close/>
                  <a:moveTo>
                    <a:pt x="41" y="100"/>
                  </a:moveTo>
                  <a:cubicBezTo>
                    <a:pt x="43" y="100"/>
                    <a:pt x="46" y="100"/>
                    <a:pt x="48" y="99"/>
                  </a:cubicBezTo>
                  <a:cubicBezTo>
                    <a:pt x="51" y="98"/>
                    <a:pt x="53" y="97"/>
                    <a:pt x="56" y="95"/>
                  </a:cubicBezTo>
                  <a:cubicBezTo>
                    <a:pt x="58" y="94"/>
                    <a:pt x="60" y="92"/>
                    <a:pt x="61" y="89"/>
                  </a:cubicBezTo>
                  <a:cubicBezTo>
                    <a:pt x="63" y="87"/>
                    <a:pt x="64" y="85"/>
                    <a:pt x="65" y="83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4" y="58"/>
                    <a:pt x="62" y="55"/>
                    <a:pt x="61" y="53"/>
                  </a:cubicBezTo>
                  <a:cubicBezTo>
                    <a:pt x="59" y="51"/>
                    <a:pt x="57" y="49"/>
                    <a:pt x="54" y="47"/>
                  </a:cubicBezTo>
                  <a:cubicBezTo>
                    <a:pt x="52" y="45"/>
                    <a:pt x="50" y="44"/>
                    <a:pt x="47" y="43"/>
                  </a:cubicBezTo>
                  <a:cubicBezTo>
                    <a:pt x="45" y="42"/>
                    <a:pt x="42" y="42"/>
                    <a:pt x="40" y="42"/>
                  </a:cubicBezTo>
                  <a:cubicBezTo>
                    <a:pt x="36" y="42"/>
                    <a:pt x="32" y="43"/>
                    <a:pt x="29" y="44"/>
                  </a:cubicBezTo>
                  <a:cubicBezTo>
                    <a:pt x="26" y="46"/>
                    <a:pt x="23" y="48"/>
                    <a:pt x="21" y="51"/>
                  </a:cubicBezTo>
                  <a:cubicBezTo>
                    <a:pt x="19" y="54"/>
                    <a:pt x="17" y="57"/>
                    <a:pt x="16" y="60"/>
                  </a:cubicBezTo>
                  <a:cubicBezTo>
                    <a:pt x="15" y="64"/>
                    <a:pt x="14" y="68"/>
                    <a:pt x="14" y="71"/>
                  </a:cubicBezTo>
                  <a:cubicBezTo>
                    <a:pt x="14" y="75"/>
                    <a:pt x="15" y="79"/>
                    <a:pt x="16" y="82"/>
                  </a:cubicBezTo>
                  <a:cubicBezTo>
                    <a:pt x="17" y="86"/>
                    <a:pt x="19" y="89"/>
                    <a:pt x="22" y="92"/>
                  </a:cubicBezTo>
                  <a:cubicBezTo>
                    <a:pt x="24" y="94"/>
                    <a:pt x="27" y="96"/>
                    <a:pt x="30" y="98"/>
                  </a:cubicBezTo>
                  <a:cubicBezTo>
                    <a:pt x="34" y="99"/>
                    <a:pt x="37" y="100"/>
                    <a:pt x="4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5" name="Freeform 196"/>
            <p:cNvSpPr>
              <a:spLocks noEditPoints="1"/>
            </p:cNvSpPr>
            <p:nvPr/>
          </p:nvSpPr>
          <p:spPr bwMode="auto">
            <a:xfrm>
              <a:off x="7507287" y="3348831"/>
              <a:ext cx="9525" cy="76200"/>
            </a:xfrm>
            <a:custGeom>
              <a:avLst/>
              <a:gdLst>
                <a:gd name="T0" fmla="*/ 0 w 6"/>
                <a:gd name="T1" fmla="*/ 48 h 48"/>
                <a:gd name="T2" fmla="*/ 0 w 6"/>
                <a:gd name="T3" fmla="*/ 14 h 48"/>
                <a:gd name="T4" fmla="*/ 6 w 6"/>
                <a:gd name="T5" fmla="*/ 14 h 48"/>
                <a:gd name="T6" fmla="*/ 6 w 6"/>
                <a:gd name="T7" fmla="*/ 48 h 48"/>
                <a:gd name="T8" fmla="*/ 0 w 6"/>
                <a:gd name="T9" fmla="*/ 48 h 48"/>
                <a:gd name="T10" fmla="*/ 0 w 6"/>
                <a:gd name="T11" fmla="*/ 48 h 48"/>
                <a:gd name="T12" fmla="*/ 0 w 6"/>
                <a:gd name="T13" fmla="*/ 7 h 48"/>
                <a:gd name="T14" fmla="*/ 0 w 6"/>
                <a:gd name="T15" fmla="*/ 0 h 48"/>
                <a:gd name="T16" fmla="*/ 6 w 6"/>
                <a:gd name="T17" fmla="*/ 0 h 48"/>
                <a:gd name="T18" fmla="*/ 6 w 6"/>
                <a:gd name="T19" fmla="*/ 7 h 48"/>
                <a:gd name="T20" fmla="*/ 0 w 6"/>
                <a:gd name="T21" fmla="*/ 7 h 48"/>
                <a:gd name="T22" fmla="*/ 0 w 6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8">
                  <a:moveTo>
                    <a:pt x="0" y="48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6" name="Freeform 197"/>
            <p:cNvSpPr>
              <a:spLocks noEditPoints="1"/>
            </p:cNvSpPr>
            <p:nvPr/>
          </p:nvSpPr>
          <p:spPr bwMode="auto">
            <a:xfrm>
              <a:off x="7527925" y="3369469"/>
              <a:ext cx="55563" cy="57150"/>
            </a:xfrm>
            <a:custGeom>
              <a:avLst/>
              <a:gdLst>
                <a:gd name="T0" fmla="*/ 40 w 79"/>
                <a:gd name="T1" fmla="*/ 82 h 82"/>
                <a:gd name="T2" fmla="*/ 24 w 79"/>
                <a:gd name="T3" fmla="*/ 78 h 82"/>
                <a:gd name="T4" fmla="*/ 11 w 79"/>
                <a:gd name="T5" fmla="*/ 70 h 82"/>
                <a:gd name="T6" fmla="*/ 3 w 79"/>
                <a:gd name="T7" fmla="*/ 57 h 82"/>
                <a:gd name="T8" fmla="*/ 0 w 79"/>
                <a:gd name="T9" fmla="*/ 41 h 82"/>
                <a:gd name="T10" fmla="*/ 3 w 79"/>
                <a:gd name="T11" fmla="*/ 25 h 82"/>
                <a:gd name="T12" fmla="*/ 11 w 79"/>
                <a:gd name="T13" fmla="*/ 12 h 82"/>
                <a:gd name="T14" fmla="*/ 24 w 79"/>
                <a:gd name="T15" fmla="*/ 4 h 82"/>
                <a:gd name="T16" fmla="*/ 40 w 79"/>
                <a:gd name="T17" fmla="*/ 0 h 82"/>
                <a:gd name="T18" fmla="*/ 56 w 79"/>
                <a:gd name="T19" fmla="*/ 4 h 82"/>
                <a:gd name="T20" fmla="*/ 69 w 79"/>
                <a:gd name="T21" fmla="*/ 12 h 82"/>
                <a:gd name="T22" fmla="*/ 77 w 79"/>
                <a:gd name="T23" fmla="*/ 25 h 82"/>
                <a:gd name="T24" fmla="*/ 79 w 79"/>
                <a:gd name="T25" fmla="*/ 40 h 82"/>
                <a:gd name="T26" fmla="*/ 79 w 79"/>
                <a:gd name="T27" fmla="*/ 43 h 82"/>
                <a:gd name="T28" fmla="*/ 79 w 79"/>
                <a:gd name="T29" fmla="*/ 45 h 82"/>
                <a:gd name="T30" fmla="*/ 14 w 79"/>
                <a:gd name="T31" fmla="*/ 45 h 82"/>
                <a:gd name="T32" fmla="*/ 17 w 79"/>
                <a:gd name="T33" fmla="*/ 56 h 82"/>
                <a:gd name="T34" fmla="*/ 23 w 79"/>
                <a:gd name="T35" fmla="*/ 64 h 82"/>
                <a:gd name="T36" fmla="*/ 31 w 79"/>
                <a:gd name="T37" fmla="*/ 70 h 82"/>
                <a:gd name="T38" fmla="*/ 41 w 79"/>
                <a:gd name="T39" fmla="*/ 72 h 82"/>
                <a:gd name="T40" fmla="*/ 48 w 79"/>
                <a:gd name="T41" fmla="*/ 71 h 82"/>
                <a:gd name="T42" fmla="*/ 54 w 79"/>
                <a:gd name="T43" fmla="*/ 68 h 82"/>
                <a:gd name="T44" fmla="*/ 59 w 79"/>
                <a:gd name="T45" fmla="*/ 64 h 82"/>
                <a:gd name="T46" fmla="*/ 63 w 79"/>
                <a:gd name="T47" fmla="*/ 59 h 82"/>
                <a:gd name="T48" fmla="*/ 74 w 79"/>
                <a:gd name="T49" fmla="*/ 62 h 82"/>
                <a:gd name="T50" fmla="*/ 69 w 79"/>
                <a:gd name="T51" fmla="*/ 70 h 82"/>
                <a:gd name="T52" fmla="*/ 61 w 79"/>
                <a:gd name="T53" fmla="*/ 76 h 82"/>
                <a:gd name="T54" fmla="*/ 51 w 79"/>
                <a:gd name="T55" fmla="*/ 80 h 82"/>
                <a:gd name="T56" fmla="*/ 40 w 79"/>
                <a:gd name="T57" fmla="*/ 82 h 82"/>
                <a:gd name="T58" fmla="*/ 67 w 79"/>
                <a:gd name="T59" fmla="*/ 36 h 82"/>
                <a:gd name="T60" fmla="*/ 64 w 79"/>
                <a:gd name="T61" fmla="*/ 25 h 82"/>
                <a:gd name="T62" fmla="*/ 58 w 79"/>
                <a:gd name="T63" fmla="*/ 17 h 82"/>
                <a:gd name="T64" fmla="*/ 50 w 79"/>
                <a:gd name="T65" fmla="*/ 12 h 82"/>
                <a:gd name="T66" fmla="*/ 40 w 79"/>
                <a:gd name="T67" fmla="*/ 10 h 82"/>
                <a:gd name="T68" fmla="*/ 30 w 79"/>
                <a:gd name="T69" fmla="*/ 12 h 82"/>
                <a:gd name="T70" fmla="*/ 22 w 79"/>
                <a:gd name="T71" fmla="*/ 17 h 82"/>
                <a:gd name="T72" fmla="*/ 16 w 79"/>
                <a:gd name="T73" fmla="*/ 25 h 82"/>
                <a:gd name="T74" fmla="*/ 14 w 79"/>
                <a:gd name="T75" fmla="*/ 36 h 82"/>
                <a:gd name="T76" fmla="*/ 67 w 79"/>
                <a:gd name="T77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2">
                  <a:moveTo>
                    <a:pt x="40" y="82"/>
                  </a:moveTo>
                  <a:cubicBezTo>
                    <a:pt x="34" y="82"/>
                    <a:pt x="29" y="81"/>
                    <a:pt x="24" y="78"/>
                  </a:cubicBezTo>
                  <a:cubicBezTo>
                    <a:pt x="19" y="76"/>
                    <a:pt x="15" y="73"/>
                    <a:pt x="11" y="70"/>
                  </a:cubicBezTo>
                  <a:cubicBezTo>
                    <a:pt x="8" y="66"/>
                    <a:pt x="5" y="62"/>
                    <a:pt x="3" y="57"/>
                  </a:cubicBezTo>
                  <a:cubicBezTo>
                    <a:pt x="1" y="52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1" y="12"/>
                  </a:cubicBezTo>
                  <a:cubicBezTo>
                    <a:pt x="15" y="9"/>
                    <a:pt x="19" y="6"/>
                    <a:pt x="24" y="4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2" y="1"/>
                    <a:pt x="56" y="4"/>
                  </a:cubicBezTo>
                  <a:cubicBezTo>
                    <a:pt x="61" y="6"/>
                    <a:pt x="65" y="9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7" y="56"/>
                  </a:cubicBezTo>
                  <a:cubicBezTo>
                    <a:pt x="18" y="59"/>
                    <a:pt x="20" y="62"/>
                    <a:pt x="23" y="64"/>
                  </a:cubicBezTo>
                  <a:cubicBezTo>
                    <a:pt x="25" y="67"/>
                    <a:pt x="28" y="68"/>
                    <a:pt x="31" y="70"/>
                  </a:cubicBezTo>
                  <a:cubicBezTo>
                    <a:pt x="34" y="71"/>
                    <a:pt x="37" y="72"/>
                    <a:pt x="41" y="72"/>
                  </a:cubicBezTo>
                  <a:cubicBezTo>
                    <a:pt x="43" y="72"/>
                    <a:pt x="45" y="71"/>
                    <a:pt x="48" y="71"/>
                  </a:cubicBezTo>
                  <a:cubicBezTo>
                    <a:pt x="50" y="70"/>
                    <a:pt x="52" y="69"/>
                    <a:pt x="54" y="68"/>
                  </a:cubicBezTo>
                  <a:cubicBezTo>
                    <a:pt x="56" y="67"/>
                    <a:pt x="58" y="66"/>
                    <a:pt x="59" y="64"/>
                  </a:cubicBezTo>
                  <a:cubicBezTo>
                    <a:pt x="61" y="62"/>
                    <a:pt x="62" y="61"/>
                    <a:pt x="63" y="59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5"/>
                    <a:pt x="71" y="67"/>
                    <a:pt x="69" y="70"/>
                  </a:cubicBezTo>
                  <a:cubicBezTo>
                    <a:pt x="67" y="72"/>
                    <a:pt x="64" y="74"/>
                    <a:pt x="61" y="76"/>
                  </a:cubicBezTo>
                  <a:cubicBezTo>
                    <a:pt x="58" y="78"/>
                    <a:pt x="55" y="79"/>
                    <a:pt x="51" y="80"/>
                  </a:cubicBezTo>
                  <a:cubicBezTo>
                    <a:pt x="48" y="81"/>
                    <a:pt x="44" y="82"/>
                    <a:pt x="40" y="82"/>
                  </a:cubicBezTo>
                  <a:close/>
                  <a:moveTo>
                    <a:pt x="67" y="36"/>
                  </a:moveTo>
                  <a:cubicBezTo>
                    <a:pt x="67" y="32"/>
                    <a:pt x="66" y="29"/>
                    <a:pt x="64" y="25"/>
                  </a:cubicBezTo>
                  <a:cubicBezTo>
                    <a:pt x="63" y="22"/>
                    <a:pt x="61" y="20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4" y="10"/>
                    <a:pt x="40" y="10"/>
                  </a:cubicBezTo>
                  <a:cubicBezTo>
                    <a:pt x="37" y="10"/>
                    <a:pt x="33" y="11"/>
                    <a:pt x="30" y="12"/>
                  </a:cubicBezTo>
                  <a:cubicBezTo>
                    <a:pt x="27" y="13"/>
                    <a:pt x="25" y="15"/>
                    <a:pt x="22" y="17"/>
                  </a:cubicBezTo>
                  <a:cubicBezTo>
                    <a:pt x="20" y="20"/>
                    <a:pt x="18" y="22"/>
                    <a:pt x="16" y="25"/>
                  </a:cubicBezTo>
                  <a:cubicBezTo>
                    <a:pt x="15" y="29"/>
                    <a:pt x="14" y="32"/>
                    <a:pt x="14" y="36"/>
                  </a:cubicBezTo>
                  <a:cubicBezTo>
                    <a:pt x="67" y="36"/>
                    <a:pt x="67" y="36"/>
                    <a:pt x="67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7" name="Freeform 198"/>
            <p:cNvSpPr/>
            <p:nvPr/>
          </p:nvSpPr>
          <p:spPr bwMode="auto">
            <a:xfrm>
              <a:off x="7589837" y="3352006"/>
              <a:ext cx="31750" cy="74613"/>
            </a:xfrm>
            <a:custGeom>
              <a:avLst/>
              <a:gdLst>
                <a:gd name="T0" fmla="*/ 47 w 47"/>
                <a:gd name="T1" fmla="*/ 100 h 105"/>
                <a:gd name="T2" fmla="*/ 44 w 47"/>
                <a:gd name="T3" fmla="*/ 102 h 105"/>
                <a:gd name="T4" fmla="*/ 39 w 47"/>
                <a:gd name="T5" fmla="*/ 103 h 105"/>
                <a:gd name="T6" fmla="*/ 34 w 47"/>
                <a:gd name="T7" fmla="*/ 105 h 105"/>
                <a:gd name="T8" fmla="*/ 28 w 47"/>
                <a:gd name="T9" fmla="*/ 105 h 105"/>
                <a:gd name="T10" fmla="*/ 15 w 47"/>
                <a:gd name="T11" fmla="*/ 101 h 105"/>
                <a:gd name="T12" fmla="*/ 10 w 47"/>
                <a:gd name="T13" fmla="*/ 89 h 105"/>
                <a:gd name="T14" fmla="*/ 10 w 47"/>
                <a:gd name="T15" fmla="*/ 36 h 105"/>
                <a:gd name="T16" fmla="*/ 0 w 47"/>
                <a:gd name="T17" fmla="*/ 36 h 105"/>
                <a:gd name="T18" fmla="*/ 0 w 47"/>
                <a:gd name="T19" fmla="*/ 26 h 105"/>
                <a:gd name="T20" fmla="*/ 10 w 47"/>
                <a:gd name="T21" fmla="*/ 26 h 105"/>
                <a:gd name="T22" fmla="*/ 10 w 47"/>
                <a:gd name="T23" fmla="*/ 0 h 105"/>
                <a:gd name="T24" fmla="*/ 23 w 47"/>
                <a:gd name="T25" fmla="*/ 0 h 105"/>
                <a:gd name="T26" fmla="*/ 23 w 47"/>
                <a:gd name="T27" fmla="*/ 26 h 105"/>
                <a:gd name="T28" fmla="*/ 41 w 47"/>
                <a:gd name="T29" fmla="*/ 26 h 105"/>
                <a:gd name="T30" fmla="*/ 41 w 47"/>
                <a:gd name="T31" fmla="*/ 36 h 105"/>
                <a:gd name="T32" fmla="*/ 23 w 47"/>
                <a:gd name="T33" fmla="*/ 36 h 105"/>
                <a:gd name="T34" fmla="*/ 23 w 47"/>
                <a:gd name="T35" fmla="*/ 85 h 105"/>
                <a:gd name="T36" fmla="*/ 26 w 47"/>
                <a:gd name="T37" fmla="*/ 91 h 105"/>
                <a:gd name="T38" fmla="*/ 32 w 47"/>
                <a:gd name="T39" fmla="*/ 93 h 105"/>
                <a:gd name="T40" fmla="*/ 39 w 47"/>
                <a:gd name="T41" fmla="*/ 92 h 105"/>
                <a:gd name="T42" fmla="*/ 44 w 47"/>
                <a:gd name="T43" fmla="*/ 90 h 105"/>
                <a:gd name="T44" fmla="*/ 47 w 47"/>
                <a:gd name="T45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5">
                  <a:moveTo>
                    <a:pt x="47" y="100"/>
                  </a:moveTo>
                  <a:cubicBezTo>
                    <a:pt x="46" y="101"/>
                    <a:pt x="45" y="101"/>
                    <a:pt x="44" y="102"/>
                  </a:cubicBezTo>
                  <a:cubicBezTo>
                    <a:pt x="43" y="102"/>
                    <a:pt x="41" y="103"/>
                    <a:pt x="39" y="103"/>
                  </a:cubicBezTo>
                  <a:cubicBezTo>
                    <a:pt x="38" y="104"/>
                    <a:pt x="36" y="104"/>
                    <a:pt x="34" y="105"/>
                  </a:cubicBezTo>
                  <a:cubicBezTo>
                    <a:pt x="32" y="105"/>
                    <a:pt x="30" y="105"/>
                    <a:pt x="28" y="105"/>
                  </a:cubicBezTo>
                  <a:cubicBezTo>
                    <a:pt x="23" y="105"/>
                    <a:pt x="19" y="104"/>
                    <a:pt x="15" y="101"/>
                  </a:cubicBezTo>
                  <a:cubicBezTo>
                    <a:pt x="12" y="99"/>
                    <a:pt x="10" y="94"/>
                    <a:pt x="10" y="8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8"/>
                    <a:pt x="25" y="90"/>
                    <a:pt x="26" y="91"/>
                  </a:cubicBezTo>
                  <a:cubicBezTo>
                    <a:pt x="28" y="92"/>
                    <a:pt x="30" y="93"/>
                    <a:pt x="32" y="93"/>
                  </a:cubicBezTo>
                  <a:cubicBezTo>
                    <a:pt x="35" y="93"/>
                    <a:pt x="37" y="93"/>
                    <a:pt x="39" y="92"/>
                  </a:cubicBezTo>
                  <a:cubicBezTo>
                    <a:pt x="42" y="91"/>
                    <a:pt x="43" y="90"/>
                    <a:pt x="44" y="90"/>
                  </a:cubicBezTo>
                  <a:cubicBezTo>
                    <a:pt x="47" y="100"/>
                    <a:pt x="47" y="100"/>
                    <a:pt x="47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8" name="Freeform 199"/>
            <p:cNvSpPr>
              <a:spLocks noEditPoints="1"/>
            </p:cNvSpPr>
            <p:nvPr/>
          </p:nvSpPr>
          <p:spPr bwMode="auto">
            <a:xfrm>
              <a:off x="8921750" y="2980531"/>
              <a:ext cx="61913" cy="74613"/>
            </a:xfrm>
            <a:custGeom>
              <a:avLst/>
              <a:gdLst>
                <a:gd name="T0" fmla="*/ 0 w 88"/>
                <a:gd name="T1" fmla="*/ 106 h 106"/>
                <a:gd name="T2" fmla="*/ 0 w 88"/>
                <a:gd name="T3" fmla="*/ 0 h 106"/>
                <a:gd name="T4" fmla="*/ 36 w 88"/>
                <a:gd name="T5" fmla="*/ 0 h 106"/>
                <a:gd name="T6" fmla="*/ 59 w 88"/>
                <a:gd name="T7" fmla="*/ 4 h 106"/>
                <a:gd name="T8" fmla="*/ 75 w 88"/>
                <a:gd name="T9" fmla="*/ 15 h 106"/>
                <a:gd name="T10" fmla="*/ 85 w 88"/>
                <a:gd name="T11" fmla="*/ 32 h 106"/>
                <a:gd name="T12" fmla="*/ 88 w 88"/>
                <a:gd name="T13" fmla="*/ 53 h 106"/>
                <a:gd name="T14" fmla="*/ 84 w 88"/>
                <a:gd name="T15" fmla="*/ 75 h 106"/>
                <a:gd name="T16" fmla="*/ 74 w 88"/>
                <a:gd name="T17" fmla="*/ 92 h 106"/>
                <a:gd name="T18" fmla="*/ 58 w 88"/>
                <a:gd name="T19" fmla="*/ 102 h 106"/>
                <a:gd name="T20" fmla="*/ 36 w 88"/>
                <a:gd name="T21" fmla="*/ 106 h 106"/>
                <a:gd name="T22" fmla="*/ 0 w 88"/>
                <a:gd name="T23" fmla="*/ 106 h 106"/>
                <a:gd name="T24" fmla="*/ 74 w 88"/>
                <a:gd name="T25" fmla="*/ 53 h 106"/>
                <a:gd name="T26" fmla="*/ 72 w 88"/>
                <a:gd name="T27" fmla="*/ 36 h 106"/>
                <a:gd name="T28" fmla="*/ 65 w 88"/>
                <a:gd name="T29" fmla="*/ 23 h 106"/>
                <a:gd name="T30" fmla="*/ 53 w 88"/>
                <a:gd name="T31" fmla="*/ 15 h 106"/>
                <a:gd name="T32" fmla="*/ 36 w 88"/>
                <a:gd name="T33" fmla="*/ 12 h 106"/>
                <a:gd name="T34" fmla="*/ 13 w 88"/>
                <a:gd name="T35" fmla="*/ 12 h 106"/>
                <a:gd name="T36" fmla="*/ 13 w 88"/>
                <a:gd name="T37" fmla="*/ 94 h 106"/>
                <a:gd name="T38" fmla="*/ 36 w 88"/>
                <a:gd name="T39" fmla="*/ 94 h 106"/>
                <a:gd name="T40" fmla="*/ 53 w 88"/>
                <a:gd name="T41" fmla="*/ 91 h 106"/>
                <a:gd name="T42" fmla="*/ 65 w 88"/>
                <a:gd name="T43" fmla="*/ 82 h 106"/>
                <a:gd name="T44" fmla="*/ 72 w 88"/>
                <a:gd name="T45" fmla="*/ 69 h 106"/>
                <a:gd name="T46" fmla="*/ 74 w 88"/>
                <a:gd name="T47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106">
                  <a:moveTo>
                    <a:pt x="0" y="1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5" y="0"/>
                    <a:pt x="52" y="1"/>
                    <a:pt x="59" y="4"/>
                  </a:cubicBezTo>
                  <a:cubicBezTo>
                    <a:pt x="65" y="7"/>
                    <a:pt x="71" y="10"/>
                    <a:pt x="75" y="15"/>
                  </a:cubicBezTo>
                  <a:cubicBezTo>
                    <a:pt x="79" y="20"/>
                    <a:pt x="83" y="26"/>
                    <a:pt x="85" y="32"/>
                  </a:cubicBezTo>
                  <a:cubicBezTo>
                    <a:pt x="87" y="39"/>
                    <a:pt x="88" y="45"/>
                    <a:pt x="88" y="53"/>
                  </a:cubicBezTo>
                  <a:cubicBezTo>
                    <a:pt x="88" y="61"/>
                    <a:pt x="87" y="68"/>
                    <a:pt x="84" y="75"/>
                  </a:cubicBezTo>
                  <a:cubicBezTo>
                    <a:pt x="82" y="81"/>
                    <a:pt x="79" y="87"/>
                    <a:pt x="74" y="92"/>
                  </a:cubicBezTo>
                  <a:cubicBezTo>
                    <a:pt x="70" y="96"/>
                    <a:pt x="64" y="100"/>
                    <a:pt x="58" y="102"/>
                  </a:cubicBezTo>
                  <a:cubicBezTo>
                    <a:pt x="51" y="105"/>
                    <a:pt x="44" y="106"/>
                    <a:pt x="36" y="106"/>
                  </a:cubicBezTo>
                  <a:cubicBezTo>
                    <a:pt x="0" y="106"/>
                    <a:pt x="0" y="106"/>
                    <a:pt x="0" y="106"/>
                  </a:cubicBezTo>
                  <a:close/>
                  <a:moveTo>
                    <a:pt x="74" y="53"/>
                  </a:moveTo>
                  <a:cubicBezTo>
                    <a:pt x="74" y="47"/>
                    <a:pt x="74" y="41"/>
                    <a:pt x="72" y="36"/>
                  </a:cubicBezTo>
                  <a:cubicBezTo>
                    <a:pt x="70" y="31"/>
                    <a:pt x="68" y="27"/>
                    <a:pt x="65" y="23"/>
                  </a:cubicBezTo>
                  <a:cubicBezTo>
                    <a:pt x="61" y="20"/>
                    <a:pt x="57" y="17"/>
                    <a:pt x="53" y="15"/>
                  </a:cubicBezTo>
                  <a:cubicBezTo>
                    <a:pt x="48" y="13"/>
                    <a:pt x="43" y="12"/>
                    <a:pt x="36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43" y="94"/>
                    <a:pt x="48" y="93"/>
                    <a:pt x="53" y="91"/>
                  </a:cubicBezTo>
                  <a:cubicBezTo>
                    <a:pt x="58" y="89"/>
                    <a:pt x="62" y="86"/>
                    <a:pt x="65" y="82"/>
                  </a:cubicBezTo>
                  <a:cubicBezTo>
                    <a:pt x="68" y="79"/>
                    <a:pt x="70" y="74"/>
                    <a:pt x="72" y="69"/>
                  </a:cubicBezTo>
                  <a:cubicBezTo>
                    <a:pt x="74" y="64"/>
                    <a:pt x="74" y="59"/>
                    <a:pt x="74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9" name="Freeform 200"/>
            <p:cNvSpPr/>
            <p:nvPr/>
          </p:nvSpPr>
          <p:spPr bwMode="auto">
            <a:xfrm>
              <a:off x="8994775" y="2999581"/>
              <a:ext cx="50800" cy="57150"/>
            </a:xfrm>
            <a:custGeom>
              <a:avLst/>
              <a:gdLst>
                <a:gd name="T0" fmla="*/ 25 w 73"/>
                <a:gd name="T1" fmla="*/ 80 h 80"/>
                <a:gd name="T2" fmla="*/ 7 w 73"/>
                <a:gd name="T3" fmla="*/ 71 h 80"/>
                <a:gd name="T4" fmla="*/ 0 w 73"/>
                <a:gd name="T5" fmla="*/ 47 h 80"/>
                <a:gd name="T6" fmla="*/ 0 w 73"/>
                <a:gd name="T7" fmla="*/ 0 h 80"/>
                <a:gd name="T8" fmla="*/ 13 w 73"/>
                <a:gd name="T9" fmla="*/ 0 h 80"/>
                <a:gd name="T10" fmla="*/ 13 w 73"/>
                <a:gd name="T11" fmla="*/ 44 h 80"/>
                <a:gd name="T12" fmla="*/ 30 w 73"/>
                <a:gd name="T13" fmla="*/ 68 h 80"/>
                <a:gd name="T14" fmla="*/ 45 w 73"/>
                <a:gd name="T15" fmla="*/ 63 h 80"/>
                <a:gd name="T16" fmla="*/ 56 w 73"/>
                <a:gd name="T17" fmla="*/ 49 h 80"/>
                <a:gd name="T18" fmla="*/ 56 w 73"/>
                <a:gd name="T19" fmla="*/ 0 h 80"/>
                <a:gd name="T20" fmla="*/ 69 w 73"/>
                <a:gd name="T21" fmla="*/ 0 h 80"/>
                <a:gd name="T22" fmla="*/ 69 w 73"/>
                <a:gd name="T23" fmla="*/ 62 h 80"/>
                <a:gd name="T24" fmla="*/ 73 w 73"/>
                <a:gd name="T25" fmla="*/ 67 h 80"/>
                <a:gd name="T26" fmla="*/ 73 w 73"/>
                <a:gd name="T27" fmla="*/ 78 h 80"/>
                <a:gd name="T28" fmla="*/ 70 w 73"/>
                <a:gd name="T29" fmla="*/ 79 h 80"/>
                <a:gd name="T30" fmla="*/ 67 w 73"/>
                <a:gd name="T31" fmla="*/ 79 h 80"/>
                <a:gd name="T32" fmla="*/ 61 w 73"/>
                <a:gd name="T33" fmla="*/ 76 h 80"/>
                <a:gd name="T34" fmla="*/ 58 w 73"/>
                <a:gd name="T35" fmla="*/ 71 h 80"/>
                <a:gd name="T36" fmla="*/ 58 w 73"/>
                <a:gd name="T37" fmla="*/ 61 h 80"/>
                <a:gd name="T38" fmla="*/ 44 w 73"/>
                <a:gd name="T39" fmla="*/ 75 h 80"/>
                <a:gd name="T40" fmla="*/ 25 w 73"/>
                <a:gd name="T4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80">
                  <a:moveTo>
                    <a:pt x="25" y="80"/>
                  </a:moveTo>
                  <a:cubicBezTo>
                    <a:pt x="17" y="80"/>
                    <a:pt x="11" y="77"/>
                    <a:pt x="7" y="71"/>
                  </a:cubicBezTo>
                  <a:cubicBezTo>
                    <a:pt x="2" y="66"/>
                    <a:pt x="0" y="58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60"/>
                    <a:pt x="19" y="68"/>
                    <a:pt x="30" y="68"/>
                  </a:cubicBezTo>
                  <a:cubicBezTo>
                    <a:pt x="36" y="68"/>
                    <a:pt x="41" y="67"/>
                    <a:pt x="45" y="63"/>
                  </a:cubicBezTo>
                  <a:cubicBezTo>
                    <a:pt x="50" y="60"/>
                    <a:pt x="54" y="55"/>
                    <a:pt x="56" y="49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5"/>
                    <a:pt x="71" y="67"/>
                    <a:pt x="73" y="67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2" y="78"/>
                    <a:pt x="71" y="79"/>
                    <a:pt x="70" y="79"/>
                  </a:cubicBezTo>
                  <a:cubicBezTo>
                    <a:pt x="69" y="79"/>
                    <a:pt x="68" y="79"/>
                    <a:pt x="67" y="79"/>
                  </a:cubicBezTo>
                  <a:cubicBezTo>
                    <a:pt x="65" y="79"/>
                    <a:pt x="63" y="78"/>
                    <a:pt x="61" y="76"/>
                  </a:cubicBezTo>
                  <a:cubicBezTo>
                    <a:pt x="59" y="75"/>
                    <a:pt x="58" y="73"/>
                    <a:pt x="58" y="7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4" y="67"/>
                    <a:pt x="50" y="72"/>
                    <a:pt x="44" y="75"/>
                  </a:cubicBezTo>
                  <a:cubicBezTo>
                    <a:pt x="38" y="78"/>
                    <a:pt x="32" y="80"/>
                    <a:pt x="25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0" name="Freeform 201"/>
            <p:cNvSpPr>
              <a:spLocks noEditPoints="1"/>
            </p:cNvSpPr>
            <p:nvPr/>
          </p:nvSpPr>
          <p:spPr bwMode="auto">
            <a:xfrm>
              <a:off x="9058275" y="2978944"/>
              <a:ext cx="9525" cy="76200"/>
            </a:xfrm>
            <a:custGeom>
              <a:avLst/>
              <a:gdLst>
                <a:gd name="T0" fmla="*/ 0 w 6"/>
                <a:gd name="T1" fmla="*/ 48 h 48"/>
                <a:gd name="T2" fmla="*/ 0 w 6"/>
                <a:gd name="T3" fmla="*/ 13 h 48"/>
                <a:gd name="T4" fmla="*/ 6 w 6"/>
                <a:gd name="T5" fmla="*/ 13 h 48"/>
                <a:gd name="T6" fmla="*/ 6 w 6"/>
                <a:gd name="T7" fmla="*/ 48 h 48"/>
                <a:gd name="T8" fmla="*/ 0 w 6"/>
                <a:gd name="T9" fmla="*/ 48 h 48"/>
                <a:gd name="T10" fmla="*/ 0 w 6"/>
                <a:gd name="T11" fmla="*/ 48 h 48"/>
                <a:gd name="T12" fmla="*/ 0 w 6"/>
                <a:gd name="T13" fmla="*/ 7 h 48"/>
                <a:gd name="T14" fmla="*/ 0 w 6"/>
                <a:gd name="T15" fmla="*/ 0 h 48"/>
                <a:gd name="T16" fmla="*/ 6 w 6"/>
                <a:gd name="T17" fmla="*/ 0 h 48"/>
                <a:gd name="T18" fmla="*/ 6 w 6"/>
                <a:gd name="T19" fmla="*/ 7 h 48"/>
                <a:gd name="T20" fmla="*/ 0 w 6"/>
                <a:gd name="T21" fmla="*/ 7 h 48"/>
                <a:gd name="T22" fmla="*/ 0 w 6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8">
                  <a:moveTo>
                    <a:pt x="0" y="48"/>
                  </a:moveTo>
                  <a:lnTo>
                    <a:pt x="0" y="13"/>
                  </a:lnTo>
                  <a:lnTo>
                    <a:pt x="6" y="13"/>
                  </a:lnTo>
                  <a:lnTo>
                    <a:pt x="6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1" name="Freeform 202"/>
            <p:cNvSpPr/>
            <p:nvPr/>
          </p:nvSpPr>
          <p:spPr bwMode="auto">
            <a:xfrm>
              <a:off x="9078912" y="2997994"/>
              <a:ext cx="44450" cy="58738"/>
            </a:xfrm>
            <a:custGeom>
              <a:avLst/>
              <a:gdLst>
                <a:gd name="T0" fmla="*/ 34 w 65"/>
                <a:gd name="T1" fmla="*/ 82 h 82"/>
                <a:gd name="T2" fmla="*/ 16 w 65"/>
                <a:gd name="T3" fmla="*/ 79 h 82"/>
                <a:gd name="T4" fmla="*/ 0 w 65"/>
                <a:gd name="T5" fmla="*/ 70 h 82"/>
                <a:gd name="T6" fmla="*/ 6 w 65"/>
                <a:gd name="T7" fmla="*/ 61 h 82"/>
                <a:gd name="T8" fmla="*/ 19 w 65"/>
                <a:gd name="T9" fmla="*/ 69 h 82"/>
                <a:gd name="T10" fmla="*/ 34 w 65"/>
                <a:gd name="T11" fmla="*/ 72 h 82"/>
                <a:gd name="T12" fmla="*/ 48 w 65"/>
                <a:gd name="T13" fmla="*/ 69 h 82"/>
                <a:gd name="T14" fmla="*/ 53 w 65"/>
                <a:gd name="T15" fmla="*/ 59 h 82"/>
                <a:gd name="T16" fmla="*/ 51 w 65"/>
                <a:gd name="T17" fmla="*/ 54 h 82"/>
                <a:gd name="T18" fmla="*/ 47 w 65"/>
                <a:gd name="T19" fmla="*/ 51 h 82"/>
                <a:gd name="T20" fmla="*/ 40 w 65"/>
                <a:gd name="T21" fmla="*/ 48 h 82"/>
                <a:gd name="T22" fmla="*/ 31 w 65"/>
                <a:gd name="T23" fmla="*/ 45 h 82"/>
                <a:gd name="T24" fmla="*/ 18 w 65"/>
                <a:gd name="T25" fmla="*/ 42 h 82"/>
                <a:gd name="T26" fmla="*/ 10 w 65"/>
                <a:gd name="T27" fmla="*/ 38 h 82"/>
                <a:gd name="T28" fmla="*/ 5 w 65"/>
                <a:gd name="T29" fmla="*/ 33 h 82"/>
                <a:gd name="T30" fmla="*/ 4 w 65"/>
                <a:gd name="T31" fmla="*/ 25 h 82"/>
                <a:gd name="T32" fmla="*/ 6 w 65"/>
                <a:gd name="T33" fmla="*/ 14 h 82"/>
                <a:gd name="T34" fmla="*/ 12 w 65"/>
                <a:gd name="T35" fmla="*/ 7 h 82"/>
                <a:gd name="T36" fmla="*/ 22 w 65"/>
                <a:gd name="T37" fmla="*/ 2 h 82"/>
                <a:gd name="T38" fmla="*/ 34 w 65"/>
                <a:gd name="T39" fmla="*/ 0 h 82"/>
                <a:gd name="T40" fmla="*/ 50 w 65"/>
                <a:gd name="T41" fmla="*/ 3 h 82"/>
                <a:gd name="T42" fmla="*/ 63 w 65"/>
                <a:gd name="T43" fmla="*/ 11 h 82"/>
                <a:gd name="T44" fmla="*/ 57 w 65"/>
                <a:gd name="T45" fmla="*/ 19 h 82"/>
                <a:gd name="T46" fmla="*/ 46 w 65"/>
                <a:gd name="T47" fmla="*/ 12 h 82"/>
                <a:gd name="T48" fmla="*/ 33 w 65"/>
                <a:gd name="T49" fmla="*/ 10 h 82"/>
                <a:gd name="T50" fmla="*/ 21 w 65"/>
                <a:gd name="T51" fmla="*/ 13 h 82"/>
                <a:gd name="T52" fmla="*/ 16 w 65"/>
                <a:gd name="T53" fmla="*/ 23 h 82"/>
                <a:gd name="T54" fmla="*/ 17 w 65"/>
                <a:gd name="T55" fmla="*/ 27 h 82"/>
                <a:gd name="T56" fmla="*/ 20 w 65"/>
                <a:gd name="T57" fmla="*/ 31 h 82"/>
                <a:gd name="T58" fmla="*/ 26 w 65"/>
                <a:gd name="T59" fmla="*/ 33 h 82"/>
                <a:gd name="T60" fmla="*/ 35 w 65"/>
                <a:gd name="T61" fmla="*/ 35 h 82"/>
                <a:gd name="T62" fmla="*/ 48 w 65"/>
                <a:gd name="T63" fmla="*/ 39 h 82"/>
                <a:gd name="T64" fmla="*/ 58 w 65"/>
                <a:gd name="T65" fmla="*/ 43 h 82"/>
                <a:gd name="T66" fmla="*/ 63 w 65"/>
                <a:gd name="T67" fmla="*/ 49 h 82"/>
                <a:gd name="T68" fmla="*/ 65 w 65"/>
                <a:gd name="T69" fmla="*/ 58 h 82"/>
                <a:gd name="T70" fmla="*/ 57 w 65"/>
                <a:gd name="T71" fmla="*/ 75 h 82"/>
                <a:gd name="T72" fmla="*/ 34 w 65"/>
                <a:gd name="T7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82">
                  <a:moveTo>
                    <a:pt x="34" y="82"/>
                  </a:moveTo>
                  <a:cubicBezTo>
                    <a:pt x="28" y="82"/>
                    <a:pt x="22" y="81"/>
                    <a:pt x="16" y="79"/>
                  </a:cubicBezTo>
                  <a:cubicBezTo>
                    <a:pt x="10" y="77"/>
                    <a:pt x="4" y="74"/>
                    <a:pt x="0" y="7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0" y="65"/>
                    <a:pt x="15" y="68"/>
                    <a:pt x="19" y="69"/>
                  </a:cubicBezTo>
                  <a:cubicBezTo>
                    <a:pt x="24" y="71"/>
                    <a:pt x="29" y="72"/>
                    <a:pt x="34" y="72"/>
                  </a:cubicBezTo>
                  <a:cubicBezTo>
                    <a:pt x="40" y="72"/>
                    <a:pt x="44" y="71"/>
                    <a:pt x="48" y="69"/>
                  </a:cubicBezTo>
                  <a:cubicBezTo>
                    <a:pt x="51" y="66"/>
                    <a:pt x="53" y="63"/>
                    <a:pt x="53" y="59"/>
                  </a:cubicBezTo>
                  <a:cubicBezTo>
                    <a:pt x="53" y="57"/>
                    <a:pt x="52" y="55"/>
                    <a:pt x="51" y="54"/>
                  </a:cubicBezTo>
                  <a:cubicBezTo>
                    <a:pt x="50" y="53"/>
                    <a:pt x="49" y="52"/>
                    <a:pt x="47" y="51"/>
                  </a:cubicBezTo>
                  <a:cubicBezTo>
                    <a:pt x="45" y="50"/>
                    <a:pt x="43" y="49"/>
                    <a:pt x="40" y="48"/>
                  </a:cubicBezTo>
                  <a:cubicBezTo>
                    <a:pt x="37" y="47"/>
                    <a:pt x="34" y="46"/>
                    <a:pt x="31" y="45"/>
                  </a:cubicBezTo>
                  <a:cubicBezTo>
                    <a:pt x="26" y="44"/>
                    <a:pt x="22" y="43"/>
                    <a:pt x="18" y="42"/>
                  </a:cubicBezTo>
                  <a:cubicBezTo>
                    <a:pt x="15" y="41"/>
                    <a:pt x="12" y="40"/>
                    <a:pt x="10" y="38"/>
                  </a:cubicBezTo>
                  <a:cubicBezTo>
                    <a:pt x="8" y="36"/>
                    <a:pt x="6" y="35"/>
                    <a:pt x="5" y="33"/>
                  </a:cubicBezTo>
                  <a:cubicBezTo>
                    <a:pt x="4" y="30"/>
                    <a:pt x="4" y="28"/>
                    <a:pt x="4" y="25"/>
                  </a:cubicBezTo>
                  <a:cubicBezTo>
                    <a:pt x="4" y="21"/>
                    <a:pt x="4" y="17"/>
                    <a:pt x="6" y="14"/>
                  </a:cubicBezTo>
                  <a:cubicBezTo>
                    <a:pt x="8" y="11"/>
                    <a:pt x="10" y="9"/>
                    <a:pt x="12" y="7"/>
                  </a:cubicBezTo>
                  <a:cubicBezTo>
                    <a:pt x="15" y="5"/>
                    <a:pt x="18" y="3"/>
                    <a:pt x="22" y="2"/>
                  </a:cubicBezTo>
                  <a:cubicBezTo>
                    <a:pt x="26" y="1"/>
                    <a:pt x="29" y="0"/>
                    <a:pt x="34" y="0"/>
                  </a:cubicBezTo>
                  <a:cubicBezTo>
                    <a:pt x="40" y="0"/>
                    <a:pt x="45" y="1"/>
                    <a:pt x="50" y="3"/>
                  </a:cubicBezTo>
                  <a:cubicBezTo>
                    <a:pt x="55" y="5"/>
                    <a:pt x="60" y="8"/>
                    <a:pt x="63" y="11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4" y="16"/>
                    <a:pt x="50" y="14"/>
                    <a:pt x="46" y="12"/>
                  </a:cubicBezTo>
                  <a:cubicBezTo>
                    <a:pt x="42" y="11"/>
                    <a:pt x="38" y="10"/>
                    <a:pt x="33" y="10"/>
                  </a:cubicBezTo>
                  <a:cubicBezTo>
                    <a:pt x="29" y="10"/>
                    <a:pt x="24" y="11"/>
                    <a:pt x="21" y="13"/>
                  </a:cubicBezTo>
                  <a:cubicBezTo>
                    <a:pt x="18" y="15"/>
                    <a:pt x="16" y="18"/>
                    <a:pt x="16" y="23"/>
                  </a:cubicBezTo>
                  <a:cubicBezTo>
                    <a:pt x="16" y="25"/>
                    <a:pt x="16" y="26"/>
                    <a:pt x="17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2" y="32"/>
                    <a:pt x="24" y="32"/>
                    <a:pt x="26" y="33"/>
                  </a:cubicBezTo>
                  <a:cubicBezTo>
                    <a:pt x="28" y="34"/>
                    <a:pt x="31" y="34"/>
                    <a:pt x="35" y="35"/>
                  </a:cubicBezTo>
                  <a:cubicBezTo>
                    <a:pt x="40" y="36"/>
                    <a:pt x="44" y="38"/>
                    <a:pt x="48" y="39"/>
                  </a:cubicBezTo>
                  <a:cubicBezTo>
                    <a:pt x="52" y="40"/>
                    <a:pt x="55" y="42"/>
                    <a:pt x="58" y="43"/>
                  </a:cubicBezTo>
                  <a:cubicBezTo>
                    <a:pt x="60" y="45"/>
                    <a:pt x="62" y="47"/>
                    <a:pt x="63" y="49"/>
                  </a:cubicBezTo>
                  <a:cubicBezTo>
                    <a:pt x="65" y="52"/>
                    <a:pt x="65" y="55"/>
                    <a:pt x="65" y="58"/>
                  </a:cubicBezTo>
                  <a:cubicBezTo>
                    <a:pt x="65" y="65"/>
                    <a:pt x="63" y="71"/>
                    <a:pt x="57" y="75"/>
                  </a:cubicBezTo>
                  <a:cubicBezTo>
                    <a:pt x="51" y="80"/>
                    <a:pt x="44" y="82"/>
                    <a:pt x="34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2" name="Freeform 203"/>
            <p:cNvSpPr/>
            <p:nvPr/>
          </p:nvSpPr>
          <p:spPr bwMode="auto">
            <a:xfrm>
              <a:off x="9156700" y="2982119"/>
              <a:ext cx="33338" cy="73025"/>
            </a:xfrm>
            <a:custGeom>
              <a:avLst/>
              <a:gdLst>
                <a:gd name="T0" fmla="*/ 48 w 48"/>
                <a:gd name="T1" fmla="*/ 100 h 105"/>
                <a:gd name="T2" fmla="*/ 44 w 48"/>
                <a:gd name="T3" fmla="*/ 102 h 105"/>
                <a:gd name="T4" fmla="*/ 40 w 48"/>
                <a:gd name="T5" fmla="*/ 103 h 105"/>
                <a:gd name="T6" fmla="*/ 35 w 48"/>
                <a:gd name="T7" fmla="*/ 105 h 105"/>
                <a:gd name="T8" fmla="*/ 28 w 48"/>
                <a:gd name="T9" fmla="*/ 105 h 105"/>
                <a:gd name="T10" fmla="*/ 16 w 48"/>
                <a:gd name="T11" fmla="*/ 101 h 105"/>
                <a:gd name="T12" fmla="*/ 11 w 48"/>
                <a:gd name="T13" fmla="*/ 89 h 105"/>
                <a:gd name="T14" fmla="*/ 11 w 48"/>
                <a:gd name="T15" fmla="*/ 36 h 105"/>
                <a:gd name="T16" fmla="*/ 0 w 48"/>
                <a:gd name="T17" fmla="*/ 36 h 105"/>
                <a:gd name="T18" fmla="*/ 0 w 48"/>
                <a:gd name="T19" fmla="*/ 26 h 105"/>
                <a:gd name="T20" fmla="*/ 11 w 48"/>
                <a:gd name="T21" fmla="*/ 26 h 105"/>
                <a:gd name="T22" fmla="*/ 11 w 48"/>
                <a:gd name="T23" fmla="*/ 0 h 105"/>
                <a:gd name="T24" fmla="*/ 24 w 48"/>
                <a:gd name="T25" fmla="*/ 0 h 105"/>
                <a:gd name="T26" fmla="*/ 24 w 48"/>
                <a:gd name="T27" fmla="*/ 26 h 105"/>
                <a:gd name="T28" fmla="*/ 41 w 48"/>
                <a:gd name="T29" fmla="*/ 26 h 105"/>
                <a:gd name="T30" fmla="*/ 41 w 48"/>
                <a:gd name="T31" fmla="*/ 36 h 105"/>
                <a:gd name="T32" fmla="*/ 24 w 48"/>
                <a:gd name="T33" fmla="*/ 36 h 105"/>
                <a:gd name="T34" fmla="*/ 24 w 48"/>
                <a:gd name="T35" fmla="*/ 85 h 105"/>
                <a:gd name="T36" fmla="*/ 27 w 48"/>
                <a:gd name="T37" fmla="*/ 91 h 105"/>
                <a:gd name="T38" fmla="*/ 33 w 48"/>
                <a:gd name="T39" fmla="*/ 93 h 105"/>
                <a:gd name="T40" fmla="*/ 40 w 48"/>
                <a:gd name="T41" fmla="*/ 92 h 105"/>
                <a:gd name="T42" fmla="*/ 44 w 48"/>
                <a:gd name="T43" fmla="*/ 90 h 105"/>
                <a:gd name="T44" fmla="*/ 48 w 48"/>
                <a:gd name="T45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05">
                  <a:moveTo>
                    <a:pt x="48" y="100"/>
                  </a:moveTo>
                  <a:cubicBezTo>
                    <a:pt x="47" y="101"/>
                    <a:pt x="46" y="101"/>
                    <a:pt x="44" y="102"/>
                  </a:cubicBezTo>
                  <a:cubicBezTo>
                    <a:pt x="43" y="102"/>
                    <a:pt x="42" y="103"/>
                    <a:pt x="40" y="103"/>
                  </a:cubicBezTo>
                  <a:cubicBezTo>
                    <a:pt x="38" y="104"/>
                    <a:pt x="36" y="104"/>
                    <a:pt x="35" y="105"/>
                  </a:cubicBezTo>
                  <a:cubicBezTo>
                    <a:pt x="33" y="105"/>
                    <a:pt x="31" y="105"/>
                    <a:pt x="28" y="105"/>
                  </a:cubicBezTo>
                  <a:cubicBezTo>
                    <a:pt x="24" y="105"/>
                    <a:pt x="19" y="104"/>
                    <a:pt x="16" y="101"/>
                  </a:cubicBezTo>
                  <a:cubicBezTo>
                    <a:pt x="12" y="99"/>
                    <a:pt x="11" y="94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8" y="92"/>
                    <a:pt x="30" y="93"/>
                    <a:pt x="33" y="93"/>
                  </a:cubicBezTo>
                  <a:cubicBezTo>
                    <a:pt x="35" y="93"/>
                    <a:pt x="38" y="93"/>
                    <a:pt x="40" y="92"/>
                  </a:cubicBezTo>
                  <a:cubicBezTo>
                    <a:pt x="42" y="91"/>
                    <a:pt x="44" y="90"/>
                    <a:pt x="44" y="90"/>
                  </a:cubicBezTo>
                  <a:cubicBezTo>
                    <a:pt x="48" y="100"/>
                    <a:pt x="48" y="100"/>
                    <a:pt x="48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3" name="Freeform 204"/>
            <p:cNvSpPr>
              <a:spLocks noEditPoints="1"/>
            </p:cNvSpPr>
            <p:nvPr/>
          </p:nvSpPr>
          <p:spPr bwMode="auto">
            <a:xfrm>
              <a:off x="9194800" y="2997994"/>
              <a:ext cx="55563" cy="58738"/>
            </a:xfrm>
            <a:custGeom>
              <a:avLst/>
              <a:gdLst>
                <a:gd name="T0" fmla="*/ 39 w 79"/>
                <a:gd name="T1" fmla="*/ 82 h 82"/>
                <a:gd name="T2" fmla="*/ 23 w 79"/>
                <a:gd name="T3" fmla="*/ 78 h 82"/>
                <a:gd name="T4" fmla="*/ 10 w 79"/>
                <a:gd name="T5" fmla="*/ 70 h 82"/>
                <a:gd name="T6" fmla="*/ 2 w 79"/>
                <a:gd name="T7" fmla="*/ 57 h 82"/>
                <a:gd name="T8" fmla="*/ 0 w 79"/>
                <a:gd name="T9" fmla="*/ 41 h 82"/>
                <a:gd name="T10" fmla="*/ 2 w 79"/>
                <a:gd name="T11" fmla="*/ 26 h 82"/>
                <a:gd name="T12" fmla="*/ 11 w 79"/>
                <a:gd name="T13" fmla="*/ 13 h 82"/>
                <a:gd name="T14" fmla="*/ 23 w 79"/>
                <a:gd name="T15" fmla="*/ 4 h 82"/>
                <a:gd name="T16" fmla="*/ 39 w 79"/>
                <a:gd name="T17" fmla="*/ 0 h 82"/>
                <a:gd name="T18" fmla="*/ 55 w 79"/>
                <a:gd name="T19" fmla="*/ 4 h 82"/>
                <a:gd name="T20" fmla="*/ 68 w 79"/>
                <a:gd name="T21" fmla="*/ 13 h 82"/>
                <a:gd name="T22" fmla="*/ 76 w 79"/>
                <a:gd name="T23" fmla="*/ 26 h 82"/>
                <a:gd name="T24" fmla="*/ 79 w 79"/>
                <a:gd name="T25" fmla="*/ 41 h 82"/>
                <a:gd name="T26" fmla="*/ 76 w 79"/>
                <a:gd name="T27" fmla="*/ 57 h 82"/>
                <a:gd name="T28" fmla="*/ 68 w 79"/>
                <a:gd name="T29" fmla="*/ 70 h 82"/>
                <a:gd name="T30" fmla="*/ 55 w 79"/>
                <a:gd name="T31" fmla="*/ 78 h 82"/>
                <a:gd name="T32" fmla="*/ 39 w 79"/>
                <a:gd name="T33" fmla="*/ 82 h 82"/>
                <a:gd name="T34" fmla="*/ 13 w 79"/>
                <a:gd name="T35" fmla="*/ 41 h 82"/>
                <a:gd name="T36" fmla="*/ 15 w 79"/>
                <a:gd name="T37" fmla="*/ 53 h 82"/>
                <a:gd name="T38" fmla="*/ 21 w 79"/>
                <a:gd name="T39" fmla="*/ 62 h 82"/>
                <a:gd name="T40" fmla="*/ 29 w 79"/>
                <a:gd name="T41" fmla="*/ 68 h 82"/>
                <a:gd name="T42" fmla="*/ 39 w 79"/>
                <a:gd name="T43" fmla="*/ 70 h 82"/>
                <a:gd name="T44" fmla="*/ 49 w 79"/>
                <a:gd name="T45" fmla="*/ 68 h 82"/>
                <a:gd name="T46" fmla="*/ 57 w 79"/>
                <a:gd name="T47" fmla="*/ 62 h 82"/>
                <a:gd name="T48" fmla="*/ 63 w 79"/>
                <a:gd name="T49" fmla="*/ 52 h 82"/>
                <a:gd name="T50" fmla="*/ 65 w 79"/>
                <a:gd name="T51" fmla="*/ 41 h 82"/>
                <a:gd name="T52" fmla="*/ 63 w 79"/>
                <a:gd name="T53" fmla="*/ 30 h 82"/>
                <a:gd name="T54" fmla="*/ 57 w 79"/>
                <a:gd name="T55" fmla="*/ 20 h 82"/>
                <a:gd name="T56" fmla="*/ 49 w 79"/>
                <a:gd name="T57" fmla="*/ 14 h 82"/>
                <a:gd name="T58" fmla="*/ 39 w 79"/>
                <a:gd name="T59" fmla="*/ 12 h 82"/>
                <a:gd name="T60" fmla="*/ 29 w 79"/>
                <a:gd name="T61" fmla="*/ 14 h 82"/>
                <a:gd name="T62" fmla="*/ 21 w 79"/>
                <a:gd name="T63" fmla="*/ 20 h 82"/>
                <a:gd name="T64" fmla="*/ 15 w 79"/>
                <a:gd name="T65" fmla="*/ 30 h 82"/>
                <a:gd name="T66" fmla="*/ 13 w 79"/>
                <a:gd name="T67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9" h="82">
                  <a:moveTo>
                    <a:pt x="39" y="82"/>
                  </a:moveTo>
                  <a:cubicBezTo>
                    <a:pt x="33" y="82"/>
                    <a:pt x="28" y="81"/>
                    <a:pt x="23" y="78"/>
                  </a:cubicBezTo>
                  <a:cubicBezTo>
                    <a:pt x="18" y="76"/>
                    <a:pt x="14" y="73"/>
                    <a:pt x="10" y="70"/>
                  </a:cubicBezTo>
                  <a:cubicBezTo>
                    <a:pt x="7" y="66"/>
                    <a:pt x="4" y="62"/>
                    <a:pt x="2" y="57"/>
                  </a:cubicBezTo>
                  <a:cubicBezTo>
                    <a:pt x="0" y="52"/>
                    <a:pt x="0" y="47"/>
                    <a:pt x="0" y="41"/>
                  </a:cubicBezTo>
                  <a:cubicBezTo>
                    <a:pt x="0" y="36"/>
                    <a:pt x="0" y="30"/>
                    <a:pt x="2" y="26"/>
                  </a:cubicBezTo>
                  <a:cubicBezTo>
                    <a:pt x="4" y="21"/>
                    <a:pt x="7" y="16"/>
                    <a:pt x="11" y="13"/>
                  </a:cubicBezTo>
                  <a:cubicBezTo>
                    <a:pt x="14" y="9"/>
                    <a:pt x="18" y="6"/>
                    <a:pt x="23" y="4"/>
                  </a:cubicBezTo>
                  <a:cubicBezTo>
                    <a:pt x="28" y="2"/>
                    <a:pt x="33" y="0"/>
                    <a:pt x="39" y="0"/>
                  </a:cubicBezTo>
                  <a:cubicBezTo>
                    <a:pt x="45" y="0"/>
                    <a:pt x="50" y="2"/>
                    <a:pt x="55" y="4"/>
                  </a:cubicBezTo>
                  <a:cubicBezTo>
                    <a:pt x="60" y="6"/>
                    <a:pt x="64" y="9"/>
                    <a:pt x="68" y="13"/>
                  </a:cubicBezTo>
                  <a:cubicBezTo>
                    <a:pt x="71" y="16"/>
                    <a:pt x="74" y="21"/>
                    <a:pt x="76" y="26"/>
                  </a:cubicBezTo>
                  <a:cubicBezTo>
                    <a:pt x="78" y="30"/>
                    <a:pt x="79" y="36"/>
                    <a:pt x="79" y="41"/>
                  </a:cubicBezTo>
                  <a:cubicBezTo>
                    <a:pt x="79" y="47"/>
                    <a:pt x="78" y="52"/>
                    <a:pt x="76" y="57"/>
                  </a:cubicBezTo>
                  <a:cubicBezTo>
                    <a:pt x="74" y="62"/>
                    <a:pt x="71" y="66"/>
                    <a:pt x="68" y="70"/>
                  </a:cubicBezTo>
                  <a:cubicBezTo>
                    <a:pt x="64" y="73"/>
                    <a:pt x="60" y="76"/>
                    <a:pt x="55" y="78"/>
                  </a:cubicBezTo>
                  <a:cubicBezTo>
                    <a:pt x="50" y="81"/>
                    <a:pt x="45" y="82"/>
                    <a:pt x="39" y="82"/>
                  </a:cubicBezTo>
                  <a:close/>
                  <a:moveTo>
                    <a:pt x="13" y="41"/>
                  </a:moveTo>
                  <a:cubicBezTo>
                    <a:pt x="13" y="45"/>
                    <a:pt x="14" y="49"/>
                    <a:pt x="15" y="53"/>
                  </a:cubicBezTo>
                  <a:cubicBezTo>
                    <a:pt x="16" y="56"/>
                    <a:pt x="18" y="59"/>
                    <a:pt x="21" y="62"/>
                  </a:cubicBezTo>
                  <a:cubicBezTo>
                    <a:pt x="23" y="64"/>
                    <a:pt x="26" y="67"/>
                    <a:pt x="29" y="68"/>
                  </a:cubicBezTo>
                  <a:cubicBezTo>
                    <a:pt x="32" y="70"/>
                    <a:pt x="35" y="70"/>
                    <a:pt x="39" y="70"/>
                  </a:cubicBezTo>
                  <a:cubicBezTo>
                    <a:pt x="43" y="70"/>
                    <a:pt x="46" y="70"/>
                    <a:pt x="49" y="68"/>
                  </a:cubicBezTo>
                  <a:cubicBezTo>
                    <a:pt x="52" y="67"/>
                    <a:pt x="55" y="64"/>
                    <a:pt x="57" y="62"/>
                  </a:cubicBezTo>
                  <a:cubicBezTo>
                    <a:pt x="60" y="59"/>
                    <a:pt x="62" y="56"/>
                    <a:pt x="63" y="52"/>
                  </a:cubicBezTo>
                  <a:cubicBezTo>
                    <a:pt x="64" y="49"/>
                    <a:pt x="65" y="45"/>
                    <a:pt x="65" y="41"/>
                  </a:cubicBezTo>
                  <a:cubicBezTo>
                    <a:pt x="65" y="37"/>
                    <a:pt x="64" y="33"/>
                    <a:pt x="63" y="30"/>
                  </a:cubicBezTo>
                  <a:cubicBezTo>
                    <a:pt x="62" y="26"/>
                    <a:pt x="60" y="23"/>
                    <a:pt x="57" y="20"/>
                  </a:cubicBezTo>
                  <a:cubicBezTo>
                    <a:pt x="55" y="18"/>
                    <a:pt x="52" y="16"/>
                    <a:pt x="49" y="14"/>
                  </a:cubicBezTo>
                  <a:cubicBezTo>
                    <a:pt x="46" y="13"/>
                    <a:pt x="43" y="12"/>
                    <a:pt x="39" y="12"/>
                  </a:cubicBezTo>
                  <a:cubicBezTo>
                    <a:pt x="35" y="12"/>
                    <a:pt x="32" y="13"/>
                    <a:pt x="29" y="14"/>
                  </a:cubicBezTo>
                  <a:cubicBezTo>
                    <a:pt x="26" y="16"/>
                    <a:pt x="23" y="18"/>
                    <a:pt x="21" y="20"/>
                  </a:cubicBezTo>
                  <a:cubicBezTo>
                    <a:pt x="18" y="23"/>
                    <a:pt x="16" y="26"/>
                    <a:pt x="15" y="30"/>
                  </a:cubicBezTo>
                  <a:cubicBezTo>
                    <a:pt x="14" y="33"/>
                    <a:pt x="13" y="37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4" name="Freeform 205"/>
            <p:cNvSpPr/>
            <p:nvPr/>
          </p:nvSpPr>
          <p:spPr bwMode="auto">
            <a:xfrm>
              <a:off x="9261475" y="2999581"/>
              <a:ext cx="28575" cy="55563"/>
            </a:xfrm>
            <a:custGeom>
              <a:avLst/>
              <a:gdLst>
                <a:gd name="T0" fmla="*/ 41 w 41"/>
                <a:gd name="T1" fmla="*/ 12 h 79"/>
                <a:gd name="T2" fmla="*/ 24 w 41"/>
                <a:gd name="T3" fmla="*/ 17 h 79"/>
                <a:gd name="T4" fmla="*/ 13 w 41"/>
                <a:gd name="T5" fmla="*/ 31 h 79"/>
                <a:gd name="T6" fmla="*/ 13 w 41"/>
                <a:gd name="T7" fmla="*/ 79 h 79"/>
                <a:gd name="T8" fmla="*/ 0 w 41"/>
                <a:gd name="T9" fmla="*/ 79 h 79"/>
                <a:gd name="T10" fmla="*/ 0 w 41"/>
                <a:gd name="T11" fmla="*/ 1 h 79"/>
                <a:gd name="T12" fmla="*/ 12 w 41"/>
                <a:gd name="T13" fmla="*/ 1 h 79"/>
                <a:gd name="T14" fmla="*/ 12 w 41"/>
                <a:gd name="T15" fmla="*/ 19 h 79"/>
                <a:gd name="T16" fmla="*/ 23 w 41"/>
                <a:gd name="T17" fmla="*/ 6 h 79"/>
                <a:gd name="T18" fmla="*/ 37 w 41"/>
                <a:gd name="T19" fmla="*/ 0 h 79"/>
                <a:gd name="T20" fmla="*/ 39 w 41"/>
                <a:gd name="T21" fmla="*/ 0 h 79"/>
                <a:gd name="T22" fmla="*/ 41 w 41"/>
                <a:gd name="T23" fmla="*/ 0 h 79"/>
                <a:gd name="T24" fmla="*/ 41 w 41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35" y="13"/>
                    <a:pt x="29" y="14"/>
                    <a:pt x="24" y="17"/>
                  </a:cubicBezTo>
                  <a:cubicBezTo>
                    <a:pt x="19" y="21"/>
                    <a:pt x="15" y="25"/>
                    <a:pt x="13" y="31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4"/>
                    <a:pt x="18" y="9"/>
                    <a:pt x="23" y="6"/>
                  </a:cubicBezTo>
                  <a:cubicBezTo>
                    <a:pt x="27" y="2"/>
                    <a:pt x="32" y="1"/>
                    <a:pt x="37" y="0"/>
                  </a:cubicBezTo>
                  <a:cubicBezTo>
                    <a:pt x="38" y="0"/>
                    <a:pt x="39" y="0"/>
                    <a:pt x="39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5" name="Freeform 206"/>
            <p:cNvSpPr/>
            <p:nvPr/>
          </p:nvSpPr>
          <p:spPr bwMode="auto">
            <a:xfrm>
              <a:off x="9294812" y="2982119"/>
              <a:ext cx="33338" cy="73025"/>
            </a:xfrm>
            <a:custGeom>
              <a:avLst/>
              <a:gdLst>
                <a:gd name="T0" fmla="*/ 48 w 48"/>
                <a:gd name="T1" fmla="*/ 100 h 105"/>
                <a:gd name="T2" fmla="*/ 45 w 48"/>
                <a:gd name="T3" fmla="*/ 102 h 105"/>
                <a:gd name="T4" fmla="*/ 40 w 48"/>
                <a:gd name="T5" fmla="*/ 103 h 105"/>
                <a:gd name="T6" fmla="*/ 35 w 48"/>
                <a:gd name="T7" fmla="*/ 105 h 105"/>
                <a:gd name="T8" fmla="*/ 29 w 48"/>
                <a:gd name="T9" fmla="*/ 105 h 105"/>
                <a:gd name="T10" fmla="*/ 16 w 48"/>
                <a:gd name="T11" fmla="*/ 101 h 105"/>
                <a:gd name="T12" fmla="*/ 11 w 48"/>
                <a:gd name="T13" fmla="*/ 89 h 105"/>
                <a:gd name="T14" fmla="*/ 11 w 48"/>
                <a:gd name="T15" fmla="*/ 36 h 105"/>
                <a:gd name="T16" fmla="*/ 0 w 48"/>
                <a:gd name="T17" fmla="*/ 36 h 105"/>
                <a:gd name="T18" fmla="*/ 0 w 48"/>
                <a:gd name="T19" fmla="*/ 26 h 105"/>
                <a:gd name="T20" fmla="*/ 11 w 48"/>
                <a:gd name="T21" fmla="*/ 26 h 105"/>
                <a:gd name="T22" fmla="*/ 11 w 48"/>
                <a:gd name="T23" fmla="*/ 0 h 105"/>
                <a:gd name="T24" fmla="*/ 24 w 48"/>
                <a:gd name="T25" fmla="*/ 0 h 105"/>
                <a:gd name="T26" fmla="*/ 24 w 48"/>
                <a:gd name="T27" fmla="*/ 26 h 105"/>
                <a:gd name="T28" fmla="*/ 42 w 48"/>
                <a:gd name="T29" fmla="*/ 26 h 105"/>
                <a:gd name="T30" fmla="*/ 42 w 48"/>
                <a:gd name="T31" fmla="*/ 36 h 105"/>
                <a:gd name="T32" fmla="*/ 24 w 48"/>
                <a:gd name="T33" fmla="*/ 36 h 105"/>
                <a:gd name="T34" fmla="*/ 24 w 48"/>
                <a:gd name="T35" fmla="*/ 85 h 105"/>
                <a:gd name="T36" fmla="*/ 27 w 48"/>
                <a:gd name="T37" fmla="*/ 91 h 105"/>
                <a:gd name="T38" fmla="*/ 33 w 48"/>
                <a:gd name="T39" fmla="*/ 93 h 105"/>
                <a:gd name="T40" fmla="*/ 40 w 48"/>
                <a:gd name="T41" fmla="*/ 92 h 105"/>
                <a:gd name="T42" fmla="*/ 45 w 48"/>
                <a:gd name="T43" fmla="*/ 90 h 105"/>
                <a:gd name="T44" fmla="*/ 48 w 48"/>
                <a:gd name="T45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05">
                  <a:moveTo>
                    <a:pt x="48" y="100"/>
                  </a:moveTo>
                  <a:cubicBezTo>
                    <a:pt x="47" y="101"/>
                    <a:pt x="46" y="101"/>
                    <a:pt x="45" y="102"/>
                  </a:cubicBezTo>
                  <a:cubicBezTo>
                    <a:pt x="43" y="102"/>
                    <a:pt x="42" y="103"/>
                    <a:pt x="40" y="103"/>
                  </a:cubicBezTo>
                  <a:cubicBezTo>
                    <a:pt x="39" y="104"/>
                    <a:pt x="37" y="104"/>
                    <a:pt x="35" y="105"/>
                  </a:cubicBezTo>
                  <a:cubicBezTo>
                    <a:pt x="33" y="105"/>
                    <a:pt x="31" y="105"/>
                    <a:pt x="29" y="105"/>
                  </a:cubicBezTo>
                  <a:cubicBezTo>
                    <a:pt x="24" y="105"/>
                    <a:pt x="20" y="104"/>
                    <a:pt x="16" y="101"/>
                  </a:cubicBezTo>
                  <a:cubicBezTo>
                    <a:pt x="13" y="99"/>
                    <a:pt x="11" y="94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9" y="92"/>
                    <a:pt x="31" y="93"/>
                    <a:pt x="33" y="93"/>
                  </a:cubicBezTo>
                  <a:cubicBezTo>
                    <a:pt x="36" y="93"/>
                    <a:pt x="38" y="93"/>
                    <a:pt x="40" y="92"/>
                  </a:cubicBezTo>
                  <a:cubicBezTo>
                    <a:pt x="42" y="91"/>
                    <a:pt x="44" y="90"/>
                    <a:pt x="45" y="90"/>
                  </a:cubicBezTo>
                  <a:cubicBezTo>
                    <a:pt x="48" y="100"/>
                    <a:pt x="48" y="100"/>
                    <a:pt x="48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" name="Freeform 207"/>
            <p:cNvSpPr>
              <a:spLocks noEditPoints="1"/>
            </p:cNvSpPr>
            <p:nvPr/>
          </p:nvSpPr>
          <p:spPr bwMode="auto">
            <a:xfrm>
              <a:off x="9331325" y="2997994"/>
              <a:ext cx="55563" cy="58738"/>
            </a:xfrm>
            <a:custGeom>
              <a:avLst/>
              <a:gdLst>
                <a:gd name="T0" fmla="*/ 39 w 79"/>
                <a:gd name="T1" fmla="*/ 82 h 82"/>
                <a:gd name="T2" fmla="*/ 23 w 79"/>
                <a:gd name="T3" fmla="*/ 78 h 82"/>
                <a:gd name="T4" fmla="*/ 11 w 79"/>
                <a:gd name="T5" fmla="*/ 70 h 82"/>
                <a:gd name="T6" fmla="*/ 3 w 79"/>
                <a:gd name="T7" fmla="*/ 57 h 82"/>
                <a:gd name="T8" fmla="*/ 0 w 79"/>
                <a:gd name="T9" fmla="*/ 41 h 82"/>
                <a:gd name="T10" fmla="*/ 3 w 79"/>
                <a:gd name="T11" fmla="*/ 26 h 82"/>
                <a:gd name="T12" fmla="*/ 11 w 79"/>
                <a:gd name="T13" fmla="*/ 13 h 82"/>
                <a:gd name="T14" fmla="*/ 23 w 79"/>
                <a:gd name="T15" fmla="*/ 4 h 82"/>
                <a:gd name="T16" fmla="*/ 39 w 79"/>
                <a:gd name="T17" fmla="*/ 0 h 82"/>
                <a:gd name="T18" fmla="*/ 55 w 79"/>
                <a:gd name="T19" fmla="*/ 4 h 82"/>
                <a:gd name="T20" fmla="*/ 68 w 79"/>
                <a:gd name="T21" fmla="*/ 13 h 82"/>
                <a:gd name="T22" fmla="*/ 76 w 79"/>
                <a:gd name="T23" fmla="*/ 26 h 82"/>
                <a:gd name="T24" fmla="*/ 79 w 79"/>
                <a:gd name="T25" fmla="*/ 41 h 82"/>
                <a:gd name="T26" fmla="*/ 76 w 79"/>
                <a:gd name="T27" fmla="*/ 57 h 82"/>
                <a:gd name="T28" fmla="*/ 68 w 79"/>
                <a:gd name="T29" fmla="*/ 70 h 82"/>
                <a:gd name="T30" fmla="*/ 55 w 79"/>
                <a:gd name="T31" fmla="*/ 78 h 82"/>
                <a:gd name="T32" fmla="*/ 39 w 79"/>
                <a:gd name="T33" fmla="*/ 82 h 82"/>
                <a:gd name="T34" fmla="*/ 13 w 79"/>
                <a:gd name="T35" fmla="*/ 41 h 82"/>
                <a:gd name="T36" fmla="*/ 15 w 79"/>
                <a:gd name="T37" fmla="*/ 53 h 82"/>
                <a:gd name="T38" fmla="*/ 21 w 79"/>
                <a:gd name="T39" fmla="*/ 62 h 82"/>
                <a:gd name="T40" fmla="*/ 29 w 79"/>
                <a:gd name="T41" fmla="*/ 68 h 82"/>
                <a:gd name="T42" fmla="*/ 39 w 79"/>
                <a:gd name="T43" fmla="*/ 70 h 82"/>
                <a:gd name="T44" fmla="*/ 49 w 79"/>
                <a:gd name="T45" fmla="*/ 68 h 82"/>
                <a:gd name="T46" fmla="*/ 58 w 79"/>
                <a:gd name="T47" fmla="*/ 62 h 82"/>
                <a:gd name="T48" fmla="*/ 63 w 79"/>
                <a:gd name="T49" fmla="*/ 52 h 82"/>
                <a:gd name="T50" fmla="*/ 65 w 79"/>
                <a:gd name="T51" fmla="*/ 41 h 82"/>
                <a:gd name="T52" fmla="*/ 63 w 79"/>
                <a:gd name="T53" fmla="*/ 30 h 82"/>
                <a:gd name="T54" fmla="*/ 58 w 79"/>
                <a:gd name="T55" fmla="*/ 20 h 82"/>
                <a:gd name="T56" fmla="*/ 49 w 79"/>
                <a:gd name="T57" fmla="*/ 14 h 82"/>
                <a:gd name="T58" fmla="*/ 39 w 79"/>
                <a:gd name="T59" fmla="*/ 12 h 82"/>
                <a:gd name="T60" fmla="*/ 29 w 79"/>
                <a:gd name="T61" fmla="*/ 14 h 82"/>
                <a:gd name="T62" fmla="*/ 21 w 79"/>
                <a:gd name="T63" fmla="*/ 20 h 82"/>
                <a:gd name="T64" fmla="*/ 15 w 79"/>
                <a:gd name="T65" fmla="*/ 30 h 82"/>
                <a:gd name="T66" fmla="*/ 13 w 79"/>
                <a:gd name="T67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9" h="82">
                  <a:moveTo>
                    <a:pt x="39" y="82"/>
                  </a:moveTo>
                  <a:cubicBezTo>
                    <a:pt x="33" y="82"/>
                    <a:pt x="28" y="81"/>
                    <a:pt x="23" y="78"/>
                  </a:cubicBezTo>
                  <a:cubicBezTo>
                    <a:pt x="18" y="76"/>
                    <a:pt x="14" y="73"/>
                    <a:pt x="11" y="70"/>
                  </a:cubicBezTo>
                  <a:cubicBezTo>
                    <a:pt x="7" y="66"/>
                    <a:pt x="5" y="62"/>
                    <a:pt x="3" y="57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36"/>
                    <a:pt x="1" y="30"/>
                    <a:pt x="3" y="26"/>
                  </a:cubicBezTo>
                  <a:cubicBezTo>
                    <a:pt x="5" y="21"/>
                    <a:pt x="7" y="16"/>
                    <a:pt x="11" y="13"/>
                  </a:cubicBezTo>
                  <a:cubicBezTo>
                    <a:pt x="14" y="9"/>
                    <a:pt x="18" y="6"/>
                    <a:pt x="23" y="4"/>
                  </a:cubicBezTo>
                  <a:cubicBezTo>
                    <a:pt x="28" y="2"/>
                    <a:pt x="33" y="0"/>
                    <a:pt x="39" y="0"/>
                  </a:cubicBezTo>
                  <a:cubicBezTo>
                    <a:pt x="45" y="0"/>
                    <a:pt x="50" y="2"/>
                    <a:pt x="55" y="4"/>
                  </a:cubicBezTo>
                  <a:cubicBezTo>
                    <a:pt x="60" y="6"/>
                    <a:pt x="64" y="9"/>
                    <a:pt x="68" y="13"/>
                  </a:cubicBezTo>
                  <a:cubicBezTo>
                    <a:pt x="71" y="16"/>
                    <a:pt x="74" y="21"/>
                    <a:pt x="76" y="26"/>
                  </a:cubicBezTo>
                  <a:cubicBezTo>
                    <a:pt x="78" y="30"/>
                    <a:pt x="79" y="36"/>
                    <a:pt x="79" y="41"/>
                  </a:cubicBezTo>
                  <a:cubicBezTo>
                    <a:pt x="79" y="47"/>
                    <a:pt x="78" y="52"/>
                    <a:pt x="76" y="57"/>
                  </a:cubicBezTo>
                  <a:cubicBezTo>
                    <a:pt x="74" y="62"/>
                    <a:pt x="71" y="66"/>
                    <a:pt x="68" y="70"/>
                  </a:cubicBezTo>
                  <a:cubicBezTo>
                    <a:pt x="64" y="73"/>
                    <a:pt x="60" y="76"/>
                    <a:pt x="55" y="78"/>
                  </a:cubicBezTo>
                  <a:cubicBezTo>
                    <a:pt x="51" y="81"/>
                    <a:pt x="45" y="82"/>
                    <a:pt x="39" y="82"/>
                  </a:cubicBezTo>
                  <a:close/>
                  <a:moveTo>
                    <a:pt x="13" y="41"/>
                  </a:moveTo>
                  <a:cubicBezTo>
                    <a:pt x="13" y="45"/>
                    <a:pt x="14" y="49"/>
                    <a:pt x="15" y="53"/>
                  </a:cubicBezTo>
                  <a:cubicBezTo>
                    <a:pt x="17" y="56"/>
                    <a:pt x="19" y="59"/>
                    <a:pt x="21" y="62"/>
                  </a:cubicBezTo>
                  <a:cubicBezTo>
                    <a:pt x="23" y="64"/>
                    <a:pt x="26" y="67"/>
                    <a:pt x="29" y="68"/>
                  </a:cubicBezTo>
                  <a:cubicBezTo>
                    <a:pt x="32" y="70"/>
                    <a:pt x="36" y="70"/>
                    <a:pt x="39" y="70"/>
                  </a:cubicBezTo>
                  <a:cubicBezTo>
                    <a:pt x="43" y="70"/>
                    <a:pt x="46" y="70"/>
                    <a:pt x="49" y="68"/>
                  </a:cubicBezTo>
                  <a:cubicBezTo>
                    <a:pt x="53" y="67"/>
                    <a:pt x="55" y="64"/>
                    <a:pt x="58" y="62"/>
                  </a:cubicBezTo>
                  <a:cubicBezTo>
                    <a:pt x="60" y="59"/>
                    <a:pt x="62" y="56"/>
                    <a:pt x="63" y="52"/>
                  </a:cubicBezTo>
                  <a:cubicBezTo>
                    <a:pt x="65" y="49"/>
                    <a:pt x="65" y="45"/>
                    <a:pt x="65" y="41"/>
                  </a:cubicBezTo>
                  <a:cubicBezTo>
                    <a:pt x="65" y="37"/>
                    <a:pt x="65" y="33"/>
                    <a:pt x="63" y="30"/>
                  </a:cubicBezTo>
                  <a:cubicBezTo>
                    <a:pt x="62" y="26"/>
                    <a:pt x="60" y="23"/>
                    <a:pt x="58" y="20"/>
                  </a:cubicBezTo>
                  <a:cubicBezTo>
                    <a:pt x="55" y="18"/>
                    <a:pt x="53" y="16"/>
                    <a:pt x="49" y="14"/>
                  </a:cubicBezTo>
                  <a:cubicBezTo>
                    <a:pt x="46" y="13"/>
                    <a:pt x="43" y="12"/>
                    <a:pt x="39" y="12"/>
                  </a:cubicBezTo>
                  <a:cubicBezTo>
                    <a:pt x="36" y="12"/>
                    <a:pt x="32" y="13"/>
                    <a:pt x="29" y="14"/>
                  </a:cubicBezTo>
                  <a:cubicBezTo>
                    <a:pt x="26" y="16"/>
                    <a:pt x="23" y="18"/>
                    <a:pt x="21" y="20"/>
                  </a:cubicBezTo>
                  <a:cubicBezTo>
                    <a:pt x="19" y="23"/>
                    <a:pt x="17" y="26"/>
                    <a:pt x="15" y="30"/>
                  </a:cubicBezTo>
                  <a:cubicBezTo>
                    <a:pt x="14" y="33"/>
                    <a:pt x="13" y="37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7" name="Freeform 208"/>
            <p:cNvSpPr/>
            <p:nvPr/>
          </p:nvSpPr>
          <p:spPr bwMode="auto">
            <a:xfrm>
              <a:off x="9398000" y="2999581"/>
              <a:ext cx="28575" cy="55563"/>
            </a:xfrm>
            <a:custGeom>
              <a:avLst/>
              <a:gdLst>
                <a:gd name="T0" fmla="*/ 41 w 41"/>
                <a:gd name="T1" fmla="*/ 12 h 79"/>
                <a:gd name="T2" fmla="*/ 24 w 41"/>
                <a:gd name="T3" fmla="*/ 17 h 79"/>
                <a:gd name="T4" fmla="*/ 13 w 41"/>
                <a:gd name="T5" fmla="*/ 31 h 79"/>
                <a:gd name="T6" fmla="*/ 13 w 41"/>
                <a:gd name="T7" fmla="*/ 79 h 79"/>
                <a:gd name="T8" fmla="*/ 0 w 41"/>
                <a:gd name="T9" fmla="*/ 79 h 79"/>
                <a:gd name="T10" fmla="*/ 0 w 41"/>
                <a:gd name="T11" fmla="*/ 1 h 79"/>
                <a:gd name="T12" fmla="*/ 12 w 41"/>
                <a:gd name="T13" fmla="*/ 1 h 79"/>
                <a:gd name="T14" fmla="*/ 12 w 41"/>
                <a:gd name="T15" fmla="*/ 19 h 79"/>
                <a:gd name="T16" fmla="*/ 23 w 41"/>
                <a:gd name="T17" fmla="*/ 6 h 79"/>
                <a:gd name="T18" fmla="*/ 37 w 41"/>
                <a:gd name="T19" fmla="*/ 0 h 79"/>
                <a:gd name="T20" fmla="*/ 40 w 41"/>
                <a:gd name="T21" fmla="*/ 0 h 79"/>
                <a:gd name="T22" fmla="*/ 41 w 41"/>
                <a:gd name="T23" fmla="*/ 0 h 79"/>
                <a:gd name="T24" fmla="*/ 41 w 41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35" y="13"/>
                    <a:pt x="29" y="14"/>
                    <a:pt x="24" y="17"/>
                  </a:cubicBezTo>
                  <a:cubicBezTo>
                    <a:pt x="19" y="21"/>
                    <a:pt x="15" y="25"/>
                    <a:pt x="13" y="31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4"/>
                    <a:pt x="19" y="9"/>
                    <a:pt x="23" y="6"/>
                  </a:cubicBezTo>
                  <a:cubicBezTo>
                    <a:pt x="27" y="2"/>
                    <a:pt x="32" y="1"/>
                    <a:pt x="37" y="0"/>
                  </a:cubicBezTo>
                  <a:cubicBezTo>
                    <a:pt x="38" y="0"/>
                    <a:pt x="39" y="0"/>
                    <a:pt x="40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8" name="Freeform 209"/>
            <p:cNvSpPr/>
            <p:nvPr/>
          </p:nvSpPr>
          <p:spPr bwMode="auto">
            <a:xfrm>
              <a:off x="9431337" y="3042444"/>
              <a:ext cx="7938" cy="20638"/>
            </a:xfrm>
            <a:custGeom>
              <a:avLst/>
              <a:gdLst>
                <a:gd name="T0" fmla="*/ 0 w 5"/>
                <a:gd name="T1" fmla="*/ 13 h 13"/>
                <a:gd name="T2" fmla="*/ 2 w 5"/>
                <a:gd name="T3" fmla="*/ 7 h 13"/>
                <a:gd name="T4" fmla="*/ 0 w 5"/>
                <a:gd name="T5" fmla="*/ 7 h 13"/>
                <a:gd name="T6" fmla="*/ 0 w 5"/>
                <a:gd name="T7" fmla="*/ 0 h 13"/>
                <a:gd name="T8" fmla="*/ 5 w 5"/>
                <a:gd name="T9" fmla="*/ 0 h 13"/>
                <a:gd name="T10" fmla="*/ 5 w 5"/>
                <a:gd name="T11" fmla="*/ 7 h 13"/>
                <a:gd name="T12" fmla="*/ 4 w 5"/>
                <a:gd name="T13" fmla="*/ 13 h 13"/>
                <a:gd name="T14" fmla="*/ 0 w 5"/>
                <a:gd name="T15" fmla="*/ 13 h 13"/>
                <a:gd name="T16" fmla="*/ 0 w 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3">
                  <a:moveTo>
                    <a:pt x="0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4" y="13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9" name="Freeform 210"/>
            <p:cNvSpPr/>
            <p:nvPr/>
          </p:nvSpPr>
          <p:spPr bwMode="auto">
            <a:xfrm>
              <a:off x="8856662" y="3121819"/>
              <a:ext cx="46038" cy="57150"/>
            </a:xfrm>
            <a:custGeom>
              <a:avLst/>
              <a:gdLst>
                <a:gd name="T0" fmla="*/ 35 w 66"/>
                <a:gd name="T1" fmla="*/ 81 h 81"/>
                <a:gd name="T2" fmla="*/ 16 w 66"/>
                <a:gd name="T3" fmla="*/ 78 h 81"/>
                <a:gd name="T4" fmla="*/ 0 w 66"/>
                <a:gd name="T5" fmla="*/ 70 h 81"/>
                <a:gd name="T6" fmla="*/ 6 w 66"/>
                <a:gd name="T7" fmla="*/ 61 h 81"/>
                <a:gd name="T8" fmla="*/ 20 w 66"/>
                <a:gd name="T9" fmla="*/ 69 h 81"/>
                <a:gd name="T10" fmla="*/ 34 w 66"/>
                <a:gd name="T11" fmla="*/ 71 h 81"/>
                <a:gd name="T12" fmla="*/ 48 w 66"/>
                <a:gd name="T13" fmla="*/ 68 h 81"/>
                <a:gd name="T14" fmla="*/ 53 w 66"/>
                <a:gd name="T15" fmla="*/ 58 h 81"/>
                <a:gd name="T16" fmla="*/ 52 w 66"/>
                <a:gd name="T17" fmla="*/ 53 h 81"/>
                <a:gd name="T18" fmla="*/ 48 w 66"/>
                <a:gd name="T19" fmla="*/ 50 h 81"/>
                <a:gd name="T20" fmla="*/ 41 w 66"/>
                <a:gd name="T21" fmla="*/ 47 h 81"/>
                <a:gd name="T22" fmla="*/ 31 w 66"/>
                <a:gd name="T23" fmla="*/ 45 h 81"/>
                <a:gd name="T24" fmla="*/ 19 w 66"/>
                <a:gd name="T25" fmla="*/ 41 h 81"/>
                <a:gd name="T26" fmla="*/ 10 w 66"/>
                <a:gd name="T27" fmla="*/ 37 h 81"/>
                <a:gd name="T28" fmla="*/ 6 w 66"/>
                <a:gd name="T29" fmla="*/ 32 h 81"/>
                <a:gd name="T30" fmla="*/ 4 w 66"/>
                <a:gd name="T31" fmla="*/ 24 h 81"/>
                <a:gd name="T32" fmla="*/ 6 w 66"/>
                <a:gd name="T33" fmla="*/ 14 h 81"/>
                <a:gd name="T34" fmla="*/ 13 w 66"/>
                <a:gd name="T35" fmla="*/ 6 h 81"/>
                <a:gd name="T36" fmla="*/ 22 w 66"/>
                <a:gd name="T37" fmla="*/ 1 h 81"/>
                <a:gd name="T38" fmla="*/ 34 w 66"/>
                <a:gd name="T39" fmla="*/ 0 h 81"/>
                <a:gd name="T40" fmla="*/ 51 w 66"/>
                <a:gd name="T41" fmla="*/ 3 h 81"/>
                <a:gd name="T42" fmla="*/ 63 w 66"/>
                <a:gd name="T43" fmla="*/ 10 h 81"/>
                <a:gd name="T44" fmla="*/ 58 w 66"/>
                <a:gd name="T45" fmla="*/ 18 h 81"/>
                <a:gd name="T46" fmla="*/ 46 w 66"/>
                <a:gd name="T47" fmla="*/ 12 h 81"/>
                <a:gd name="T48" fmla="*/ 34 w 66"/>
                <a:gd name="T49" fmla="*/ 9 h 81"/>
                <a:gd name="T50" fmla="*/ 22 w 66"/>
                <a:gd name="T51" fmla="*/ 12 h 81"/>
                <a:gd name="T52" fmla="*/ 16 w 66"/>
                <a:gd name="T53" fmla="*/ 22 h 81"/>
                <a:gd name="T54" fmla="*/ 17 w 66"/>
                <a:gd name="T55" fmla="*/ 27 h 81"/>
                <a:gd name="T56" fmla="*/ 21 w 66"/>
                <a:gd name="T57" fmla="*/ 30 h 81"/>
                <a:gd name="T58" fmla="*/ 26 w 66"/>
                <a:gd name="T59" fmla="*/ 32 h 81"/>
                <a:gd name="T60" fmla="*/ 35 w 66"/>
                <a:gd name="T61" fmla="*/ 35 h 81"/>
                <a:gd name="T62" fmla="*/ 49 w 66"/>
                <a:gd name="T63" fmla="*/ 38 h 81"/>
                <a:gd name="T64" fmla="*/ 58 w 66"/>
                <a:gd name="T65" fmla="*/ 43 h 81"/>
                <a:gd name="T66" fmla="*/ 64 w 66"/>
                <a:gd name="T67" fmla="*/ 49 h 81"/>
                <a:gd name="T68" fmla="*/ 66 w 66"/>
                <a:gd name="T69" fmla="*/ 57 h 81"/>
                <a:gd name="T70" fmla="*/ 57 w 66"/>
                <a:gd name="T71" fmla="*/ 75 h 81"/>
                <a:gd name="T72" fmla="*/ 35 w 66"/>
                <a:gd name="T7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" h="81">
                  <a:moveTo>
                    <a:pt x="35" y="81"/>
                  </a:moveTo>
                  <a:cubicBezTo>
                    <a:pt x="28" y="81"/>
                    <a:pt x="22" y="80"/>
                    <a:pt x="16" y="78"/>
                  </a:cubicBezTo>
                  <a:cubicBezTo>
                    <a:pt x="10" y="76"/>
                    <a:pt x="5" y="73"/>
                    <a:pt x="0" y="7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1" y="64"/>
                    <a:pt x="15" y="67"/>
                    <a:pt x="20" y="69"/>
                  </a:cubicBezTo>
                  <a:cubicBezTo>
                    <a:pt x="24" y="70"/>
                    <a:pt x="29" y="71"/>
                    <a:pt x="34" y="71"/>
                  </a:cubicBezTo>
                  <a:cubicBezTo>
                    <a:pt x="40" y="71"/>
                    <a:pt x="45" y="70"/>
                    <a:pt x="48" y="68"/>
                  </a:cubicBezTo>
                  <a:cubicBezTo>
                    <a:pt x="51" y="66"/>
                    <a:pt x="53" y="62"/>
                    <a:pt x="53" y="58"/>
                  </a:cubicBezTo>
                  <a:cubicBezTo>
                    <a:pt x="53" y="56"/>
                    <a:pt x="53" y="55"/>
                    <a:pt x="52" y="53"/>
                  </a:cubicBezTo>
                  <a:cubicBezTo>
                    <a:pt x="51" y="52"/>
                    <a:pt x="49" y="51"/>
                    <a:pt x="48" y="50"/>
                  </a:cubicBezTo>
                  <a:cubicBezTo>
                    <a:pt x="46" y="49"/>
                    <a:pt x="43" y="48"/>
                    <a:pt x="41" y="47"/>
                  </a:cubicBezTo>
                  <a:cubicBezTo>
                    <a:pt x="38" y="46"/>
                    <a:pt x="35" y="46"/>
                    <a:pt x="31" y="45"/>
                  </a:cubicBezTo>
                  <a:cubicBezTo>
                    <a:pt x="26" y="43"/>
                    <a:pt x="22" y="42"/>
                    <a:pt x="19" y="41"/>
                  </a:cubicBezTo>
                  <a:cubicBezTo>
                    <a:pt x="15" y="40"/>
                    <a:pt x="13" y="39"/>
                    <a:pt x="10" y="37"/>
                  </a:cubicBezTo>
                  <a:cubicBezTo>
                    <a:pt x="8" y="36"/>
                    <a:pt x="7" y="34"/>
                    <a:pt x="6" y="32"/>
                  </a:cubicBezTo>
                  <a:cubicBezTo>
                    <a:pt x="5" y="30"/>
                    <a:pt x="4" y="27"/>
                    <a:pt x="4" y="24"/>
                  </a:cubicBezTo>
                  <a:cubicBezTo>
                    <a:pt x="4" y="20"/>
                    <a:pt x="5" y="17"/>
                    <a:pt x="6" y="14"/>
                  </a:cubicBezTo>
                  <a:cubicBezTo>
                    <a:pt x="8" y="11"/>
                    <a:pt x="10" y="8"/>
                    <a:pt x="13" y="6"/>
                  </a:cubicBezTo>
                  <a:cubicBezTo>
                    <a:pt x="15" y="4"/>
                    <a:pt x="19" y="2"/>
                    <a:pt x="22" y="1"/>
                  </a:cubicBezTo>
                  <a:cubicBezTo>
                    <a:pt x="26" y="0"/>
                    <a:pt x="30" y="0"/>
                    <a:pt x="34" y="0"/>
                  </a:cubicBezTo>
                  <a:cubicBezTo>
                    <a:pt x="40" y="0"/>
                    <a:pt x="45" y="1"/>
                    <a:pt x="51" y="3"/>
                  </a:cubicBezTo>
                  <a:cubicBezTo>
                    <a:pt x="56" y="5"/>
                    <a:pt x="60" y="7"/>
                    <a:pt x="63" y="10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4" y="15"/>
                    <a:pt x="50" y="13"/>
                    <a:pt x="46" y="12"/>
                  </a:cubicBezTo>
                  <a:cubicBezTo>
                    <a:pt x="42" y="10"/>
                    <a:pt x="38" y="9"/>
                    <a:pt x="34" y="9"/>
                  </a:cubicBezTo>
                  <a:cubicBezTo>
                    <a:pt x="29" y="9"/>
                    <a:pt x="25" y="10"/>
                    <a:pt x="22" y="12"/>
                  </a:cubicBezTo>
                  <a:cubicBezTo>
                    <a:pt x="18" y="15"/>
                    <a:pt x="16" y="18"/>
                    <a:pt x="16" y="22"/>
                  </a:cubicBezTo>
                  <a:cubicBezTo>
                    <a:pt x="16" y="24"/>
                    <a:pt x="17" y="26"/>
                    <a:pt x="17" y="27"/>
                  </a:cubicBezTo>
                  <a:cubicBezTo>
                    <a:pt x="18" y="28"/>
                    <a:pt x="19" y="29"/>
                    <a:pt x="21" y="30"/>
                  </a:cubicBezTo>
                  <a:cubicBezTo>
                    <a:pt x="22" y="31"/>
                    <a:pt x="24" y="32"/>
                    <a:pt x="26" y="32"/>
                  </a:cubicBezTo>
                  <a:cubicBezTo>
                    <a:pt x="29" y="33"/>
                    <a:pt x="32" y="34"/>
                    <a:pt x="35" y="35"/>
                  </a:cubicBezTo>
                  <a:cubicBezTo>
                    <a:pt x="40" y="36"/>
                    <a:pt x="45" y="37"/>
                    <a:pt x="49" y="38"/>
                  </a:cubicBezTo>
                  <a:cubicBezTo>
                    <a:pt x="52" y="40"/>
                    <a:pt x="56" y="41"/>
                    <a:pt x="58" y="43"/>
                  </a:cubicBezTo>
                  <a:cubicBezTo>
                    <a:pt x="61" y="44"/>
                    <a:pt x="63" y="46"/>
                    <a:pt x="64" y="49"/>
                  </a:cubicBezTo>
                  <a:cubicBezTo>
                    <a:pt x="65" y="51"/>
                    <a:pt x="66" y="54"/>
                    <a:pt x="66" y="57"/>
                  </a:cubicBezTo>
                  <a:cubicBezTo>
                    <a:pt x="66" y="64"/>
                    <a:pt x="63" y="70"/>
                    <a:pt x="57" y="75"/>
                  </a:cubicBezTo>
                  <a:cubicBezTo>
                    <a:pt x="52" y="79"/>
                    <a:pt x="44" y="81"/>
                    <a:pt x="3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0" name="Freeform 211"/>
            <p:cNvSpPr/>
            <p:nvPr/>
          </p:nvSpPr>
          <p:spPr bwMode="auto">
            <a:xfrm>
              <a:off x="8913812" y="3123406"/>
              <a:ext cx="50800" cy="55563"/>
            </a:xfrm>
            <a:custGeom>
              <a:avLst/>
              <a:gdLst>
                <a:gd name="T0" fmla="*/ 25 w 73"/>
                <a:gd name="T1" fmla="*/ 80 h 80"/>
                <a:gd name="T2" fmla="*/ 6 w 73"/>
                <a:gd name="T3" fmla="*/ 72 h 80"/>
                <a:gd name="T4" fmla="*/ 0 w 73"/>
                <a:gd name="T5" fmla="*/ 47 h 80"/>
                <a:gd name="T6" fmla="*/ 0 w 73"/>
                <a:gd name="T7" fmla="*/ 0 h 80"/>
                <a:gd name="T8" fmla="*/ 13 w 73"/>
                <a:gd name="T9" fmla="*/ 0 h 80"/>
                <a:gd name="T10" fmla="*/ 13 w 73"/>
                <a:gd name="T11" fmla="*/ 45 h 80"/>
                <a:gd name="T12" fmla="*/ 29 w 73"/>
                <a:gd name="T13" fmla="*/ 69 h 80"/>
                <a:gd name="T14" fmla="*/ 45 w 73"/>
                <a:gd name="T15" fmla="*/ 63 h 80"/>
                <a:gd name="T16" fmla="*/ 55 w 73"/>
                <a:gd name="T17" fmla="*/ 49 h 80"/>
                <a:gd name="T18" fmla="*/ 55 w 73"/>
                <a:gd name="T19" fmla="*/ 0 h 80"/>
                <a:gd name="T20" fmla="*/ 69 w 73"/>
                <a:gd name="T21" fmla="*/ 0 h 80"/>
                <a:gd name="T22" fmla="*/ 69 w 73"/>
                <a:gd name="T23" fmla="*/ 62 h 80"/>
                <a:gd name="T24" fmla="*/ 73 w 73"/>
                <a:gd name="T25" fmla="*/ 67 h 80"/>
                <a:gd name="T26" fmla="*/ 73 w 73"/>
                <a:gd name="T27" fmla="*/ 79 h 80"/>
                <a:gd name="T28" fmla="*/ 69 w 73"/>
                <a:gd name="T29" fmla="*/ 79 h 80"/>
                <a:gd name="T30" fmla="*/ 67 w 73"/>
                <a:gd name="T31" fmla="*/ 79 h 80"/>
                <a:gd name="T32" fmla="*/ 60 w 73"/>
                <a:gd name="T33" fmla="*/ 77 h 80"/>
                <a:gd name="T34" fmla="*/ 57 w 73"/>
                <a:gd name="T35" fmla="*/ 71 h 80"/>
                <a:gd name="T36" fmla="*/ 57 w 73"/>
                <a:gd name="T37" fmla="*/ 62 h 80"/>
                <a:gd name="T38" fmla="*/ 43 w 73"/>
                <a:gd name="T39" fmla="*/ 75 h 80"/>
                <a:gd name="T40" fmla="*/ 25 w 73"/>
                <a:gd name="T4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80">
                  <a:moveTo>
                    <a:pt x="25" y="80"/>
                  </a:moveTo>
                  <a:cubicBezTo>
                    <a:pt x="16" y="80"/>
                    <a:pt x="10" y="77"/>
                    <a:pt x="6" y="72"/>
                  </a:cubicBezTo>
                  <a:cubicBezTo>
                    <a:pt x="2" y="66"/>
                    <a:pt x="0" y="58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61"/>
                    <a:pt x="18" y="69"/>
                    <a:pt x="29" y="69"/>
                  </a:cubicBezTo>
                  <a:cubicBezTo>
                    <a:pt x="35" y="69"/>
                    <a:pt x="40" y="67"/>
                    <a:pt x="45" y="63"/>
                  </a:cubicBezTo>
                  <a:cubicBezTo>
                    <a:pt x="50" y="60"/>
                    <a:pt x="53" y="55"/>
                    <a:pt x="55" y="4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5"/>
                    <a:pt x="70" y="67"/>
                    <a:pt x="73" y="67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1" y="79"/>
                    <a:pt x="70" y="79"/>
                    <a:pt x="69" y="79"/>
                  </a:cubicBezTo>
                  <a:cubicBezTo>
                    <a:pt x="68" y="79"/>
                    <a:pt x="68" y="79"/>
                    <a:pt x="67" y="79"/>
                  </a:cubicBezTo>
                  <a:cubicBezTo>
                    <a:pt x="64" y="79"/>
                    <a:pt x="62" y="78"/>
                    <a:pt x="60" y="77"/>
                  </a:cubicBezTo>
                  <a:cubicBezTo>
                    <a:pt x="58" y="75"/>
                    <a:pt x="58" y="73"/>
                    <a:pt x="57" y="7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4" y="68"/>
                    <a:pt x="49" y="72"/>
                    <a:pt x="43" y="75"/>
                  </a:cubicBezTo>
                  <a:cubicBezTo>
                    <a:pt x="38" y="78"/>
                    <a:pt x="31" y="80"/>
                    <a:pt x="25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1" name="Freeform 212"/>
            <p:cNvSpPr/>
            <p:nvPr/>
          </p:nvSpPr>
          <p:spPr bwMode="auto">
            <a:xfrm>
              <a:off x="8972550" y="3121819"/>
              <a:ext cx="44450" cy="57150"/>
            </a:xfrm>
            <a:custGeom>
              <a:avLst/>
              <a:gdLst>
                <a:gd name="T0" fmla="*/ 34 w 65"/>
                <a:gd name="T1" fmla="*/ 81 h 81"/>
                <a:gd name="T2" fmla="*/ 16 w 65"/>
                <a:gd name="T3" fmla="*/ 78 h 81"/>
                <a:gd name="T4" fmla="*/ 0 w 65"/>
                <a:gd name="T5" fmla="*/ 70 h 81"/>
                <a:gd name="T6" fmla="*/ 5 w 65"/>
                <a:gd name="T7" fmla="*/ 61 h 81"/>
                <a:gd name="T8" fmla="*/ 19 w 65"/>
                <a:gd name="T9" fmla="*/ 69 h 81"/>
                <a:gd name="T10" fmla="*/ 34 w 65"/>
                <a:gd name="T11" fmla="*/ 71 h 81"/>
                <a:gd name="T12" fmla="*/ 47 w 65"/>
                <a:gd name="T13" fmla="*/ 68 h 81"/>
                <a:gd name="T14" fmla="*/ 52 w 65"/>
                <a:gd name="T15" fmla="*/ 58 h 81"/>
                <a:gd name="T16" fmla="*/ 51 w 65"/>
                <a:gd name="T17" fmla="*/ 53 h 81"/>
                <a:gd name="T18" fmla="*/ 47 w 65"/>
                <a:gd name="T19" fmla="*/ 50 h 81"/>
                <a:gd name="T20" fmla="*/ 40 w 65"/>
                <a:gd name="T21" fmla="*/ 47 h 81"/>
                <a:gd name="T22" fmla="*/ 30 w 65"/>
                <a:gd name="T23" fmla="*/ 45 h 81"/>
                <a:gd name="T24" fmla="*/ 18 w 65"/>
                <a:gd name="T25" fmla="*/ 41 h 81"/>
                <a:gd name="T26" fmla="*/ 10 w 65"/>
                <a:gd name="T27" fmla="*/ 37 h 81"/>
                <a:gd name="T28" fmla="*/ 5 w 65"/>
                <a:gd name="T29" fmla="*/ 32 h 81"/>
                <a:gd name="T30" fmla="*/ 3 w 65"/>
                <a:gd name="T31" fmla="*/ 24 h 81"/>
                <a:gd name="T32" fmla="*/ 6 w 65"/>
                <a:gd name="T33" fmla="*/ 14 h 81"/>
                <a:gd name="T34" fmla="*/ 12 w 65"/>
                <a:gd name="T35" fmla="*/ 6 h 81"/>
                <a:gd name="T36" fmla="*/ 22 w 65"/>
                <a:gd name="T37" fmla="*/ 1 h 81"/>
                <a:gd name="T38" fmla="*/ 34 w 65"/>
                <a:gd name="T39" fmla="*/ 0 h 81"/>
                <a:gd name="T40" fmla="*/ 50 w 65"/>
                <a:gd name="T41" fmla="*/ 3 h 81"/>
                <a:gd name="T42" fmla="*/ 63 w 65"/>
                <a:gd name="T43" fmla="*/ 10 h 81"/>
                <a:gd name="T44" fmla="*/ 57 w 65"/>
                <a:gd name="T45" fmla="*/ 18 h 81"/>
                <a:gd name="T46" fmla="*/ 46 w 65"/>
                <a:gd name="T47" fmla="*/ 12 h 81"/>
                <a:gd name="T48" fmla="*/ 33 w 65"/>
                <a:gd name="T49" fmla="*/ 9 h 81"/>
                <a:gd name="T50" fmla="*/ 21 w 65"/>
                <a:gd name="T51" fmla="*/ 12 h 81"/>
                <a:gd name="T52" fmla="*/ 16 w 65"/>
                <a:gd name="T53" fmla="*/ 22 h 81"/>
                <a:gd name="T54" fmla="*/ 17 w 65"/>
                <a:gd name="T55" fmla="*/ 27 h 81"/>
                <a:gd name="T56" fmla="*/ 20 w 65"/>
                <a:gd name="T57" fmla="*/ 30 h 81"/>
                <a:gd name="T58" fmla="*/ 26 w 65"/>
                <a:gd name="T59" fmla="*/ 32 h 81"/>
                <a:gd name="T60" fmla="*/ 34 w 65"/>
                <a:gd name="T61" fmla="*/ 35 h 81"/>
                <a:gd name="T62" fmla="*/ 48 w 65"/>
                <a:gd name="T63" fmla="*/ 38 h 81"/>
                <a:gd name="T64" fmla="*/ 58 w 65"/>
                <a:gd name="T65" fmla="*/ 43 h 81"/>
                <a:gd name="T66" fmla="*/ 63 w 65"/>
                <a:gd name="T67" fmla="*/ 49 h 81"/>
                <a:gd name="T68" fmla="*/ 65 w 65"/>
                <a:gd name="T69" fmla="*/ 57 h 81"/>
                <a:gd name="T70" fmla="*/ 57 w 65"/>
                <a:gd name="T71" fmla="*/ 75 h 81"/>
                <a:gd name="T72" fmla="*/ 34 w 65"/>
                <a:gd name="T7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81">
                  <a:moveTo>
                    <a:pt x="34" y="81"/>
                  </a:moveTo>
                  <a:cubicBezTo>
                    <a:pt x="28" y="81"/>
                    <a:pt x="22" y="80"/>
                    <a:pt x="16" y="78"/>
                  </a:cubicBezTo>
                  <a:cubicBezTo>
                    <a:pt x="9" y="76"/>
                    <a:pt x="4" y="73"/>
                    <a:pt x="0" y="70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10" y="64"/>
                    <a:pt x="15" y="67"/>
                    <a:pt x="19" y="69"/>
                  </a:cubicBezTo>
                  <a:cubicBezTo>
                    <a:pt x="24" y="70"/>
                    <a:pt x="29" y="71"/>
                    <a:pt x="34" y="71"/>
                  </a:cubicBezTo>
                  <a:cubicBezTo>
                    <a:pt x="40" y="71"/>
                    <a:pt x="44" y="70"/>
                    <a:pt x="47" y="68"/>
                  </a:cubicBezTo>
                  <a:cubicBezTo>
                    <a:pt x="51" y="66"/>
                    <a:pt x="52" y="62"/>
                    <a:pt x="52" y="58"/>
                  </a:cubicBezTo>
                  <a:cubicBezTo>
                    <a:pt x="52" y="56"/>
                    <a:pt x="52" y="55"/>
                    <a:pt x="51" y="53"/>
                  </a:cubicBezTo>
                  <a:cubicBezTo>
                    <a:pt x="50" y="52"/>
                    <a:pt x="49" y="51"/>
                    <a:pt x="47" y="50"/>
                  </a:cubicBezTo>
                  <a:cubicBezTo>
                    <a:pt x="45" y="49"/>
                    <a:pt x="43" y="48"/>
                    <a:pt x="40" y="47"/>
                  </a:cubicBezTo>
                  <a:cubicBezTo>
                    <a:pt x="37" y="46"/>
                    <a:pt x="34" y="46"/>
                    <a:pt x="30" y="45"/>
                  </a:cubicBezTo>
                  <a:cubicBezTo>
                    <a:pt x="26" y="43"/>
                    <a:pt x="22" y="42"/>
                    <a:pt x="18" y="41"/>
                  </a:cubicBezTo>
                  <a:cubicBezTo>
                    <a:pt x="15" y="40"/>
                    <a:pt x="12" y="39"/>
                    <a:pt x="10" y="37"/>
                  </a:cubicBezTo>
                  <a:cubicBezTo>
                    <a:pt x="8" y="36"/>
                    <a:pt x="6" y="34"/>
                    <a:pt x="5" y="32"/>
                  </a:cubicBezTo>
                  <a:cubicBezTo>
                    <a:pt x="4" y="30"/>
                    <a:pt x="3" y="27"/>
                    <a:pt x="3" y="24"/>
                  </a:cubicBezTo>
                  <a:cubicBezTo>
                    <a:pt x="3" y="20"/>
                    <a:pt x="4" y="17"/>
                    <a:pt x="6" y="14"/>
                  </a:cubicBezTo>
                  <a:cubicBezTo>
                    <a:pt x="7" y="11"/>
                    <a:pt x="9" y="8"/>
                    <a:pt x="12" y="6"/>
                  </a:cubicBezTo>
                  <a:cubicBezTo>
                    <a:pt x="15" y="4"/>
                    <a:pt x="18" y="2"/>
                    <a:pt x="22" y="1"/>
                  </a:cubicBezTo>
                  <a:cubicBezTo>
                    <a:pt x="25" y="0"/>
                    <a:pt x="29" y="0"/>
                    <a:pt x="34" y="0"/>
                  </a:cubicBezTo>
                  <a:cubicBezTo>
                    <a:pt x="39" y="0"/>
                    <a:pt x="45" y="1"/>
                    <a:pt x="50" y="3"/>
                  </a:cubicBezTo>
                  <a:cubicBezTo>
                    <a:pt x="55" y="5"/>
                    <a:pt x="59" y="7"/>
                    <a:pt x="63" y="1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4" y="15"/>
                    <a:pt x="50" y="13"/>
                    <a:pt x="46" y="12"/>
                  </a:cubicBezTo>
                  <a:cubicBezTo>
                    <a:pt x="42" y="10"/>
                    <a:pt x="38" y="9"/>
                    <a:pt x="33" y="9"/>
                  </a:cubicBezTo>
                  <a:cubicBezTo>
                    <a:pt x="28" y="9"/>
                    <a:pt x="24" y="10"/>
                    <a:pt x="21" y="12"/>
                  </a:cubicBezTo>
                  <a:cubicBezTo>
                    <a:pt x="18" y="15"/>
                    <a:pt x="16" y="18"/>
                    <a:pt x="16" y="22"/>
                  </a:cubicBezTo>
                  <a:cubicBezTo>
                    <a:pt x="16" y="24"/>
                    <a:pt x="16" y="26"/>
                    <a:pt x="17" y="27"/>
                  </a:cubicBezTo>
                  <a:cubicBezTo>
                    <a:pt x="18" y="28"/>
                    <a:pt x="19" y="29"/>
                    <a:pt x="20" y="30"/>
                  </a:cubicBezTo>
                  <a:cubicBezTo>
                    <a:pt x="22" y="31"/>
                    <a:pt x="24" y="32"/>
                    <a:pt x="26" y="32"/>
                  </a:cubicBezTo>
                  <a:cubicBezTo>
                    <a:pt x="28" y="33"/>
                    <a:pt x="31" y="34"/>
                    <a:pt x="34" y="35"/>
                  </a:cubicBezTo>
                  <a:cubicBezTo>
                    <a:pt x="40" y="36"/>
                    <a:pt x="44" y="37"/>
                    <a:pt x="48" y="38"/>
                  </a:cubicBezTo>
                  <a:cubicBezTo>
                    <a:pt x="52" y="40"/>
                    <a:pt x="55" y="41"/>
                    <a:pt x="58" y="43"/>
                  </a:cubicBezTo>
                  <a:cubicBezTo>
                    <a:pt x="60" y="44"/>
                    <a:pt x="62" y="46"/>
                    <a:pt x="63" y="49"/>
                  </a:cubicBezTo>
                  <a:cubicBezTo>
                    <a:pt x="65" y="51"/>
                    <a:pt x="65" y="54"/>
                    <a:pt x="65" y="57"/>
                  </a:cubicBezTo>
                  <a:cubicBezTo>
                    <a:pt x="65" y="64"/>
                    <a:pt x="62" y="70"/>
                    <a:pt x="57" y="75"/>
                  </a:cubicBezTo>
                  <a:cubicBezTo>
                    <a:pt x="51" y="79"/>
                    <a:pt x="44" y="81"/>
                    <a:pt x="3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2" name="Freeform 213"/>
            <p:cNvSpPr/>
            <p:nvPr/>
          </p:nvSpPr>
          <p:spPr bwMode="auto">
            <a:xfrm>
              <a:off x="9024937" y="3121819"/>
              <a:ext cx="50800" cy="57150"/>
            </a:xfrm>
            <a:custGeom>
              <a:avLst/>
              <a:gdLst>
                <a:gd name="T0" fmla="*/ 0 w 73"/>
                <a:gd name="T1" fmla="*/ 40 h 81"/>
                <a:gd name="T2" fmla="*/ 2 w 73"/>
                <a:gd name="T3" fmla="*/ 25 h 81"/>
                <a:gd name="T4" fmla="*/ 11 w 73"/>
                <a:gd name="T5" fmla="*/ 12 h 81"/>
                <a:gd name="T6" fmla="*/ 23 w 73"/>
                <a:gd name="T7" fmla="*/ 3 h 81"/>
                <a:gd name="T8" fmla="*/ 39 w 73"/>
                <a:gd name="T9" fmla="*/ 0 h 81"/>
                <a:gd name="T10" fmla="*/ 60 w 73"/>
                <a:gd name="T11" fmla="*/ 5 h 81"/>
                <a:gd name="T12" fmla="*/ 72 w 73"/>
                <a:gd name="T13" fmla="*/ 19 h 81"/>
                <a:gd name="T14" fmla="*/ 59 w 73"/>
                <a:gd name="T15" fmla="*/ 23 h 81"/>
                <a:gd name="T16" fmla="*/ 51 w 73"/>
                <a:gd name="T17" fmla="*/ 14 h 81"/>
                <a:gd name="T18" fmla="*/ 39 w 73"/>
                <a:gd name="T19" fmla="*/ 11 h 81"/>
                <a:gd name="T20" fmla="*/ 29 w 73"/>
                <a:gd name="T21" fmla="*/ 13 h 81"/>
                <a:gd name="T22" fmla="*/ 21 w 73"/>
                <a:gd name="T23" fmla="*/ 19 h 81"/>
                <a:gd name="T24" fmla="*/ 15 w 73"/>
                <a:gd name="T25" fmla="*/ 29 h 81"/>
                <a:gd name="T26" fmla="*/ 13 w 73"/>
                <a:gd name="T27" fmla="*/ 40 h 81"/>
                <a:gd name="T28" fmla="*/ 15 w 73"/>
                <a:gd name="T29" fmla="*/ 52 h 81"/>
                <a:gd name="T30" fmla="*/ 21 w 73"/>
                <a:gd name="T31" fmla="*/ 61 h 81"/>
                <a:gd name="T32" fmla="*/ 29 w 73"/>
                <a:gd name="T33" fmla="*/ 67 h 81"/>
                <a:gd name="T34" fmla="*/ 39 w 73"/>
                <a:gd name="T35" fmla="*/ 70 h 81"/>
                <a:gd name="T36" fmla="*/ 46 w 73"/>
                <a:gd name="T37" fmla="*/ 69 h 81"/>
                <a:gd name="T38" fmla="*/ 52 w 73"/>
                <a:gd name="T39" fmla="*/ 66 h 81"/>
                <a:gd name="T40" fmla="*/ 57 w 73"/>
                <a:gd name="T41" fmla="*/ 62 h 81"/>
                <a:gd name="T42" fmla="*/ 60 w 73"/>
                <a:gd name="T43" fmla="*/ 57 h 81"/>
                <a:gd name="T44" fmla="*/ 73 w 73"/>
                <a:gd name="T45" fmla="*/ 61 h 81"/>
                <a:gd name="T46" fmla="*/ 68 w 73"/>
                <a:gd name="T47" fmla="*/ 69 h 81"/>
                <a:gd name="T48" fmla="*/ 60 w 73"/>
                <a:gd name="T49" fmla="*/ 75 h 81"/>
                <a:gd name="T50" fmla="*/ 51 w 73"/>
                <a:gd name="T51" fmla="*/ 80 h 81"/>
                <a:gd name="T52" fmla="*/ 40 w 73"/>
                <a:gd name="T53" fmla="*/ 81 h 81"/>
                <a:gd name="T54" fmla="*/ 23 w 73"/>
                <a:gd name="T55" fmla="*/ 78 h 81"/>
                <a:gd name="T56" fmla="*/ 11 w 73"/>
                <a:gd name="T57" fmla="*/ 69 h 81"/>
                <a:gd name="T58" fmla="*/ 3 w 73"/>
                <a:gd name="T59" fmla="*/ 56 h 81"/>
                <a:gd name="T60" fmla="*/ 0 w 73"/>
                <a:gd name="T61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3" h="81">
                  <a:moveTo>
                    <a:pt x="0" y="40"/>
                  </a:moveTo>
                  <a:cubicBezTo>
                    <a:pt x="0" y="35"/>
                    <a:pt x="1" y="29"/>
                    <a:pt x="2" y="25"/>
                  </a:cubicBezTo>
                  <a:cubicBezTo>
                    <a:pt x="4" y="20"/>
                    <a:pt x="7" y="15"/>
                    <a:pt x="11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3" y="0"/>
                    <a:pt x="39" y="0"/>
                  </a:cubicBezTo>
                  <a:cubicBezTo>
                    <a:pt x="47" y="0"/>
                    <a:pt x="54" y="1"/>
                    <a:pt x="60" y="5"/>
                  </a:cubicBezTo>
                  <a:cubicBezTo>
                    <a:pt x="65" y="8"/>
                    <a:pt x="69" y="13"/>
                    <a:pt x="72" y="1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7" y="19"/>
                    <a:pt x="55" y="16"/>
                    <a:pt x="51" y="14"/>
                  </a:cubicBezTo>
                  <a:cubicBezTo>
                    <a:pt x="47" y="12"/>
                    <a:pt x="43" y="11"/>
                    <a:pt x="39" y="11"/>
                  </a:cubicBezTo>
                  <a:cubicBezTo>
                    <a:pt x="35" y="11"/>
                    <a:pt x="32" y="12"/>
                    <a:pt x="29" y="13"/>
                  </a:cubicBezTo>
                  <a:cubicBezTo>
                    <a:pt x="26" y="15"/>
                    <a:pt x="23" y="17"/>
                    <a:pt x="21" y="19"/>
                  </a:cubicBezTo>
                  <a:cubicBezTo>
                    <a:pt x="18" y="22"/>
                    <a:pt x="16" y="25"/>
                    <a:pt x="15" y="29"/>
                  </a:cubicBezTo>
                  <a:cubicBezTo>
                    <a:pt x="14" y="32"/>
                    <a:pt x="13" y="36"/>
                    <a:pt x="13" y="40"/>
                  </a:cubicBezTo>
                  <a:cubicBezTo>
                    <a:pt x="13" y="44"/>
                    <a:pt x="14" y="48"/>
                    <a:pt x="15" y="52"/>
                  </a:cubicBezTo>
                  <a:cubicBezTo>
                    <a:pt x="17" y="55"/>
                    <a:pt x="18" y="58"/>
                    <a:pt x="21" y="61"/>
                  </a:cubicBezTo>
                  <a:cubicBezTo>
                    <a:pt x="23" y="64"/>
                    <a:pt x="26" y="66"/>
                    <a:pt x="29" y="67"/>
                  </a:cubicBezTo>
                  <a:cubicBezTo>
                    <a:pt x="32" y="69"/>
                    <a:pt x="36" y="70"/>
                    <a:pt x="39" y="70"/>
                  </a:cubicBezTo>
                  <a:cubicBezTo>
                    <a:pt x="42" y="70"/>
                    <a:pt x="44" y="69"/>
                    <a:pt x="46" y="69"/>
                  </a:cubicBezTo>
                  <a:cubicBezTo>
                    <a:pt x="48" y="68"/>
                    <a:pt x="50" y="67"/>
                    <a:pt x="52" y="66"/>
                  </a:cubicBezTo>
                  <a:cubicBezTo>
                    <a:pt x="54" y="65"/>
                    <a:pt x="56" y="64"/>
                    <a:pt x="57" y="62"/>
                  </a:cubicBezTo>
                  <a:cubicBezTo>
                    <a:pt x="59" y="61"/>
                    <a:pt x="59" y="59"/>
                    <a:pt x="60" y="57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2" y="64"/>
                    <a:pt x="70" y="67"/>
                    <a:pt x="68" y="69"/>
                  </a:cubicBezTo>
                  <a:cubicBezTo>
                    <a:pt x="66" y="72"/>
                    <a:pt x="63" y="74"/>
                    <a:pt x="60" y="75"/>
                  </a:cubicBezTo>
                  <a:cubicBezTo>
                    <a:pt x="57" y="77"/>
                    <a:pt x="54" y="79"/>
                    <a:pt x="51" y="80"/>
                  </a:cubicBezTo>
                  <a:cubicBezTo>
                    <a:pt x="47" y="81"/>
                    <a:pt x="43" y="81"/>
                    <a:pt x="40" y="81"/>
                  </a:cubicBezTo>
                  <a:cubicBezTo>
                    <a:pt x="34" y="81"/>
                    <a:pt x="28" y="80"/>
                    <a:pt x="23" y="78"/>
                  </a:cubicBezTo>
                  <a:cubicBezTo>
                    <a:pt x="18" y="76"/>
                    <a:pt x="14" y="73"/>
                    <a:pt x="11" y="69"/>
                  </a:cubicBezTo>
                  <a:cubicBezTo>
                    <a:pt x="7" y="65"/>
                    <a:pt x="4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3" name="Freeform 214"/>
            <p:cNvSpPr>
              <a:spLocks noEditPoints="1"/>
            </p:cNvSpPr>
            <p:nvPr/>
          </p:nvSpPr>
          <p:spPr bwMode="auto">
            <a:xfrm>
              <a:off x="9086850" y="3101181"/>
              <a:ext cx="9525" cy="77788"/>
            </a:xfrm>
            <a:custGeom>
              <a:avLst/>
              <a:gdLst>
                <a:gd name="T0" fmla="*/ 0 w 6"/>
                <a:gd name="T1" fmla="*/ 49 h 49"/>
                <a:gd name="T2" fmla="*/ 0 w 6"/>
                <a:gd name="T3" fmla="*/ 14 h 49"/>
                <a:gd name="T4" fmla="*/ 6 w 6"/>
                <a:gd name="T5" fmla="*/ 14 h 49"/>
                <a:gd name="T6" fmla="*/ 6 w 6"/>
                <a:gd name="T7" fmla="*/ 49 h 49"/>
                <a:gd name="T8" fmla="*/ 0 w 6"/>
                <a:gd name="T9" fmla="*/ 49 h 49"/>
                <a:gd name="T10" fmla="*/ 0 w 6"/>
                <a:gd name="T11" fmla="*/ 49 h 49"/>
                <a:gd name="T12" fmla="*/ 0 w 6"/>
                <a:gd name="T13" fmla="*/ 7 h 49"/>
                <a:gd name="T14" fmla="*/ 0 w 6"/>
                <a:gd name="T15" fmla="*/ 0 h 49"/>
                <a:gd name="T16" fmla="*/ 6 w 6"/>
                <a:gd name="T17" fmla="*/ 0 h 49"/>
                <a:gd name="T18" fmla="*/ 6 w 6"/>
                <a:gd name="T19" fmla="*/ 7 h 49"/>
                <a:gd name="T20" fmla="*/ 0 w 6"/>
                <a:gd name="T21" fmla="*/ 7 h 49"/>
                <a:gd name="T22" fmla="*/ 0 w 6"/>
                <a:gd name="T23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9">
                  <a:moveTo>
                    <a:pt x="0" y="49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4" name="Freeform 215"/>
            <p:cNvSpPr>
              <a:spLocks noEditPoints="1"/>
            </p:cNvSpPr>
            <p:nvPr/>
          </p:nvSpPr>
          <p:spPr bwMode="auto">
            <a:xfrm>
              <a:off x="9110662" y="3121819"/>
              <a:ext cx="53975" cy="79375"/>
            </a:xfrm>
            <a:custGeom>
              <a:avLst/>
              <a:gdLst>
                <a:gd name="T0" fmla="*/ 42 w 77"/>
                <a:gd name="T1" fmla="*/ 81 h 112"/>
                <a:gd name="T2" fmla="*/ 25 w 77"/>
                <a:gd name="T3" fmla="*/ 76 h 112"/>
                <a:gd name="T4" fmla="*/ 13 w 77"/>
                <a:gd name="T5" fmla="*/ 64 h 112"/>
                <a:gd name="T6" fmla="*/ 13 w 77"/>
                <a:gd name="T7" fmla="*/ 112 h 112"/>
                <a:gd name="T8" fmla="*/ 0 w 77"/>
                <a:gd name="T9" fmla="*/ 112 h 112"/>
                <a:gd name="T10" fmla="*/ 0 w 77"/>
                <a:gd name="T11" fmla="*/ 1 h 112"/>
                <a:gd name="T12" fmla="*/ 11 w 77"/>
                <a:gd name="T13" fmla="*/ 1 h 112"/>
                <a:gd name="T14" fmla="*/ 11 w 77"/>
                <a:gd name="T15" fmla="*/ 16 h 112"/>
                <a:gd name="T16" fmla="*/ 23 w 77"/>
                <a:gd name="T17" fmla="*/ 4 h 112"/>
                <a:gd name="T18" fmla="*/ 40 w 77"/>
                <a:gd name="T19" fmla="*/ 0 h 112"/>
                <a:gd name="T20" fmla="*/ 55 w 77"/>
                <a:gd name="T21" fmla="*/ 3 h 112"/>
                <a:gd name="T22" fmla="*/ 66 w 77"/>
                <a:gd name="T23" fmla="*/ 12 h 112"/>
                <a:gd name="T24" fmla="*/ 74 w 77"/>
                <a:gd name="T25" fmla="*/ 25 h 112"/>
                <a:gd name="T26" fmla="*/ 77 w 77"/>
                <a:gd name="T27" fmla="*/ 40 h 112"/>
                <a:gd name="T28" fmla="*/ 74 w 77"/>
                <a:gd name="T29" fmla="*/ 56 h 112"/>
                <a:gd name="T30" fmla="*/ 67 w 77"/>
                <a:gd name="T31" fmla="*/ 69 h 112"/>
                <a:gd name="T32" fmla="*/ 56 w 77"/>
                <a:gd name="T33" fmla="*/ 78 h 112"/>
                <a:gd name="T34" fmla="*/ 42 w 77"/>
                <a:gd name="T35" fmla="*/ 81 h 112"/>
                <a:gd name="T36" fmla="*/ 38 w 77"/>
                <a:gd name="T37" fmla="*/ 70 h 112"/>
                <a:gd name="T38" fmla="*/ 48 w 77"/>
                <a:gd name="T39" fmla="*/ 67 h 112"/>
                <a:gd name="T40" fmla="*/ 56 w 77"/>
                <a:gd name="T41" fmla="*/ 61 h 112"/>
                <a:gd name="T42" fmla="*/ 62 w 77"/>
                <a:gd name="T43" fmla="*/ 51 h 112"/>
                <a:gd name="T44" fmla="*/ 63 w 77"/>
                <a:gd name="T45" fmla="*/ 40 h 112"/>
                <a:gd name="T46" fmla="*/ 61 w 77"/>
                <a:gd name="T47" fmla="*/ 29 h 112"/>
                <a:gd name="T48" fmla="*/ 56 w 77"/>
                <a:gd name="T49" fmla="*/ 20 h 112"/>
                <a:gd name="T50" fmla="*/ 47 w 77"/>
                <a:gd name="T51" fmla="*/ 14 h 112"/>
                <a:gd name="T52" fmla="*/ 37 w 77"/>
                <a:gd name="T53" fmla="*/ 11 h 112"/>
                <a:gd name="T54" fmla="*/ 29 w 77"/>
                <a:gd name="T55" fmla="*/ 13 h 112"/>
                <a:gd name="T56" fmla="*/ 22 w 77"/>
                <a:gd name="T57" fmla="*/ 16 h 112"/>
                <a:gd name="T58" fmla="*/ 16 w 77"/>
                <a:gd name="T59" fmla="*/ 22 h 112"/>
                <a:gd name="T60" fmla="*/ 13 w 77"/>
                <a:gd name="T61" fmla="*/ 29 h 112"/>
                <a:gd name="T62" fmla="*/ 13 w 77"/>
                <a:gd name="T63" fmla="*/ 51 h 112"/>
                <a:gd name="T64" fmla="*/ 17 w 77"/>
                <a:gd name="T65" fmla="*/ 58 h 112"/>
                <a:gd name="T66" fmla="*/ 23 w 77"/>
                <a:gd name="T67" fmla="*/ 64 h 112"/>
                <a:gd name="T68" fmla="*/ 30 w 77"/>
                <a:gd name="T69" fmla="*/ 68 h 112"/>
                <a:gd name="T70" fmla="*/ 38 w 77"/>
                <a:gd name="T71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" h="112">
                  <a:moveTo>
                    <a:pt x="42" y="81"/>
                  </a:moveTo>
                  <a:cubicBezTo>
                    <a:pt x="35" y="81"/>
                    <a:pt x="30" y="79"/>
                    <a:pt x="25" y="76"/>
                  </a:cubicBezTo>
                  <a:cubicBezTo>
                    <a:pt x="20" y="73"/>
                    <a:pt x="16" y="69"/>
                    <a:pt x="13" y="64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4" y="11"/>
                    <a:pt x="18" y="7"/>
                    <a:pt x="23" y="4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5" y="0"/>
                    <a:pt x="50" y="1"/>
                    <a:pt x="55" y="3"/>
                  </a:cubicBezTo>
                  <a:cubicBezTo>
                    <a:pt x="59" y="5"/>
                    <a:pt x="63" y="8"/>
                    <a:pt x="66" y="12"/>
                  </a:cubicBezTo>
                  <a:cubicBezTo>
                    <a:pt x="70" y="16"/>
                    <a:pt x="72" y="20"/>
                    <a:pt x="74" y="25"/>
                  </a:cubicBezTo>
                  <a:cubicBezTo>
                    <a:pt x="76" y="30"/>
                    <a:pt x="77" y="35"/>
                    <a:pt x="77" y="40"/>
                  </a:cubicBezTo>
                  <a:cubicBezTo>
                    <a:pt x="77" y="46"/>
                    <a:pt x="76" y="51"/>
                    <a:pt x="74" y="56"/>
                  </a:cubicBezTo>
                  <a:cubicBezTo>
                    <a:pt x="73" y="61"/>
                    <a:pt x="70" y="65"/>
                    <a:pt x="67" y="69"/>
                  </a:cubicBezTo>
                  <a:cubicBezTo>
                    <a:pt x="64" y="73"/>
                    <a:pt x="60" y="76"/>
                    <a:pt x="56" y="78"/>
                  </a:cubicBezTo>
                  <a:cubicBezTo>
                    <a:pt x="52" y="80"/>
                    <a:pt x="47" y="81"/>
                    <a:pt x="42" y="81"/>
                  </a:cubicBezTo>
                  <a:close/>
                  <a:moveTo>
                    <a:pt x="38" y="70"/>
                  </a:moveTo>
                  <a:cubicBezTo>
                    <a:pt x="42" y="70"/>
                    <a:pt x="45" y="69"/>
                    <a:pt x="48" y="67"/>
                  </a:cubicBezTo>
                  <a:cubicBezTo>
                    <a:pt x="51" y="65"/>
                    <a:pt x="54" y="63"/>
                    <a:pt x="56" y="61"/>
                  </a:cubicBezTo>
                  <a:cubicBezTo>
                    <a:pt x="59" y="58"/>
                    <a:pt x="60" y="55"/>
                    <a:pt x="62" y="51"/>
                  </a:cubicBezTo>
                  <a:cubicBezTo>
                    <a:pt x="63" y="48"/>
                    <a:pt x="63" y="44"/>
                    <a:pt x="63" y="40"/>
                  </a:cubicBezTo>
                  <a:cubicBezTo>
                    <a:pt x="63" y="36"/>
                    <a:pt x="63" y="33"/>
                    <a:pt x="61" y="29"/>
                  </a:cubicBezTo>
                  <a:cubicBezTo>
                    <a:pt x="60" y="26"/>
                    <a:pt x="58" y="22"/>
                    <a:pt x="56" y="20"/>
                  </a:cubicBezTo>
                  <a:cubicBezTo>
                    <a:pt x="53" y="17"/>
                    <a:pt x="50" y="15"/>
                    <a:pt x="47" y="14"/>
                  </a:cubicBezTo>
                  <a:cubicBezTo>
                    <a:pt x="44" y="12"/>
                    <a:pt x="40" y="11"/>
                    <a:pt x="37" y="11"/>
                  </a:cubicBezTo>
                  <a:cubicBezTo>
                    <a:pt x="34" y="11"/>
                    <a:pt x="32" y="12"/>
                    <a:pt x="29" y="13"/>
                  </a:cubicBezTo>
                  <a:cubicBezTo>
                    <a:pt x="27" y="14"/>
                    <a:pt x="24" y="15"/>
                    <a:pt x="22" y="16"/>
                  </a:cubicBezTo>
                  <a:cubicBezTo>
                    <a:pt x="20" y="18"/>
                    <a:pt x="18" y="20"/>
                    <a:pt x="16" y="22"/>
                  </a:cubicBezTo>
                  <a:cubicBezTo>
                    <a:pt x="14" y="24"/>
                    <a:pt x="13" y="26"/>
                    <a:pt x="13" y="29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4"/>
                    <a:pt x="15" y="56"/>
                    <a:pt x="17" y="58"/>
                  </a:cubicBezTo>
                  <a:cubicBezTo>
                    <a:pt x="19" y="61"/>
                    <a:pt x="21" y="63"/>
                    <a:pt x="23" y="64"/>
                  </a:cubicBezTo>
                  <a:cubicBezTo>
                    <a:pt x="25" y="66"/>
                    <a:pt x="27" y="67"/>
                    <a:pt x="30" y="68"/>
                  </a:cubicBezTo>
                  <a:cubicBezTo>
                    <a:pt x="32" y="69"/>
                    <a:pt x="35" y="70"/>
                    <a:pt x="38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5" name="Freeform 216"/>
            <p:cNvSpPr>
              <a:spLocks noEditPoints="1"/>
            </p:cNvSpPr>
            <p:nvPr/>
          </p:nvSpPr>
          <p:spPr bwMode="auto">
            <a:xfrm>
              <a:off x="9175750" y="3101181"/>
              <a:ext cx="9525" cy="77788"/>
            </a:xfrm>
            <a:custGeom>
              <a:avLst/>
              <a:gdLst>
                <a:gd name="T0" fmla="*/ 0 w 6"/>
                <a:gd name="T1" fmla="*/ 49 h 49"/>
                <a:gd name="T2" fmla="*/ 0 w 6"/>
                <a:gd name="T3" fmla="*/ 14 h 49"/>
                <a:gd name="T4" fmla="*/ 6 w 6"/>
                <a:gd name="T5" fmla="*/ 14 h 49"/>
                <a:gd name="T6" fmla="*/ 6 w 6"/>
                <a:gd name="T7" fmla="*/ 49 h 49"/>
                <a:gd name="T8" fmla="*/ 0 w 6"/>
                <a:gd name="T9" fmla="*/ 49 h 49"/>
                <a:gd name="T10" fmla="*/ 0 w 6"/>
                <a:gd name="T11" fmla="*/ 49 h 49"/>
                <a:gd name="T12" fmla="*/ 0 w 6"/>
                <a:gd name="T13" fmla="*/ 7 h 49"/>
                <a:gd name="T14" fmla="*/ 0 w 6"/>
                <a:gd name="T15" fmla="*/ 0 h 49"/>
                <a:gd name="T16" fmla="*/ 6 w 6"/>
                <a:gd name="T17" fmla="*/ 0 h 49"/>
                <a:gd name="T18" fmla="*/ 6 w 6"/>
                <a:gd name="T19" fmla="*/ 7 h 49"/>
                <a:gd name="T20" fmla="*/ 0 w 6"/>
                <a:gd name="T21" fmla="*/ 7 h 49"/>
                <a:gd name="T22" fmla="*/ 0 w 6"/>
                <a:gd name="T23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9">
                  <a:moveTo>
                    <a:pt x="0" y="49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6" name="Freeform 217"/>
            <p:cNvSpPr/>
            <p:nvPr/>
          </p:nvSpPr>
          <p:spPr bwMode="auto">
            <a:xfrm>
              <a:off x="9196387" y="3104356"/>
              <a:ext cx="33338" cy="74613"/>
            </a:xfrm>
            <a:custGeom>
              <a:avLst/>
              <a:gdLst>
                <a:gd name="T0" fmla="*/ 47 w 47"/>
                <a:gd name="T1" fmla="*/ 101 h 106"/>
                <a:gd name="T2" fmla="*/ 44 w 47"/>
                <a:gd name="T3" fmla="*/ 102 h 106"/>
                <a:gd name="T4" fmla="*/ 40 w 47"/>
                <a:gd name="T5" fmla="*/ 104 h 106"/>
                <a:gd name="T6" fmla="*/ 34 w 47"/>
                <a:gd name="T7" fmla="*/ 105 h 106"/>
                <a:gd name="T8" fmla="*/ 28 w 47"/>
                <a:gd name="T9" fmla="*/ 106 h 106"/>
                <a:gd name="T10" fmla="*/ 16 w 47"/>
                <a:gd name="T11" fmla="*/ 102 h 106"/>
                <a:gd name="T12" fmla="*/ 10 w 47"/>
                <a:gd name="T13" fmla="*/ 89 h 106"/>
                <a:gd name="T14" fmla="*/ 10 w 47"/>
                <a:gd name="T15" fmla="*/ 36 h 106"/>
                <a:gd name="T16" fmla="*/ 0 w 47"/>
                <a:gd name="T17" fmla="*/ 36 h 106"/>
                <a:gd name="T18" fmla="*/ 0 w 47"/>
                <a:gd name="T19" fmla="*/ 26 h 106"/>
                <a:gd name="T20" fmla="*/ 10 w 47"/>
                <a:gd name="T21" fmla="*/ 26 h 106"/>
                <a:gd name="T22" fmla="*/ 10 w 47"/>
                <a:gd name="T23" fmla="*/ 0 h 106"/>
                <a:gd name="T24" fmla="*/ 24 w 47"/>
                <a:gd name="T25" fmla="*/ 0 h 106"/>
                <a:gd name="T26" fmla="*/ 24 w 47"/>
                <a:gd name="T27" fmla="*/ 26 h 106"/>
                <a:gd name="T28" fmla="*/ 41 w 47"/>
                <a:gd name="T29" fmla="*/ 26 h 106"/>
                <a:gd name="T30" fmla="*/ 41 w 47"/>
                <a:gd name="T31" fmla="*/ 36 h 106"/>
                <a:gd name="T32" fmla="*/ 24 w 47"/>
                <a:gd name="T33" fmla="*/ 36 h 106"/>
                <a:gd name="T34" fmla="*/ 24 w 47"/>
                <a:gd name="T35" fmla="*/ 85 h 106"/>
                <a:gd name="T36" fmla="*/ 26 w 47"/>
                <a:gd name="T37" fmla="*/ 91 h 106"/>
                <a:gd name="T38" fmla="*/ 33 w 47"/>
                <a:gd name="T39" fmla="*/ 93 h 106"/>
                <a:gd name="T40" fmla="*/ 40 w 47"/>
                <a:gd name="T41" fmla="*/ 92 h 106"/>
                <a:gd name="T42" fmla="*/ 44 w 47"/>
                <a:gd name="T43" fmla="*/ 90 h 106"/>
                <a:gd name="T44" fmla="*/ 47 w 47"/>
                <a:gd name="T45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6">
                  <a:moveTo>
                    <a:pt x="47" y="101"/>
                  </a:moveTo>
                  <a:cubicBezTo>
                    <a:pt x="46" y="101"/>
                    <a:pt x="45" y="101"/>
                    <a:pt x="44" y="102"/>
                  </a:cubicBezTo>
                  <a:cubicBezTo>
                    <a:pt x="43" y="103"/>
                    <a:pt x="41" y="103"/>
                    <a:pt x="40" y="104"/>
                  </a:cubicBezTo>
                  <a:cubicBezTo>
                    <a:pt x="38" y="104"/>
                    <a:pt x="36" y="105"/>
                    <a:pt x="34" y="105"/>
                  </a:cubicBezTo>
                  <a:cubicBezTo>
                    <a:pt x="32" y="105"/>
                    <a:pt x="30" y="106"/>
                    <a:pt x="28" y="106"/>
                  </a:cubicBezTo>
                  <a:cubicBezTo>
                    <a:pt x="23" y="106"/>
                    <a:pt x="19" y="104"/>
                    <a:pt x="16" y="102"/>
                  </a:cubicBezTo>
                  <a:cubicBezTo>
                    <a:pt x="12" y="99"/>
                    <a:pt x="10" y="95"/>
                    <a:pt x="10" y="8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6" y="91"/>
                  </a:cubicBezTo>
                  <a:cubicBezTo>
                    <a:pt x="28" y="93"/>
                    <a:pt x="30" y="93"/>
                    <a:pt x="33" y="93"/>
                  </a:cubicBezTo>
                  <a:cubicBezTo>
                    <a:pt x="35" y="93"/>
                    <a:pt x="37" y="93"/>
                    <a:pt x="40" y="92"/>
                  </a:cubicBezTo>
                  <a:cubicBezTo>
                    <a:pt x="42" y="91"/>
                    <a:pt x="43" y="91"/>
                    <a:pt x="44" y="90"/>
                  </a:cubicBezTo>
                  <a:cubicBezTo>
                    <a:pt x="47" y="101"/>
                    <a:pt x="47" y="101"/>
                    <a:pt x="47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7" name="Freeform 218"/>
            <p:cNvSpPr>
              <a:spLocks noEditPoints="1"/>
            </p:cNvSpPr>
            <p:nvPr/>
          </p:nvSpPr>
          <p:spPr bwMode="auto">
            <a:xfrm>
              <a:off x="9259887" y="3121819"/>
              <a:ext cx="57150" cy="57150"/>
            </a:xfrm>
            <a:custGeom>
              <a:avLst/>
              <a:gdLst>
                <a:gd name="T0" fmla="*/ 40 w 80"/>
                <a:gd name="T1" fmla="*/ 81 h 81"/>
                <a:gd name="T2" fmla="*/ 24 w 80"/>
                <a:gd name="T3" fmla="*/ 78 h 81"/>
                <a:gd name="T4" fmla="*/ 11 w 80"/>
                <a:gd name="T5" fmla="*/ 69 h 81"/>
                <a:gd name="T6" fmla="*/ 3 w 80"/>
                <a:gd name="T7" fmla="*/ 56 h 81"/>
                <a:gd name="T8" fmla="*/ 0 w 80"/>
                <a:gd name="T9" fmla="*/ 40 h 81"/>
                <a:gd name="T10" fmla="*/ 3 w 80"/>
                <a:gd name="T11" fmla="*/ 25 h 81"/>
                <a:gd name="T12" fmla="*/ 11 w 80"/>
                <a:gd name="T13" fmla="*/ 12 h 81"/>
                <a:gd name="T14" fmla="*/ 24 w 80"/>
                <a:gd name="T15" fmla="*/ 3 h 81"/>
                <a:gd name="T16" fmla="*/ 40 w 80"/>
                <a:gd name="T17" fmla="*/ 0 h 81"/>
                <a:gd name="T18" fmla="*/ 57 w 80"/>
                <a:gd name="T19" fmla="*/ 3 h 81"/>
                <a:gd name="T20" fmla="*/ 69 w 80"/>
                <a:gd name="T21" fmla="*/ 12 h 81"/>
                <a:gd name="T22" fmla="*/ 77 w 80"/>
                <a:gd name="T23" fmla="*/ 25 h 81"/>
                <a:gd name="T24" fmla="*/ 80 w 80"/>
                <a:gd name="T25" fmla="*/ 40 h 81"/>
                <a:gd name="T26" fmla="*/ 79 w 80"/>
                <a:gd name="T27" fmla="*/ 43 h 81"/>
                <a:gd name="T28" fmla="*/ 79 w 80"/>
                <a:gd name="T29" fmla="*/ 45 h 81"/>
                <a:gd name="T30" fmla="*/ 14 w 80"/>
                <a:gd name="T31" fmla="*/ 45 h 81"/>
                <a:gd name="T32" fmla="*/ 17 w 80"/>
                <a:gd name="T33" fmla="*/ 55 h 81"/>
                <a:gd name="T34" fmla="*/ 23 w 80"/>
                <a:gd name="T35" fmla="*/ 64 h 81"/>
                <a:gd name="T36" fmla="*/ 31 w 80"/>
                <a:gd name="T37" fmla="*/ 69 h 81"/>
                <a:gd name="T38" fmla="*/ 41 w 80"/>
                <a:gd name="T39" fmla="*/ 71 h 81"/>
                <a:gd name="T40" fmla="*/ 48 w 80"/>
                <a:gd name="T41" fmla="*/ 70 h 81"/>
                <a:gd name="T42" fmla="*/ 54 w 80"/>
                <a:gd name="T43" fmla="*/ 67 h 81"/>
                <a:gd name="T44" fmla="*/ 60 w 80"/>
                <a:gd name="T45" fmla="*/ 63 h 81"/>
                <a:gd name="T46" fmla="*/ 63 w 80"/>
                <a:gd name="T47" fmla="*/ 58 h 81"/>
                <a:gd name="T48" fmla="*/ 74 w 80"/>
                <a:gd name="T49" fmla="*/ 61 h 81"/>
                <a:gd name="T50" fmla="*/ 69 w 80"/>
                <a:gd name="T51" fmla="*/ 69 h 81"/>
                <a:gd name="T52" fmla="*/ 61 w 80"/>
                <a:gd name="T53" fmla="*/ 75 h 81"/>
                <a:gd name="T54" fmla="*/ 51 w 80"/>
                <a:gd name="T55" fmla="*/ 80 h 81"/>
                <a:gd name="T56" fmla="*/ 40 w 80"/>
                <a:gd name="T57" fmla="*/ 81 h 81"/>
                <a:gd name="T58" fmla="*/ 67 w 80"/>
                <a:gd name="T59" fmla="*/ 35 h 81"/>
                <a:gd name="T60" fmla="*/ 64 w 80"/>
                <a:gd name="T61" fmla="*/ 25 h 81"/>
                <a:gd name="T62" fmla="*/ 58 w 80"/>
                <a:gd name="T63" fmla="*/ 17 h 81"/>
                <a:gd name="T64" fmla="*/ 50 w 80"/>
                <a:gd name="T65" fmla="*/ 12 h 81"/>
                <a:gd name="T66" fmla="*/ 40 w 80"/>
                <a:gd name="T67" fmla="*/ 10 h 81"/>
                <a:gd name="T68" fmla="*/ 30 w 80"/>
                <a:gd name="T69" fmla="*/ 12 h 81"/>
                <a:gd name="T70" fmla="*/ 22 w 80"/>
                <a:gd name="T71" fmla="*/ 17 h 81"/>
                <a:gd name="T72" fmla="*/ 17 w 80"/>
                <a:gd name="T73" fmla="*/ 25 h 81"/>
                <a:gd name="T74" fmla="*/ 14 w 80"/>
                <a:gd name="T75" fmla="*/ 35 h 81"/>
                <a:gd name="T76" fmla="*/ 67 w 80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5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2" y="1"/>
                    <a:pt x="57" y="3"/>
                  </a:cubicBezTo>
                  <a:cubicBezTo>
                    <a:pt x="61" y="5"/>
                    <a:pt x="66" y="8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29"/>
                    <a:pt x="80" y="35"/>
                    <a:pt x="80" y="40"/>
                  </a:cubicBezTo>
                  <a:cubicBezTo>
                    <a:pt x="80" y="41"/>
                    <a:pt x="80" y="42"/>
                    <a:pt x="79" y="43"/>
                  </a:cubicBezTo>
                  <a:cubicBezTo>
                    <a:pt x="79" y="44"/>
                    <a:pt x="79" y="44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9"/>
                    <a:pt x="15" y="52"/>
                    <a:pt x="17" y="55"/>
                  </a:cubicBezTo>
                  <a:cubicBezTo>
                    <a:pt x="18" y="59"/>
                    <a:pt x="20" y="61"/>
                    <a:pt x="23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0"/>
                    <a:pt x="37" y="71"/>
                    <a:pt x="41" y="71"/>
                  </a:cubicBezTo>
                  <a:cubicBezTo>
                    <a:pt x="43" y="71"/>
                    <a:pt x="45" y="71"/>
                    <a:pt x="48" y="70"/>
                  </a:cubicBezTo>
                  <a:cubicBezTo>
                    <a:pt x="50" y="69"/>
                    <a:pt x="52" y="69"/>
                    <a:pt x="54" y="67"/>
                  </a:cubicBezTo>
                  <a:cubicBezTo>
                    <a:pt x="56" y="66"/>
                    <a:pt x="58" y="65"/>
                    <a:pt x="60" y="63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7" y="72"/>
                    <a:pt x="64" y="74"/>
                    <a:pt x="61" y="75"/>
                  </a:cubicBezTo>
                  <a:cubicBezTo>
                    <a:pt x="58" y="77"/>
                    <a:pt x="55" y="79"/>
                    <a:pt x="51" y="80"/>
                  </a:cubicBezTo>
                  <a:cubicBezTo>
                    <a:pt x="48" y="81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7" y="31"/>
                    <a:pt x="66" y="28"/>
                    <a:pt x="64" y="25"/>
                  </a:cubicBezTo>
                  <a:cubicBezTo>
                    <a:pt x="63" y="22"/>
                    <a:pt x="61" y="19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0"/>
                    <a:pt x="44" y="10"/>
                    <a:pt x="40" y="10"/>
                  </a:cubicBezTo>
                  <a:cubicBezTo>
                    <a:pt x="37" y="10"/>
                    <a:pt x="34" y="10"/>
                    <a:pt x="30" y="12"/>
                  </a:cubicBezTo>
                  <a:cubicBezTo>
                    <a:pt x="27" y="13"/>
                    <a:pt x="25" y="15"/>
                    <a:pt x="22" y="17"/>
                  </a:cubicBezTo>
                  <a:cubicBezTo>
                    <a:pt x="20" y="19"/>
                    <a:pt x="18" y="22"/>
                    <a:pt x="17" y="25"/>
                  </a:cubicBezTo>
                  <a:cubicBezTo>
                    <a:pt x="15" y="28"/>
                    <a:pt x="14" y="31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8" name="Freeform 219"/>
            <p:cNvSpPr>
              <a:spLocks noEditPoints="1"/>
            </p:cNvSpPr>
            <p:nvPr/>
          </p:nvSpPr>
          <p:spPr bwMode="auto">
            <a:xfrm>
              <a:off x="9323387" y="3121819"/>
              <a:ext cx="53975" cy="79375"/>
            </a:xfrm>
            <a:custGeom>
              <a:avLst/>
              <a:gdLst>
                <a:gd name="T0" fmla="*/ 37 w 78"/>
                <a:gd name="T1" fmla="*/ 80 h 113"/>
                <a:gd name="T2" fmla="*/ 22 w 78"/>
                <a:gd name="T3" fmla="*/ 77 h 113"/>
                <a:gd name="T4" fmla="*/ 10 w 78"/>
                <a:gd name="T5" fmla="*/ 68 h 113"/>
                <a:gd name="T6" fmla="*/ 3 w 78"/>
                <a:gd name="T7" fmla="*/ 55 h 113"/>
                <a:gd name="T8" fmla="*/ 0 w 78"/>
                <a:gd name="T9" fmla="*/ 40 h 113"/>
                <a:gd name="T10" fmla="*/ 3 w 78"/>
                <a:gd name="T11" fmla="*/ 25 h 113"/>
                <a:gd name="T12" fmla="*/ 10 w 78"/>
                <a:gd name="T13" fmla="*/ 12 h 113"/>
                <a:gd name="T14" fmla="*/ 22 w 78"/>
                <a:gd name="T15" fmla="*/ 3 h 113"/>
                <a:gd name="T16" fmla="*/ 37 w 78"/>
                <a:gd name="T17" fmla="*/ 0 h 113"/>
                <a:gd name="T18" fmla="*/ 54 w 78"/>
                <a:gd name="T19" fmla="*/ 5 h 113"/>
                <a:gd name="T20" fmla="*/ 66 w 78"/>
                <a:gd name="T21" fmla="*/ 17 h 113"/>
                <a:gd name="T22" fmla="*/ 66 w 78"/>
                <a:gd name="T23" fmla="*/ 1 h 113"/>
                <a:gd name="T24" fmla="*/ 78 w 78"/>
                <a:gd name="T25" fmla="*/ 1 h 113"/>
                <a:gd name="T26" fmla="*/ 78 w 78"/>
                <a:gd name="T27" fmla="*/ 79 h 113"/>
                <a:gd name="T28" fmla="*/ 75 w 78"/>
                <a:gd name="T29" fmla="*/ 93 h 113"/>
                <a:gd name="T30" fmla="*/ 66 w 78"/>
                <a:gd name="T31" fmla="*/ 104 h 113"/>
                <a:gd name="T32" fmla="*/ 53 w 78"/>
                <a:gd name="T33" fmla="*/ 111 h 113"/>
                <a:gd name="T34" fmla="*/ 38 w 78"/>
                <a:gd name="T35" fmla="*/ 113 h 113"/>
                <a:gd name="T36" fmla="*/ 16 w 78"/>
                <a:gd name="T37" fmla="*/ 108 h 113"/>
                <a:gd name="T38" fmla="*/ 2 w 78"/>
                <a:gd name="T39" fmla="*/ 96 h 113"/>
                <a:gd name="T40" fmla="*/ 10 w 78"/>
                <a:gd name="T41" fmla="*/ 89 h 113"/>
                <a:gd name="T42" fmla="*/ 22 w 78"/>
                <a:gd name="T43" fmla="*/ 99 h 113"/>
                <a:gd name="T44" fmla="*/ 38 w 78"/>
                <a:gd name="T45" fmla="*/ 103 h 113"/>
                <a:gd name="T46" fmla="*/ 48 w 78"/>
                <a:gd name="T47" fmla="*/ 101 h 113"/>
                <a:gd name="T48" fmla="*/ 56 w 78"/>
                <a:gd name="T49" fmla="*/ 97 h 113"/>
                <a:gd name="T50" fmla="*/ 62 w 78"/>
                <a:gd name="T51" fmla="*/ 89 h 113"/>
                <a:gd name="T52" fmla="*/ 64 w 78"/>
                <a:gd name="T53" fmla="*/ 79 h 113"/>
                <a:gd name="T54" fmla="*/ 64 w 78"/>
                <a:gd name="T55" fmla="*/ 65 h 113"/>
                <a:gd name="T56" fmla="*/ 59 w 78"/>
                <a:gd name="T57" fmla="*/ 71 h 113"/>
                <a:gd name="T58" fmla="*/ 52 w 78"/>
                <a:gd name="T59" fmla="*/ 76 h 113"/>
                <a:gd name="T60" fmla="*/ 45 w 78"/>
                <a:gd name="T61" fmla="*/ 79 h 113"/>
                <a:gd name="T62" fmla="*/ 37 w 78"/>
                <a:gd name="T63" fmla="*/ 80 h 113"/>
                <a:gd name="T64" fmla="*/ 41 w 78"/>
                <a:gd name="T65" fmla="*/ 70 h 113"/>
                <a:gd name="T66" fmla="*/ 49 w 78"/>
                <a:gd name="T67" fmla="*/ 68 h 113"/>
                <a:gd name="T68" fmla="*/ 56 w 78"/>
                <a:gd name="T69" fmla="*/ 64 h 113"/>
                <a:gd name="T70" fmla="*/ 61 w 78"/>
                <a:gd name="T71" fmla="*/ 58 h 113"/>
                <a:gd name="T72" fmla="*/ 64 w 78"/>
                <a:gd name="T73" fmla="*/ 52 h 113"/>
                <a:gd name="T74" fmla="*/ 64 w 78"/>
                <a:gd name="T75" fmla="*/ 30 h 113"/>
                <a:gd name="T76" fmla="*/ 60 w 78"/>
                <a:gd name="T77" fmla="*/ 22 h 113"/>
                <a:gd name="T78" fmla="*/ 54 w 78"/>
                <a:gd name="T79" fmla="*/ 16 h 113"/>
                <a:gd name="T80" fmla="*/ 47 w 78"/>
                <a:gd name="T81" fmla="*/ 13 h 113"/>
                <a:gd name="T82" fmla="*/ 39 w 78"/>
                <a:gd name="T83" fmla="*/ 11 h 113"/>
                <a:gd name="T84" fmla="*/ 29 w 78"/>
                <a:gd name="T85" fmla="*/ 14 h 113"/>
                <a:gd name="T86" fmla="*/ 21 w 78"/>
                <a:gd name="T87" fmla="*/ 20 h 113"/>
                <a:gd name="T88" fmla="*/ 15 w 78"/>
                <a:gd name="T89" fmla="*/ 30 h 113"/>
                <a:gd name="T90" fmla="*/ 14 w 78"/>
                <a:gd name="T91" fmla="*/ 41 h 113"/>
                <a:gd name="T92" fmla="*/ 16 w 78"/>
                <a:gd name="T93" fmla="*/ 52 h 113"/>
                <a:gd name="T94" fmla="*/ 22 w 78"/>
                <a:gd name="T95" fmla="*/ 61 h 113"/>
                <a:gd name="T96" fmla="*/ 30 w 78"/>
                <a:gd name="T97" fmla="*/ 67 h 113"/>
                <a:gd name="T98" fmla="*/ 41 w 78"/>
                <a:gd name="T99" fmla="*/ 7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113">
                  <a:moveTo>
                    <a:pt x="37" y="80"/>
                  </a:moveTo>
                  <a:cubicBezTo>
                    <a:pt x="31" y="80"/>
                    <a:pt x="26" y="79"/>
                    <a:pt x="22" y="77"/>
                  </a:cubicBezTo>
                  <a:cubicBezTo>
                    <a:pt x="17" y="75"/>
                    <a:pt x="14" y="72"/>
                    <a:pt x="10" y="68"/>
                  </a:cubicBezTo>
                  <a:cubicBezTo>
                    <a:pt x="7" y="65"/>
                    <a:pt x="5" y="60"/>
                    <a:pt x="3" y="55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7" y="15"/>
                    <a:pt x="10" y="12"/>
                  </a:cubicBezTo>
                  <a:cubicBezTo>
                    <a:pt x="14" y="8"/>
                    <a:pt x="17" y="5"/>
                    <a:pt x="22" y="3"/>
                  </a:cubicBezTo>
                  <a:cubicBezTo>
                    <a:pt x="26" y="1"/>
                    <a:pt x="31" y="0"/>
                    <a:pt x="37" y="0"/>
                  </a:cubicBezTo>
                  <a:cubicBezTo>
                    <a:pt x="43" y="0"/>
                    <a:pt x="49" y="1"/>
                    <a:pt x="54" y="5"/>
                  </a:cubicBezTo>
                  <a:cubicBezTo>
                    <a:pt x="59" y="8"/>
                    <a:pt x="63" y="12"/>
                    <a:pt x="66" y="17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8" y="84"/>
                    <a:pt x="77" y="89"/>
                    <a:pt x="75" y="93"/>
                  </a:cubicBezTo>
                  <a:cubicBezTo>
                    <a:pt x="72" y="98"/>
                    <a:pt x="70" y="101"/>
                    <a:pt x="66" y="104"/>
                  </a:cubicBezTo>
                  <a:cubicBezTo>
                    <a:pt x="62" y="107"/>
                    <a:pt x="58" y="109"/>
                    <a:pt x="53" y="111"/>
                  </a:cubicBezTo>
                  <a:cubicBezTo>
                    <a:pt x="48" y="112"/>
                    <a:pt x="43" y="113"/>
                    <a:pt x="38" y="113"/>
                  </a:cubicBezTo>
                  <a:cubicBezTo>
                    <a:pt x="29" y="113"/>
                    <a:pt x="22" y="111"/>
                    <a:pt x="16" y="108"/>
                  </a:cubicBezTo>
                  <a:cubicBezTo>
                    <a:pt x="10" y="105"/>
                    <a:pt x="6" y="101"/>
                    <a:pt x="2" y="96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3" y="94"/>
                    <a:pt x="17" y="97"/>
                    <a:pt x="22" y="99"/>
                  </a:cubicBezTo>
                  <a:cubicBezTo>
                    <a:pt x="27" y="102"/>
                    <a:pt x="32" y="103"/>
                    <a:pt x="38" y="103"/>
                  </a:cubicBezTo>
                  <a:cubicBezTo>
                    <a:pt x="41" y="103"/>
                    <a:pt x="45" y="102"/>
                    <a:pt x="48" y="101"/>
                  </a:cubicBezTo>
                  <a:cubicBezTo>
                    <a:pt x="51" y="100"/>
                    <a:pt x="54" y="99"/>
                    <a:pt x="56" y="97"/>
                  </a:cubicBezTo>
                  <a:cubicBezTo>
                    <a:pt x="59" y="95"/>
                    <a:pt x="61" y="92"/>
                    <a:pt x="62" y="89"/>
                  </a:cubicBezTo>
                  <a:cubicBezTo>
                    <a:pt x="64" y="86"/>
                    <a:pt x="64" y="83"/>
                    <a:pt x="64" y="79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67"/>
                    <a:pt x="61" y="69"/>
                    <a:pt x="59" y="71"/>
                  </a:cubicBezTo>
                  <a:cubicBezTo>
                    <a:pt x="57" y="73"/>
                    <a:pt x="55" y="75"/>
                    <a:pt x="52" y="76"/>
                  </a:cubicBezTo>
                  <a:cubicBezTo>
                    <a:pt x="50" y="78"/>
                    <a:pt x="47" y="79"/>
                    <a:pt x="45" y="79"/>
                  </a:cubicBezTo>
                  <a:cubicBezTo>
                    <a:pt x="42" y="80"/>
                    <a:pt x="39" y="80"/>
                    <a:pt x="37" y="80"/>
                  </a:cubicBezTo>
                  <a:close/>
                  <a:moveTo>
                    <a:pt x="41" y="70"/>
                  </a:moveTo>
                  <a:cubicBezTo>
                    <a:pt x="43" y="70"/>
                    <a:pt x="46" y="69"/>
                    <a:pt x="49" y="68"/>
                  </a:cubicBezTo>
                  <a:cubicBezTo>
                    <a:pt x="51" y="67"/>
                    <a:pt x="54" y="66"/>
                    <a:pt x="56" y="64"/>
                  </a:cubicBezTo>
                  <a:cubicBezTo>
                    <a:pt x="58" y="62"/>
                    <a:pt x="60" y="61"/>
                    <a:pt x="61" y="58"/>
                  </a:cubicBezTo>
                  <a:cubicBezTo>
                    <a:pt x="63" y="56"/>
                    <a:pt x="64" y="54"/>
                    <a:pt x="64" y="52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27"/>
                    <a:pt x="62" y="24"/>
                    <a:pt x="60" y="22"/>
                  </a:cubicBezTo>
                  <a:cubicBezTo>
                    <a:pt x="58" y="20"/>
                    <a:pt x="56" y="18"/>
                    <a:pt x="54" y="16"/>
                  </a:cubicBezTo>
                  <a:cubicBezTo>
                    <a:pt x="52" y="15"/>
                    <a:pt x="50" y="13"/>
                    <a:pt x="47" y="13"/>
                  </a:cubicBezTo>
                  <a:cubicBezTo>
                    <a:pt x="45" y="12"/>
                    <a:pt x="42" y="11"/>
                    <a:pt x="39" y="11"/>
                  </a:cubicBezTo>
                  <a:cubicBezTo>
                    <a:pt x="35" y="11"/>
                    <a:pt x="32" y="12"/>
                    <a:pt x="29" y="14"/>
                  </a:cubicBezTo>
                  <a:cubicBezTo>
                    <a:pt x="25" y="15"/>
                    <a:pt x="23" y="18"/>
                    <a:pt x="21" y="20"/>
                  </a:cubicBezTo>
                  <a:cubicBezTo>
                    <a:pt x="18" y="23"/>
                    <a:pt x="17" y="26"/>
                    <a:pt x="15" y="30"/>
                  </a:cubicBezTo>
                  <a:cubicBezTo>
                    <a:pt x="14" y="34"/>
                    <a:pt x="14" y="37"/>
                    <a:pt x="14" y="41"/>
                  </a:cubicBezTo>
                  <a:cubicBezTo>
                    <a:pt x="14" y="45"/>
                    <a:pt x="14" y="48"/>
                    <a:pt x="16" y="52"/>
                  </a:cubicBezTo>
                  <a:cubicBezTo>
                    <a:pt x="17" y="55"/>
                    <a:pt x="19" y="58"/>
                    <a:pt x="22" y="61"/>
                  </a:cubicBezTo>
                  <a:cubicBezTo>
                    <a:pt x="24" y="64"/>
                    <a:pt x="27" y="66"/>
                    <a:pt x="30" y="67"/>
                  </a:cubicBezTo>
                  <a:cubicBezTo>
                    <a:pt x="33" y="69"/>
                    <a:pt x="37" y="70"/>
                    <a:pt x="41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9" name="Freeform 220"/>
            <p:cNvSpPr>
              <a:spLocks noEditPoints="1"/>
            </p:cNvSpPr>
            <p:nvPr/>
          </p:nvSpPr>
          <p:spPr bwMode="auto">
            <a:xfrm>
              <a:off x="9388475" y="3121819"/>
              <a:ext cx="55563" cy="57150"/>
            </a:xfrm>
            <a:custGeom>
              <a:avLst/>
              <a:gdLst>
                <a:gd name="T0" fmla="*/ 40 w 79"/>
                <a:gd name="T1" fmla="*/ 81 h 81"/>
                <a:gd name="T2" fmla="*/ 23 w 79"/>
                <a:gd name="T3" fmla="*/ 78 h 81"/>
                <a:gd name="T4" fmla="*/ 11 w 79"/>
                <a:gd name="T5" fmla="*/ 69 h 81"/>
                <a:gd name="T6" fmla="*/ 3 w 79"/>
                <a:gd name="T7" fmla="*/ 56 h 81"/>
                <a:gd name="T8" fmla="*/ 0 w 79"/>
                <a:gd name="T9" fmla="*/ 40 h 81"/>
                <a:gd name="T10" fmla="*/ 3 w 79"/>
                <a:gd name="T11" fmla="*/ 25 h 81"/>
                <a:gd name="T12" fmla="*/ 11 w 79"/>
                <a:gd name="T13" fmla="*/ 12 h 81"/>
                <a:gd name="T14" fmla="*/ 24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8 w 79"/>
                <a:gd name="T21" fmla="*/ 12 h 81"/>
                <a:gd name="T22" fmla="*/ 76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6 w 79"/>
                <a:gd name="T33" fmla="*/ 55 h 81"/>
                <a:gd name="T34" fmla="*/ 22 w 79"/>
                <a:gd name="T35" fmla="*/ 64 h 81"/>
                <a:gd name="T36" fmla="*/ 30 w 79"/>
                <a:gd name="T37" fmla="*/ 69 h 81"/>
                <a:gd name="T38" fmla="*/ 40 w 79"/>
                <a:gd name="T39" fmla="*/ 71 h 81"/>
                <a:gd name="T40" fmla="*/ 47 w 79"/>
                <a:gd name="T41" fmla="*/ 70 h 81"/>
                <a:gd name="T42" fmla="*/ 54 w 79"/>
                <a:gd name="T43" fmla="*/ 67 h 81"/>
                <a:gd name="T44" fmla="*/ 59 w 79"/>
                <a:gd name="T45" fmla="*/ 63 h 81"/>
                <a:gd name="T46" fmla="*/ 63 w 79"/>
                <a:gd name="T47" fmla="*/ 58 h 81"/>
                <a:gd name="T48" fmla="*/ 74 w 79"/>
                <a:gd name="T49" fmla="*/ 61 h 81"/>
                <a:gd name="T50" fmla="*/ 69 w 79"/>
                <a:gd name="T51" fmla="*/ 69 h 81"/>
                <a:gd name="T52" fmla="*/ 61 w 79"/>
                <a:gd name="T53" fmla="*/ 75 h 81"/>
                <a:gd name="T54" fmla="*/ 51 w 79"/>
                <a:gd name="T55" fmla="*/ 80 h 81"/>
                <a:gd name="T56" fmla="*/ 40 w 79"/>
                <a:gd name="T57" fmla="*/ 81 h 81"/>
                <a:gd name="T58" fmla="*/ 67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2 h 81"/>
                <a:gd name="T66" fmla="*/ 40 w 79"/>
                <a:gd name="T67" fmla="*/ 10 h 81"/>
                <a:gd name="T68" fmla="*/ 30 w 79"/>
                <a:gd name="T69" fmla="*/ 12 h 81"/>
                <a:gd name="T70" fmla="*/ 22 w 79"/>
                <a:gd name="T71" fmla="*/ 17 h 81"/>
                <a:gd name="T72" fmla="*/ 16 w 79"/>
                <a:gd name="T73" fmla="*/ 25 h 81"/>
                <a:gd name="T74" fmla="*/ 13 w 79"/>
                <a:gd name="T75" fmla="*/ 35 h 81"/>
                <a:gd name="T76" fmla="*/ 67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40" y="81"/>
                  </a:moveTo>
                  <a:cubicBezTo>
                    <a:pt x="34" y="81"/>
                    <a:pt x="28" y="80"/>
                    <a:pt x="23" y="78"/>
                  </a:cubicBezTo>
                  <a:cubicBezTo>
                    <a:pt x="19" y="76"/>
                    <a:pt x="14" y="73"/>
                    <a:pt x="11" y="69"/>
                  </a:cubicBezTo>
                  <a:cubicBezTo>
                    <a:pt x="7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7" y="15"/>
                    <a:pt x="11" y="12"/>
                  </a:cubicBezTo>
                  <a:cubicBezTo>
                    <a:pt x="14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1" y="1"/>
                    <a:pt x="56" y="3"/>
                  </a:cubicBezTo>
                  <a:cubicBezTo>
                    <a:pt x="61" y="5"/>
                    <a:pt x="65" y="8"/>
                    <a:pt x="68" y="12"/>
                  </a:cubicBezTo>
                  <a:cubicBezTo>
                    <a:pt x="72" y="16"/>
                    <a:pt x="74" y="20"/>
                    <a:pt x="76" y="25"/>
                  </a:cubicBezTo>
                  <a:cubicBezTo>
                    <a:pt x="78" y="29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4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2"/>
                    <a:pt x="16" y="55"/>
                  </a:cubicBezTo>
                  <a:cubicBezTo>
                    <a:pt x="18" y="59"/>
                    <a:pt x="20" y="61"/>
                    <a:pt x="22" y="64"/>
                  </a:cubicBezTo>
                  <a:cubicBezTo>
                    <a:pt x="25" y="66"/>
                    <a:pt x="27" y="68"/>
                    <a:pt x="30" y="69"/>
                  </a:cubicBezTo>
                  <a:cubicBezTo>
                    <a:pt x="34" y="70"/>
                    <a:pt x="37" y="71"/>
                    <a:pt x="40" y="71"/>
                  </a:cubicBezTo>
                  <a:cubicBezTo>
                    <a:pt x="43" y="71"/>
                    <a:pt x="45" y="71"/>
                    <a:pt x="47" y="70"/>
                  </a:cubicBezTo>
                  <a:cubicBezTo>
                    <a:pt x="50" y="69"/>
                    <a:pt x="52" y="69"/>
                    <a:pt x="54" y="67"/>
                  </a:cubicBezTo>
                  <a:cubicBezTo>
                    <a:pt x="56" y="66"/>
                    <a:pt x="57" y="65"/>
                    <a:pt x="59" y="63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6" y="72"/>
                    <a:pt x="64" y="74"/>
                    <a:pt x="61" y="75"/>
                  </a:cubicBezTo>
                  <a:cubicBezTo>
                    <a:pt x="58" y="77"/>
                    <a:pt x="55" y="79"/>
                    <a:pt x="51" y="80"/>
                  </a:cubicBezTo>
                  <a:cubicBezTo>
                    <a:pt x="47" y="81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6" y="31"/>
                    <a:pt x="65" y="28"/>
                    <a:pt x="64" y="25"/>
                  </a:cubicBezTo>
                  <a:cubicBezTo>
                    <a:pt x="62" y="22"/>
                    <a:pt x="60" y="19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0"/>
                    <a:pt x="43" y="10"/>
                    <a:pt x="40" y="10"/>
                  </a:cubicBezTo>
                  <a:cubicBezTo>
                    <a:pt x="36" y="10"/>
                    <a:pt x="33" y="10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19" y="19"/>
                    <a:pt x="18" y="22"/>
                    <a:pt x="16" y="25"/>
                  </a:cubicBezTo>
                  <a:cubicBezTo>
                    <a:pt x="15" y="28"/>
                    <a:pt x="14" y="31"/>
                    <a:pt x="13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0" name="Freeform 221"/>
            <p:cNvSpPr/>
            <p:nvPr/>
          </p:nvSpPr>
          <p:spPr bwMode="auto">
            <a:xfrm>
              <a:off x="9448800" y="3104356"/>
              <a:ext cx="33338" cy="74613"/>
            </a:xfrm>
            <a:custGeom>
              <a:avLst/>
              <a:gdLst>
                <a:gd name="T0" fmla="*/ 48 w 48"/>
                <a:gd name="T1" fmla="*/ 101 h 106"/>
                <a:gd name="T2" fmla="*/ 44 w 48"/>
                <a:gd name="T3" fmla="*/ 102 h 106"/>
                <a:gd name="T4" fmla="*/ 40 w 48"/>
                <a:gd name="T5" fmla="*/ 104 h 106"/>
                <a:gd name="T6" fmla="*/ 35 w 48"/>
                <a:gd name="T7" fmla="*/ 105 h 106"/>
                <a:gd name="T8" fmla="*/ 28 w 48"/>
                <a:gd name="T9" fmla="*/ 106 h 106"/>
                <a:gd name="T10" fmla="*/ 16 w 48"/>
                <a:gd name="T11" fmla="*/ 102 h 106"/>
                <a:gd name="T12" fmla="*/ 11 w 48"/>
                <a:gd name="T13" fmla="*/ 89 h 106"/>
                <a:gd name="T14" fmla="*/ 11 w 48"/>
                <a:gd name="T15" fmla="*/ 36 h 106"/>
                <a:gd name="T16" fmla="*/ 0 w 48"/>
                <a:gd name="T17" fmla="*/ 36 h 106"/>
                <a:gd name="T18" fmla="*/ 0 w 48"/>
                <a:gd name="T19" fmla="*/ 26 h 106"/>
                <a:gd name="T20" fmla="*/ 11 w 48"/>
                <a:gd name="T21" fmla="*/ 26 h 106"/>
                <a:gd name="T22" fmla="*/ 11 w 48"/>
                <a:gd name="T23" fmla="*/ 0 h 106"/>
                <a:gd name="T24" fmla="*/ 24 w 48"/>
                <a:gd name="T25" fmla="*/ 0 h 106"/>
                <a:gd name="T26" fmla="*/ 24 w 48"/>
                <a:gd name="T27" fmla="*/ 26 h 106"/>
                <a:gd name="T28" fmla="*/ 42 w 48"/>
                <a:gd name="T29" fmla="*/ 26 h 106"/>
                <a:gd name="T30" fmla="*/ 42 w 48"/>
                <a:gd name="T31" fmla="*/ 36 h 106"/>
                <a:gd name="T32" fmla="*/ 24 w 48"/>
                <a:gd name="T33" fmla="*/ 36 h 106"/>
                <a:gd name="T34" fmla="*/ 24 w 48"/>
                <a:gd name="T35" fmla="*/ 85 h 106"/>
                <a:gd name="T36" fmla="*/ 27 w 48"/>
                <a:gd name="T37" fmla="*/ 91 h 106"/>
                <a:gd name="T38" fmla="*/ 33 w 48"/>
                <a:gd name="T39" fmla="*/ 93 h 106"/>
                <a:gd name="T40" fmla="*/ 40 w 48"/>
                <a:gd name="T41" fmla="*/ 92 h 106"/>
                <a:gd name="T42" fmla="*/ 44 w 48"/>
                <a:gd name="T43" fmla="*/ 90 h 106"/>
                <a:gd name="T44" fmla="*/ 48 w 48"/>
                <a:gd name="T45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06">
                  <a:moveTo>
                    <a:pt x="48" y="101"/>
                  </a:moveTo>
                  <a:cubicBezTo>
                    <a:pt x="47" y="101"/>
                    <a:pt x="46" y="101"/>
                    <a:pt x="44" y="102"/>
                  </a:cubicBezTo>
                  <a:cubicBezTo>
                    <a:pt x="43" y="103"/>
                    <a:pt x="42" y="103"/>
                    <a:pt x="40" y="104"/>
                  </a:cubicBezTo>
                  <a:cubicBezTo>
                    <a:pt x="38" y="104"/>
                    <a:pt x="37" y="105"/>
                    <a:pt x="35" y="105"/>
                  </a:cubicBezTo>
                  <a:cubicBezTo>
                    <a:pt x="33" y="105"/>
                    <a:pt x="31" y="106"/>
                    <a:pt x="28" y="106"/>
                  </a:cubicBezTo>
                  <a:cubicBezTo>
                    <a:pt x="24" y="106"/>
                    <a:pt x="20" y="104"/>
                    <a:pt x="16" y="102"/>
                  </a:cubicBezTo>
                  <a:cubicBezTo>
                    <a:pt x="13" y="99"/>
                    <a:pt x="11" y="95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9" y="93"/>
                    <a:pt x="31" y="93"/>
                    <a:pt x="33" y="93"/>
                  </a:cubicBezTo>
                  <a:cubicBezTo>
                    <a:pt x="35" y="93"/>
                    <a:pt x="38" y="93"/>
                    <a:pt x="40" y="92"/>
                  </a:cubicBezTo>
                  <a:cubicBezTo>
                    <a:pt x="42" y="91"/>
                    <a:pt x="44" y="91"/>
                    <a:pt x="44" y="90"/>
                  </a:cubicBezTo>
                  <a:cubicBezTo>
                    <a:pt x="48" y="101"/>
                    <a:pt x="48" y="101"/>
                    <a:pt x="48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222"/>
            <p:cNvSpPr/>
            <p:nvPr/>
          </p:nvSpPr>
          <p:spPr bwMode="auto">
            <a:xfrm>
              <a:off x="9490075" y="3166269"/>
              <a:ext cx="7938" cy="20638"/>
            </a:xfrm>
            <a:custGeom>
              <a:avLst/>
              <a:gdLst>
                <a:gd name="T0" fmla="*/ 1 w 5"/>
                <a:gd name="T1" fmla="*/ 13 h 13"/>
                <a:gd name="T2" fmla="*/ 2 w 5"/>
                <a:gd name="T3" fmla="*/ 7 h 13"/>
                <a:gd name="T4" fmla="*/ 0 w 5"/>
                <a:gd name="T5" fmla="*/ 7 h 13"/>
                <a:gd name="T6" fmla="*/ 0 w 5"/>
                <a:gd name="T7" fmla="*/ 0 h 13"/>
                <a:gd name="T8" fmla="*/ 5 w 5"/>
                <a:gd name="T9" fmla="*/ 0 h 13"/>
                <a:gd name="T10" fmla="*/ 5 w 5"/>
                <a:gd name="T11" fmla="*/ 7 h 13"/>
                <a:gd name="T12" fmla="*/ 4 w 5"/>
                <a:gd name="T13" fmla="*/ 13 h 13"/>
                <a:gd name="T14" fmla="*/ 1 w 5"/>
                <a:gd name="T15" fmla="*/ 13 h 13"/>
                <a:gd name="T16" fmla="*/ 1 w 5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4" y="13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Freeform 223"/>
            <p:cNvSpPr>
              <a:spLocks noEditPoints="1"/>
            </p:cNvSpPr>
            <p:nvPr/>
          </p:nvSpPr>
          <p:spPr bwMode="auto">
            <a:xfrm>
              <a:off x="8834437" y="3225006"/>
              <a:ext cx="7938" cy="76200"/>
            </a:xfrm>
            <a:custGeom>
              <a:avLst/>
              <a:gdLst>
                <a:gd name="T0" fmla="*/ 0 w 5"/>
                <a:gd name="T1" fmla="*/ 48 h 48"/>
                <a:gd name="T2" fmla="*/ 0 w 5"/>
                <a:gd name="T3" fmla="*/ 14 h 48"/>
                <a:gd name="T4" fmla="*/ 5 w 5"/>
                <a:gd name="T5" fmla="*/ 14 h 48"/>
                <a:gd name="T6" fmla="*/ 5 w 5"/>
                <a:gd name="T7" fmla="*/ 48 h 48"/>
                <a:gd name="T8" fmla="*/ 0 w 5"/>
                <a:gd name="T9" fmla="*/ 48 h 48"/>
                <a:gd name="T10" fmla="*/ 0 w 5"/>
                <a:gd name="T11" fmla="*/ 48 h 48"/>
                <a:gd name="T12" fmla="*/ 0 w 5"/>
                <a:gd name="T13" fmla="*/ 7 h 48"/>
                <a:gd name="T14" fmla="*/ 0 w 5"/>
                <a:gd name="T15" fmla="*/ 0 h 48"/>
                <a:gd name="T16" fmla="*/ 5 w 5"/>
                <a:gd name="T17" fmla="*/ 0 h 48"/>
                <a:gd name="T18" fmla="*/ 5 w 5"/>
                <a:gd name="T19" fmla="*/ 7 h 48"/>
                <a:gd name="T20" fmla="*/ 0 w 5"/>
                <a:gd name="T21" fmla="*/ 7 h 48"/>
                <a:gd name="T22" fmla="*/ 0 w 5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8">
                  <a:moveTo>
                    <a:pt x="0" y="48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Freeform 224"/>
            <p:cNvSpPr/>
            <p:nvPr/>
          </p:nvSpPr>
          <p:spPr bwMode="auto">
            <a:xfrm>
              <a:off x="8858250" y="3245644"/>
              <a:ext cx="82550" cy="55563"/>
            </a:xfrm>
            <a:custGeom>
              <a:avLst/>
              <a:gdLst>
                <a:gd name="T0" fmla="*/ 119 w 119"/>
                <a:gd name="T1" fmla="*/ 80 h 80"/>
                <a:gd name="T2" fmla="*/ 105 w 119"/>
                <a:gd name="T3" fmla="*/ 80 h 80"/>
                <a:gd name="T4" fmla="*/ 105 w 119"/>
                <a:gd name="T5" fmla="*/ 36 h 80"/>
                <a:gd name="T6" fmla="*/ 101 w 119"/>
                <a:gd name="T7" fmla="*/ 18 h 80"/>
                <a:gd name="T8" fmla="*/ 90 w 119"/>
                <a:gd name="T9" fmla="*/ 12 h 80"/>
                <a:gd name="T10" fmla="*/ 75 w 119"/>
                <a:gd name="T11" fmla="*/ 18 h 80"/>
                <a:gd name="T12" fmla="*/ 66 w 119"/>
                <a:gd name="T13" fmla="*/ 33 h 80"/>
                <a:gd name="T14" fmla="*/ 66 w 119"/>
                <a:gd name="T15" fmla="*/ 80 h 80"/>
                <a:gd name="T16" fmla="*/ 53 w 119"/>
                <a:gd name="T17" fmla="*/ 80 h 80"/>
                <a:gd name="T18" fmla="*/ 53 w 119"/>
                <a:gd name="T19" fmla="*/ 36 h 80"/>
                <a:gd name="T20" fmla="*/ 49 w 119"/>
                <a:gd name="T21" fmla="*/ 18 h 80"/>
                <a:gd name="T22" fmla="*/ 37 w 119"/>
                <a:gd name="T23" fmla="*/ 12 h 80"/>
                <a:gd name="T24" fmla="*/ 23 w 119"/>
                <a:gd name="T25" fmla="*/ 18 h 80"/>
                <a:gd name="T26" fmla="*/ 14 w 119"/>
                <a:gd name="T27" fmla="*/ 33 h 80"/>
                <a:gd name="T28" fmla="*/ 14 w 119"/>
                <a:gd name="T29" fmla="*/ 80 h 80"/>
                <a:gd name="T30" fmla="*/ 0 w 119"/>
                <a:gd name="T31" fmla="*/ 80 h 80"/>
                <a:gd name="T32" fmla="*/ 0 w 119"/>
                <a:gd name="T33" fmla="*/ 1 h 80"/>
                <a:gd name="T34" fmla="*/ 12 w 119"/>
                <a:gd name="T35" fmla="*/ 1 h 80"/>
                <a:gd name="T36" fmla="*/ 12 w 119"/>
                <a:gd name="T37" fmla="*/ 18 h 80"/>
                <a:gd name="T38" fmla="*/ 25 w 119"/>
                <a:gd name="T39" fmla="*/ 5 h 80"/>
                <a:gd name="T40" fmla="*/ 42 w 119"/>
                <a:gd name="T41" fmla="*/ 0 h 80"/>
                <a:gd name="T42" fmla="*/ 58 w 119"/>
                <a:gd name="T43" fmla="*/ 5 h 80"/>
                <a:gd name="T44" fmla="*/ 65 w 119"/>
                <a:gd name="T45" fmla="*/ 19 h 80"/>
                <a:gd name="T46" fmla="*/ 95 w 119"/>
                <a:gd name="T47" fmla="*/ 0 h 80"/>
                <a:gd name="T48" fmla="*/ 106 w 119"/>
                <a:gd name="T49" fmla="*/ 3 h 80"/>
                <a:gd name="T50" fmla="*/ 114 w 119"/>
                <a:gd name="T51" fmla="*/ 9 h 80"/>
                <a:gd name="T52" fmla="*/ 117 w 119"/>
                <a:gd name="T53" fmla="*/ 20 h 80"/>
                <a:gd name="T54" fmla="*/ 119 w 119"/>
                <a:gd name="T55" fmla="*/ 33 h 80"/>
                <a:gd name="T56" fmla="*/ 119 w 119"/>
                <a:gd name="T5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9" h="80">
                  <a:moveTo>
                    <a:pt x="119" y="80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28"/>
                    <a:pt x="104" y="22"/>
                    <a:pt x="101" y="18"/>
                  </a:cubicBezTo>
                  <a:cubicBezTo>
                    <a:pt x="99" y="14"/>
                    <a:pt x="95" y="12"/>
                    <a:pt x="90" y="12"/>
                  </a:cubicBezTo>
                  <a:cubicBezTo>
                    <a:pt x="84" y="12"/>
                    <a:pt x="79" y="14"/>
                    <a:pt x="75" y="18"/>
                  </a:cubicBezTo>
                  <a:cubicBezTo>
                    <a:pt x="71" y="22"/>
                    <a:pt x="68" y="27"/>
                    <a:pt x="66" y="33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52" y="21"/>
                    <a:pt x="49" y="18"/>
                  </a:cubicBezTo>
                  <a:cubicBezTo>
                    <a:pt x="46" y="14"/>
                    <a:pt x="42" y="12"/>
                    <a:pt x="37" y="12"/>
                  </a:cubicBezTo>
                  <a:cubicBezTo>
                    <a:pt x="32" y="12"/>
                    <a:pt x="27" y="14"/>
                    <a:pt x="23" y="18"/>
                  </a:cubicBezTo>
                  <a:cubicBezTo>
                    <a:pt x="19" y="21"/>
                    <a:pt x="15" y="26"/>
                    <a:pt x="14" y="33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6" y="12"/>
                    <a:pt x="20" y="8"/>
                    <a:pt x="25" y="5"/>
                  </a:cubicBezTo>
                  <a:cubicBezTo>
                    <a:pt x="30" y="2"/>
                    <a:pt x="36" y="0"/>
                    <a:pt x="42" y="0"/>
                  </a:cubicBezTo>
                  <a:cubicBezTo>
                    <a:pt x="49" y="0"/>
                    <a:pt x="54" y="2"/>
                    <a:pt x="58" y="5"/>
                  </a:cubicBezTo>
                  <a:cubicBezTo>
                    <a:pt x="62" y="9"/>
                    <a:pt x="64" y="14"/>
                    <a:pt x="65" y="19"/>
                  </a:cubicBezTo>
                  <a:cubicBezTo>
                    <a:pt x="72" y="6"/>
                    <a:pt x="82" y="0"/>
                    <a:pt x="95" y="0"/>
                  </a:cubicBezTo>
                  <a:cubicBezTo>
                    <a:pt x="99" y="0"/>
                    <a:pt x="103" y="1"/>
                    <a:pt x="106" y="3"/>
                  </a:cubicBezTo>
                  <a:cubicBezTo>
                    <a:pt x="109" y="4"/>
                    <a:pt x="112" y="7"/>
                    <a:pt x="114" y="9"/>
                  </a:cubicBezTo>
                  <a:cubicBezTo>
                    <a:pt x="115" y="12"/>
                    <a:pt x="117" y="16"/>
                    <a:pt x="117" y="20"/>
                  </a:cubicBezTo>
                  <a:cubicBezTo>
                    <a:pt x="118" y="24"/>
                    <a:pt x="119" y="28"/>
                    <a:pt x="119" y="33"/>
                  </a:cubicBezTo>
                  <a:cubicBezTo>
                    <a:pt x="119" y="80"/>
                    <a:pt x="119" y="80"/>
                    <a:pt x="119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Freeform 225"/>
            <p:cNvSpPr>
              <a:spLocks noEditPoints="1"/>
            </p:cNvSpPr>
            <p:nvPr/>
          </p:nvSpPr>
          <p:spPr bwMode="auto">
            <a:xfrm>
              <a:off x="8955087" y="3245644"/>
              <a:ext cx="53975" cy="79375"/>
            </a:xfrm>
            <a:custGeom>
              <a:avLst/>
              <a:gdLst>
                <a:gd name="T0" fmla="*/ 42 w 78"/>
                <a:gd name="T1" fmla="*/ 81 h 112"/>
                <a:gd name="T2" fmla="*/ 25 w 78"/>
                <a:gd name="T3" fmla="*/ 77 h 112"/>
                <a:gd name="T4" fmla="*/ 13 w 78"/>
                <a:gd name="T5" fmla="*/ 64 h 112"/>
                <a:gd name="T6" fmla="*/ 13 w 78"/>
                <a:gd name="T7" fmla="*/ 112 h 112"/>
                <a:gd name="T8" fmla="*/ 0 w 78"/>
                <a:gd name="T9" fmla="*/ 112 h 112"/>
                <a:gd name="T10" fmla="*/ 0 w 78"/>
                <a:gd name="T11" fmla="*/ 1 h 112"/>
                <a:gd name="T12" fmla="*/ 12 w 78"/>
                <a:gd name="T13" fmla="*/ 1 h 112"/>
                <a:gd name="T14" fmla="*/ 12 w 78"/>
                <a:gd name="T15" fmla="*/ 16 h 112"/>
                <a:gd name="T16" fmla="*/ 24 w 78"/>
                <a:gd name="T17" fmla="*/ 5 h 112"/>
                <a:gd name="T18" fmla="*/ 40 w 78"/>
                <a:gd name="T19" fmla="*/ 0 h 112"/>
                <a:gd name="T20" fmla="*/ 55 w 78"/>
                <a:gd name="T21" fmla="*/ 3 h 112"/>
                <a:gd name="T22" fmla="*/ 67 w 78"/>
                <a:gd name="T23" fmla="*/ 12 h 112"/>
                <a:gd name="T24" fmla="*/ 75 w 78"/>
                <a:gd name="T25" fmla="*/ 25 h 112"/>
                <a:gd name="T26" fmla="*/ 78 w 78"/>
                <a:gd name="T27" fmla="*/ 41 h 112"/>
                <a:gd name="T28" fmla="*/ 75 w 78"/>
                <a:gd name="T29" fmla="*/ 56 h 112"/>
                <a:gd name="T30" fmla="*/ 68 w 78"/>
                <a:gd name="T31" fmla="*/ 69 h 112"/>
                <a:gd name="T32" fmla="*/ 57 w 78"/>
                <a:gd name="T33" fmla="*/ 78 h 112"/>
                <a:gd name="T34" fmla="*/ 42 w 78"/>
                <a:gd name="T35" fmla="*/ 81 h 112"/>
                <a:gd name="T36" fmla="*/ 38 w 78"/>
                <a:gd name="T37" fmla="*/ 70 h 112"/>
                <a:gd name="T38" fmla="*/ 49 w 78"/>
                <a:gd name="T39" fmla="*/ 67 h 112"/>
                <a:gd name="T40" fmla="*/ 57 w 78"/>
                <a:gd name="T41" fmla="*/ 61 h 112"/>
                <a:gd name="T42" fmla="*/ 62 w 78"/>
                <a:gd name="T43" fmla="*/ 51 h 112"/>
                <a:gd name="T44" fmla="*/ 64 w 78"/>
                <a:gd name="T45" fmla="*/ 41 h 112"/>
                <a:gd name="T46" fmla="*/ 62 w 78"/>
                <a:gd name="T47" fmla="*/ 29 h 112"/>
                <a:gd name="T48" fmla="*/ 56 w 78"/>
                <a:gd name="T49" fmla="*/ 20 h 112"/>
                <a:gd name="T50" fmla="*/ 48 w 78"/>
                <a:gd name="T51" fmla="*/ 14 h 112"/>
                <a:gd name="T52" fmla="*/ 37 w 78"/>
                <a:gd name="T53" fmla="*/ 11 h 112"/>
                <a:gd name="T54" fmla="*/ 30 w 78"/>
                <a:gd name="T55" fmla="*/ 13 h 112"/>
                <a:gd name="T56" fmla="*/ 23 w 78"/>
                <a:gd name="T57" fmla="*/ 17 h 112"/>
                <a:gd name="T58" fmla="*/ 17 w 78"/>
                <a:gd name="T59" fmla="*/ 22 h 112"/>
                <a:gd name="T60" fmla="*/ 13 w 78"/>
                <a:gd name="T61" fmla="*/ 29 h 112"/>
                <a:gd name="T62" fmla="*/ 13 w 78"/>
                <a:gd name="T63" fmla="*/ 51 h 112"/>
                <a:gd name="T64" fmla="*/ 18 w 78"/>
                <a:gd name="T65" fmla="*/ 59 h 112"/>
                <a:gd name="T66" fmla="*/ 24 w 78"/>
                <a:gd name="T67" fmla="*/ 65 h 112"/>
                <a:gd name="T68" fmla="*/ 31 w 78"/>
                <a:gd name="T69" fmla="*/ 68 h 112"/>
                <a:gd name="T70" fmla="*/ 38 w 78"/>
                <a:gd name="T71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112">
                  <a:moveTo>
                    <a:pt x="42" y="81"/>
                  </a:moveTo>
                  <a:cubicBezTo>
                    <a:pt x="36" y="81"/>
                    <a:pt x="30" y="80"/>
                    <a:pt x="25" y="77"/>
                  </a:cubicBezTo>
                  <a:cubicBezTo>
                    <a:pt x="20" y="73"/>
                    <a:pt x="16" y="69"/>
                    <a:pt x="13" y="64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1"/>
                    <a:pt x="19" y="7"/>
                    <a:pt x="24" y="5"/>
                  </a:cubicBezTo>
                  <a:cubicBezTo>
                    <a:pt x="29" y="2"/>
                    <a:pt x="34" y="0"/>
                    <a:pt x="40" y="0"/>
                  </a:cubicBezTo>
                  <a:cubicBezTo>
                    <a:pt x="46" y="0"/>
                    <a:pt x="51" y="1"/>
                    <a:pt x="55" y="3"/>
                  </a:cubicBezTo>
                  <a:cubicBezTo>
                    <a:pt x="60" y="6"/>
                    <a:pt x="64" y="9"/>
                    <a:pt x="67" y="12"/>
                  </a:cubicBezTo>
                  <a:cubicBezTo>
                    <a:pt x="70" y="16"/>
                    <a:pt x="73" y="20"/>
                    <a:pt x="75" y="25"/>
                  </a:cubicBezTo>
                  <a:cubicBezTo>
                    <a:pt x="77" y="30"/>
                    <a:pt x="78" y="35"/>
                    <a:pt x="78" y="41"/>
                  </a:cubicBezTo>
                  <a:cubicBezTo>
                    <a:pt x="78" y="46"/>
                    <a:pt x="77" y="52"/>
                    <a:pt x="75" y="56"/>
                  </a:cubicBezTo>
                  <a:cubicBezTo>
                    <a:pt x="73" y="61"/>
                    <a:pt x="71" y="66"/>
                    <a:pt x="68" y="69"/>
                  </a:cubicBezTo>
                  <a:cubicBezTo>
                    <a:pt x="65" y="73"/>
                    <a:pt x="61" y="76"/>
                    <a:pt x="57" y="78"/>
                  </a:cubicBezTo>
                  <a:cubicBezTo>
                    <a:pt x="52" y="80"/>
                    <a:pt x="48" y="81"/>
                    <a:pt x="42" y="81"/>
                  </a:cubicBezTo>
                  <a:close/>
                  <a:moveTo>
                    <a:pt x="38" y="70"/>
                  </a:moveTo>
                  <a:cubicBezTo>
                    <a:pt x="42" y="70"/>
                    <a:pt x="46" y="69"/>
                    <a:pt x="49" y="67"/>
                  </a:cubicBezTo>
                  <a:cubicBezTo>
                    <a:pt x="52" y="66"/>
                    <a:pt x="55" y="64"/>
                    <a:pt x="57" y="61"/>
                  </a:cubicBezTo>
                  <a:cubicBezTo>
                    <a:pt x="59" y="58"/>
                    <a:pt x="61" y="55"/>
                    <a:pt x="62" y="51"/>
                  </a:cubicBezTo>
                  <a:cubicBezTo>
                    <a:pt x="63" y="48"/>
                    <a:pt x="64" y="44"/>
                    <a:pt x="64" y="41"/>
                  </a:cubicBezTo>
                  <a:cubicBezTo>
                    <a:pt x="64" y="37"/>
                    <a:pt x="63" y="33"/>
                    <a:pt x="62" y="29"/>
                  </a:cubicBezTo>
                  <a:cubicBezTo>
                    <a:pt x="61" y="26"/>
                    <a:pt x="59" y="23"/>
                    <a:pt x="56" y="20"/>
                  </a:cubicBezTo>
                  <a:cubicBezTo>
                    <a:pt x="54" y="17"/>
                    <a:pt x="51" y="15"/>
                    <a:pt x="48" y="14"/>
                  </a:cubicBezTo>
                  <a:cubicBezTo>
                    <a:pt x="44" y="12"/>
                    <a:pt x="41" y="11"/>
                    <a:pt x="37" y="11"/>
                  </a:cubicBezTo>
                  <a:cubicBezTo>
                    <a:pt x="35" y="11"/>
                    <a:pt x="32" y="12"/>
                    <a:pt x="30" y="13"/>
                  </a:cubicBezTo>
                  <a:cubicBezTo>
                    <a:pt x="27" y="14"/>
                    <a:pt x="25" y="15"/>
                    <a:pt x="23" y="17"/>
                  </a:cubicBezTo>
                  <a:cubicBezTo>
                    <a:pt x="20" y="18"/>
                    <a:pt x="18" y="20"/>
                    <a:pt x="17" y="22"/>
                  </a:cubicBezTo>
                  <a:cubicBezTo>
                    <a:pt x="15" y="24"/>
                    <a:pt x="14" y="27"/>
                    <a:pt x="13" y="29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5" y="54"/>
                    <a:pt x="16" y="56"/>
                    <a:pt x="18" y="59"/>
                  </a:cubicBezTo>
                  <a:cubicBezTo>
                    <a:pt x="19" y="61"/>
                    <a:pt x="21" y="63"/>
                    <a:pt x="24" y="65"/>
                  </a:cubicBezTo>
                  <a:cubicBezTo>
                    <a:pt x="26" y="66"/>
                    <a:pt x="28" y="68"/>
                    <a:pt x="31" y="68"/>
                  </a:cubicBezTo>
                  <a:cubicBezTo>
                    <a:pt x="33" y="69"/>
                    <a:pt x="36" y="70"/>
                    <a:pt x="38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Freeform 226"/>
            <p:cNvSpPr>
              <a:spLocks noEditPoints="1"/>
            </p:cNvSpPr>
            <p:nvPr/>
          </p:nvSpPr>
          <p:spPr bwMode="auto">
            <a:xfrm>
              <a:off x="9017000" y="3245644"/>
              <a:ext cx="55563" cy="57150"/>
            </a:xfrm>
            <a:custGeom>
              <a:avLst/>
              <a:gdLst>
                <a:gd name="T0" fmla="*/ 39 w 79"/>
                <a:gd name="T1" fmla="*/ 81 h 81"/>
                <a:gd name="T2" fmla="*/ 23 w 79"/>
                <a:gd name="T3" fmla="*/ 78 h 81"/>
                <a:gd name="T4" fmla="*/ 11 w 79"/>
                <a:gd name="T5" fmla="*/ 69 h 81"/>
                <a:gd name="T6" fmla="*/ 2 w 79"/>
                <a:gd name="T7" fmla="*/ 56 h 81"/>
                <a:gd name="T8" fmla="*/ 0 w 79"/>
                <a:gd name="T9" fmla="*/ 41 h 81"/>
                <a:gd name="T10" fmla="*/ 2 w 79"/>
                <a:gd name="T11" fmla="*/ 25 h 81"/>
                <a:gd name="T12" fmla="*/ 11 w 79"/>
                <a:gd name="T13" fmla="*/ 12 h 81"/>
                <a:gd name="T14" fmla="*/ 23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8 w 79"/>
                <a:gd name="T21" fmla="*/ 12 h 81"/>
                <a:gd name="T22" fmla="*/ 76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6 w 79"/>
                <a:gd name="T33" fmla="*/ 56 h 81"/>
                <a:gd name="T34" fmla="*/ 22 w 79"/>
                <a:gd name="T35" fmla="*/ 64 h 81"/>
                <a:gd name="T36" fmla="*/ 30 w 79"/>
                <a:gd name="T37" fmla="*/ 69 h 81"/>
                <a:gd name="T38" fmla="*/ 40 w 79"/>
                <a:gd name="T39" fmla="*/ 71 h 81"/>
                <a:gd name="T40" fmla="*/ 47 w 79"/>
                <a:gd name="T41" fmla="*/ 70 h 81"/>
                <a:gd name="T42" fmla="*/ 53 w 79"/>
                <a:gd name="T43" fmla="*/ 68 h 81"/>
                <a:gd name="T44" fmla="*/ 59 w 79"/>
                <a:gd name="T45" fmla="*/ 64 h 81"/>
                <a:gd name="T46" fmla="*/ 62 w 79"/>
                <a:gd name="T47" fmla="*/ 58 h 81"/>
                <a:gd name="T48" fmla="*/ 74 w 79"/>
                <a:gd name="T49" fmla="*/ 62 h 81"/>
                <a:gd name="T50" fmla="*/ 68 w 79"/>
                <a:gd name="T51" fmla="*/ 69 h 81"/>
                <a:gd name="T52" fmla="*/ 61 w 79"/>
                <a:gd name="T53" fmla="*/ 76 h 81"/>
                <a:gd name="T54" fmla="*/ 51 w 79"/>
                <a:gd name="T55" fmla="*/ 80 h 81"/>
                <a:gd name="T56" fmla="*/ 39 w 79"/>
                <a:gd name="T57" fmla="*/ 81 h 81"/>
                <a:gd name="T58" fmla="*/ 66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2 h 81"/>
                <a:gd name="T66" fmla="*/ 40 w 79"/>
                <a:gd name="T67" fmla="*/ 10 h 81"/>
                <a:gd name="T68" fmla="*/ 30 w 79"/>
                <a:gd name="T69" fmla="*/ 12 h 81"/>
                <a:gd name="T70" fmla="*/ 22 w 79"/>
                <a:gd name="T71" fmla="*/ 17 h 81"/>
                <a:gd name="T72" fmla="*/ 16 w 79"/>
                <a:gd name="T73" fmla="*/ 25 h 81"/>
                <a:gd name="T74" fmla="*/ 13 w 79"/>
                <a:gd name="T75" fmla="*/ 35 h 81"/>
                <a:gd name="T76" fmla="*/ 66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39" y="81"/>
                  </a:moveTo>
                  <a:cubicBezTo>
                    <a:pt x="34" y="81"/>
                    <a:pt x="28" y="80"/>
                    <a:pt x="23" y="78"/>
                  </a:cubicBezTo>
                  <a:cubicBezTo>
                    <a:pt x="18" y="76"/>
                    <a:pt x="14" y="73"/>
                    <a:pt x="11" y="69"/>
                  </a:cubicBezTo>
                  <a:cubicBezTo>
                    <a:pt x="7" y="66"/>
                    <a:pt x="4" y="61"/>
                    <a:pt x="2" y="56"/>
                  </a:cubicBezTo>
                  <a:cubicBezTo>
                    <a:pt x="1" y="51"/>
                    <a:pt x="0" y="46"/>
                    <a:pt x="0" y="41"/>
                  </a:cubicBezTo>
                  <a:cubicBezTo>
                    <a:pt x="0" y="35"/>
                    <a:pt x="1" y="30"/>
                    <a:pt x="2" y="25"/>
                  </a:cubicBezTo>
                  <a:cubicBezTo>
                    <a:pt x="4" y="20"/>
                    <a:pt x="7" y="16"/>
                    <a:pt x="11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6" y="0"/>
                    <a:pt x="51" y="1"/>
                    <a:pt x="56" y="3"/>
                  </a:cubicBezTo>
                  <a:cubicBezTo>
                    <a:pt x="61" y="6"/>
                    <a:pt x="65" y="9"/>
                    <a:pt x="68" y="12"/>
                  </a:cubicBezTo>
                  <a:cubicBezTo>
                    <a:pt x="72" y="16"/>
                    <a:pt x="74" y="20"/>
                    <a:pt x="76" y="25"/>
                  </a:cubicBezTo>
                  <a:cubicBezTo>
                    <a:pt x="78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6" y="56"/>
                  </a:cubicBezTo>
                  <a:cubicBezTo>
                    <a:pt x="18" y="59"/>
                    <a:pt x="20" y="62"/>
                    <a:pt x="22" y="64"/>
                  </a:cubicBezTo>
                  <a:cubicBezTo>
                    <a:pt x="24" y="66"/>
                    <a:pt x="27" y="68"/>
                    <a:pt x="30" y="69"/>
                  </a:cubicBezTo>
                  <a:cubicBezTo>
                    <a:pt x="33" y="71"/>
                    <a:pt x="37" y="71"/>
                    <a:pt x="40" y="71"/>
                  </a:cubicBezTo>
                  <a:cubicBezTo>
                    <a:pt x="42" y="71"/>
                    <a:pt x="45" y="71"/>
                    <a:pt x="47" y="70"/>
                  </a:cubicBezTo>
                  <a:cubicBezTo>
                    <a:pt x="49" y="70"/>
                    <a:pt x="51" y="69"/>
                    <a:pt x="53" y="68"/>
                  </a:cubicBezTo>
                  <a:cubicBezTo>
                    <a:pt x="55" y="67"/>
                    <a:pt x="57" y="65"/>
                    <a:pt x="59" y="64"/>
                  </a:cubicBezTo>
                  <a:cubicBezTo>
                    <a:pt x="60" y="62"/>
                    <a:pt x="62" y="60"/>
                    <a:pt x="62" y="58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2" y="64"/>
                    <a:pt x="71" y="67"/>
                    <a:pt x="68" y="69"/>
                  </a:cubicBezTo>
                  <a:cubicBezTo>
                    <a:pt x="66" y="72"/>
                    <a:pt x="64" y="74"/>
                    <a:pt x="61" y="76"/>
                  </a:cubicBezTo>
                  <a:cubicBezTo>
                    <a:pt x="58" y="77"/>
                    <a:pt x="54" y="79"/>
                    <a:pt x="51" y="80"/>
                  </a:cubicBezTo>
                  <a:cubicBezTo>
                    <a:pt x="47" y="81"/>
                    <a:pt x="43" y="81"/>
                    <a:pt x="39" y="81"/>
                  </a:cubicBezTo>
                  <a:close/>
                  <a:moveTo>
                    <a:pt x="66" y="35"/>
                  </a:moveTo>
                  <a:cubicBezTo>
                    <a:pt x="66" y="32"/>
                    <a:pt x="65" y="28"/>
                    <a:pt x="64" y="25"/>
                  </a:cubicBezTo>
                  <a:cubicBezTo>
                    <a:pt x="62" y="22"/>
                    <a:pt x="60" y="19"/>
                    <a:pt x="58" y="17"/>
                  </a:cubicBezTo>
                  <a:cubicBezTo>
                    <a:pt x="55" y="15"/>
                    <a:pt x="53" y="13"/>
                    <a:pt x="50" y="12"/>
                  </a:cubicBezTo>
                  <a:cubicBezTo>
                    <a:pt x="46" y="11"/>
                    <a:pt x="43" y="10"/>
                    <a:pt x="40" y="10"/>
                  </a:cubicBezTo>
                  <a:cubicBezTo>
                    <a:pt x="36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19" y="19"/>
                    <a:pt x="17" y="22"/>
                    <a:pt x="16" y="25"/>
                  </a:cubicBezTo>
                  <a:cubicBezTo>
                    <a:pt x="14" y="28"/>
                    <a:pt x="14" y="32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Freeform 227"/>
            <p:cNvSpPr/>
            <p:nvPr/>
          </p:nvSpPr>
          <p:spPr bwMode="auto">
            <a:xfrm>
              <a:off x="9083675" y="3247231"/>
              <a:ext cx="28575" cy="53975"/>
            </a:xfrm>
            <a:custGeom>
              <a:avLst/>
              <a:gdLst>
                <a:gd name="T0" fmla="*/ 41 w 41"/>
                <a:gd name="T1" fmla="*/ 12 h 79"/>
                <a:gd name="T2" fmla="*/ 24 w 41"/>
                <a:gd name="T3" fmla="*/ 17 h 79"/>
                <a:gd name="T4" fmla="*/ 13 w 41"/>
                <a:gd name="T5" fmla="*/ 30 h 79"/>
                <a:gd name="T6" fmla="*/ 13 w 41"/>
                <a:gd name="T7" fmla="*/ 79 h 79"/>
                <a:gd name="T8" fmla="*/ 0 w 41"/>
                <a:gd name="T9" fmla="*/ 79 h 79"/>
                <a:gd name="T10" fmla="*/ 0 w 41"/>
                <a:gd name="T11" fmla="*/ 0 h 79"/>
                <a:gd name="T12" fmla="*/ 12 w 41"/>
                <a:gd name="T13" fmla="*/ 0 h 79"/>
                <a:gd name="T14" fmla="*/ 12 w 41"/>
                <a:gd name="T15" fmla="*/ 19 h 79"/>
                <a:gd name="T16" fmla="*/ 23 w 41"/>
                <a:gd name="T17" fmla="*/ 5 h 79"/>
                <a:gd name="T18" fmla="*/ 37 w 41"/>
                <a:gd name="T19" fmla="*/ 0 h 79"/>
                <a:gd name="T20" fmla="*/ 39 w 41"/>
                <a:gd name="T21" fmla="*/ 0 h 79"/>
                <a:gd name="T22" fmla="*/ 41 w 41"/>
                <a:gd name="T23" fmla="*/ 0 h 79"/>
                <a:gd name="T24" fmla="*/ 41 w 41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34" y="12"/>
                    <a:pt x="29" y="14"/>
                    <a:pt x="24" y="17"/>
                  </a:cubicBezTo>
                  <a:cubicBezTo>
                    <a:pt x="18" y="20"/>
                    <a:pt x="15" y="25"/>
                    <a:pt x="13" y="3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3"/>
                    <a:pt x="18" y="9"/>
                    <a:pt x="23" y="5"/>
                  </a:cubicBezTo>
                  <a:cubicBezTo>
                    <a:pt x="27" y="2"/>
                    <a:pt x="32" y="0"/>
                    <a:pt x="37" y="0"/>
                  </a:cubicBezTo>
                  <a:cubicBezTo>
                    <a:pt x="38" y="0"/>
                    <a:pt x="39" y="0"/>
                    <a:pt x="39" y="0"/>
                  </a:cubicBezTo>
                  <a:cubicBezTo>
                    <a:pt x="40" y="0"/>
                    <a:pt x="40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Freeform 228"/>
            <p:cNvSpPr>
              <a:spLocks noEditPoints="1"/>
            </p:cNvSpPr>
            <p:nvPr/>
          </p:nvSpPr>
          <p:spPr bwMode="auto">
            <a:xfrm>
              <a:off x="9117012" y="3225006"/>
              <a:ext cx="57150" cy="77788"/>
            </a:xfrm>
            <a:custGeom>
              <a:avLst/>
              <a:gdLst>
                <a:gd name="T0" fmla="*/ 37 w 81"/>
                <a:gd name="T1" fmla="*/ 111 h 111"/>
                <a:gd name="T2" fmla="*/ 22 w 81"/>
                <a:gd name="T3" fmla="*/ 108 h 111"/>
                <a:gd name="T4" fmla="*/ 10 w 81"/>
                <a:gd name="T5" fmla="*/ 99 h 111"/>
                <a:gd name="T6" fmla="*/ 2 w 81"/>
                <a:gd name="T7" fmla="*/ 86 h 111"/>
                <a:gd name="T8" fmla="*/ 0 w 81"/>
                <a:gd name="T9" fmla="*/ 71 h 111"/>
                <a:gd name="T10" fmla="*/ 2 w 81"/>
                <a:gd name="T11" fmla="*/ 55 h 111"/>
                <a:gd name="T12" fmla="*/ 10 w 81"/>
                <a:gd name="T13" fmla="*/ 42 h 111"/>
                <a:gd name="T14" fmla="*/ 21 w 81"/>
                <a:gd name="T15" fmla="*/ 33 h 111"/>
                <a:gd name="T16" fmla="*/ 35 w 81"/>
                <a:gd name="T17" fmla="*/ 30 h 111"/>
                <a:gd name="T18" fmla="*/ 52 w 81"/>
                <a:gd name="T19" fmla="*/ 35 h 111"/>
                <a:gd name="T20" fmla="*/ 64 w 81"/>
                <a:gd name="T21" fmla="*/ 47 h 111"/>
                <a:gd name="T22" fmla="*/ 64 w 81"/>
                <a:gd name="T23" fmla="*/ 0 h 111"/>
                <a:gd name="T24" fmla="*/ 77 w 81"/>
                <a:gd name="T25" fmla="*/ 0 h 111"/>
                <a:gd name="T26" fmla="*/ 77 w 81"/>
                <a:gd name="T27" fmla="*/ 94 h 111"/>
                <a:gd name="T28" fmla="*/ 81 w 81"/>
                <a:gd name="T29" fmla="*/ 98 h 111"/>
                <a:gd name="T30" fmla="*/ 81 w 81"/>
                <a:gd name="T31" fmla="*/ 110 h 111"/>
                <a:gd name="T32" fmla="*/ 78 w 81"/>
                <a:gd name="T33" fmla="*/ 110 h 111"/>
                <a:gd name="T34" fmla="*/ 75 w 81"/>
                <a:gd name="T35" fmla="*/ 110 h 111"/>
                <a:gd name="T36" fmla="*/ 69 w 81"/>
                <a:gd name="T37" fmla="*/ 108 h 111"/>
                <a:gd name="T38" fmla="*/ 66 w 81"/>
                <a:gd name="T39" fmla="*/ 102 h 111"/>
                <a:gd name="T40" fmla="*/ 66 w 81"/>
                <a:gd name="T41" fmla="*/ 95 h 111"/>
                <a:gd name="T42" fmla="*/ 53 w 81"/>
                <a:gd name="T43" fmla="*/ 107 h 111"/>
                <a:gd name="T44" fmla="*/ 37 w 81"/>
                <a:gd name="T45" fmla="*/ 111 h 111"/>
                <a:gd name="T46" fmla="*/ 40 w 81"/>
                <a:gd name="T47" fmla="*/ 100 h 111"/>
                <a:gd name="T48" fmla="*/ 48 w 81"/>
                <a:gd name="T49" fmla="*/ 99 h 111"/>
                <a:gd name="T50" fmla="*/ 55 w 81"/>
                <a:gd name="T51" fmla="*/ 95 h 111"/>
                <a:gd name="T52" fmla="*/ 61 w 81"/>
                <a:gd name="T53" fmla="*/ 89 h 111"/>
                <a:gd name="T54" fmla="*/ 64 w 81"/>
                <a:gd name="T55" fmla="*/ 82 h 111"/>
                <a:gd name="T56" fmla="*/ 64 w 81"/>
                <a:gd name="T57" fmla="*/ 60 h 111"/>
                <a:gd name="T58" fmla="*/ 60 w 81"/>
                <a:gd name="T59" fmla="*/ 53 h 111"/>
                <a:gd name="T60" fmla="*/ 54 w 81"/>
                <a:gd name="T61" fmla="*/ 47 h 111"/>
                <a:gd name="T62" fmla="*/ 47 w 81"/>
                <a:gd name="T63" fmla="*/ 43 h 111"/>
                <a:gd name="T64" fmla="*/ 39 w 81"/>
                <a:gd name="T65" fmla="*/ 41 h 111"/>
                <a:gd name="T66" fmla="*/ 28 w 81"/>
                <a:gd name="T67" fmla="*/ 44 h 111"/>
                <a:gd name="T68" fmla="*/ 20 w 81"/>
                <a:gd name="T69" fmla="*/ 51 h 111"/>
                <a:gd name="T70" fmla="*/ 15 w 81"/>
                <a:gd name="T71" fmla="*/ 60 h 111"/>
                <a:gd name="T72" fmla="*/ 13 w 81"/>
                <a:gd name="T73" fmla="*/ 71 h 111"/>
                <a:gd name="T74" fmla="*/ 15 w 81"/>
                <a:gd name="T75" fmla="*/ 82 h 111"/>
                <a:gd name="T76" fmla="*/ 21 w 81"/>
                <a:gd name="T77" fmla="*/ 91 h 111"/>
                <a:gd name="T78" fmla="*/ 30 w 81"/>
                <a:gd name="T79" fmla="*/ 98 h 111"/>
                <a:gd name="T80" fmla="*/ 40 w 81"/>
                <a:gd name="T81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" h="111">
                  <a:moveTo>
                    <a:pt x="37" y="111"/>
                  </a:moveTo>
                  <a:cubicBezTo>
                    <a:pt x="32" y="111"/>
                    <a:pt x="27" y="110"/>
                    <a:pt x="22" y="108"/>
                  </a:cubicBezTo>
                  <a:cubicBezTo>
                    <a:pt x="17" y="106"/>
                    <a:pt x="13" y="103"/>
                    <a:pt x="10" y="99"/>
                  </a:cubicBezTo>
                  <a:cubicBezTo>
                    <a:pt x="7" y="95"/>
                    <a:pt x="4" y="91"/>
                    <a:pt x="2" y="86"/>
                  </a:cubicBezTo>
                  <a:cubicBezTo>
                    <a:pt x="1" y="81"/>
                    <a:pt x="0" y="76"/>
                    <a:pt x="0" y="71"/>
                  </a:cubicBezTo>
                  <a:cubicBezTo>
                    <a:pt x="0" y="65"/>
                    <a:pt x="0" y="60"/>
                    <a:pt x="2" y="55"/>
                  </a:cubicBezTo>
                  <a:cubicBezTo>
                    <a:pt x="4" y="50"/>
                    <a:pt x="6" y="46"/>
                    <a:pt x="10" y="42"/>
                  </a:cubicBezTo>
                  <a:cubicBezTo>
                    <a:pt x="13" y="38"/>
                    <a:pt x="17" y="35"/>
                    <a:pt x="21" y="33"/>
                  </a:cubicBezTo>
                  <a:cubicBezTo>
                    <a:pt x="25" y="31"/>
                    <a:pt x="30" y="30"/>
                    <a:pt x="35" y="30"/>
                  </a:cubicBezTo>
                  <a:cubicBezTo>
                    <a:pt x="42" y="30"/>
                    <a:pt x="47" y="32"/>
                    <a:pt x="52" y="35"/>
                  </a:cubicBezTo>
                  <a:cubicBezTo>
                    <a:pt x="57" y="38"/>
                    <a:pt x="61" y="42"/>
                    <a:pt x="64" y="47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7"/>
                    <a:pt x="79" y="98"/>
                    <a:pt x="81" y="98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0" y="110"/>
                    <a:pt x="79" y="110"/>
                    <a:pt x="78" y="110"/>
                  </a:cubicBezTo>
                  <a:cubicBezTo>
                    <a:pt x="77" y="110"/>
                    <a:pt x="76" y="110"/>
                    <a:pt x="75" y="110"/>
                  </a:cubicBezTo>
                  <a:cubicBezTo>
                    <a:pt x="73" y="110"/>
                    <a:pt x="71" y="110"/>
                    <a:pt x="69" y="108"/>
                  </a:cubicBezTo>
                  <a:cubicBezTo>
                    <a:pt x="67" y="106"/>
                    <a:pt x="66" y="104"/>
                    <a:pt x="66" y="102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3" y="100"/>
                    <a:pt x="58" y="104"/>
                    <a:pt x="53" y="107"/>
                  </a:cubicBezTo>
                  <a:cubicBezTo>
                    <a:pt x="48" y="110"/>
                    <a:pt x="43" y="111"/>
                    <a:pt x="37" y="111"/>
                  </a:cubicBezTo>
                  <a:close/>
                  <a:moveTo>
                    <a:pt x="40" y="100"/>
                  </a:moveTo>
                  <a:cubicBezTo>
                    <a:pt x="43" y="100"/>
                    <a:pt x="45" y="99"/>
                    <a:pt x="48" y="99"/>
                  </a:cubicBezTo>
                  <a:cubicBezTo>
                    <a:pt x="50" y="98"/>
                    <a:pt x="53" y="96"/>
                    <a:pt x="55" y="95"/>
                  </a:cubicBezTo>
                  <a:cubicBezTo>
                    <a:pt x="57" y="93"/>
                    <a:pt x="59" y="91"/>
                    <a:pt x="61" y="89"/>
                  </a:cubicBezTo>
                  <a:cubicBezTo>
                    <a:pt x="62" y="87"/>
                    <a:pt x="63" y="85"/>
                    <a:pt x="64" y="82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57"/>
                    <a:pt x="62" y="55"/>
                    <a:pt x="60" y="53"/>
                  </a:cubicBezTo>
                  <a:cubicBezTo>
                    <a:pt x="58" y="50"/>
                    <a:pt x="56" y="48"/>
                    <a:pt x="54" y="47"/>
                  </a:cubicBezTo>
                  <a:cubicBezTo>
                    <a:pt x="51" y="45"/>
                    <a:pt x="49" y="44"/>
                    <a:pt x="47" y="43"/>
                  </a:cubicBezTo>
                  <a:cubicBezTo>
                    <a:pt x="44" y="42"/>
                    <a:pt x="41" y="41"/>
                    <a:pt x="39" y="41"/>
                  </a:cubicBezTo>
                  <a:cubicBezTo>
                    <a:pt x="35" y="41"/>
                    <a:pt x="32" y="42"/>
                    <a:pt x="28" y="44"/>
                  </a:cubicBezTo>
                  <a:cubicBezTo>
                    <a:pt x="25" y="46"/>
                    <a:pt x="23" y="48"/>
                    <a:pt x="20" y="51"/>
                  </a:cubicBezTo>
                  <a:cubicBezTo>
                    <a:pt x="18" y="53"/>
                    <a:pt x="16" y="56"/>
                    <a:pt x="15" y="60"/>
                  </a:cubicBezTo>
                  <a:cubicBezTo>
                    <a:pt x="14" y="64"/>
                    <a:pt x="13" y="67"/>
                    <a:pt x="13" y="71"/>
                  </a:cubicBezTo>
                  <a:cubicBezTo>
                    <a:pt x="13" y="75"/>
                    <a:pt x="14" y="79"/>
                    <a:pt x="15" y="82"/>
                  </a:cubicBezTo>
                  <a:cubicBezTo>
                    <a:pt x="17" y="86"/>
                    <a:pt x="19" y="89"/>
                    <a:pt x="21" y="91"/>
                  </a:cubicBezTo>
                  <a:cubicBezTo>
                    <a:pt x="23" y="94"/>
                    <a:pt x="26" y="96"/>
                    <a:pt x="30" y="98"/>
                  </a:cubicBezTo>
                  <a:cubicBezTo>
                    <a:pt x="33" y="99"/>
                    <a:pt x="36" y="100"/>
                    <a:pt x="40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Freeform 229"/>
            <p:cNvSpPr>
              <a:spLocks noEditPoints="1"/>
            </p:cNvSpPr>
            <p:nvPr/>
          </p:nvSpPr>
          <p:spPr bwMode="auto">
            <a:xfrm>
              <a:off x="9186862" y="3225006"/>
              <a:ext cx="7938" cy="76200"/>
            </a:xfrm>
            <a:custGeom>
              <a:avLst/>
              <a:gdLst>
                <a:gd name="T0" fmla="*/ 0 w 5"/>
                <a:gd name="T1" fmla="*/ 48 h 48"/>
                <a:gd name="T2" fmla="*/ 0 w 5"/>
                <a:gd name="T3" fmla="*/ 14 h 48"/>
                <a:gd name="T4" fmla="*/ 5 w 5"/>
                <a:gd name="T5" fmla="*/ 14 h 48"/>
                <a:gd name="T6" fmla="*/ 5 w 5"/>
                <a:gd name="T7" fmla="*/ 48 h 48"/>
                <a:gd name="T8" fmla="*/ 0 w 5"/>
                <a:gd name="T9" fmla="*/ 48 h 48"/>
                <a:gd name="T10" fmla="*/ 0 w 5"/>
                <a:gd name="T11" fmla="*/ 48 h 48"/>
                <a:gd name="T12" fmla="*/ 0 w 5"/>
                <a:gd name="T13" fmla="*/ 7 h 48"/>
                <a:gd name="T14" fmla="*/ 0 w 5"/>
                <a:gd name="T15" fmla="*/ 0 h 48"/>
                <a:gd name="T16" fmla="*/ 5 w 5"/>
                <a:gd name="T17" fmla="*/ 0 h 48"/>
                <a:gd name="T18" fmla="*/ 5 w 5"/>
                <a:gd name="T19" fmla="*/ 7 h 48"/>
                <a:gd name="T20" fmla="*/ 0 w 5"/>
                <a:gd name="T21" fmla="*/ 7 h 48"/>
                <a:gd name="T22" fmla="*/ 0 w 5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8">
                  <a:moveTo>
                    <a:pt x="0" y="48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Freeform 230"/>
            <p:cNvSpPr>
              <a:spLocks noEditPoints="1"/>
            </p:cNvSpPr>
            <p:nvPr/>
          </p:nvSpPr>
          <p:spPr bwMode="auto">
            <a:xfrm>
              <a:off x="9205912" y="3245644"/>
              <a:ext cx="57150" cy="57150"/>
            </a:xfrm>
            <a:custGeom>
              <a:avLst/>
              <a:gdLst>
                <a:gd name="T0" fmla="*/ 40 w 80"/>
                <a:gd name="T1" fmla="*/ 81 h 81"/>
                <a:gd name="T2" fmla="*/ 24 w 80"/>
                <a:gd name="T3" fmla="*/ 78 h 81"/>
                <a:gd name="T4" fmla="*/ 12 w 80"/>
                <a:gd name="T5" fmla="*/ 69 h 81"/>
                <a:gd name="T6" fmla="*/ 3 w 80"/>
                <a:gd name="T7" fmla="*/ 56 h 81"/>
                <a:gd name="T8" fmla="*/ 0 w 80"/>
                <a:gd name="T9" fmla="*/ 41 h 81"/>
                <a:gd name="T10" fmla="*/ 3 w 80"/>
                <a:gd name="T11" fmla="*/ 25 h 81"/>
                <a:gd name="T12" fmla="*/ 12 w 80"/>
                <a:gd name="T13" fmla="*/ 12 h 81"/>
                <a:gd name="T14" fmla="*/ 24 w 80"/>
                <a:gd name="T15" fmla="*/ 3 h 81"/>
                <a:gd name="T16" fmla="*/ 41 w 80"/>
                <a:gd name="T17" fmla="*/ 0 h 81"/>
                <a:gd name="T18" fmla="*/ 57 w 80"/>
                <a:gd name="T19" fmla="*/ 3 h 81"/>
                <a:gd name="T20" fmla="*/ 69 w 80"/>
                <a:gd name="T21" fmla="*/ 12 h 81"/>
                <a:gd name="T22" fmla="*/ 77 w 80"/>
                <a:gd name="T23" fmla="*/ 25 h 81"/>
                <a:gd name="T24" fmla="*/ 80 w 80"/>
                <a:gd name="T25" fmla="*/ 40 h 81"/>
                <a:gd name="T26" fmla="*/ 80 w 80"/>
                <a:gd name="T27" fmla="*/ 43 h 81"/>
                <a:gd name="T28" fmla="*/ 79 w 80"/>
                <a:gd name="T29" fmla="*/ 45 h 81"/>
                <a:gd name="T30" fmla="*/ 14 w 80"/>
                <a:gd name="T31" fmla="*/ 45 h 81"/>
                <a:gd name="T32" fmla="*/ 17 w 80"/>
                <a:gd name="T33" fmla="*/ 56 h 81"/>
                <a:gd name="T34" fmla="*/ 23 w 80"/>
                <a:gd name="T35" fmla="*/ 64 h 81"/>
                <a:gd name="T36" fmla="*/ 31 w 80"/>
                <a:gd name="T37" fmla="*/ 69 h 81"/>
                <a:gd name="T38" fmla="*/ 41 w 80"/>
                <a:gd name="T39" fmla="*/ 71 h 81"/>
                <a:gd name="T40" fmla="*/ 48 w 80"/>
                <a:gd name="T41" fmla="*/ 70 h 81"/>
                <a:gd name="T42" fmla="*/ 54 w 80"/>
                <a:gd name="T43" fmla="*/ 68 h 81"/>
                <a:gd name="T44" fmla="*/ 60 w 80"/>
                <a:gd name="T45" fmla="*/ 64 h 81"/>
                <a:gd name="T46" fmla="*/ 63 w 80"/>
                <a:gd name="T47" fmla="*/ 58 h 81"/>
                <a:gd name="T48" fmla="*/ 75 w 80"/>
                <a:gd name="T49" fmla="*/ 62 h 81"/>
                <a:gd name="T50" fmla="*/ 69 w 80"/>
                <a:gd name="T51" fmla="*/ 69 h 81"/>
                <a:gd name="T52" fmla="*/ 62 w 80"/>
                <a:gd name="T53" fmla="*/ 76 h 81"/>
                <a:gd name="T54" fmla="*/ 52 w 80"/>
                <a:gd name="T55" fmla="*/ 80 h 81"/>
                <a:gd name="T56" fmla="*/ 40 w 80"/>
                <a:gd name="T57" fmla="*/ 81 h 81"/>
                <a:gd name="T58" fmla="*/ 67 w 80"/>
                <a:gd name="T59" fmla="*/ 35 h 81"/>
                <a:gd name="T60" fmla="*/ 65 w 80"/>
                <a:gd name="T61" fmla="*/ 25 h 81"/>
                <a:gd name="T62" fmla="*/ 59 w 80"/>
                <a:gd name="T63" fmla="*/ 17 h 81"/>
                <a:gd name="T64" fmla="*/ 50 w 80"/>
                <a:gd name="T65" fmla="*/ 12 h 81"/>
                <a:gd name="T66" fmla="*/ 41 w 80"/>
                <a:gd name="T67" fmla="*/ 10 h 81"/>
                <a:gd name="T68" fmla="*/ 31 w 80"/>
                <a:gd name="T69" fmla="*/ 12 h 81"/>
                <a:gd name="T70" fmla="*/ 22 w 80"/>
                <a:gd name="T71" fmla="*/ 17 h 81"/>
                <a:gd name="T72" fmla="*/ 17 w 80"/>
                <a:gd name="T73" fmla="*/ 25 h 81"/>
                <a:gd name="T74" fmla="*/ 14 w 80"/>
                <a:gd name="T75" fmla="*/ 35 h 81"/>
                <a:gd name="T76" fmla="*/ 67 w 80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2" y="69"/>
                  </a:cubicBezTo>
                  <a:cubicBezTo>
                    <a:pt x="8" y="66"/>
                    <a:pt x="5" y="61"/>
                    <a:pt x="3" y="56"/>
                  </a:cubicBezTo>
                  <a:cubicBezTo>
                    <a:pt x="1" y="51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2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5" y="0"/>
                    <a:pt x="41" y="0"/>
                  </a:cubicBezTo>
                  <a:cubicBezTo>
                    <a:pt x="46" y="0"/>
                    <a:pt x="52" y="1"/>
                    <a:pt x="57" y="3"/>
                  </a:cubicBezTo>
                  <a:cubicBezTo>
                    <a:pt x="62" y="6"/>
                    <a:pt x="66" y="9"/>
                    <a:pt x="69" y="12"/>
                  </a:cubicBezTo>
                  <a:cubicBezTo>
                    <a:pt x="72" y="16"/>
                    <a:pt x="75" y="20"/>
                    <a:pt x="77" y="25"/>
                  </a:cubicBezTo>
                  <a:cubicBezTo>
                    <a:pt x="79" y="30"/>
                    <a:pt x="80" y="35"/>
                    <a:pt x="80" y="40"/>
                  </a:cubicBezTo>
                  <a:cubicBezTo>
                    <a:pt x="80" y="41"/>
                    <a:pt x="80" y="42"/>
                    <a:pt x="80" y="43"/>
                  </a:cubicBezTo>
                  <a:cubicBezTo>
                    <a:pt x="80" y="44"/>
                    <a:pt x="80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9"/>
                    <a:pt x="16" y="53"/>
                    <a:pt x="17" y="56"/>
                  </a:cubicBezTo>
                  <a:cubicBezTo>
                    <a:pt x="19" y="59"/>
                    <a:pt x="21" y="62"/>
                    <a:pt x="23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1"/>
                    <a:pt x="37" y="71"/>
                    <a:pt x="41" y="71"/>
                  </a:cubicBezTo>
                  <a:cubicBezTo>
                    <a:pt x="43" y="71"/>
                    <a:pt x="46" y="71"/>
                    <a:pt x="48" y="70"/>
                  </a:cubicBezTo>
                  <a:cubicBezTo>
                    <a:pt x="50" y="70"/>
                    <a:pt x="52" y="69"/>
                    <a:pt x="54" y="68"/>
                  </a:cubicBezTo>
                  <a:cubicBezTo>
                    <a:pt x="56" y="67"/>
                    <a:pt x="58" y="65"/>
                    <a:pt x="60" y="64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3" y="64"/>
                    <a:pt x="72" y="67"/>
                    <a:pt x="69" y="69"/>
                  </a:cubicBezTo>
                  <a:cubicBezTo>
                    <a:pt x="67" y="72"/>
                    <a:pt x="64" y="74"/>
                    <a:pt x="62" y="76"/>
                  </a:cubicBezTo>
                  <a:cubicBezTo>
                    <a:pt x="59" y="77"/>
                    <a:pt x="55" y="79"/>
                    <a:pt x="52" y="80"/>
                  </a:cubicBezTo>
                  <a:cubicBezTo>
                    <a:pt x="48" y="81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7" y="32"/>
                    <a:pt x="66" y="28"/>
                    <a:pt x="65" y="25"/>
                  </a:cubicBezTo>
                  <a:cubicBezTo>
                    <a:pt x="63" y="22"/>
                    <a:pt x="61" y="19"/>
                    <a:pt x="59" y="17"/>
                  </a:cubicBezTo>
                  <a:cubicBezTo>
                    <a:pt x="56" y="15"/>
                    <a:pt x="54" y="13"/>
                    <a:pt x="50" y="12"/>
                  </a:cubicBezTo>
                  <a:cubicBezTo>
                    <a:pt x="47" y="11"/>
                    <a:pt x="44" y="10"/>
                    <a:pt x="41" y="10"/>
                  </a:cubicBezTo>
                  <a:cubicBezTo>
                    <a:pt x="37" y="10"/>
                    <a:pt x="34" y="11"/>
                    <a:pt x="31" y="12"/>
                  </a:cubicBezTo>
                  <a:cubicBezTo>
                    <a:pt x="28" y="13"/>
                    <a:pt x="25" y="15"/>
                    <a:pt x="22" y="17"/>
                  </a:cubicBezTo>
                  <a:cubicBezTo>
                    <a:pt x="20" y="19"/>
                    <a:pt x="18" y="22"/>
                    <a:pt x="17" y="25"/>
                  </a:cubicBezTo>
                  <a:cubicBezTo>
                    <a:pt x="15" y="28"/>
                    <a:pt x="14" y="32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Freeform 231"/>
            <p:cNvSpPr/>
            <p:nvPr/>
          </p:nvSpPr>
          <p:spPr bwMode="auto">
            <a:xfrm>
              <a:off x="9267825" y="3228181"/>
              <a:ext cx="33338" cy="74613"/>
            </a:xfrm>
            <a:custGeom>
              <a:avLst/>
              <a:gdLst>
                <a:gd name="T0" fmla="*/ 47 w 47"/>
                <a:gd name="T1" fmla="*/ 101 h 106"/>
                <a:gd name="T2" fmla="*/ 44 w 47"/>
                <a:gd name="T3" fmla="*/ 102 h 106"/>
                <a:gd name="T4" fmla="*/ 40 w 47"/>
                <a:gd name="T5" fmla="*/ 104 h 106"/>
                <a:gd name="T6" fmla="*/ 34 w 47"/>
                <a:gd name="T7" fmla="*/ 105 h 106"/>
                <a:gd name="T8" fmla="*/ 28 w 47"/>
                <a:gd name="T9" fmla="*/ 106 h 106"/>
                <a:gd name="T10" fmla="*/ 16 w 47"/>
                <a:gd name="T11" fmla="*/ 102 h 106"/>
                <a:gd name="T12" fmla="*/ 10 w 47"/>
                <a:gd name="T13" fmla="*/ 90 h 106"/>
                <a:gd name="T14" fmla="*/ 10 w 47"/>
                <a:gd name="T15" fmla="*/ 37 h 106"/>
                <a:gd name="T16" fmla="*/ 0 w 47"/>
                <a:gd name="T17" fmla="*/ 37 h 106"/>
                <a:gd name="T18" fmla="*/ 0 w 47"/>
                <a:gd name="T19" fmla="*/ 26 h 106"/>
                <a:gd name="T20" fmla="*/ 10 w 47"/>
                <a:gd name="T21" fmla="*/ 26 h 106"/>
                <a:gd name="T22" fmla="*/ 10 w 47"/>
                <a:gd name="T23" fmla="*/ 0 h 106"/>
                <a:gd name="T24" fmla="*/ 24 w 47"/>
                <a:gd name="T25" fmla="*/ 0 h 106"/>
                <a:gd name="T26" fmla="*/ 24 w 47"/>
                <a:gd name="T27" fmla="*/ 26 h 106"/>
                <a:gd name="T28" fmla="*/ 41 w 47"/>
                <a:gd name="T29" fmla="*/ 26 h 106"/>
                <a:gd name="T30" fmla="*/ 41 w 47"/>
                <a:gd name="T31" fmla="*/ 37 h 106"/>
                <a:gd name="T32" fmla="*/ 24 w 47"/>
                <a:gd name="T33" fmla="*/ 37 h 106"/>
                <a:gd name="T34" fmla="*/ 24 w 47"/>
                <a:gd name="T35" fmla="*/ 85 h 106"/>
                <a:gd name="T36" fmla="*/ 27 w 47"/>
                <a:gd name="T37" fmla="*/ 92 h 106"/>
                <a:gd name="T38" fmla="*/ 33 w 47"/>
                <a:gd name="T39" fmla="*/ 94 h 106"/>
                <a:gd name="T40" fmla="*/ 40 w 47"/>
                <a:gd name="T41" fmla="*/ 92 h 106"/>
                <a:gd name="T42" fmla="*/ 44 w 47"/>
                <a:gd name="T43" fmla="*/ 90 h 106"/>
                <a:gd name="T44" fmla="*/ 47 w 47"/>
                <a:gd name="T45" fmla="*/ 10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6">
                  <a:moveTo>
                    <a:pt x="47" y="101"/>
                  </a:moveTo>
                  <a:cubicBezTo>
                    <a:pt x="46" y="101"/>
                    <a:pt x="45" y="102"/>
                    <a:pt x="44" y="102"/>
                  </a:cubicBezTo>
                  <a:cubicBezTo>
                    <a:pt x="43" y="103"/>
                    <a:pt x="41" y="103"/>
                    <a:pt x="40" y="104"/>
                  </a:cubicBezTo>
                  <a:cubicBezTo>
                    <a:pt x="38" y="105"/>
                    <a:pt x="36" y="105"/>
                    <a:pt x="34" y="105"/>
                  </a:cubicBezTo>
                  <a:cubicBezTo>
                    <a:pt x="32" y="106"/>
                    <a:pt x="30" y="106"/>
                    <a:pt x="28" y="106"/>
                  </a:cubicBezTo>
                  <a:cubicBezTo>
                    <a:pt x="23" y="106"/>
                    <a:pt x="19" y="105"/>
                    <a:pt x="16" y="102"/>
                  </a:cubicBezTo>
                  <a:cubicBezTo>
                    <a:pt x="12" y="99"/>
                    <a:pt x="10" y="95"/>
                    <a:pt x="10" y="90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2"/>
                  </a:cubicBezTo>
                  <a:cubicBezTo>
                    <a:pt x="28" y="93"/>
                    <a:pt x="30" y="94"/>
                    <a:pt x="33" y="94"/>
                  </a:cubicBezTo>
                  <a:cubicBezTo>
                    <a:pt x="35" y="94"/>
                    <a:pt x="38" y="93"/>
                    <a:pt x="40" y="92"/>
                  </a:cubicBezTo>
                  <a:cubicBezTo>
                    <a:pt x="42" y="92"/>
                    <a:pt x="43" y="91"/>
                    <a:pt x="44" y="90"/>
                  </a:cubicBezTo>
                  <a:cubicBezTo>
                    <a:pt x="47" y="101"/>
                    <a:pt x="47" y="101"/>
                    <a:pt x="47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Freeform 232"/>
            <p:cNvSpPr/>
            <p:nvPr/>
          </p:nvSpPr>
          <p:spPr bwMode="auto">
            <a:xfrm>
              <a:off x="9336087" y="3245644"/>
              <a:ext cx="47625" cy="55563"/>
            </a:xfrm>
            <a:custGeom>
              <a:avLst/>
              <a:gdLst>
                <a:gd name="T0" fmla="*/ 68 w 68"/>
                <a:gd name="T1" fmla="*/ 80 h 80"/>
                <a:gd name="T2" fmla="*/ 54 w 68"/>
                <a:gd name="T3" fmla="*/ 80 h 80"/>
                <a:gd name="T4" fmla="*/ 54 w 68"/>
                <a:gd name="T5" fmla="*/ 36 h 80"/>
                <a:gd name="T6" fmla="*/ 51 w 68"/>
                <a:gd name="T7" fmla="*/ 18 h 80"/>
                <a:gd name="T8" fmla="*/ 39 w 68"/>
                <a:gd name="T9" fmla="*/ 12 h 80"/>
                <a:gd name="T10" fmla="*/ 31 w 68"/>
                <a:gd name="T11" fmla="*/ 14 h 80"/>
                <a:gd name="T12" fmla="*/ 23 w 68"/>
                <a:gd name="T13" fmla="*/ 18 h 80"/>
                <a:gd name="T14" fmla="*/ 17 w 68"/>
                <a:gd name="T15" fmla="*/ 24 h 80"/>
                <a:gd name="T16" fmla="*/ 13 w 68"/>
                <a:gd name="T17" fmla="*/ 33 h 80"/>
                <a:gd name="T18" fmla="*/ 13 w 68"/>
                <a:gd name="T19" fmla="*/ 80 h 80"/>
                <a:gd name="T20" fmla="*/ 0 w 68"/>
                <a:gd name="T21" fmla="*/ 80 h 80"/>
                <a:gd name="T22" fmla="*/ 0 w 68"/>
                <a:gd name="T23" fmla="*/ 1 h 80"/>
                <a:gd name="T24" fmla="*/ 12 w 68"/>
                <a:gd name="T25" fmla="*/ 1 h 80"/>
                <a:gd name="T26" fmla="*/ 12 w 68"/>
                <a:gd name="T27" fmla="*/ 18 h 80"/>
                <a:gd name="T28" fmla="*/ 25 w 68"/>
                <a:gd name="T29" fmla="*/ 5 h 80"/>
                <a:gd name="T30" fmla="*/ 44 w 68"/>
                <a:gd name="T31" fmla="*/ 0 h 80"/>
                <a:gd name="T32" fmla="*/ 55 w 68"/>
                <a:gd name="T33" fmla="*/ 3 h 80"/>
                <a:gd name="T34" fmla="*/ 63 w 68"/>
                <a:gd name="T35" fmla="*/ 9 h 80"/>
                <a:gd name="T36" fmla="*/ 66 w 68"/>
                <a:gd name="T37" fmla="*/ 20 h 80"/>
                <a:gd name="T38" fmla="*/ 68 w 68"/>
                <a:gd name="T39" fmla="*/ 33 h 80"/>
                <a:gd name="T40" fmla="*/ 68 w 68"/>
                <a:gd name="T4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80">
                  <a:moveTo>
                    <a:pt x="68" y="80"/>
                  </a:moveTo>
                  <a:cubicBezTo>
                    <a:pt x="54" y="80"/>
                    <a:pt x="54" y="80"/>
                    <a:pt x="54" y="80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28"/>
                    <a:pt x="53" y="21"/>
                    <a:pt x="51" y="18"/>
                  </a:cubicBezTo>
                  <a:cubicBezTo>
                    <a:pt x="48" y="14"/>
                    <a:pt x="44" y="12"/>
                    <a:pt x="39" y="12"/>
                  </a:cubicBezTo>
                  <a:cubicBezTo>
                    <a:pt x="36" y="12"/>
                    <a:pt x="34" y="12"/>
                    <a:pt x="31" y="14"/>
                  </a:cubicBezTo>
                  <a:cubicBezTo>
                    <a:pt x="28" y="15"/>
                    <a:pt x="26" y="16"/>
                    <a:pt x="23" y="18"/>
                  </a:cubicBezTo>
                  <a:cubicBezTo>
                    <a:pt x="21" y="20"/>
                    <a:pt x="19" y="22"/>
                    <a:pt x="17" y="24"/>
                  </a:cubicBezTo>
                  <a:cubicBezTo>
                    <a:pt x="15" y="27"/>
                    <a:pt x="14" y="30"/>
                    <a:pt x="13" y="3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5" y="13"/>
                    <a:pt x="19" y="8"/>
                    <a:pt x="25" y="5"/>
                  </a:cubicBezTo>
                  <a:cubicBezTo>
                    <a:pt x="31" y="2"/>
                    <a:pt x="37" y="0"/>
                    <a:pt x="44" y="0"/>
                  </a:cubicBezTo>
                  <a:cubicBezTo>
                    <a:pt x="49" y="0"/>
                    <a:pt x="52" y="1"/>
                    <a:pt x="55" y="3"/>
                  </a:cubicBezTo>
                  <a:cubicBezTo>
                    <a:pt x="58" y="4"/>
                    <a:pt x="61" y="7"/>
                    <a:pt x="63" y="9"/>
                  </a:cubicBezTo>
                  <a:cubicBezTo>
                    <a:pt x="64" y="12"/>
                    <a:pt x="66" y="16"/>
                    <a:pt x="66" y="20"/>
                  </a:cubicBezTo>
                  <a:cubicBezTo>
                    <a:pt x="67" y="24"/>
                    <a:pt x="68" y="28"/>
                    <a:pt x="68" y="33"/>
                  </a:cubicBezTo>
                  <a:cubicBezTo>
                    <a:pt x="68" y="80"/>
                    <a:pt x="68" y="80"/>
                    <a:pt x="68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233"/>
            <p:cNvSpPr>
              <a:spLocks noEditPoints="1"/>
            </p:cNvSpPr>
            <p:nvPr/>
          </p:nvSpPr>
          <p:spPr bwMode="auto">
            <a:xfrm>
              <a:off x="9394825" y="3245644"/>
              <a:ext cx="53975" cy="57150"/>
            </a:xfrm>
            <a:custGeom>
              <a:avLst/>
              <a:gdLst>
                <a:gd name="T0" fmla="*/ 40 w 79"/>
                <a:gd name="T1" fmla="*/ 81 h 81"/>
                <a:gd name="T2" fmla="*/ 24 w 79"/>
                <a:gd name="T3" fmla="*/ 78 h 81"/>
                <a:gd name="T4" fmla="*/ 11 w 79"/>
                <a:gd name="T5" fmla="*/ 69 h 81"/>
                <a:gd name="T6" fmla="*/ 3 w 79"/>
                <a:gd name="T7" fmla="*/ 56 h 81"/>
                <a:gd name="T8" fmla="*/ 0 w 79"/>
                <a:gd name="T9" fmla="*/ 41 h 81"/>
                <a:gd name="T10" fmla="*/ 3 w 79"/>
                <a:gd name="T11" fmla="*/ 25 h 81"/>
                <a:gd name="T12" fmla="*/ 11 w 79"/>
                <a:gd name="T13" fmla="*/ 12 h 81"/>
                <a:gd name="T14" fmla="*/ 24 w 79"/>
                <a:gd name="T15" fmla="*/ 3 h 81"/>
                <a:gd name="T16" fmla="*/ 40 w 79"/>
                <a:gd name="T17" fmla="*/ 0 h 81"/>
                <a:gd name="T18" fmla="*/ 56 w 79"/>
                <a:gd name="T19" fmla="*/ 3 h 81"/>
                <a:gd name="T20" fmla="*/ 69 w 79"/>
                <a:gd name="T21" fmla="*/ 12 h 81"/>
                <a:gd name="T22" fmla="*/ 76 w 79"/>
                <a:gd name="T23" fmla="*/ 25 h 81"/>
                <a:gd name="T24" fmla="*/ 79 w 79"/>
                <a:gd name="T25" fmla="*/ 40 h 81"/>
                <a:gd name="T26" fmla="*/ 79 w 79"/>
                <a:gd name="T27" fmla="*/ 43 h 81"/>
                <a:gd name="T28" fmla="*/ 79 w 79"/>
                <a:gd name="T29" fmla="*/ 45 h 81"/>
                <a:gd name="T30" fmla="*/ 14 w 79"/>
                <a:gd name="T31" fmla="*/ 45 h 81"/>
                <a:gd name="T32" fmla="*/ 17 w 79"/>
                <a:gd name="T33" fmla="*/ 56 h 81"/>
                <a:gd name="T34" fmla="*/ 22 w 79"/>
                <a:gd name="T35" fmla="*/ 64 h 81"/>
                <a:gd name="T36" fmla="*/ 31 w 79"/>
                <a:gd name="T37" fmla="*/ 69 h 81"/>
                <a:gd name="T38" fmla="*/ 40 w 79"/>
                <a:gd name="T39" fmla="*/ 71 h 81"/>
                <a:gd name="T40" fmla="*/ 47 w 79"/>
                <a:gd name="T41" fmla="*/ 70 h 81"/>
                <a:gd name="T42" fmla="*/ 54 w 79"/>
                <a:gd name="T43" fmla="*/ 68 h 81"/>
                <a:gd name="T44" fmla="*/ 59 w 79"/>
                <a:gd name="T45" fmla="*/ 64 h 81"/>
                <a:gd name="T46" fmla="*/ 63 w 79"/>
                <a:gd name="T47" fmla="*/ 58 h 81"/>
                <a:gd name="T48" fmla="*/ 74 w 79"/>
                <a:gd name="T49" fmla="*/ 62 h 81"/>
                <a:gd name="T50" fmla="*/ 69 w 79"/>
                <a:gd name="T51" fmla="*/ 69 h 81"/>
                <a:gd name="T52" fmla="*/ 61 w 79"/>
                <a:gd name="T53" fmla="*/ 76 h 81"/>
                <a:gd name="T54" fmla="*/ 51 w 79"/>
                <a:gd name="T55" fmla="*/ 80 h 81"/>
                <a:gd name="T56" fmla="*/ 40 w 79"/>
                <a:gd name="T57" fmla="*/ 81 h 81"/>
                <a:gd name="T58" fmla="*/ 67 w 79"/>
                <a:gd name="T59" fmla="*/ 35 h 81"/>
                <a:gd name="T60" fmla="*/ 64 w 79"/>
                <a:gd name="T61" fmla="*/ 25 h 81"/>
                <a:gd name="T62" fmla="*/ 58 w 79"/>
                <a:gd name="T63" fmla="*/ 17 h 81"/>
                <a:gd name="T64" fmla="*/ 50 w 79"/>
                <a:gd name="T65" fmla="*/ 12 h 81"/>
                <a:gd name="T66" fmla="*/ 40 w 79"/>
                <a:gd name="T67" fmla="*/ 10 h 81"/>
                <a:gd name="T68" fmla="*/ 30 w 79"/>
                <a:gd name="T69" fmla="*/ 12 h 81"/>
                <a:gd name="T70" fmla="*/ 22 w 79"/>
                <a:gd name="T71" fmla="*/ 17 h 81"/>
                <a:gd name="T72" fmla="*/ 16 w 79"/>
                <a:gd name="T73" fmla="*/ 25 h 81"/>
                <a:gd name="T74" fmla="*/ 14 w 79"/>
                <a:gd name="T75" fmla="*/ 35 h 81"/>
                <a:gd name="T76" fmla="*/ 67 w 79"/>
                <a:gd name="T77" fmla="*/ 3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1">
                  <a:moveTo>
                    <a:pt x="40" y="81"/>
                  </a:moveTo>
                  <a:cubicBezTo>
                    <a:pt x="34" y="81"/>
                    <a:pt x="29" y="80"/>
                    <a:pt x="24" y="78"/>
                  </a:cubicBezTo>
                  <a:cubicBezTo>
                    <a:pt x="19" y="76"/>
                    <a:pt x="15" y="73"/>
                    <a:pt x="11" y="69"/>
                  </a:cubicBezTo>
                  <a:cubicBezTo>
                    <a:pt x="8" y="66"/>
                    <a:pt x="5" y="61"/>
                    <a:pt x="3" y="56"/>
                  </a:cubicBezTo>
                  <a:cubicBezTo>
                    <a:pt x="1" y="51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8" y="16"/>
                    <a:pt x="11" y="12"/>
                  </a:cubicBezTo>
                  <a:cubicBezTo>
                    <a:pt x="15" y="8"/>
                    <a:pt x="19" y="5"/>
                    <a:pt x="24" y="3"/>
                  </a:cubicBezTo>
                  <a:cubicBezTo>
                    <a:pt x="29" y="1"/>
                    <a:pt x="34" y="0"/>
                    <a:pt x="40" y="0"/>
                  </a:cubicBezTo>
                  <a:cubicBezTo>
                    <a:pt x="46" y="0"/>
                    <a:pt x="51" y="1"/>
                    <a:pt x="56" y="3"/>
                  </a:cubicBezTo>
                  <a:cubicBezTo>
                    <a:pt x="61" y="6"/>
                    <a:pt x="65" y="9"/>
                    <a:pt x="69" y="12"/>
                  </a:cubicBezTo>
                  <a:cubicBezTo>
                    <a:pt x="72" y="16"/>
                    <a:pt x="75" y="20"/>
                    <a:pt x="76" y="25"/>
                  </a:cubicBezTo>
                  <a:cubicBezTo>
                    <a:pt x="78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7" y="56"/>
                  </a:cubicBezTo>
                  <a:cubicBezTo>
                    <a:pt x="18" y="59"/>
                    <a:pt x="20" y="62"/>
                    <a:pt x="22" y="64"/>
                  </a:cubicBezTo>
                  <a:cubicBezTo>
                    <a:pt x="25" y="66"/>
                    <a:pt x="28" y="68"/>
                    <a:pt x="31" y="69"/>
                  </a:cubicBezTo>
                  <a:cubicBezTo>
                    <a:pt x="34" y="71"/>
                    <a:pt x="37" y="71"/>
                    <a:pt x="40" y="71"/>
                  </a:cubicBezTo>
                  <a:cubicBezTo>
                    <a:pt x="43" y="71"/>
                    <a:pt x="45" y="71"/>
                    <a:pt x="47" y="70"/>
                  </a:cubicBezTo>
                  <a:cubicBezTo>
                    <a:pt x="50" y="70"/>
                    <a:pt x="52" y="69"/>
                    <a:pt x="54" y="68"/>
                  </a:cubicBezTo>
                  <a:cubicBezTo>
                    <a:pt x="56" y="67"/>
                    <a:pt x="58" y="65"/>
                    <a:pt x="59" y="64"/>
                  </a:cubicBezTo>
                  <a:cubicBezTo>
                    <a:pt x="61" y="62"/>
                    <a:pt x="62" y="60"/>
                    <a:pt x="63" y="58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4"/>
                    <a:pt x="71" y="67"/>
                    <a:pt x="69" y="69"/>
                  </a:cubicBezTo>
                  <a:cubicBezTo>
                    <a:pt x="67" y="72"/>
                    <a:pt x="64" y="74"/>
                    <a:pt x="61" y="76"/>
                  </a:cubicBezTo>
                  <a:cubicBezTo>
                    <a:pt x="58" y="77"/>
                    <a:pt x="55" y="79"/>
                    <a:pt x="51" y="80"/>
                  </a:cubicBezTo>
                  <a:cubicBezTo>
                    <a:pt x="48" y="81"/>
                    <a:pt x="44" y="81"/>
                    <a:pt x="40" y="81"/>
                  </a:cubicBezTo>
                  <a:close/>
                  <a:moveTo>
                    <a:pt x="67" y="35"/>
                  </a:moveTo>
                  <a:cubicBezTo>
                    <a:pt x="66" y="32"/>
                    <a:pt x="66" y="28"/>
                    <a:pt x="64" y="25"/>
                  </a:cubicBezTo>
                  <a:cubicBezTo>
                    <a:pt x="62" y="22"/>
                    <a:pt x="60" y="19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4" y="10"/>
                    <a:pt x="40" y="10"/>
                  </a:cubicBezTo>
                  <a:cubicBezTo>
                    <a:pt x="37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20" y="19"/>
                    <a:pt x="18" y="22"/>
                    <a:pt x="16" y="25"/>
                  </a:cubicBezTo>
                  <a:cubicBezTo>
                    <a:pt x="15" y="28"/>
                    <a:pt x="14" y="32"/>
                    <a:pt x="14" y="35"/>
                  </a:cubicBezTo>
                  <a:cubicBezTo>
                    <a:pt x="67" y="35"/>
                    <a:pt x="67" y="35"/>
                    <a:pt x="67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234"/>
            <p:cNvSpPr/>
            <p:nvPr/>
          </p:nvSpPr>
          <p:spPr bwMode="auto">
            <a:xfrm>
              <a:off x="9456737" y="3245644"/>
              <a:ext cx="50800" cy="57150"/>
            </a:xfrm>
            <a:custGeom>
              <a:avLst/>
              <a:gdLst>
                <a:gd name="T0" fmla="*/ 0 w 73"/>
                <a:gd name="T1" fmla="*/ 40 h 81"/>
                <a:gd name="T2" fmla="*/ 3 w 73"/>
                <a:gd name="T3" fmla="*/ 25 h 81"/>
                <a:gd name="T4" fmla="*/ 11 w 73"/>
                <a:gd name="T5" fmla="*/ 12 h 81"/>
                <a:gd name="T6" fmla="*/ 23 w 73"/>
                <a:gd name="T7" fmla="*/ 3 h 81"/>
                <a:gd name="T8" fmla="*/ 40 w 73"/>
                <a:gd name="T9" fmla="*/ 0 h 81"/>
                <a:gd name="T10" fmla="*/ 60 w 73"/>
                <a:gd name="T11" fmla="*/ 5 h 81"/>
                <a:gd name="T12" fmla="*/ 73 w 73"/>
                <a:gd name="T13" fmla="*/ 19 h 81"/>
                <a:gd name="T14" fmla="*/ 60 w 73"/>
                <a:gd name="T15" fmla="*/ 23 h 81"/>
                <a:gd name="T16" fmla="*/ 51 w 73"/>
                <a:gd name="T17" fmla="*/ 15 h 81"/>
                <a:gd name="T18" fmla="*/ 39 w 73"/>
                <a:gd name="T19" fmla="*/ 11 h 81"/>
                <a:gd name="T20" fmla="*/ 29 w 73"/>
                <a:gd name="T21" fmla="*/ 14 h 81"/>
                <a:gd name="T22" fmla="*/ 21 w 73"/>
                <a:gd name="T23" fmla="*/ 20 h 81"/>
                <a:gd name="T24" fmla="*/ 15 w 73"/>
                <a:gd name="T25" fmla="*/ 29 h 81"/>
                <a:gd name="T26" fmla="*/ 13 w 73"/>
                <a:gd name="T27" fmla="*/ 40 h 81"/>
                <a:gd name="T28" fmla="*/ 15 w 73"/>
                <a:gd name="T29" fmla="*/ 52 h 81"/>
                <a:gd name="T30" fmla="*/ 21 w 73"/>
                <a:gd name="T31" fmla="*/ 61 h 81"/>
                <a:gd name="T32" fmla="*/ 29 w 73"/>
                <a:gd name="T33" fmla="*/ 68 h 81"/>
                <a:gd name="T34" fmla="*/ 39 w 73"/>
                <a:gd name="T35" fmla="*/ 70 h 81"/>
                <a:gd name="T36" fmla="*/ 46 w 73"/>
                <a:gd name="T37" fmla="*/ 69 h 81"/>
                <a:gd name="T38" fmla="*/ 52 w 73"/>
                <a:gd name="T39" fmla="*/ 66 h 81"/>
                <a:gd name="T40" fmla="*/ 57 w 73"/>
                <a:gd name="T41" fmla="*/ 62 h 81"/>
                <a:gd name="T42" fmla="*/ 60 w 73"/>
                <a:gd name="T43" fmla="*/ 58 h 81"/>
                <a:gd name="T44" fmla="*/ 73 w 73"/>
                <a:gd name="T45" fmla="*/ 62 h 81"/>
                <a:gd name="T46" fmla="*/ 68 w 73"/>
                <a:gd name="T47" fmla="*/ 70 h 81"/>
                <a:gd name="T48" fmla="*/ 61 w 73"/>
                <a:gd name="T49" fmla="*/ 76 h 81"/>
                <a:gd name="T50" fmla="*/ 51 w 73"/>
                <a:gd name="T51" fmla="*/ 80 h 81"/>
                <a:gd name="T52" fmla="*/ 40 w 73"/>
                <a:gd name="T53" fmla="*/ 81 h 81"/>
                <a:gd name="T54" fmla="*/ 23 w 73"/>
                <a:gd name="T55" fmla="*/ 78 h 81"/>
                <a:gd name="T56" fmla="*/ 11 w 73"/>
                <a:gd name="T57" fmla="*/ 69 h 81"/>
                <a:gd name="T58" fmla="*/ 3 w 73"/>
                <a:gd name="T59" fmla="*/ 56 h 81"/>
                <a:gd name="T60" fmla="*/ 0 w 73"/>
                <a:gd name="T61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3" h="81">
                  <a:moveTo>
                    <a:pt x="0" y="40"/>
                  </a:moveTo>
                  <a:cubicBezTo>
                    <a:pt x="0" y="35"/>
                    <a:pt x="1" y="30"/>
                    <a:pt x="3" y="25"/>
                  </a:cubicBezTo>
                  <a:cubicBezTo>
                    <a:pt x="4" y="20"/>
                    <a:pt x="7" y="16"/>
                    <a:pt x="11" y="12"/>
                  </a:cubicBezTo>
                  <a:cubicBezTo>
                    <a:pt x="14" y="8"/>
                    <a:pt x="18" y="5"/>
                    <a:pt x="23" y="3"/>
                  </a:cubicBezTo>
                  <a:cubicBezTo>
                    <a:pt x="28" y="1"/>
                    <a:pt x="33" y="0"/>
                    <a:pt x="40" y="0"/>
                  </a:cubicBezTo>
                  <a:cubicBezTo>
                    <a:pt x="47" y="0"/>
                    <a:pt x="54" y="2"/>
                    <a:pt x="60" y="5"/>
                  </a:cubicBezTo>
                  <a:cubicBezTo>
                    <a:pt x="65" y="9"/>
                    <a:pt x="70" y="13"/>
                    <a:pt x="73" y="1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8" y="20"/>
                    <a:pt x="55" y="17"/>
                    <a:pt x="51" y="15"/>
                  </a:cubicBezTo>
                  <a:cubicBezTo>
                    <a:pt x="48" y="13"/>
                    <a:pt x="44" y="11"/>
                    <a:pt x="39" y="11"/>
                  </a:cubicBezTo>
                  <a:cubicBezTo>
                    <a:pt x="36" y="11"/>
                    <a:pt x="32" y="12"/>
                    <a:pt x="29" y="14"/>
                  </a:cubicBezTo>
                  <a:cubicBezTo>
                    <a:pt x="26" y="15"/>
                    <a:pt x="23" y="17"/>
                    <a:pt x="21" y="20"/>
                  </a:cubicBezTo>
                  <a:cubicBezTo>
                    <a:pt x="18" y="22"/>
                    <a:pt x="17" y="25"/>
                    <a:pt x="15" y="29"/>
                  </a:cubicBezTo>
                  <a:cubicBezTo>
                    <a:pt x="14" y="32"/>
                    <a:pt x="13" y="36"/>
                    <a:pt x="13" y="40"/>
                  </a:cubicBezTo>
                  <a:cubicBezTo>
                    <a:pt x="13" y="45"/>
                    <a:pt x="14" y="48"/>
                    <a:pt x="15" y="52"/>
                  </a:cubicBezTo>
                  <a:cubicBezTo>
                    <a:pt x="17" y="56"/>
                    <a:pt x="19" y="59"/>
                    <a:pt x="21" y="61"/>
                  </a:cubicBezTo>
                  <a:cubicBezTo>
                    <a:pt x="23" y="64"/>
                    <a:pt x="26" y="66"/>
                    <a:pt x="29" y="68"/>
                  </a:cubicBezTo>
                  <a:cubicBezTo>
                    <a:pt x="32" y="69"/>
                    <a:pt x="36" y="70"/>
                    <a:pt x="39" y="70"/>
                  </a:cubicBezTo>
                  <a:cubicBezTo>
                    <a:pt x="42" y="70"/>
                    <a:pt x="44" y="70"/>
                    <a:pt x="46" y="69"/>
                  </a:cubicBezTo>
                  <a:cubicBezTo>
                    <a:pt x="48" y="68"/>
                    <a:pt x="50" y="67"/>
                    <a:pt x="52" y="66"/>
                  </a:cubicBezTo>
                  <a:cubicBezTo>
                    <a:pt x="54" y="65"/>
                    <a:pt x="56" y="64"/>
                    <a:pt x="57" y="62"/>
                  </a:cubicBezTo>
                  <a:cubicBezTo>
                    <a:pt x="59" y="61"/>
                    <a:pt x="60" y="59"/>
                    <a:pt x="60" y="58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2" y="65"/>
                    <a:pt x="70" y="67"/>
                    <a:pt x="68" y="70"/>
                  </a:cubicBezTo>
                  <a:cubicBezTo>
                    <a:pt x="66" y="72"/>
                    <a:pt x="63" y="74"/>
                    <a:pt x="61" y="76"/>
                  </a:cubicBezTo>
                  <a:cubicBezTo>
                    <a:pt x="58" y="77"/>
                    <a:pt x="54" y="79"/>
                    <a:pt x="51" y="80"/>
                  </a:cubicBezTo>
                  <a:cubicBezTo>
                    <a:pt x="47" y="81"/>
                    <a:pt x="44" y="81"/>
                    <a:pt x="40" y="81"/>
                  </a:cubicBezTo>
                  <a:cubicBezTo>
                    <a:pt x="34" y="81"/>
                    <a:pt x="28" y="80"/>
                    <a:pt x="23" y="78"/>
                  </a:cubicBezTo>
                  <a:cubicBezTo>
                    <a:pt x="19" y="76"/>
                    <a:pt x="14" y="73"/>
                    <a:pt x="11" y="69"/>
                  </a:cubicBezTo>
                  <a:cubicBezTo>
                    <a:pt x="7" y="65"/>
                    <a:pt x="5" y="61"/>
                    <a:pt x="3" y="56"/>
                  </a:cubicBezTo>
                  <a:cubicBezTo>
                    <a:pt x="1" y="51"/>
                    <a:pt x="0" y="46"/>
                    <a:pt x="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Freeform 235"/>
            <p:cNvSpPr/>
            <p:nvPr/>
          </p:nvSpPr>
          <p:spPr bwMode="auto">
            <a:xfrm>
              <a:off x="9517062" y="3290094"/>
              <a:ext cx="9525" cy="20638"/>
            </a:xfrm>
            <a:custGeom>
              <a:avLst/>
              <a:gdLst>
                <a:gd name="T0" fmla="*/ 1 w 6"/>
                <a:gd name="T1" fmla="*/ 13 h 13"/>
                <a:gd name="T2" fmla="*/ 3 w 6"/>
                <a:gd name="T3" fmla="*/ 7 h 13"/>
                <a:gd name="T4" fmla="*/ 0 w 6"/>
                <a:gd name="T5" fmla="*/ 7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7 h 13"/>
                <a:gd name="T12" fmla="*/ 4 w 6"/>
                <a:gd name="T13" fmla="*/ 13 h 13"/>
                <a:gd name="T14" fmla="*/ 1 w 6"/>
                <a:gd name="T15" fmla="*/ 13 h 13"/>
                <a:gd name="T16" fmla="*/ 1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4" y="13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36"/>
            <p:cNvSpPr>
              <a:spLocks noEditPoints="1"/>
            </p:cNvSpPr>
            <p:nvPr/>
          </p:nvSpPr>
          <p:spPr bwMode="auto">
            <a:xfrm>
              <a:off x="8948737" y="3348831"/>
              <a:ext cx="9525" cy="76200"/>
            </a:xfrm>
            <a:custGeom>
              <a:avLst/>
              <a:gdLst>
                <a:gd name="T0" fmla="*/ 0 w 6"/>
                <a:gd name="T1" fmla="*/ 48 h 48"/>
                <a:gd name="T2" fmla="*/ 0 w 6"/>
                <a:gd name="T3" fmla="*/ 14 h 48"/>
                <a:gd name="T4" fmla="*/ 6 w 6"/>
                <a:gd name="T5" fmla="*/ 14 h 48"/>
                <a:gd name="T6" fmla="*/ 6 w 6"/>
                <a:gd name="T7" fmla="*/ 48 h 48"/>
                <a:gd name="T8" fmla="*/ 0 w 6"/>
                <a:gd name="T9" fmla="*/ 48 h 48"/>
                <a:gd name="T10" fmla="*/ 0 w 6"/>
                <a:gd name="T11" fmla="*/ 48 h 48"/>
                <a:gd name="T12" fmla="*/ 0 w 6"/>
                <a:gd name="T13" fmla="*/ 7 h 48"/>
                <a:gd name="T14" fmla="*/ 0 w 6"/>
                <a:gd name="T15" fmla="*/ 0 h 48"/>
                <a:gd name="T16" fmla="*/ 6 w 6"/>
                <a:gd name="T17" fmla="*/ 0 h 48"/>
                <a:gd name="T18" fmla="*/ 6 w 6"/>
                <a:gd name="T19" fmla="*/ 7 h 48"/>
                <a:gd name="T20" fmla="*/ 0 w 6"/>
                <a:gd name="T21" fmla="*/ 7 h 48"/>
                <a:gd name="T22" fmla="*/ 0 w 6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48">
                  <a:moveTo>
                    <a:pt x="0" y="48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37"/>
            <p:cNvSpPr/>
            <p:nvPr/>
          </p:nvSpPr>
          <p:spPr bwMode="auto">
            <a:xfrm>
              <a:off x="8974137" y="3369469"/>
              <a:ext cx="82550" cy="55563"/>
            </a:xfrm>
            <a:custGeom>
              <a:avLst/>
              <a:gdLst>
                <a:gd name="T0" fmla="*/ 118 w 118"/>
                <a:gd name="T1" fmla="*/ 80 h 80"/>
                <a:gd name="T2" fmla="*/ 105 w 118"/>
                <a:gd name="T3" fmla="*/ 80 h 80"/>
                <a:gd name="T4" fmla="*/ 105 w 118"/>
                <a:gd name="T5" fmla="*/ 36 h 80"/>
                <a:gd name="T6" fmla="*/ 101 w 118"/>
                <a:gd name="T7" fmla="*/ 18 h 80"/>
                <a:gd name="T8" fmla="*/ 89 w 118"/>
                <a:gd name="T9" fmla="*/ 12 h 80"/>
                <a:gd name="T10" fmla="*/ 74 w 118"/>
                <a:gd name="T11" fmla="*/ 18 h 80"/>
                <a:gd name="T12" fmla="*/ 65 w 118"/>
                <a:gd name="T13" fmla="*/ 33 h 80"/>
                <a:gd name="T14" fmla="*/ 65 w 118"/>
                <a:gd name="T15" fmla="*/ 80 h 80"/>
                <a:gd name="T16" fmla="*/ 52 w 118"/>
                <a:gd name="T17" fmla="*/ 80 h 80"/>
                <a:gd name="T18" fmla="*/ 52 w 118"/>
                <a:gd name="T19" fmla="*/ 36 h 80"/>
                <a:gd name="T20" fmla="*/ 48 w 118"/>
                <a:gd name="T21" fmla="*/ 18 h 80"/>
                <a:gd name="T22" fmla="*/ 36 w 118"/>
                <a:gd name="T23" fmla="*/ 12 h 80"/>
                <a:gd name="T24" fmla="*/ 22 w 118"/>
                <a:gd name="T25" fmla="*/ 18 h 80"/>
                <a:gd name="T26" fmla="*/ 13 w 118"/>
                <a:gd name="T27" fmla="*/ 33 h 80"/>
                <a:gd name="T28" fmla="*/ 13 w 118"/>
                <a:gd name="T29" fmla="*/ 80 h 80"/>
                <a:gd name="T30" fmla="*/ 0 w 118"/>
                <a:gd name="T31" fmla="*/ 80 h 80"/>
                <a:gd name="T32" fmla="*/ 0 w 118"/>
                <a:gd name="T33" fmla="*/ 2 h 80"/>
                <a:gd name="T34" fmla="*/ 12 w 118"/>
                <a:gd name="T35" fmla="*/ 2 h 80"/>
                <a:gd name="T36" fmla="*/ 12 w 118"/>
                <a:gd name="T37" fmla="*/ 19 h 80"/>
                <a:gd name="T38" fmla="*/ 24 w 118"/>
                <a:gd name="T39" fmla="*/ 5 h 80"/>
                <a:gd name="T40" fmla="*/ 41 w 118"/>
                <a:gd name="T41" fmla="*/ 0 h 80"/>
                <a:gd name="T42" fmla="*/ 57 w 118"/>
                <a:gd name="T43" fmla="*/ 6 h 80"/>
                <a:gd name="T44" fmla="*/ 64 w 118"/>
                <a:gd name="T45" fmla="*/ 19 h 80"/>
                <a:gd name="T46" fmla="*/ 94 w 118"/>
                <a:gd name="T47" fmla="*/ 0 h 80"/>
                <a:gd name="T48" fmla="*/ 105 w 118"/>
                <a:gd name="T49" fmla="*/ 3 h 80"/>
                <a:gd name="T50" fmla="*/ 113 w 118"/>
                <a:gd name="T51" fmla="*/ 10 h 80"/>
                <a:gd name="T52" fmla="*/ 117 w 118"/>
                <a:gd name="T53" fmla="*/ 20 h 80"/>
                <a:gd name="T54" fmla="*/ 118 w 118"/>
                <a:gd name="T55" fmla="*/ 33 h 80"/>
                <a:gd name="T56" fmla="*/ 118 w 118"/>
                <a:gd name="T5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8" h="80">
                  <a:moveTo>
                    <a:pt x="118" y="80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28"/>
                    <a:pt x="103" y="22"/>
                    <a:pt x="101" y="18"/>
                  </a:cubicBezTo>
                  <a:cubicBezTo>
                    <a:pt x="98" y="14"/>
                    <a:pt x="94" y="12"/>
                    <a:pt x="89" y="12"/>
                  </a:cubicBezTo>
                  <a:cubicBezTo>
                    <a:pt x="83" y="12"/>
                    <a:pt x="79" y="14"/>
                    <a:pt x="74" y="18"/>
                  </a:cubicBezTo>
                  <a:cubicBezTo>
                    <a:pt x="70" y="22"/>
                    <a:pt x="67" y="27"/>
                    <a:pt x="65" y="33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28"/>
                    <a:pt x="51" y="22"/>
                    <a:pt x="48" y="18"/>
                  </a:cubicBezTo>
                  <a:cubicBezTo>
                    <a:pt x="45" y="14"/>
                    <a:pt x="42" y="12"/>
                    <a:pt x="36" y="12"/>
                  </a:cubicBezTo>
                  <a:cubicBezTo>
                    <a:pt x="31" y="12"/>
                    <a:pt x="26" y="14"/>
                    <a:pt x="22" y="18"/>
                  </a:cubicBezTo>
                  <a:cubicBezTo>
                    <a:pt x="18" y="22"/>
                    <a:pt x="15" y="27"/>
                    <a:pt x="13" y="33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3"/>
                    <a:pt x="19" y="8"/>
                    <a:pt x="24" y="5"/>
                  </a:cubicBezTo>
                  <a:cubicBezTo>
                    <a:pt x="29" y="2"/>
                    <a:pt x="35" y="0"/>
                    <a:pt x="41" y="0"/>
                  </a:cubicBezTo>
                  <a:cubicBezTo>
                    <a:pt x="48" y="0"/>
                    <a:pt x="53" y="2"/>
                    <a:pt x="57" y="6"/>
                  </a:cubicBezTo>
                  <a:cubicBezTo>
                    <a:pt x="61" y="9"/>
                    <a:pt x="63" y="14"/>
                    <a:pt x="64" y="19"/>
                  </a:cubicBezTo>
                  <a:cubicBezTo>
                    <a:pt x="71" y="7"/>
                    <a:pt x="81" y="0"/>
                    <a:pt x="94" y="0"/>
                  </a:cubicBezTo>
                  <a:cubicBezTo>
                    <a:pt x="99" y="0"/>
                    <a:pt x="102" y="1"/>
                    <a:pt x="105" y="3"/>
                  </a:cubicBezTo>
                  <a:cubicBezTo>
                    <a:pt x="108" y="5"/>
                    <a:pt x="111" y="7"/>
                    <a:pt x="113" y="10"/>
                  </a:cubicBezTo>
                  <a:cubicBezTo>
                    <a:pt x="114" y="13"/>
                    <a:pt x="116" y="16"/>
                    <a:pt x="117" y="20"/>
                  </a:cubicBezTo>
                  <a:cubicBezTo>
                    <a:pt x="117" y="24"/>
                    <a:pt x="118" y="29"/>
                    <a:pt x="118" y="33"/>
                  </a:cubicBezTo>
                  <a:cubicBezTo>
                    <a:pt x="118" y="80"/>
                    <a:pt x="118" y="80"/>
                    <a:pt x="118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38"/>
            <p:cNvSpPr>
              <a:spLocks noEditPoints="1"/>
            </p:cNvSpPr>
            <p:nvPr/>
          </p:nvSpPr>
          <p:spPr bwMode="auto">
            <a:xfrm>
              <a:off x="9070975" y="3369469"/>
              <a:ext cx="53975" cy="77788"/>
            </a:xfrm>
            <a:custGeom>
              <a:avLst/>
              <a:gdLst>
                <a:gd name="T0" fmla="*/ 43 w 78"/>
                <a:gd name="T1" fmla="*/ 82 h 112"/>
                <a:gd name="T2" fmla="*/ 25 w 78"/>
                <a:gd name="T3" fmla="*/ 77 h 112"/>
                <a:gd name="T4" fmla="*/ 14 w 78"/>
                <a:gd name="T5" fmla="*/ 65 h 112"/>
                <a:gd name="T6" fmla="*/ 14 w 78"/>
                <a:gd name="T7" fmla="*/ 112 h 112"/>
                <a:gd name="T8" fmla="*/ 0 w 78"/>
                <a:gd name="T9" fmla="*/ 112 h 112"/>
                <a:gd name="T10" fmla="*/ 0 w 78"/>
                <a:gd name="T11" fmla="*/ 2 h 112"/>
                <a:gd name="T12" fmla="*/ 12 w 78"/>
                <a:gd name="T13" fmla="*/ 2 h 112"/>
                <a:gd name="T14" fmla="*/ 12 w 78"/>
                <a:gd name="T15" fmla="*/ 16 h 112"/>
                <a:gd name="T16" fmla="*/ 24 w 78"/>
                <a:gd name="T17" fmla="*/ 5 h 112"/>
                <a:gd name="T18" fmla="*/ 41 w 78"/>
                <a:gd name="T19" fmla="*/ 0 h 112"/>
                <a:gd name="T20" fmla="*/ 55 w 78"/>
                <a:gd name="T21" fmla="*/ 4 h 112"/>
                <a:gd name="T22" fmla="*/ 67 w 78"/>
                <a:gd name="T23" fmla="*/ 13 h 112"/>
                <a:gd name="T24" fmla="*/ 75 w 78"/>
                <a:gd name="T25" fmla="*/ 26 h 112"/>
                <a:gd name="T26" fmla="*/ 78 w 78"/>
                <a:gd name="T27" fmla="*/ 41 h 112"/>
                <a:gd name="T28" fmla="*/ 75 w 78"/>
                <a:gd name="T29" fmla="*/ 57 h 112"/>
                <a:gd name="T30" fmla="*/ 68 w 78"/>
                <a:gd name="T31" fmla="*/ 70 h 112"/>
                <a:gd name="T32" fmla="*/ 57 w 78"/>
                <a:gd name="T33" fmla="*/ 78 h 112"/>
                <a:gd name="T34" fmla="*/ 43 w 78"/>
                <a:gd name="T35" fmla="*/ 82 h 112"/>
                <a:gd name="T36" fmla="*/ 38 w 78"/>
                <a:gd name="T37" fmla="*/ 70 h 112"/>
                <a:gd name="T38" fmla="*/ 49 w 78"/>
                <a:gd name="T39" fmla="*/ 68 h 112"/>
                <a:gd name="T40" fmla="*/ 57 w 78"/>
                <a:gd name="T41" fmla="*/ 61 h 112"/>
                <a:gd name="T42" fmla="*/ 62 w 78"/>
                <a:gd name="T43" fmla="*/ 52 h 112"/>
                <a:gd name="T44" fmla="*/ 64 w 78"/>
                <a:gd name="T45" fmla="*/ 41 h 112"/>
                <a:gd name="T46" fmla="*/ 62 w 78"/>
                <a:gd name="T47" fmla="*/ 30 h 112"/>
                <a:gd name="T48" fmla="*/ 56 w 78"/>
                <a:gd name="T49" fmla="*/ 20 h 112"/>
                <a:gd name="T50" fmla="*/ 48 w 78"/>
                <a:gd name="T51" fmla="*/ 14 h 112"/>
                <a:gd name="T52" fmla="*/ 37 w 78"/>
                <a:gd name="T53" fmla="*/ 12 h 112"/>
                <a:gd name="T54" fmla="*/ 30 w 78"/>
                <a:gd name="T55" fmla="*/ 13 h 112"/>
                <a:gd name="T56" fmla="*/ 23 w 78"/>
                <a:gd name="T57" fmla="*/ 17 h 112"/>
                <a:gd name="T58" fmla="*/ 17 w 78"/>
                <a:gd name="T59" fmla="*/ 23 h 112"/>
                <a:gd name="T60" fmla="*/ 14 w 78"/>
                <a:gd name="T61" fmla="*/ 29 h 112"/>
                <a:gd name="T62" fmla="*/ 14 w 78"/>
                <a:gd name="T63" fmla="*/ 52 h 112"/>
                <a:gd name="T64" fmla="*/ 18 w 78"/>
                <a:gd name="T65" fmla="*/ 59 h 112"/>
                <a:gd name="T66" fmla="*/ 24 w 78"/>
                <a:gd name="T67" fmla="*/ 65 h 112"/>
                <a:gd name="T68" fmla="*/ 31 w 78"/>
                <a:gd name="T69" fmla="*/ 69 h 112"/>
                <a:gd name="T70" fmla="*/ 38 w 78"/>
                <a:gd name="T71" fmla="*/ 7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112">
                  <a:moveTo>
                    <a:pt x="43" y="82"/>
                  </a:moveTo>
                  <a:cubicBezTo>
                    <a:pt x="36" y="82"/>
                    <a:pt x="30" y="80"/>
                    <a:pt x="25" y="77"/>
                  </a:cubicBezTo>
                  <a:cubicBezTo>
                    <a:pt x="20" y="74"/>
                    <a:pt x="16" y="70"/>
                    <a:pt x="14" y="65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2"/>
                    <a:pt x="19" y="8"/>
                    <a:pt x="24" y="5"/>
                  </a:cubicBezTo>
                  <a:cubicBezTo>
                    <a:pt x="29" y="2"/>
                    <a:pt x="35" y="0"/>
                    <a:pt x="41" y="0"/>
                  </a:cubicBezTo>
                  <a:cubicBezTo>
                    <a:pt x="46" y="0"/>
                    <a:pt x="51" y="1"/>
                    <a:pt x="55" y="4"/>
                  </a:cubicBezTo>
                  <a:cubicBezTo>
                    <a:pt x="60" y="6"/>
                    <a:pt x="64" y="9"/>
                    <a:pt x="67" y="13"/>
                  </a:cubicBezTo>
                  <a:cubicBezTo>
                    <a:pt x="70" y="16"/>
                    <a:pt x="73" y="21"/>
                    <a:pt x="75" y="26"/>
                  </a:cubicBezTo>
                  <a:cubicBezTo>
                    <a:pt x="77" y="31"/>
                    <a:pt x="78" y="36"/>
                    <a:pt x="78" y="41"/>
                  </a:cubicBezTo>
                  <a:cubicBezTo>
                    <a:pt x="78" y="47"/>
                    <a:pt x="77" y="52"/>
                    <a:pt x="75" y="57"/>
                  </a:cubicBezTo>
                  <a:cubicBezTo>
                    <a:pt x="73" y="62"/>
                    <a:pt x="71" y="66"/>
                    <a:pt x="68" y="70"/>
                  </a:cubicBezTo>
                  <a:cubicBezTo>
                    <a:pt x="65" y="73"/>
                    <a:pt x="61" y="76"/>
                    <a:pt x="57" y="78"/>
                  </a:cubicBezTo>
                  <a:cubicBezTo>
                    <a:pt x="53" y="81"/>
                    <a:pt x="48" y="82"/>
                    <a:pt x="43" y="82"/>
                  </a:cubicBezTo>
                  <a:close/>
                  <a:moveTo>
                    <a:pt x="38" y="70"/>
                  </a:moveTo>
                  <a:cubicBezTo>
                    <a:pt x="42" y="70"/>
                    <a:pt x="46" y="69"/>
                    <a:pt x="49" y="68"/>
                  </a:cubicBezTo>
                  <a:cubicBezTo>
                    <a:pt x="52" y="66"/>
                    <a:pt x="55" y="64"/>
                    <a:pt x="57" y="61"/>
                  </a:cubicBezTo>
                  <a:cubicBezTo>
                    <a:pt x="59" y="58"/>
                    <a:pt x="61" y="55"/>
                    <a:pt x="62" y="52"/>
                  </a:cubicBezTo>
                  <a:cubicBezTo>
                    <a:pt x="64" y="48"/>
                    <a:pt x="64" y="45"/>
                    <a:pt x="64" y="41"/>
                  </a:cubicBezTo>
                  <a:cubicBezTo>
                    <a:pt x="64" y="37"/>
                    <a:pt x="63" y="33"/>
                    <a:pt x="62" y="30"/>
                  </a:cubicBezTo>
                  <a:cubicBezTo>
                    <a:pt x="61" y="26"/>
                    <a:pt x="59" y="23"/>
                    <a:pt x="56" y="20"/>
                  </a:cubicBezTo>
                  <a:cubicBezTo>
                    <a:pt x="54" y="18"/>
                    <a:pt x="51" y="16"/>
                    <a:pt x="48" y="14"/>
                  </a:cubicBezTo>
                  <a:cubicBezTo>
                    <a:pt x="45" y="13"/>
                    <a:pt x="41" y="12"/>
                    <a:pt x="37" y="12"/>
                  </a:cubicBezTo>
                  <a:cubicBezTo>
                    <a:pt x="35" y="12"/>
                    <a:pt x="32" y="12"/>
                    <a:pt x="30" y="13"/>
                  </a:cubicBezTo>
                  <a:cubicBezTo>
                    <a:pt x="27" y="14"/>
                    <a:pt x="25" y="15"/>
                    <a:pt x="23" y="17"/>
                  </a:cubicBezTo>
                  <a:cubicBezTo>
                    <a:pt x="20" y="19"/>
                    <a:pt x="18" y="20"/>
                    <a:pt x="17" y="23"/>
                  </a:cubicBezTo>
                  <a:cubicBezTo>
                    <a:pt x="15" y="25"/>
                    <a:pt x="14" y="27"/>
                    <a:pt x="14" y="29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4"/>
                    <a:pt x="16" y="57"/>
                    <a:pt x="18" y="59"/>
                  </a:cubicBezTo>
                  <a:cubicBezTo>
                    <a:pt x="19" y="61"/>
                    <a:pt x="21" y="63"/>
                    <a:pt x="24" y="65"/>
                  </a:cubicBezTo>
                  <a:cubicBezTo>
                    <a:pt x="26" y="67"/>
                    <a:pt x="28" y="68"/>
                    <a:pt x="31" y="69"/>
                  </a:cubicBezTo>
                  <a:cubicBezTo>
                    <a:pt x="33" y="70"/>
                    <a:pt x="36" y="70"/>
                    <a:pt x="38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9"/>
            <p:cNvSpPr>
              <a:spLocks noEditPoints="1"/>
            </p:cNvSpPr>
            <p:nvPr/>
          </p:nvSpPr>
          <p:spPr bwMode="auto">
            <a:xfrm>
              <a:off x="9132887" y="3369469"/>
              <a:ext cx="55563" cy="57150"/>
            </a:xfrm>
            <a:custGeom>
              <a:avLst/>
              <a:gdLst>
                <a:gd name="T0" fmla="*/ 40 w 79"/>
                <a:gd name="T1" fmla="*/ 82 h 82"/>
                <a:gd name="T2" fmla="*/ 23 w 79"/>
                <a:gd name="T3" fmla="*/ 78 h 82"/>
                <a:gd name="T4" fmla="*/ 11 w 79"/>
                <a:gd name="T5" fmla="*/ 70 h 82"/>
                <a:gd name="T6" fmla="*/ 3 w 79"/>
                <a:gd name="T7" fmla="*/ 57 h 82"/>
                <a:gd name="T8" fmla="*/ 0 w 79"/>
                <a:gd name="T9" fmla="*/ 41 h 82"/>
                <a:gd name="T10" fmla="*/ 3 w 79"/>
                <a:gd name="T11" fmla="*/ 25 h 82"/>
                <a:gd name="T12" fmla="*/ 11 w 79"/>
                <a:gd name="T13" fmla="*/ 12 h 82"/>
                <a:gd name="T14" fmla="*/ 24 w 79"/>
                <a:gd name="T15" fmla="*/ 4 h 82"/>
                <a:gd name="T16" fmla="*/ 40 w 79"/>
                <a:gd name="T17" fmla="*/ 0 h 82"/>
                <a:gd name="T18" fmla="*/ 56 w 79"/>
                <a:gd name="T19" fmla="*/ 4 h 82"/>
                <a:gd name="T20" fmla="*/ 68 w 79"/>
                <a:gd name="T21" fmla="*/ 12 h 82"/>
                <a:gd name="T22" fmla="*/ 76 w 79"/>
                <a:gd name="T23" fmla="*/ 25 h 82"/>
                <a:gd name="T24" fmla="*/ 79 w 79"/>
                <a:gd name="T25" fmla="*/ 40 h 82"/>
                <a:gd name="T26" fmla="*/ 79 w 79"/>
                <a:gd name="T27" fmla="*/ 43 h 82"/>
                <a:gd name="T28" fmla="*/ 79 w 79"/>
                <a:gd name="T29" fmla="*/ 45 h 82"/>
                <a:gd name="T30" fmla="*/ 14 w 79"/>
                <a:gd name="T31" fmla="*/ 45 h 82"/>
                <a:gd name="T32" fmla="*/ 16 w 79"/>
                <a:gd name="T33" fmla="*/ 56 h 82"/>
                <a:gd name="T34" fmla="*/ 22 w 79"/>
                <a:gd name="T35" fmla="*/ 64 h 82"/>
                <a:gd name="T36" fmla="*/ 30 w 79"/>
                <a:gd name="T37" fmla="*/ 70 h 82"/>
                <a:gd name="T38" fmla="*/ 40 w 79"/>
                <a:gd name="T39" fmla="*/ 72 h 82"/>
                <a:gd name="T40" fmla="*/ 47 w 79"/>
                <a:gd name="T41" fmla="*/ 71 h 82"/>
                <a:gd name="T42" fmla="*/ 54 w 79"/>
                <a:gd name="T43" fmla="*/ 68 h 82"/>
                <a:gd name="T44" fmla="*/ 59 w 79"/>
                <a:gd name="T45" fmla="*/ 64 h 82"/>
                <a:gd name="T46" fmla="*/ 62 w 79"/>
                <a:gd name="T47" fmla="*/ 59 h 82"/>
                <a:gd name="T48" fmla="*/ 74 w 79"/>
                <a:gd name="T49" fmla="*/ 62 h 82"/>
                <a:gd name="T50" fmla="*/ 69 w 79"/>
                <a:gd name="T51" fmla="*/ 70 h 82"/>
                <a:gd name="T52" fmla="*/ 61 w 79"/>
                <a:gd name="T53" fmla="*/ 76 h 82"/>
                <a:gd name="T54" fmla="*/ 51 w 79"/>
                <a:gd name="T55" fmla="*/ 80 h 82"/>
                <a:gd name="T56" fmla="*/ 40 w 79"/>
                <a:gd name="T57" fmla="*/ 82 h 82"/>
                <a:gd name="T58" fmla="*/ 66 w 79"/>
                <a:gd name="T59" fmla="*/ 36 h 82"/>
                <a:gd name="T60" fmla="*/ 64 w 79"/>
                <a:gd name="T61" fmla="*/ 25 h 82"/>
                <a:gd name="T62" fmla="*/ 58 w 79"/>
                <a:gd name="T63" fmla="*/ 17 h 82"/>
                <a:gd name="T64" fmla="*/ 50 w 79"/>
                <a:gd name="T65" fmla="*/ 12 h 82"/>
                <a:gd name="T66" fmla="*/ 40 w 79"/>
                <a:gd name="T67" fmla="*/ 10 h 82"/>
                <a:gd name="T68" fmla="*/ 30 w 79"/>
                <a:gd name="T69" fmla="*/ 12 h 82"/>
                <a:gd name="T70" fmla="*/ 22 w 79"/>
                <a:gd name="T71" fmla="*/ 17 h 82"/>
                <a:gd name="T72" fmla="*/ 16 w 79"/>
                <a:gd name="T73" fmla="*/ 25 h 82"/>
                <a:gd name="T74" fmla="*/ 13 w 79"/>
                <a:gd name="T75" fmla="*/ 36 h 82"/>
                <a:gd name="T76" fmla="*/ 66 w 79"/>
                <a:gd name="T77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2">
                  <a:moveTo>
                    <a:pt x="40" y="82"/>
                  </a:moveTo>
                  <a:cubicBezTo>
                    <a:pt x="34" y="82"/>
                    <a:pt x="28" y="81"/>
                    <a:pt x="23" y="78"/>
                  </a:cubicBezTo>
                  <a:cubicBezTo>
                    <a:pt x="18" y="76"/>
                    <a:pt x="14" y="73"/>
                    <a:pt x="11" y="70"/>
                  </a:cubicBezTo>
                  <a:cubicBezTo>
                    <a:pt x="7" y="66"/>
                    <a:pt x="5" y="62"/>
                    <a:pt x="3" y="57"/>
                  </a:cubicBezTo>
                  <a:cubicBezTo>
                    <a:pt x="1" y="52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5" y="20"/>
                    <a:pt x="7" y="16"/>
                    <a:pt x="11" y="12"/>
                  </a:cubicBezTo>
                  <a:cubicBezTo>
                    <a:pt x="14" y="9"/>
                    <a:pt x="19" y="6"/>
                    <a:pt x="24" y="4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6" y="0"/>
                    <a:pt x="51" y="1"/>
                    <a:pt x="56" y="4"/>
                  </a:cubicBezTo>
                  <a:cubicBezTo>
                    <a:pt x="61" y="6"/>
                    <a:pt x="65" y="9"/>
                    <a:pt x="68" y="12"/>
                  </a:cubicBezTo>
                  <a:cubicBezTo>
                    <a:pt x="72" y="16"/>
                    <a:pt x="74" y="20"/>
                    <a:pt x="76" y="25"/>
                  </a:cubicBezTo>
                  <a:cubicBezTo>
                    <a:pt x="78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6" y="56"/>
                  </a:cubicBezTo>
                  <a:cubicBezTo>
                    <a:pt x="18" y="59"/>
                    <a:pt x="20" y="62"/>
                    <a:pt x="22" y="64"/>
                  </a:cubicBezTo>
                  <a:cubicBezTo>
                    <a:pt x="25" y="67"/>
                    <a:pt x="27" y="68"/>
                    <a:pt x="30" y="70"/>
                  </a:cubicBezTo>
                  <a:cubicBezTo>
                    <a:pt x="33" y="71"/>
                    <a:pt x="37" y="72"/>
                    <a:pt x="40" y="72"/>
                  </a:cubicBezTo>
                  <a:cubicBezTo>
                    <a:pt x="42" y="72"/>
                    <a:pt x="45" y="71"/>
                    <a:pt x="47" y="71"/>
                  </a:cubicBezTo>
                  <a:cubicBezTo>
                    <a:pt x="49" y="70"/>
                    <a:pt x="52" y="69"/>
                    <a:pt x="54" y="68"/>
                  </a:cubicBezTo>
                  <a:cubicBezTo>
                    <a:pt x="56" y="67"/>
                    <a:pt x="57" y="66"/>
                    <a:pt x="59" y="64"/>
                  </a:cubicBezTo>
                  <a:cubicBezTo>
                    <a:pt x="60" y="62"/>
                    <a:pt x="62" y="61"/>
                    <a:pt x="62" y="59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3" y="65"/>
                    <a:pt x="71" y="67"/>
                    <a:pt x="69" y="70"/>
                  </a:cubicBezTo>
                  <a:cubicBezTo>
                    <a:pt x="66" y="72"/>
                    <a:pt x="64" y="74"/>
                    <a:pt x="61" y="76"/>
                  </a:cubicBezTo>
                  <a:cubicBezTo>
                    <a:pt x="58" y="78"/>
                    <a:pt x="54" y="79"/>
                    <a:pt x="51" y="80"/>
                  </a:cubicBezTo>
                  <a:cubicBezTo>
                    <a:pt x="47" y="81"/>
                    <a:pt x="44" y="82"/>
                    <a:pt x="40" y="82"/>
                  </a:cubicBezTo>
                  <a:close/>
                  <a:moveTo>
                    <a:pt x="66" y="36"/>
                  </a:moveTo>
                  <a:cubicBezTo>
                    <a:pt x="66" y="32"/>
                    <a:pt x="65" y="29"/>
                    <a:pt x="64" y="25"/>
                  </a:cubicBezTo>
                  <a:cubicBezTo>
                    <a:pt x="62" y="22"/>
                    <a:pt x="60" y="20"/>
                    <a:pt x="58" y="17"/>
                  </a:cubicBezTo>
                  <a:cubicBezTo>
                    <a:pt x="56" y="15"/>
                    <a:pt x="53" y="13"/>
                    <a:pt x="50" y="12"/>
                  </a:cubicBezTo>
                  <a:cubicBezTo>
                    <a:pt x="47" y="11"/>
                    <a:pt x="43" y="10"/>
                    <a:pt x="40" y="10"/>
                  </a:cubicBezTo>
                  <a:cubicBezTo>
                    <a:pt x="36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19" y="20"/>
                    <a:pt x="17" y="22"/>
                    <a:pt x="16" y="25"/>
                  </a:cubicBezTo>
                  <a:cubicBezTo>
                    <a:pt x="15" y="29"/>
                    <a:pt x="14" y="32"/>
                    <a:pt x="13" y="36"/>
                  </a:cubicBezTo>
                  <a:cubicBezTo>
                    <a:pt x="66" y="36"/>
                    <a:pt x="66" y="36"/>
                    <a:pt x="6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9" name="Freeform 240"/>
            <p:cNvSpPr/>
            <p:nvPr/>
          </p:nvSpPr>
          <p:spPr bwMode="auto">
            <a:xfrm>
              <a:off x="9199562" y="3369469"/>
              <a:ext cx="28575" cy="55563"/>
            </a:xfrm>
            <a:custGeom>
              <a:avLst/>
              <a:gdLst>
                <a:gd name="T0" fmla="*/ 41 w 41"/>
                <a:gd name="T1" fmla="*/ 12 h 79"/>
                <a:gd name="T2" fmla="*/ 24 w 41"/>
                <a:gd name="T3" fmla="*/ 17 h 79"/>
                <a:gd name="T4" fmla="*/ 13 w 41"/>
                <a:gd name="T5" fmla="*/ 31 h 79"/>
                <a:gd name="T6" fmla="*/ 13 w 41"/>
                <a:gd name="T7" fmla="*/ 79 h 79"/>
                <a:gd name="T8" fmla="*/ 0 w 41"/>
                <a:gd name="T9" fmla="*/ 79 h 79"/>
                <a:gd name="T10" fmla="*/ 0 w 41"/>
                <a:gd name="T11" fmla="*/ 1 h 79"/>
                <a:gd name="T12" fmla="*/ 12 w 41"/>
                <a:gd name="T13" fmla="*/ 1 h 79"/>
                <a:gd name="T14" fmla="*/ 12 w 41"/>
                <a:gd name="T15" fmla="*/ 19 h 79"/>
                <a:gd name="T16" fmla="*/ 23 w 41"/>
                <a:gd name="T17" fmla="*/ 6 h 79"/>
                <a:gd name="T18" fmla="*/ 37 w 41"/>
                <a:gd name="T19" fmla="*/ 0 h 79"/>
                <a:gd name="T20" fmla="*/ 39 w 41"/>
                <a:gd name="T21" fmla="*/ 0 h 79"/>
                <a:gd name="T22" fmla="*/ 41 w 41"/>
                <a:gd name="T23" fmla="*/ 0 h 79"/>
                <a:gd name="T24" fmla="*/ 41 w 41"/>
                <a:gd name="T25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79">
                  <a:moveTo>
                    <a:pt x="41" y="12"/>
                  </a:moveTo>
                  <a:cubicBezTo>
                    <a:pt x="35" y="13"/>
                    <a:pt x="29" y="14"/>
                    <a:pt x="24" y="17"/>
                  </a:cubicBezTo>
                  <a:cubicBezTo>
                    <a:pt x="19" y="21"/>
                    <a:pt x="15" y="25"/>
                    <a:pt x="13" y="31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4"/>
                    <a:pt x="18" y="9"/>
                    <a:pt x="23" y="6"/>
                  </a:cubicBezTo>
                  <a:cubicBezTo>
                    <a:pt x="27" y="2"/>
                    <a:pt x="32" y="1"/>
                    <a:pt x="37" y="0"/>
                  </a:cubicBezTo>
                  <a:cubicBezTo>
                    <a:pt x="38" y="0"/>
                    <a:pt x="39" y="0"/>
                    <a:pt x="39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0" name="Freeform 241"/>
            <p:cNvSpPr>
              <a:spLocks noEditPoints="1"/>
            </p:cNvSpPr>
            <p:nvPr/>
          </p:nvSpPr>
          <p:spPr bwMode="auto">
            <a:xfrm>
              <a:off x="9232900" y="3348831"/>
              <a:ext cx="55563" cy="77788"/>
            </a:xfrm>
            <a:custGeom>
              <a:avLst/>
              <a:gdLst>
                <a:gd name="T0" fmla="*/ 37 w 81"/>
                <a:gd name="T1" fmla="*/ 112 h 112"/>
                <a:gd name="T2" fmla="*/ 22 w 81"/>
                <a:gd name="T3" fmla="*/ 108 h 112"/>
                <a:gd name="T4" fmla="*/ 10 w 81"/>
                <a:gd name="T5" fmla="*/ 99 h 112"/>
                <a:gd name="T6" fmla="*/ 3 w 81"/>
                <a:gd name="T7" fmla="*/ 87 h 112"/>
                <a:gd name="T8" fmla="*/ 0 w 81"/>
                <a:gd name="T9" fmla="*/ 71 h 112"/>
                <a:gd name="T10" fmla="*/ 2 w 81"/>
                <a:gd name="T11" fmla="*/ 55 h 112"/>
                <a:gd name="T12" fmla="*/ 10 w 81"/>
                <a:gd name="T13" fmla="*/ 42 h 112"/>
                <a:gd name="T14" fmla="*/ 21 w 81"/>
                <a:gd name="T15" fmla="*/ 34 h 112"/>
                <a:gd name="T16" fmla="*/ 35 w 81"/>
                <a:gd name="T17" fmla="*/ 30 h 112"/>
                <a:gd name="T18" fmla="*/ 52 w 81"/>
                <a:gd name="T19" fmla="*/ 35 h 112"/>
                <a:gd name="T20" fmla="*/ 64 w 81"/>
                <a:gd name="T21" fmla="*/ 47 h 112"/>
                <a:gd name="T22" fmla="*/ 64 w 81"/>
                <a:gd name="T23" fmla="*/ 0 h 112"/>
                <a:gd name="T24" fmla="*/ 77 w 81"/>
                <a:gd name="T25" fmla="*/ 0 h 112"/>
                <a:gd name="T26" fmla="*/ 77 w 81"/>
                <a:gd name="T27" fmla="*/ 94 h 112"/>
                <a:gd name="T28" fmla="*/ 81 w 81"/>
                <a:gd name="T29" fmla="*/ 99 h 112"/>
                <a:gd name="T30" fmla="*/ 81 w 81"/>
                <a:gd name="T31" fmla="*/ 110 h 112"/>
                <a:gd name="T32" fmla="*/ 78 w 81"/>
                <a:gd name="T33" fmla="*/ 111 h 112"/>
                <a:gd name="T34" fmla="*/ 76 w 81"/>
                <a:gd name="T35" fmla="*/ 111 h 112"/>
                <a:gd name="T36" fmla="*/ 69 w 81"/>
                <a:gd name="T37" fmla="*/ 108 h 112"/>
                <a:gd name="T38" fmla="*/ 66 w 81"/>
                <a:gd name="T39" fmla="*/ 102 h 112"/>
                <a:gd name="T40" fmla="*/ 66 w 81"/>
                <a:gd name="T41" fmla="*/ 95 h 112"/>
                <a:gd name="T42" fmla="*/ 53 w 81"/>
                <a:gd name="T43" fmla="*/ 107 h 112"/>
                <a:gd name="T44" fmla="*/ 37 w 81"/>
                <a:gd name="T45" fmla="*/ 112 h 112"/>
                <a:gd name="T46" fmla="*/ 40 w 81"/>
                <a:gd name="T47" fmla="*/ 100 h 112"/>
                <a:gd name="T48" fmla="*/ 48 w 81"/>
                <a:gd name="T49" fmla="*/ 99 h 112"/>
                <a:gd name="T50" fmla="*/ 55 w 81"/>
                <a:gd name="T51" fmla="*/ 95 h 112"/>
                <a:gd name="T52" fmla="*/ 61 w 81"/>
                <a:gd name="T53" fmla="*/ 89 h 112"/>
                <a:gd name="T54" fmla="*/ 64 w 81"/>
                <a:gd name="T55" fmla="*/ 83 h 112"/>
                <a:gd name="T56" fmla="*/ 64 w 81"/>
                <a:gd name="T57" fmla="*/ 60 h 112"/>
                <a:gd name="T58" fmla="*/ 60 w 81"/>
                <a:gd name="T59" fmla="*/ 53 h 112"/>
                <a:gd name="T60" fmla="*/ 54 w 81"/>
                <a:gd name="T61" fmla="*/ 47 h 112"/>
                <a:gd name="T62" fmla="*/ 47 w 81"/>
                <a:gd name="T63" fmla="*/ 43 h 112"/>
                <a:gd name="T64" fmla="*/ 39 w 81"/>
                <a:gd name="T65" fmla="*/ 42 h 112"/>
                <a:gd name="T66" fmla="*/ 28 w 81"/>
                <a:gd name="T67" fmla="*/ 44 h 112"/>
                <a:gd name="T68" fmla="*/ 20 w 81"/>
                <a:gd name="T69" fmla="*/ 51 h 112"/>
                <a:gd name="T70" fmla="*/ 15 w 81"/>
                <a:gd name="T71" fmla="*/ 60 h 112"/>
                <a:gd name="T72" fmla="*/ 13 w 81"/>
                <a:gd name="T73" fmla="*/ 71 h 112"/>
                <a:gd name="T74" fmla="*/ 15 w 81"/>
                <a:gd name="T75" fmla="*/ 82 h 112"/>
                <a:gd name="T76" fmla="*/ 21 w 81"/>
                <a:gd name="T77" fmla="*/ 92 h 112"/>
                <a:gd name="T78" fmla="*/ 30 w 81"/>
                <a:gd name="T79" fmla="*/ 98 h 112"/>
                <a:gd name="T80" fmla="*/ 40 w 81"/>
                <a:gd name="T81" fmla="*/ 10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" h="112">
                  <a:moveTo>
                    <a:pt x="37" y="112"/>
                  </a:moveTo>
                  <a:cubicBezTo>
                    <a:pt x="32" y="112"/>
                    <a:pt x="27" y="111"/>
                    <a:pt x="22" y="108"/>
                  </a:cubicBezTo>
                  <a:cubicBezTo>
                    <a:pt x="18" y="106"/>
                    <a:pt x="14" y="103"/>
                    <a:pt x="10" y="99"/>
                  </a:cubicBezTo>
                  <a:cubicBezTo>
                    <a:pt x="7" y="96"/>
                    <a:pt x="4" y="91"/>
                    <a:pt x="3" y="87"/>
                  </a:cubicBezTo>
                  <a:cubicBezTo>
                    <a:pt x="1" y="82"/>
                    <a:pt x="0" y="76"/>
                    <a:pt x="0" y="71"/>
                  </a:cubicBezTo>
                  <a:cubicBezTo>
                    <a:pt x="0" y="66"/>
                    <a:pt x="1" y="60"/>
                    <a:pt x="2" y="55"/>
                  </a:cubicBezTo>
                  <a:cubicBezTo>
                    <a:pt x="4" y="50"/>
                    <a:pt x="7" y="46"/>
                    <a:pt x="10" y="42"/>
                  </a:cubicBezTo>
                  <a:cubicBezTo>
                    <a:pt x="13" y="39"/>
                    <a:pt x="17" y="36"/>
                    <a:pt x="21" y="34"/>
                  </a:cubicBezTo>
                  <a:cubicBezTo>
                    <a:pt x="25" y="31"/>
                    <a:pt x="30" y="30"/>
                    <a:pt x="35" y="30"/>
                  </a:cubicBezTo>
                  <a:cubicBezTo>
                    <a:pt x="42" y="30"/>
                    <a:pt x="47" y="32"/>
                    <a:pt x="52" y="35"/>
                  </a:cubicBezTo>
                  <a:cubicBezTo>
                    <a:pt x="57" y="39"/>
                    <a:pt x="61" y="43"/>
                    <a:pt x="64" y="47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7"/>
                    <a:pt x="79" y="99"/>
                    <a:pt x="81" y="99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0" y="110"/>
                    <a:pt x="79" y="110"/>
                    <a:pt x="78" y="111"/>
                  </a:cubicBezTo>
                  <a:cubicBezTo>
                    <a:pt x="77" y="111"/>
                    <a:pt x="76" y="111"/>
                    <a:pt x="76" y="111"/>
                  </a:cubicBezTo>
                  <a:cubicBezTo>
                    <a:pt x="73" y="111"/>
                    <a:pt x="71" y="110"/>
                    <a:pt x="69" y="108"/>
                  </a:cubicBezTo>
                  <a:cubicBezTo>
                    <a:pt x="67" y="106"/>
                    <a:pt x="66" y="104"/>
                    <a:pt x="66" y="102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3" y="101"/>
                    <a:pt x="59" y="105"/>
                    <a:pt x="53" y="107"/>
                  </a:cubicBezTo>
                  <a:cubicBezTo>
                    <a:pt x="48" y="110"/>
                    <a:pt x="43" y="112"/>
                    <a:pt x="37" y="112"/>
                  </a:cubicBezTo>
                  <a:close/>
                  <a:moveTo>
                    <a:pt x="40" y="100"/>
                  </a:moveTo>
                  <a:cubicBezTo>
                    <a:pt x="43" y="100"/>
                    <a:pt x="45" y="100"/>
                    <a:pt x="48" y="99"/>
                  </a:cubicBezTo>
                  <a:cubicBezTo>
                    <a:pt x="50" y="98"/>
                    <a:pt x="53" y="97"/>
                    <a:pt x="55" y="95"/>
                  </a:cubicBezTo>
                  <a:cubicBezTo>
                    <a:pt x="57" y="94"/>
                    <a:pt x="59" y="92"/>
                    <a:pt x="61" y="89"/>
                  </a:cubicBezTo>
                  <a:cubicBezTo>
                    <a:pt x="62" y="87"/>
                    <a:pt x="63" y="85"/>
                    <a:pt x="64" y="83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58"/>
                    <a:pt x="62" y="55"/>
                    <a:pt x="60" y="53"/>
                  </a:cubicBezTo>
                  <a:cubicBezTo>
                    <a:pt x="58" y="51"/>
                    <a:pt x="56" y="49"/>
                    <a:pt x="54" y="47"/>
                  </a:cubicBezTo>
                  <a:cubicBezTo>
                    <a:pt x="52" y="45"/>
                    <a:pt x="49" y="44"/>
                    <a:pt x="47" y="43"/>
                  </a:cubicBezTo>
                  <a:cubicBezTo>
                    <a:pt x="44" y="42"/>
                    <a:pt x="42" y="42"/>
                    <a:pt x="39" y="42"/>
                  </a:cubicBezTo>
                  <a:cubicBezTo>
                    <a:pt x="35" y="42"/>
                    <a:pt x="32" y="43"/>
                    <a:pt x="28" y="44"/>
                  </a:cubicBezTo>
                  <a:cubicBezTo>
                    <a:pt x="25" y="46"/>
                    <a:pt x="23" y="48"/>
                    <a:pt x="20" y="51"/>
                  </a:cubicBezTo>
                  <a:cubicBezTo>
                    <a:pt x="18" y="54"/>
                    <a:pt x="16" y="57"/>
                    <a:pt x="15" y="60"/>
                  </a:cubicBezTo>
                  <a:cubicBezTo>
                    <a:pt x="14" y="64"/>
                    <a:pt x="13" y="68"/>
                    <a:pt x="13" y="71"/>
                  </a:cubicBezTo>
                  <a:cubicBezTo>
                    <a:pt x="13" y="75"/>
                    <a:pt x="14" y="79"/>
                    <a:pt x="15" y="82"/>
                  </a:cubicBezTo>
                  <a:cubicBezTo>
                    <a:pt x="17" y="86"/>
                    <a:pt x="19" y="89"/>
                    <a:pt x="21" y="92"/>
                  </a:cubicBezTo>
                  <a:cubicBezTo>
                    <a:pt x="24" y="94"/>
                    <a:pt x="26" y="96"/>
                    <a:pt x="30" y="98"/>
                  </a:cubicBezTo>
                  <a:cubicBezTo>
                    <a:pt x="33" y="99"/>
                    <a:pt x="36" y="100"/>
                    <a:pt x="40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1" name="Freeform 242"/>
            <p:cNvSpPr>
              <a:spLocks noEditPoints="1"/>
            </p:cNvSpPr>
            <p:nvPr/>
          </p:nvSpPr>
          <p:spPr bwMode="auto">
            <a:xfrm>
              <a:off x="9301162" y="3348831"/>
              <a:ext cx="11113" cy="76200"/>
            </a:xfrm>
            <a:custGeom>
              <a:avLst/>
              <a:gdLst>
                <a:gd name="T0" fmla="*/ 0 w 7"/>
                <a:gd name="T1" fmla="*/ 48 h 48"/>
                <a:gd name="T2" fmla="*/ 0 w 7"/>
                <a:gd name="T3" fmla="*/ 14 h 48"/>
                <a:gd name="T4" fmla="*/ 7 w 7"/>
                <a:gd name="T5" fmla="*/ 14 h 48"/>
                <a:gd name="T6" fmla="*/ 7 w 7"/>
                <a:gd name="T7" fmla="*/ 48 h 48"/>
                <a:gd name="T8" fmla="*/ 0 w 7"/>
                <a:gd name="T9" fmla="*/ 48 h 48"/>
                <a:gd name="T10" fmla="*/ 0 w 7"/>
                <a:gd name="T11" fmla="*/ 48 h 48"/>
                <a:gd name="T12" fmla="*/ 0 w 7"/>
                <a:gd name="T13" fmla="*/ 7 h 48"/>
                <a:gd name="T14" fmla="*/ 0 w 7"/>
                <a:gd name="T15" fmla="*/ 0 h 48"/>
                <a:gd name="T16" fmla="*/ 7 w 7"/>
                <a:gd name="T17" fmla="*/ 0 h 48"/>
                <a:gd name="T18" fmla="*/ 7 w 7"/>
                <a:gd name="T19" fmla="*/ 7 h 48"/>
                <a:gd name="T20" fmla="*/ 0 w 7"/>
                <a:gd name="T21" fmla="*/ 7 h 48"/>
                <a:gd name="T22" fmla="*/ 0 w 7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48">
                  <a:moveTo>
                    <a:pt x="0" y="48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8"/>
                  </a:lnTo>
                  <a:lnTo>
                    <a:pt x="0" y="48"/>
                  </a:lnTo>
                  <a:lnTo>
                    <a:pt x="0" y="48"/>
                  </a:lnTo>
                  <a:close/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2" name="Freeform 243"/>
            <p:cNvSpPr>
              <a:spLocks noEditPoints="1"/>
            </p:cNvSpPr>
            <p:nvPr/>
          </p:nvSpPr>
          <p:spPr bwMode="auto">
            <a:xfrm>
              <a:off x="9323387" y="3369469"/>
              <a:ext cx="53975" cy="57150"/>
            </a:xfrm>
            <a:custGeom>
              <a:avLst/>
              <a:gdLst>
                <a:gd name="T0" fmla="*/ 40 w 79"/>
                <a:gd name="T1" fmla="*/ 82 h 82"/>
                <a:gd name="T2" fmla="*/ 23 w 79"/>
                <a:gd name="T3" fmla="*/ 78 h 82"/>
                <a:gd name="T4" fmla="*/ 11 w 79"/>
                <a:gd name="T5" fmla="*/ 70 h 82"/>
                <a:gd name="T6" fmla="*/ 3 w 79"/>
                <a:gd name="T7" fmla="*/ 57 h 82"/>
                <a:gd name="T8" fmla="*/ 0 w 79"/>
                <a:gd name="T9" fmla="*/ 41 h 82"/>
                <a:gd name="T10" fmla="*/ 3 w 79"/>
                <a:gd name="T11" fmla="*/ 25 h 82"/>
                <a:gd name="T12" fmla="*/ 11 w 79"/>
                <a:gd name="T13" fmla="*/ 12 h 82"/>
                <a:gd name="T14" fmla="*/ 23 w 79"/>
                <a:gd name="T15" fmla="*/ 4 h 82"/>
                <a:gd name="T16" fmla="*/ 40 w 79"/>
                <a:gd name="T17" fmla="*/ 0 h 82"/>
                <a:gd name="T18" fmla="*/ 56 w 79"/>
                <a:gd name="T19" fmla="*/ 4 h 82"/>
                <a:gd name="T20" fmla="*/ 68 w 79"/>
                <a:gd name="T21" fmla="*/ 12 h 82"/>
                <a:gd name="T22" fmla="*/ 76 w 79"/>
                <a:gd name="T23" fmla="*/ 25 h 82"/>
                <a:gd name="T24" fmla="*/ 79 w 79"/>
                <a:gd name="T25" fmla="*/ 40 h 82"/>
                <a:gd name="T26" fmla="*/ 79 w 79"/>
                <a:gd name="T27" fmla="*/ 43 h 82"/>
                <a:gd name="T28" fmla="*/ 79 w 79"/>
                <a:gd name="T29" fmla="*/ 45 h 82"/>
                <a:gd name="T30" fmla="*/ 14 w 79"/>
                <a:gd name="T31" fmla="*/ 45 h 82"/>
                <a:gd name="T32" fmla="*/ 16 w 79"/>
                <a:gd name="T33" fmla="*/ 56 h 82"/>
                <a:gd name="T34" fmla="*/ 22 w 79"/>
                <a:gd name="T35" fmla="*/ 64 h 82"/>
                <a:gd name="T36" fmla="*/ 30 w 79"/>
                <a:gd name="T37" fmla="*/ 70 h 82"/>
                <a:gd name="T38" fmla="*/ 40 w 79"/>
                <a:gd name="T39" fmla="*/ 72 h 82"/>
                <a:gd name="T40" fmla="*/ 47 w 79"/>
                <a:gd name="T41" fmla="*/ 71 h 82"/>
                <a:gd name="T42" fmla="*/ 53 w 79"/>
                <a:gd name="T43" fmla="*/ 68 h 82"/>
                <a:gd name="T44" fmla="*/ 59 w 79"/>
                <a:gd name="T45" fmla="*/ 64 h 82"/>
                <a:gd name="T46" fmla="*/ 62 w 79"/>
                <a:gd name="T47" fmla="*/ 59 h 82"/>
                <a:gd name="T48" fmla="*/ 74 w 79"/>
                <a:gd name="T49" fmla="*/ 62 h 82"/>
                <a:gd name="T50" fmla="*/ 68 w 79"/>
                <a:gd name="T51" fmla="*/ 70 h 82"/>
                <a:gd name="T52" fmla="*/ 61 w 79"/>
                <a:gd name="T53" fmla="*/ 76 h 82"/>
                <a:gd name="T54" fmla="*/ 51 w 79"/>
                <a:gd name="T55" fmla="*/ 80 h 82"/>
                <a:gd name="T56" fmla="*/ 40 w 79"/>
                <a:gd name="T57" fmla="*/ 82 h 82"/>
                <a:gd name="T58" fmla="*/ 66 w 79"/>
                <a:gd name="T59" fmla="*/ 36 h 82"/>
                <a:gd name="T60" fmla="*/ 64 w 79"/>
                <a:gd name="T61" fmla="*/ 25 h 82"/>
                <a:gd name="T62" fmla="*/ 58 w 79"/>
                <a:gd name="T63" fmla="*/ 17 h 82"/>
                <a:gd name="T64" fmla="*/ 50 w 79"/>
                <a:gd name="T65" fmla="*/ 12 h 82"/>
                <a:gd name="T66" fmla="*/ 40 w 79"/>
                <a:gd name="T67" fmla="*/ 10 h 82"/>
                <a:gd name="T68" fmla="*/ 30 w 79"/>
                <a:gd name="T69" fmla="*/ 12 h 82"/>
                <a:gd name="T70" fmla="*/ 22 w 79"/>
                <a:gd name="T71" fmla="*/ 17 h 82"/>
                <a:gd name="T72" fmla="*/ 16 w 79"/>
                <a:gd name="T73" fmla="*/ 25 h 82"/>
                <a:gd name="T74" fmla="*/ 13 w 79"/>
                <a:gd name="T75" fmla="*/ 36 h 82"/>
                <a:gd name="T76" fmla="*/ 66 w 79"/>
                <a:gd name="T77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9" h="82">
                  <a:moveTo>
                    <a:pt x="40" y="82"/>
                  </a:moveTo>
                  <a:cubicBezTo>
                    <a:pt x="34" y="82"/>
                    <a:pt x="28" y="81"/>
                    <a:pt x="23" y="78"/>
                  </a:cubicBezTo>
                  <a:cubicBezTo>
                    <a:pt x="18" y="76"/>
                    <a:pt x="14" y="73"/>
                    <a:pt x="11" y="70"/>
                  </a:cubicBezTo>
                  <a:cubicBezTo>
                    <a:pt x="7" y="66"/>
                    <a:pt x="4" y="62"/>
                    <a:pt x="3" y="57"/>
                  </a:cubicBezTo>
                  <a:cubicBezTo>
                    <a:pt x="1" y="52"/>
                    <a:pt x="0" y="46"/>
                    <a:pt x="0" y="41"/>
                  </a:cubicBezTo>
                  <a:cubicBezTo>
                    <a:pt x="0" y="35"/>
                    <a:pt x="1" y="30"/>
                    <a:pt x="3" y="25"/>
                  </a:cubicBezTo>
                  <a:cubicBezTo>
                    <a:pt x="4" y="20"/>
                    <a:pt x="7" y="16"/>
                    <a:pt x="11" y="12"/>
                  </a:cubicBezTo>
                  <a:cubicBezTo>
                    <a:pt x="14" y="9"/>
                    <a:pt x="19" y="6"/>
                    <a:pt x="23" y="4"/>
                  </a:cubicBezTo>
                  <a:cubicBezTo>
                    <a:pt x="28" y="1"/>
                    <a:pt x="34" y="0"/>
                    <a:pt x="40" y="0"/>
                  </a:cubicBezTo>
                  <a:cubicBezTo>
                    <a:pt x="46" y="0"/>
                    <a:pt x="51" y="1"/>
                    <a:pt x="56" y="4"/>
                  </a:cubicBezTo>
                  <a:cubicBezTo>
                    <a:pt x="61" y="6"/>
                    <a:pt x="65" y="9"/>
                    <a:pt x="68" y="12"/>
                  </a:cubicBezTo>
                  <a:cubicBezTo>
                    <a:pt x="72" y="16"/>
                    <a:pt x="74" y="20"/>
                    <a:pt x="76" y="25"/>
                  </a:cubicBezTo>
                  <a:cubicBezTo>
                    <a:pt x="78" y="30"/>
                    <a:pt x="79" y="35"/>
                    <a:pt x="79" y="40"/>
                  </a:cubicBezTo>
                  <a:cubicBezTo>
                    <a:pt x="79" y="41"/>
                    <a:pt x="79" y="42"/>
                    <a:pt x="79" y="43"/>
                  </a:cubicBezTo>
                  <a:cubicBezTo>
                    <a:pt x="79" y="44"/>
                    <a:pt x="79" y="45"/>
                    <a:pt x="7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9"/>
                    <a:pt x="15" y="53"/>
                    <a:pt x="16" y="56"/>
                  </a:cubicBezTo>
                  <a:cubicBezTo>
                    <a:pt x="18" y="59"/>
                    <a:pt x="20" y="62"/>
                    <a:pt x="22" y="64"/>
                  </a:cubicBezTo>
                  <a:cubicBezTo>
                    <a:pt x="25" y="67"/>
                    <a:pt x="27" y="68"/>
                    <a:pt x="30" y="70"/>
                  </a:cubicBezTo>
                  <a:cubicBezTo>
                    <a:pt x="33" y="71"/>
                    <a:pt x="37" y="72"/>
                    <a:pt x="40" y="72"/>
                  </a:cubicBezTo>
                  <a:cubicBezTo>
                    <a:pt x="42" y="72"/>
                    <a:pt x="45" y="71"/>
                    <a:pt x="47" y="71"/>
                  </a:cubicBezTo>
                  <a:cubicBezTo>
                    <a:pt x="49" y="70"/>
                    <a:pt x="52" y="69"/>
                    <a:pt x="53" y="68"/>
                  </a:cubicBezTo>
                  <a:cubicBezTo>
                    <a:pt x="56" y="67"/>
                    <a:pt x="57" y="66"/>
                    <a:pt x="59" y="64"/>
                  </a:cubicBezTo>
                  <a:cubicBezTo>
                    <a:pt x="60" y="62"/>
                    <a:pt x="62" y="61"/>
                    <a:pt x="62" y="59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2" y="65"/>
                    <a:pt x="71" y="67"/>
                    <a:pt x="68" y="70"/>
                  </a:cubicBezTo>
                  <a:cubicBezTo>
                    <a:pt x="66" y="72"/>
                    <a:pt x="64" y="74"/>
                    <a:pt x="61" y="76"/>
                  </a:cubicBezTo>
                  <a:cubicBezTo>
                    <a:pt x="58" y="78"/>
                    <a:pt x="54" y="79"/>
                    <a:pt x="51" y="80"/>
                  </a:cubicBezTo>
                  <a:cubicBezTo>
                    <a:pt x="47" y="81"/>
                    <a:pt x="43" y="82"/>
                    <a:pt x="40" y="82"/>
                  </a:cubicBezTo>
                  <a:close/>
                  <a:moveTo>
                    <a:pt x="66" y="36"/>
                  </a:moveTo>
                  <a:cubicBezTo>
                    <a:pt x="66" y="32"/>
                    <a:pt x="65" y="29"/>
                    <a:pt x="64" y="25"/>
                  </a:cubicBezTo>
                  <a:cubicBezTo>
                    <a:pt x="62" y="22"/>
                    <a:pt x="60" y="20"/>
                    <a:pt x="58" y="17"/>
                  </a:cubicBezTo>
                  <a:cubicBezTo>
                    <a:pt x="55" y="15"/>
                    <a:pt x="53" y="13"/>
                    <a:pt x="50" y="12"/>
                  </a:cubicBezTo>
                  <a:cubicBezTo>
                    <a:pt x="46" y="11"/>
                    <a:pt x="43" y="10"/>
                    <a:pt x="40" y="10"/>
                  </a:cubicBezTo>
                  <a:cubicBezTo>
                    <a:pt x="36" y="10"/>
                    <a:pt x="33" y="11"/>
                    <a:pt x="30" y="12"/>
                  </a:cubicBezTo>
                  <a:cubicBezTo>
                    <a:pt x="27" y="13"/>
                    <a:pt x="24" y="15"/>
                    <a:pt x="22" y="17"/>
                  </a:cubicBezTo>
                  <a:cubicBezTo>
                    <a:pt x="19" y="20"/>
                    <a:pt x="17" y="22"/>
                    <a:pt x="16" y="25"/>
                  </a:cubicBezTo>
                  <a:cubicBezTo>
                    <a:pt x="14" y="29"/>
                    <a:pt x="14" y="32"/>
                    <a:pt x="13" y="36"/>
                  </a:cubicBezTo>
                  <a:cubicBezTo>
                    <a:pt x="66" y="36"/>
                    <a:pt x="66" y="36"/>
                    <a:pt x="6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3" name="Freeform 244"/>
            <p:cNvSpPr/>
            <p:nvPr/>
          </p:nvSpPr>
          <p:spPr bwMode="auto">
            <a:xfrm>
              <a:off x="9383712" y="3352006"/>
              <a:ext cx="31750" cy="74613"/>
            </a:xfrm>
            <a:custGeom>
              <a:avLst/>
              <a:gdLst>
                <a:gd name="T0" fmla="*/ 47 w 47"/>
                <a:gd name="T1" fmla="*/ 100 h 105"/>
                <a:gd name="T2" fmla="*/ 44 w 47"/>
                <a:gd name="T3" fmla="*/ 102 h 105"/>
                <a:gd name="T4" fmla="*/ 40 w 47"/>
                <a:gd name="T5" fmla="*/ 103 h 105"/>
                <a:gd name="T6" fmla="*/ 34 w 47"/>
                <a:gd name="T7" fmla="*/ 105 h 105"/>
                <a:gd name="T8" fmla="*/ 28 w 47"/>
                <a:gd name="T9" fmla="*/ 105 h 105"/>
                <a:gd name="T10" fmla="*/ 16 w 47"/>
                <a:gd name="T11" fmla="*/ 101 h 105"/>
                <a:gd name="T12" fmla="*/ 11 w 47"/>
                <a:gd name="T13" fmla="*/ 89 h 105"/>
                <a:gd name="T14" fmla="*/ 11 w 47"/>
                <a:gd name="T15" fmla="*/ 36 h 105"/>
                <a:gd name="T16" fmla="*/ 0 w 47"/>
                <a:gd name="T17" fmla="*/ 36 h 105"/>
                <a:gd name="T18" fmla="*/ 0 w 47"/>
                <a:gd name="T19" fmla="*/ 26 h 105"/>
                <a:gd name="T20" fmla="*/ 11 w 47"/>
                <a:gd name="T21" fmla="*/ 26 h 105"/>
                <a:gd name="T22" fmla="*/ 11 w 47"/>
                <a:gd name="T23" fmla="*/ 0 h 105"/>
                <a:gd name="T24" fmla="*/ 24 w 47"/>
                <a:gd name="T25" fmla="*/ 0 h 105"/>
                <a:gd name="T26" fmla="*/ 24 w 47"/>
                <a:gd name="T27" fmla="*/ 26 h 105"/>
                <a:gd name="T28" fmla="*/ 41 w 47"/>
                <a:gd name="T29" fmla="*/ 26 h 105"/>
                <a:gd name="T30" fmla="*/ 41 w 47"/>
                <a:gd name="T31" fmla="*/ 36 h 105"/>
                <a:gd name="T32" fmla="*/ 24 w 47"/>
                <a:gd name="T33" fmla="*/ 36 h 105"/>
                <a:gd name="T34" fmla="*/ 24 w 47"/>
                <a:gd name="T35" fmla="*/ 85 h 105"/>
                <a:gd name="T36" fmla="*/ 27 w 47"/>
                <a:gd name="T37" fmla="*/ 91 h 105"/>
                <a:gd name="T38" fmla="*/ 33 w 47"/>
                <a:gd name="T39" fmla="*/ 93 h 105"/>
                <a:gd name="T40" fmla="*/ 40 w 47"/>
                <a:gd name="T41" fmla="*/ 92 h 105"/>
                <a:gd name="T42" fmla="*/ 44 w 47"/>
                <a:gd name="T43" fmla="*/ 90 h 105"/>
                <a:gd name="T44" fmla="*/ 47 w 47"/>
                <a:gd name="T45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105">
                  <a:moveTo>
                    <a:pt x="47" y="100"/>
                  </a:moveTo>
                  <a:cubicBezTo>
                    <a:pt x="47" y="101"/>
                    <a:pt x="46" y="101"/>
                    <a:pt x="44" y="102"/>
                  </a:cubicBezTo>
                  <a:cubicBezTo>
                    <a:pt x="43" y="102"/>
                    <a:pt x="41" y="103"/>
                    <a:pt x="40" y="103"/>
                  </a:cubicBezTo>
                  <a:cubicBezTo>
                    <a:pt x="38" y="104"/>
                    <a:pt x="36" y="104"/>
                    <a:pt x="34" y="105"/>
                  </a:cubicBezTo>
                  <a:cubicBezTo>
                    <a:pt x="32" y="105"/>
                    <a:pt x="30" y="105"/>
                    <a:pt x="28" y="105"/>
                  </a:cubicBezTo>
                  <a:cubicBezTo>
                    <a:pt x="24" y="105"/>
                    <a:pt x="19" y="104"/>
                    <a:pt x="16" y="101"/>
                  </a:cubicBezTo>
                  <a:cubicBezTo>
                    <a:pt x="12" y="99"/>
                    <a:pt x="11" y="94"/>
                    <a:pt x="11" y="8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8"/>
                    <a:pt x="25" y="90"/>
                    <a:pt x="27" y="91"/>
                  </a:cubicBezTo>
                  <a:cubicBezTo>
                    <a:pt x="28" y="92"/>
                    <a:pt x="30" y="93"/>
                    <a:pt x="33" y="93"/>
                  </a:cubicBezTo>
                  <a:cubicBezTo>
                    <a:pt x="35" y="93"/>
                    <a:pt x="38" y="93"/>
                    <a:pt x="40" y="92"/>
                  </a:cubicBezTo>
                  <a:cubicBezTo>
                    <a:pt x="42" y="91"/>
                    <a:pt x="43" y="90"/>
                    <a:pt x="44" y="90"/>
                  </a:cubicBezTo>
                  <a:cubicBezTo>
                    <a:pt x="47" y="100"/>
                    <a:pt x="47" y="100"/>
                    <a:pt x="47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4" name="Freeform 245"/>
            <p:cNvSpPr/>
            <p:nvPr/>
          </p:nvSpPr>
          <p:spPr bwMode="auto">
            <a:xfrm>
              <a:off x="3694112" y="2686844"/>
              <a:ext cx="11113" cy="42863"/>
            </a:xfrm>
            <a:custGeom>
              <a:avLst/>
              <a:gdLst>
                <a:gd name="T0" fmla="*/ 16 w 16"/>
                <a:gd name="T1" fmla="*/ 55 h 62"/>
                <a:gd name="T2" fmla="*/ 8 w 16"/>
                <a:gd name="T3" fmla="*/ 62 h 62"/>
                <a:gd name="T4" fmla="*/ 8 w 16"/>
                <a:gd name="T5" fmla="*/ 62 h 62"/>
                <a:gd name="T6" fmla="*/ 0 w 16"/>
                <a:gd name="T7" fmla="*/ 55 h 62"/>
                <a:gd name="T8" fmla="*/ 0 w 16"/>
                <a:gd name="T9" fmla="*/ 7 h 62"/>
                <a:gd name="T10" fmla="*/ 8 w 16"/>
                <a:gd name="T11" fmla="*/ 0 h 62"/>
                <a:gd name="T12" fmla="*/ 8 w 16"/>
                <a:gd name="T13" fmla="*/ 0 h 62"/>
                <a:gd name="T14" fmla="*/ 16 w 16"/>
                <a:gd name="T15" fmla="*/ 7 h 62"/>
                <a:gd name="T16" fmla="*/ 16 w 16"/>
                <a:gd name="T17" fmla="*/ 5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62">
                  <a:moveTo>
                    <a:pt x="16" y="55"/>
                  </a:moveTo>
                  <a:cubicBezTo>
                    <a:pt x="16" y="59"/>
                    <a:pt x="13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4" y="62"/>
                    <a:pt x="0" y="59"/>
                    <a:pt x="0" y="5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0"/>
                    <a:pt x="16" y="3"/>
                    <a:pt x="16" y="7"/>
                  </a:cubicBezTo>
                  <a:cubicBezTo>
                    <a:pt x="16" y="55"/>
                    <a:pt x="16" y="55"/>
                    <a:pt x="16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5" name="Freeform 246"/>
            <p:cNvSpPr/>
            <p:nvPr/>
          </p:nvSpPr>
          <p:spPr bwMode="auto">
            <a:xfrm>
              <a:off x="3552825" y="2751931"/>
              <a:ext cx="36513" cy="34925"/>
            </a:xfrm>
            <a:custGeom>
              <a:avLst/>
              <a:gdLst>
                <a:gd name="T0" fmla="*/ 50 w 52"/>
                <a:gd name="T1" fmla="*/ 35 h 50"/>
                <a:gd name="T2" fmla="*/ 49 w 52"/>
                <a:gd name="T3" fmla="*/ 46 h 50"/>
                <a:gd name="T4" fmla="*/ 49 w 52"/>
                <a:gd name="T5" fmla="*/ 46 h 50"/>
                <a:gd name="T6" fmla="*/ 39 w 52"/>
                <a:gd name="T7" fmla="*/ 47 h 50"/>
                <a:gd name="T8" fmla="*/ 3 w 52"/>
                <a:gd name="T9" fmla="*/ 15 h 50"/>
                <a:gd name="T10" fmla="*/ 3 w 52"/>
                <a:gd name="T11" fmla="*/ 4 h 50"/>
                <a:gd name="T12" fmla="*/ 3 w 52"/>
                <a:gd name="T13" fmla="*/ 4 h 50"/>
                <a:gd name="T14" fmla="*/ 14 w 52"/>
                <a:gd name="T15" fmla="*/ 3 h 50"/>
                <a:gd name="T16" fmla="*/ 50 w 52"/>
                <a:gd name="T17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0">
                  <a:moveTo>
                    <a:pt x="50" y="35"/>
                  </a:moveTo>
                  <a:cubicBezTo>
                    <a:pt x="52" y="38"/>
                    <a:pt x="52" y="42"/>
                    <a:pt x="49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6" y="49"/>
                    <a:pt x="42" y="50"/>
                    <a:pt x="39" y="4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8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1"/>
                    <a:pt x="11" y="0"/>
                    <a:pt x="14" y="3"/>
                  </a:cubicBezTo>
                  <a:cubicBezTo>
                    <a:pt x="50" y="35"/>
                    <a:pt x="50" y="35"/>
                    <a:pt x="5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6" name="Freeform 247"/>
            <p:cNvSpPr/>
            <p:nvPr/>
          </p:nvSpPr>
          <p:spPr bwMode="auto">
            <a:xfrm>
              <a:off x="3508375" y="2899569"/>
              <a:ext cx="44450" cy="15875"/>
            </a:xfrm>
            <a:custGeom>
              <a:avLst/>
              <a:gdLst>
                <a:gd name="T0" fmla="*/ 54 w 62"/>
                <a:gd name="T1" fmla="*/ 0 h 22"/>
                <a:gd name="T2" fmla="*/ 62 w 62"/>
                <a:gd name="T3" fmla="*/ 8 h 22"/>
                <a:gd name="T4" fmla="*/ 62 w 62"/>
                <a:gd name="T5" fmla="*/ 8 h 22"/>
                <a:gd name="T6" fmla="*/ 56 w 62"/>
                <a:gd name="T7" fmla="*/ 16 h 22"/>
                <a:gd name="T8" fmla="*/ 8 w 62"/>
                <a:gd name="T9" fmla="*/ 21 h 22"/>
                <a:gd name="T10" fmla="*/ 0 w 62"/>
                <a:gd name="T11" fmla="*/ 14 h 22"/>
                <a:gd name="T12" fmla="*/ 0 w 62"/>
                <a:gd name="T13" fmla="*/ 14 h 22"/>
                <a:gd name="T14" fmla="*/ 6 w 62"/>
                <a:gd name="T15" fmla="*/ 5 h 22"/>
                <a:gd name="T16" fmla="*/ 54 w 62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22">
                  <a:moveTo>
                    <a:pt x="54" y="0"/>
                  </a:moveTo>
                  <a:cubicBezTo>
                    <a:pt x="58" y="0"/>
                    <a:pt x="61" y="3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12"/>
                    <a:pt x="59" y="16"/>
                    <a:pt x="56" y="1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4" y="22"/>
                    <a:pt x="1" y="18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2" y="6"/>
                    <a:pt x="6" y="5"/>
                  </a:cubicBezTo>
                  <a:cubicBezTo>
                    <a:pt x="54" y="0"/>
                    <a:pt x="54" y="0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" name="Freeform 248"/>
            <p:cNvSpPr/>
            <p:nvPr/>
          </p:nvSpPr>
          <p:spPr bwMode="auto">
            <a:xfrm>
              <a:off x="3857625" y="2888456"/>
              <a:ext cx="44450" cy="15875"/>
            </a:xfrm>
            <a:custGeom>
              <a:avLst/>
              <a:gdLst>
                <a:gd name="T0" fmla="*/ 7 w 63"/>
                <a:gd name="T1" fmla="*/ 17 h 22"/>
                <a:gd name="T2" fmla="*/ 1 w 63"/>
                <a:gd name="T3" fmla="*/ 8 h 22"/>
                <a:gd name="T4" fmla="*/ 1 w 63"/>
                <a:gd name="T5" fmla="*/ 8 h 22"/>
                <a:gd name="T6" fmla="*/ 8 w 63"/>
                <a:gd name="T7" fmla="*/ 1 h 22"/>
                <a:gd name="T8" fmla="*/ 56 w 63"/>
                <a:gd name="T9" fmla="*/ 6 h 22"/>
                <a:gd name="T10" fmla="*/ 62 w 63"/>
                <a:gd name="T11" fmla="*/ 15 h 22"/>
                <a:gd name="T12" fmla="*/ 62 w 63"/>
                <a:gd name="T13" fmla="*/ 15 h 22"/>
                <a:gd name="T14" fmla="*/ 55 w 63"/>
                <a:gd name="T15" fmla="*/ 22 h 22"/>
                <a:gd name="T16" fmla="*/ 7 w 63"/>
                <a:gd name="T1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22">
                  <a:moveTo>
                    <a:pt x="7" y="17"/>
                  </a:moveTo>
                  <a:cubicBezTo>
                    <a:pt x="3" y="17"/>
                    <a:pt x="0" y="13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4"/>
                    <a:pt x="5" y="0"/>
                    <a:pt x="8" y="1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60" y="6"/>
                    <a:pt x="63" y="10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9"/>
                    <a:pt x="58" y="22"/>
                    <a:pt x="55" y="22"/>
                  </a:cubicBezTo>
                  <a:cubicBezTo>
                    <a:pt x="7" y="17"/>
                    <a:pt x="7" y="17"/>
                    <a:pt x="7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8" name="Freeform 249"/>
            <p:cNvSpPr/>
            <p:nvPr/>
          </p:nvSpPr>
          <p:spPr bwMode="auto">
            <a:xfrm>
              <a:off x="3813175" y="2745581"/>
              <a:ext cx="36513" cy="34925"/>
            </a:xfrm>
            <a:custGeom>
              <a:avLst/>
              <a:gdLst>
                <a:gd name="T0" fmla="*/ 13 w 52"/>
                <a:gd name="T1" fmla="*/ 46 h 49"/>
                <a:gd name="T2" fmla="*/ 3 w 52"/>
                <a:gd name="T3" fmla="*/ 45 h 49"/>
                <a:gd name="T4" fmla="*/ 3 w 52"/>
                <a:gd name="T5" fmla="*/ 45 h 49"/>
                <a:gd name="T6" fmla="*/ 3 w 52"/>
                <a:gd name="T7" fmla="*/ 34 h 49"/>
                <a:gd name="T8" fmla="*/ 39 w 52"/>
                <a:gd name="T9" fmla="*/ 2 h 49"/>
                <a:gd name="T10" fmla="*/ 49 w 52"/>
                <a:gd name="T11" fmla="*/ 4 h 49"/>
                <a:gd name="T12" fmla="*/ 49 w 52"/>
                <a:gd name="T13" fmla="*/ 4 h 49"/>
                <a:gd name="T14" fmla="*/ 49 w 52"/>
                <a:gd name="T15" fmla="*/ 14 h 49"/>
                <a:gd name="T16" fmla="*/ 13 w 52"/>
                <a:gd name="T17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49">
                  <a:moveTo>
                    <a:pt x="13" y="46"/>
                  </a:moveTo>
                  <a:cubicBezTo>
                    <a:pt x="11" y="49"/>
                    <a:pt x="6" y="48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0" y="42"/>
                    <a:pt x="0" y="37"/>
                    <a:pt x="3" y="3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1" y="0"/>
                    <a:pt x="46" y="0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2" y="7"/>
                    <a:pt x="52" y="12"/>
                    <a:pt x="49" y="14"/>
                  </a:cubicBezTo>
                  <a:cubicBezTo>
                    <a:pt x="13" y="46"/>
                    <a:pt x="13" y="46"/>
                    <a:pt x="13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9" name="Freeform 250"/>
            <p:cNvSpPr>
              <a:spLocks noEditPoints="1"/>
            </p:cNvSpPr>
            <p:nvPr/>
          </p:nvSpPr>
          <p:spPr bwMode="auto">
            <a:xfrm>
              <a:off x="3578225" y="2747169"/>
              <a:ext cx="241300" cy="338138"/>
            </a:xfrm>
            <a:custGeom>
              <a:avLst/>
              <a:gdLst>
                <a:gd name="T0" fmla="*/ 227 w 345"/>
                <a:gd name="T1" fmla="*/ 411 h 481"/>
                <a:gd name="T2" fmla="*/ 221 w 345"/>
                <a:gd name="T3" fmla="*/ 424 h 481"/>
                <a:gd name="T4" fmla="*/ 214 w 345"/>
                <a:gd name="T5" fmla="*/ 426 h 481"/>
                <a:gd name="T6" fmla="*/ 131 w 345"/>
                <a:gd name="T7" fmla="*/ 426 h 481"/>
                <a:gd name="T8" fmla="*/ 124 w 345"/>
                <a:gd name="T9" fmla="*/ 424 h 481"/>
                <a:gd name="T10" fmla="*/ 118 w 345"/>
                <a:gd name="T11" fmla="*/ 411 h 481"/>
                <a:gd name="T12" fmla="*/ 118 w 345"/>
                <a:gd name="T13" fmla="*/ 365 h 481"/>
                <a:gd name="T14" fmla="*/ 227 w 345"/>
                <a:gd name="T15" fmla="*/ 365 h 481"/>
                <a:gd name="T16" fmla="*/ 227 w 345"/>
                <a:gd name="T17" fmla="*/ 411 h 481"/>
                <a:gd name="T18" fmla="*/ 108 w 345"/>
                <a:gd name="T19" fmla="*/ 86 h 481"/>
                <a:gd name="T20" fmla="*/ 65 w 345"/>
                <a:gd name="T21" fmla="*/ 172 h 481"/>
                <a:gd name="T22" fmla="*/ 103 w 345"/>
                <a:gd name="T23" fmla="*/ 255 h 481"/>
                <a:gd name="T24" fmla="*/ 105 w 345"/>
                <a:gd name="T25" fmla="*/ 265 h 481"/>
                <a:gd name="T26" fmla="*/ 105 w 345"/>
                <a:gd name="T27" fmla="*/ 265 h 481"/>
                <a:gd name="T28" fmla="*/ 93 w 345"/>
                <a:gd name="T29" fmla="*/ 267 h 481"/>
                <a:gd name="T30" fmla="*/ 49 w 345"/>
                <a:gd name="T31" fmla="*/ 172 h 481"/>
                <a:gd name="T32" fmla="*/ 99 w 345"/>
                <a:gd name="T33" fmla="*/ 73 h 481"/>
                <a:gd name="T34" fmla="*/ 110 w 345"/>
                <a:gd name="T35" fmla="*/ 75 h 481"/>
                <a:gd name="T36" fmla="*/ 110 w 345"/>
                <a:gd name="T37" fmla="*/ 75 h 481"/>
                <a:gd name="T38" fmla="*/ 108 w 345"/>
                <a:gd name="T39" fmla="*/ 86 h 481"/>
                <a:gd name="T40" fmla="*/ 345 w 345"/>
                <a:gd name="T41" fmla="*/ 172 h 481"/>
                <a:gd name="T42" fmla="*/ 173 w 345"/>
                <a:gd name="T43" fmla="*/ 0 h 481"/>
                <a:gd name="T44" fmla="*/ 0 w 345"/>
                <a:gd name="T45" fmla="*/ 172 h 481"/>
                <a:gd name="T46" fmla="*/ 102 w 345"/>
                <a:gd name="T47" fmla="*/ 329 h 481"/>
                <a:gd name="T48" fmla="*/ 102 w 345"/>
                <a:gd name="T49" fmla="*/ 365 h 481"/>
                <a:gd name="T50" fmla="*/ 102 w 345"/>
                <a:gd name="T51" fmla="*/ 411 h 481"/>
                <a:gd name="T52" fmla="*/ 126 w 345"/>
                <a:gd name="T53" fmla="*/ 442 h 481"/>
                <a:gd name="T54" fmla="*/ 131 w 345"/>
                <a:gd name="T55" fmla="*/ 454 h 481"/>
                <a:gd name="T56" fmla="*/ 161 w 345"/>
                <a:gd name="T57" fmla="*/ 481 h 481"/>
                <a:gd name="T58" fmla="*/ 184 w 345"/>
                <a:gd name="T59" fmla="*/ 481 h 481"/>
                <a:gd name="T60" fmla="*/ 214 w 345"/>
                <a:gd name="T61" fmla="*/ 454 h 481"/>
                <a:gd name="T62" fmla="*/ 219 w 345"/>
                <a:gd name="T63" fmla="*/ 442 h 481"/>
                <a:gd name="T64" fmla="*/ 243 w 345"/>
                <a:gd name="T65" fmla="*/ 411 h 481"/>
                <a:gd name="T66" fmla="*/ 243 w 345"/>
                <a:gd name="T67" fmla="*/ 348 h 481"/>
                <a:gd name="T68" fmla="*/ 243 w 345"/>
                <a:gd name="T69" fmla="*/ 329 h 481"/>
                <a:gd name="T70" fmla="*/ 345 w 345"/>
                <a:gd name="T71" fmla="*/ 172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5" h="481">
                  <a:moveTo>
                    <a:pt x="227" y="411"/>
                  </a:moveTo>
                  <a:cubicBezTo>
                    <a:pt x="227" y="417"/>
                    <a:pt x="225" y="421"/>
                    <a:pt x="221" y="424"/>
                  </a:cubicBezTo>
                  <a:cubicBezTo>
                    <a:pt x="219" y="425"/>
                    <a:pt x="217" y="426"/>
                    <a:pt x="214" y="426"/>
                  </a:cubicBezTo>
                  <a:cubicBezTo>
                    <a:pt x="131" y="426"/>
                    <a:pt x="131" y="426"/>
                    <a:pt x="131" y="426"/>
                  </a:cubicBezTo>
                  <a:cubicBezTo>
                    <a:pt x="129" y="426"/>
                    <a:pt x="126" y="426"/>
                    <a:pt x="124" y="424"/>
                  </a:cubicBezTo>
                  <a:cubicBezTo>
                    <a:pt x="120" y="421"/>
                    <a:pt x="118" y="417"/>
                    <a:pt x="118" y="411"/>
                  </a:cubicBezTo>
                  <a:cubicBezTo>
                    <a:pt x="118" y="365"/>
                    <a:pt x="118" y="365"/>
                    <a:pt x="118" y="365"/>
                  </a:cubicBezTo>
                  <a:cubicBezTo>
                    <a:pt x="227" y="365"/>
                    <a:pt x="227" y="365"/>
                    <a:pt x="227" y="365"/>
                  </a:cubicBezTo>
                  <a:cubicBezTo>
                    <a:pt x="227" y="411"/>
                    <a:pt x="227" y="411"/>
                    <a:pt x="227" y="411"/>
                  </a:cubicBezTo>
                  <a:close/>
                  <a:moveTo>
                    <a:pt x="108" y="86"/>
                  </a:moveTo>
                  <a:cubicBezTo>
                    <a:pt x="82" y="106"/>
                    <a:pt x="65" y="137"/>
                    <a:pt x="65" y="172"/>
                  </a:cubicBezTo>
                  <a:cubicBezTo>
                    <a:pt x="65" y="205"/>
                    <a:pt x="80" y="235"/>
                    <a:pt x="103" y="255"/>
                  </a:cubicBezTo>
                  <a:cubicBezTo>
                    <a:pt x="107" y="257"/>
                    <a:pt x="107" y="262"/>
                    <a:pt x="105" y="265"/>
                  </a:cubicBezTo>
                  <a:cubicBezTo>
                    <a:pt x="105" y="265"/>
                    <a:pt x="105" y="265"/>
                    <a:pt x="105" y="265"/>
                  </a:cubicBezTo>
                  <a:cubicBezTo>
                    <a:pt x="102" y="269"/>
                    <a:pt x="97" y="270"/>
                    <a:pt x="93" y="267"/>
                  </a:cubicBezTo>
                  <a:cubicBezTo>
                    <a:pt x="66" y="244"/>
                    <a:pt x="49" y="210"/>
                    <a:pt x="49" y="172"/>
                  </a:cubicBezTo>
                  <a:cubicBezTo>
                    <a:pt x="49" y="132"/>
                    <a:pt x="68" y="96"/>
                    <a:pt x="99" y="73"/>
                  </a:cubicBezTo>
                  <a:cubicBezTo>
                    <a:pt x="102" y="71"/>
                    <a:pt x="107" y="71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3" y="79"/>
                    <a:pt x="112" y="84"/>
                    <a:pt x="108" y="86"/>
                  </a:cubicBezTo>
                  <a:close/>
                  <a:moveTo>
                    <a:pt x="345" y="172"/>
                  </a:moveTo>
                  <a:cubicBezTo>
                    <a:pt x="345" y="77"/>
                    <a:pt x="268" y="0"/>
                    <a:pt x="173" y="0"/>
                  </a:cubicBezTo>
                  <a:cubicBezTo>
                    <a:pt x="77" y="0"/>
                    <a:pt x="0" y="77"/>
                    <a:pt x="0" y="172"/>
                  </a:cubicBezTo>
                  <a:cubicBezTo>
                    <a:pt x="0" y="242"/>
                    <a:pt x="42" y="302"/>
                    <a:pt x="102" y="329"/>
                  </a:cubicBezTo>
                  <a:cubicBezTo>
                    <a:pt x="102" y="365"/>
                    <a:pt x="102" y="365"/>
                    <a:pt x="102" y="365"/>
                  </a:cubicBezTo>
                  <a:cubicBezTo>
                    <a:pt x="102" y="411"/>
                    <a:pt x="102" y="411"/>
                    <a:pt x="102" y="411"/>
                  </a:cubicBezTo>
                  <a:cubicBezTo>
                    <a:pt x="102" y="427"/>
                    <a:pt x="112" y="440"/>
                    <a:pt x="126" y="442"/>
                  </a:cubicBezTo>
                  <a:cubicBezTo>
                    <a:pt x="127" y="446"/>
                    <a:pt x="129" y="450"/>
                    <a:pt x="131" y="454"/>
                  </a:cubicBezTo>
                  <a:cubicBezTo>
                    <a:pt x="138" y="471"/>
                    <a:pt x="151" y="481"/>
                    <a:pt x="161" y="481"/>
                  </a:cubicBezTo>
                  <a:cubicBezTo>
                    <a:pt x="184" y="481"/>
                    <a:pt x="184" y="481"/>
                    <a:pt x="184" y="481"/>
                  </a:cubicBezTo>
                  <a:cubicBezTo>
                    <a:pt x="194" y="481"/>
                    <a:pt x="207" y="471"/>
                    <a:pt x="214" y="454"/>
                  </a:cubicBezTo>
                  <a:cubicBezTo>
                    <a:pt x="216" y="450"/>
                    <a:pt x="218" y="446"/>
                    <a:pt x="219" y="442"/>
                  </a:cubicBezTo>
                  <a:cubicBezTo>
                    <a:pt x="233" y="440"/>
                    <a:pt x="243" y="427"/>
                    <a:pt x="243" y="411"/>
                  </a:cubicBezTo>
                  <a:cubicBezTo>
                    <a:pt x="243" y="348"/>
                    <a:pt x="243" y="348"/>
                    <a:pt x="243" y="348"/>
                  </a:cubicBezTo>
                  <a:cubicBezTo>
                    <a:pt x="243" y="329"/>
                    <a:pt x="243" y="329"/>
                    <a:pt x="243" y="329"/>
                  </a:cubicBezTo>
                  <a:cubicBezTo>
                    <a:pt x="303" y="302"/>
                    <a:pt x="345" y="242"/>
                    <a:pt x="345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0" name="Freeform 251"/>
            <p:cNvSpPr>
              <a:spLocks noEditPoints="1"/>
            </p:cNvSpPr>
            <p:nvPr/>
          </p:nvSpPr>
          <p:spPr bwMode="auto">
            <a:xfrm>
              <a:off x="3335337" y="3283744"/>
              <a:ext cx="115888" cy="117475"/>
            </a:xfrm>
            <a:custGeom>
              <a:avLst/>
              <a:gdLst>
                <a:gd name="T0" fmla="*/ 82 w 165"/>
                <a:gd name="T1" fmla="*/ 168 h 168"/>
                <a:gd name="T2" fmla="*/ 48 w 165"/>
                <a:gd name="T3" fmla="*/ 161 h 168"/>
                <a:gd name="T4" fmla="*/ 22 w 165"/>
                <a:gd name="T5" fmla="*/ 142 h 168"/>
                <a:gd name="T6" fmla="*/ 6 w 165"/>
                <a:gd name="T7" fmla="*/ 115 h 168"/>
                <a:gd name="T8" fmla="*/ 0 w 165"/>
                <a:gd name="T9" fmla="*/ 84 h 168"/>
                <a:gd name="T10" fmla="*/ 6 w 165"/>
                <a:gd name="T11" fmla="*/ 52 h 168"/>
                <a:gd name="T12" fmla="*/ 23 w 165"/>
                <a:gd name="T13" fmla="*/ 26 h 168"/>
                <a:gd name="T14" fmla="*/ 49 w 165"/>
                <a:gd name="T15" fmla="*/ 7 h 168"/>
                <a:gd name="T16" fmla="*/ 83 w 165"/>
                <a:gd name="T17" fmla="*/ 0 h 168"/>
                <a:gd name="T18" fmla="*/ 116 w 165"/>
                <a:gd name="T19" fmla="*/ 7 h 168"/>
                <a:gd name="T20" fmla="*/ 142 w 165"/>
                <a:gd name="T21" fmla="*/ 27 h 168"/>
                <a:gd name="T22" fmla="*/ 159 w 165"/>
                <a:gd name="T23" fmla="*/ 54 h 168"/>
                <a:gd name="T24" fmla="*/ 165 w 165"/>
                <a:gd name="T25" fmla="*/ 85 h 168"/>
                <a:gd name="T26" fmla="*/ 158 w 165"/>
                <a:gd name="T27" fmla="*/ 116 h 168"/>
                <a:gd name="T28" fmla="*/ 141 w 165"/>
                <a:gd name="T29" fmla="*/ 143 h 168"/>
                <a:gd name="T30" fmla="*/ 115 w 165"/>
                <a:gd name="T31" fmla="*/ 161 h 168"/>
                <a:gd name="T32" fmla="*/ 82 w 165"/>
                <a:gd name="T33" fmla="*/ 168 h 168"/>
                <a:gd name="T34" fmla="*/ 39 w 165"/>
                <a:gd name="T35" fmla="*/ 84 h 168"/>
                <a:gd name="T36" fmla="*/ 42 w 165"/>
                <a:gd name="T37" fmla="*/ 103 h 168"/>
                <a:gd name="T38" fmla="*/ 50 w 165"/>
                <a:gd name="T39" fmla="*/ 119 h 168"/>
                <a:gd name="T40" fmla="*/ 63 w 165"/>
                <a:gd name="T41" fmla="*/ 130 h 168"/>
                <a:gd name="T42" fmla="*/ 82 w 165"/>
                <a:gd name="T43" fmla="*/ 134 h 168"/>
                <a:gd name="T44" fmla="*/ 101 w 165"/>
                <a:gd name="T45" fmla="*/ 130 h 168"/>
                <a:gd name="T46" fmla="*/ 115 w 165"/>
                <a:gd name="T47" fmla="*/ 118 h 168"/>
                <a:gd name="T48" fmla="*/ 123 w 165"/>
                <a:gd name="T49" fmla="*/ 102 h 168"/>
                <a:gd name="T50" fmla="*/ 126 w 165"/>
                <a:gd name="T51" fmla="*/ 84 h 168"/>
                <a:gd name="T52" fmla="*/ 123 w 165"/>
                <a:gd name="T53" fmla="*/ 65 h 168"/>
                <a:gd name="T54" fmla="*/ 114 w 165"/>
                <a:gd name="T55" fmla="*/ 49 h 168"/>
                <a:gd name="T56" fmla="*/ 101 w 165"/>
                <a:gd name="T57" fmla="*/ 38 h 168"/>
                <a:gd name="T58" fmla="*/ 82 w 165"/>
                <a:gd name="T59" fmla="*/ 34 h 168"/>
                <a:gd name="T60" fmla="*/ 63 w 165"/>
                <a:gd name="T61" fmla="*/ 39 h 168"/>
                <a:gd name="T62" fmla="*/ 50 w 165"/>
                <a:gd name="T63" fmla="*/ 50 h 168"/>
                <a:gd name="T64" fmla="*/ 41 w 165"/>
                <a:gd name="T65" fmla="*/ 66 h 168"/>
                <a:gd name="T66" fmla="*/ 39 w 165"/>
                <a:gd name="T67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168">
                  <a:moveTo>
                    <a:pt x="82" y="168"/>
                  </a:moveTo>
                  <a:cubicBezTo>
                    <a:pt x="70" y="168"/>
                    <a:pt x="58" y="166"/>
                    <a:pt x="48" y="161"/>
                  </a:cubicBezTo>
                  <a:cubicBezTo>
                    <a:pt x="38" y="156"/>
                    <a:pt x="30" y="150"/>
                    <a:pt x="22" y="142"/>
                  </a:cubicBezTo>
                  <a:cubicBezTo>
                    <a:pt x="15" y="134"/>
                    <a:pt x="10" y="125"/>
                    <a:pt x="6" y="115"/>
                  </a:cubicBezTo>
                  <a:cubicBezTo>
                    <a:pt x="2" y="105"/>
                    <a:pt x="0" y="95"/>
                    <a:pt x="0" y="84"/>
                  </a:cubicBezTo>
                  <a:cubicBezTo>
                    <a:pt x="0" y="73"/>
                    <a:pt x="2" y="62"/>
                    <a:pt x="6" y="52"/>
                  </a:cubicBezTo>
                  <a:cubicBezTo>
                    <a:pt x="10" y="42"/>
                    <a:pt x="16" y="33"/>
                    <a:pt x="23" y="26"/>
                  </a:cubicBezTo>
                  <a:cubicBezTo>
                    <a:pt x="31" y="18"/>
                    <a:pt x="39" y="12"/>
                    <a:pt x="49" y="7"/>
                  </a:cubicBezTo>
                  <a:cubicBezTo>
                    <a:pt x="60" y="3"/>
                    <a:pt x="71" y="0"/>
                    <a:pt x="83" y="0"/>
                  </a:cubicBezTo>
                  <a:cubicBezTo>
                    <a:pt x="95" y="0"/>
                    <a:pt x="106" y="3"/>
                    <a:pt x="116" y="7"/>
                  </a:cubicBezTo>
                  <a:cubicBezTo>
                    <a:pt x="126" y="12"/>
                    <a:pt x="135" y="19"/>
                    <a:pt x="142" y="27"/>
                  </a:cubicBezTo>
                  <a:cubicBezTo>
                    <a:pt x="149" y="35"/>
                    <a:pt x="155" y="44"/>
                    <a:pt x="159" y="54"/>
                  </a:cubicBezTo>
                  <a:cubicBezTo>
                    <a:pt x="163" y="64"/>
                    <a:pt x="165" y="74"/>
                    <a:pt x="165" y="85"/>
                  </a:cubicBezTo>
                  <a:cubicBezTo>
                    <a:pt x="165" y="95"/>
                    <a:pt x="163" y="106"/>
                    <a:pt x="158" y="116"/>
                  </a:cubicBezTo>
                  <a:cubicBezTo>
                    <a:pt x="154" y="126"/>
                    <a:pt x="149" y="135"/>
                    <a:pt x="141" y="143"/>
                  </a:cubicBezTo>
                  <a:cubicBezTo>
                    <a:pt x="134" y="151"/>
                    <a:pt x="125" y="157"/>
                    <a:pt x="115" y="161"/>
                  </a:cubicBezTo>
                  <a:cubicBezTo>
                    <a:pt x="105" y="166"/>
                    <a:pt x="94" y="168"/>
                    <a:pt x="82" y="168"/>
                  </a:cubicBezTo>
                  <a:close/>
                  <a:moveTo>
                    <a:pt x="39" y="84"/>
                  </a:moveTo>
                  <a:cubicBezTo>
                    <a:pt x="39" y="91"/>
                    <a:pt x="40" y="97"/>
                    <a:pt x="42" y="103"/>
                  </a:cubicBezTo>
                  <a:cubicBezTo>
                    <a:pt x="43" y="109"/>
                    <a:pt x="46" y="114"/>
                    <a:pt x="50" y="119"/>
                  </a:cubicBezTo>
                  <a:cubicBezTo>
                    <a:pt x="53" y="124"/>
                    <a:pt x="58" y="127"/>
                    <a:pt x="63" y="130"/>
                  </a:cubicBezTo>
                  <a:cubicBezTo>
                    <a:pt x="69" y="133"/>
                    <a:pt x="75" y="134"/>
                    <a:pt x="82" y="134"/>
                  </a:cubicBezTo>
                  <a:cubicBezTo>
                    <a:pt x="90" y="134"/>
                    <a:pt x="96" y="133"/>
                    <a:pt x="101" y="130"/>
                  </a:cubicBezTo>
                  <a:cubicBezTo>
                    <a:pt x="107" y="127"/>
                    <a:pt x="111" y="123"/>
                    <a:pt x="115" y="118"/>
                  </a:cubicBezTo>
                  <a:cubicBezTo>
                    <a:pt x="118" y="114"/>
                    <a:pt x="121" y="108"/>
                    <a:pt x="123" y="102"/>
                  </a:cubicBezTo>
                  <a:cubicBezTo>
                    <a:pt x="125" y="96"/>
                    <a:pt x="126" y="90"/>
                    <a:pt x="126" y="84"/>
                  </a:cubicBezTo>
                  <a:cubicBezTo>
                    <a:pt x="126" y="77"/>
                    <a:pt x="125" y="71"/>
                    <a:pt x="123" y="65"/>
                  </a:cubicBezTo>
                  <a:cubicBezTo>
                    <a:pt x="121" y="59"/>
                    <a:pt x="118" y="54"/>
                    <a:pt x="114" y="49"/>
                  </a:cubicBezTo>
                  <a:cubicBezTo>
                    <a:pt x="111" y="45"/>
                    <a:pt x="106" y="41"/>
                    <a:pt x="101" y="38"/>
                  </a:cubicBezTo>
                  <a:cubicBezTo>
                    <a:pt x="95" y="36"/>
                    <a:pt x="89" y="34"/>
                    <a:pt x="82" y="34"/>
                  </a:cubicBezTo>
                  <a:cubicBezTo>
                    <a:pt x="75" y="34"/>
                    <a:pt x="69" y="36"/>
                    <a:pt x="63" y="39"/>
                  </a:cubicBezTo>
                  <a:cubicBezTo>
                    <a:pt x="58" y="42"/>
                    <a:pt x="53" y="45"/>
                    <a:pt x="50" y="50"/>
                  </a:cubicBezTo>
                  <a:cubicBezTo>
                    <a:pt x="46" y="55"/>
                    <a:pt x="43" y="60"/>
                    <a:pt x="41" y="66"/>
                  </a:cubicBezTo>
                  <a:cubicBezTo>
                    <a:pt x="40" y="72"/>
                    <a:pt x="39" y="78"/>
                    <a:pt x="39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1" name="Freeform 253"/>
            <p:cNvSpPr>
              <a:spLocks noEditPoints="1"/>
            </p:cNvSpPr>
            <p:nvPr/>
          </p:nvSpPr>
          <p:spPr bwMode="auto">
            <a:xfrm>
              <a:off x="3463925" y="3312319"/>
              <a:ext cx="90488" cy="122238"/>
            </a:xfrm>
            <a:custGeom>
              <a:avLst/>
              <a:gdLst>
                <a:gd name="T0" fmla="*/ 77 w 130"/>
                <a:gd name="T1" fmla="*/ 127 h 175"/>
                <a:gd name="T2" fmla="*/ 53 w 130"/>
                <a:gd name="T3" fmla="*/ 122 h 175"/>
                <a:gd name="T4" fmla="*/ 37 w 130"/>
                <a:gd name="T5" fmla="*/ 105 h 175"/>
                <a:gd name="T6" fmla="*/ 37 w 130"/>
                <a:gd name="T7" fmla="*/ 175 h 175"/>
                <a:gd name="T8" fmla="*/ 0 w 130"/>
                <a:gd name="T9" fmla="*/ 175 h 175"/>
                <a:gd name="T10" fmla="*/ 0 w 130"/>
                <a:gd name="T11" fmla="*/ 2 h 175"/>
                <a:gd name="T12" fmla="*/ 32 w 130"/>
                <a:gd name="T13" fmla="*/ 2 h 175"/>
                <a:gd name="T14" fmla="*/ 32 w 130"/>
                <a:gd name="T15" fmla="*/ 22 h 175"/>
                <a:gd name="T16" fmla="*/ 49 w 130"/>
                <a:gd name="T17" fmla="*/ 6 h 175"/>
                <a:gd name="T18" fmla="*/ 73 w 130"/>
                <a:gd name="T19" fmla="*/ 0 h 175"/>
                <a:gd name="T20" fmla="*/ 96 w 130"/>
                <a:gd name="T21" fmla="*/ 5 h 175"/>
                <a:gd name="T22" fmla="*/ 114 w 130"/>
                <a:gd name="T23" fmla="*/ 18 h 175"/>
                <a:gd name="T24" fmla="*/ 126 w 130"/>
                <a:gd name="T25" fmla="*/ 38 h 175"/>
                <a:gd name="T26" fmla="*/ 130 w 130"/>
                <a:gd name="T27" fmla="*/ 63 h 175"/>
                <a:gd name="T28" fmla="*/ 126 w 130"/>
                <a:gd name="T29" fmla="*/ 89 h 175"/>
                <a:gd name="T30" fmla="*/ 115 w 130"/>
                <a:gd name="T31" fmla="*/ 109 h 175"/>
                <a:gd name="T32" fmla="*/ 99 w 130"/>
                <a:gd name="T33" fmla="*/ 122 h 175"/>
                <a:gd name="T34" fmla="*/ 77 w 130"/>
                <a:gd name="T35" fmla="*/ 127 h 175"/>
                <a:gd name="T36" fmla="*/ 65 w 130"/>
                <a:gd name="T37" fmla="*/ 96 h 175"/>
                <a:gd name="T38" fmla="*/ 76 w 130"/>
                <a:gd name="T39" fmla="*/ 93 h 175"/>
                <a:gd name="T40" fmla="*/ 85 w 130"/>
                <a:gd name="T41" fmla="*/ 86 h 175"/>
                <a:gd name="T42" fmla="*/ 90 w 130"/>
                <a:gd name="T43" fmla="*/ 76 h 175"/>
                <a:gd name="T44" fmla="*/ 92 w 130"/>
                <a:gd name="T45" fmla="*/ 63 h 175"/>
                <a:gd name="T46" fmla="*/ 90 w 130"/>
                <a:gd name="T47" fmla="*/ 51 h 175"/>
                <a:gd name="T48" fmla="*/ 84 w 130"/>
                <a:gd name="T49" fmla="*/ 41 h 175"/>
                <a:gd name="T50" fmla="*/ 75 w 130"/>
                <a:gd name="T51" fmla="*/ 34 h 175"/>
                <a:gd name="T52" fmla="*/ 63 w 130"/>
                <a:gd name="T53" fmla="*/ 32 h 175"/>
                <a:gd name="T54" fmla="*/ 48 w 130"/>
                <a:gd name="T55" fmla="*/ 36 h 175"/>
                <a:gd name="T56" fmla="*/ 37 w 130"/>
                <a:gd name="T57" fmla="*/ 49 h 175"/>
                <a:gd name="T58" fmla="*/ 37 w 130"/>
                <a:gd name="T59" fmla="*/ 74 h 175"/>
                <a:gd name="T60" fmla="*/ 49 w 130"/>
                <a:gd name="T61" fmla="*/ 90 h 175"/>
                <a:gd name="T62" fmla="*/ 65 w 130"/>
                <a:gd name="T63" fmla="*/ 9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75">
                  <a:moveTo>
                    <a:pt x="77" y="127"/>
                  </a:moveTo>
                  <a:cubicBezTo>
                    <a:pt x="68" y="127"/>
                    <a:pt x="60" y="125"/>
                    <a:pt x="53" y="122"/>
                  </a:cubicBezTo>
                  <a:cubicBezTo>
                    <a:pt x="46" y="118"/>
                    <a:pt x="41" y="112"/>
                    <a:pt x="37" y="105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7" y="15"/>
                    <a:pt x="42" y="10"/>
                    <a:pt x="49" y="6"/>
                  </a:cubicBezTo>
                  <a:cubicBezTo>
                    <a:pt x="56" y="2"/>
                    <a:pt x="64" y="0"/>
                    <a:pt x="73" y="0"/>
                  </a:cubicBezTo>
                  <a:cubicBezTo>
                    <a:pt x="82" y="0"/>
                    <a:pt x="89" y="2"/>
                    <a:pt x="96" y="5"/>
                  </a:cubicBezTo>
                  <a:cubicBezTo>
                    <a:pt x="103" y="8"/>
                    <a:pt x="109" y="13"/>
                    <a:pt x="114" y="18"/>
                  </a:cubicBezTo>
                  <a:cubicBezTo>
                    <a:pt x="119" y="24"/>
                    <a:pt x="123" y="31"/>
                    <a:pt x="126" y="38"/>
                  </a:cubicBezTo>
                  <a:cubicBezTo>
                    <a:pt x="129" y="46"/>
                    <a:pt x="130" y="54"/>
                    <a:pt x="130" y="63"/>
                  </a:cubicBezTo>
                  <a:cubicBezTo>
                    <a:pt x="130" y="73"/>
                    <a:pt x="129" y="81"/>
                    <a:pt x="126" y="89"/>
                  </a:cubicBezTo>
                  <a:cubicBezTo>
                    <a:pt x="124" y="97"/>
                    <a:pt x="120" y="103"/>
                    <a:pt x="115" y="109"/>
                  </a:cubicBezTo>
                  <a:cubicBezTo>
                    <a:pt x="111" y="115"/>
                    <a:pt x="105" y="119"/>
                    <a:pt x="99" y="122"/>
                  </a:cubicBezTo>
                  <a:cubicBezTo>
                    <a:pt x="92" y="126"/>
                    <a:pt x="85" y="127"/>
                    <a:pt x="77" y="127"/>
                  </a:cubicBezTo>
                  <a:close/>
                  <a:moveTo>
                    <a:pt x="65" y="96"/>
                  </a:moveTo>
                  <a:cubicBezTo>
                    <a:pt x="69" y="96"/>
                    <a:pt x="73" y="95"/>
                    <a:pt x="76" y="93"/>
                  </a:cubicBezTo>
                  <a:cubicBezTo>
                    <a:pt x="79" y="91"/>
                    <a:pt x="82" y="89"/>
                    <a:pt x="85" y="86"/>
                  </a:cubicBezTo>
                  <a:cubicBezTo>
                    <a:pt x="87" y="83"/>
                    <a:pt x="89" y="80"/>
                    <a:pt x="90" y="76"/>
                  </a:cubicBezTo>
                  <a:cubicBezTo>
                    <a:pt x="92" y="72"/>
                    <a:pt x="92" y="67"/>
                    <a:pt x="92" y="63"/>
                  </a:cubicBezTo>
                  <a:cubicBezTo>
                    <a:pt x="92" y="59"/>
                    <a:pt x="92" y="54"/>
                    <a:pt x="90" y="51"/>
                  </a:cubicBezTo>
                  <a:cubicBezTo>
                    <a:pt x="89" y="47"/>
                    <a:pt x="87" y="43"/>
                    <a:pt x="84" y="41"/>
                  </a:cubicBezTo>
                  <a:cubicBezTo>
                    <a:pt x="81" y="38"/>
                    <a:pt x="78" y="36"/>
                    <a:pt x="75" y="34"/>
                  </a:cubicBezTo>
                  <a:cubicBezTo>
                    <a:pt x="71" y="33"/>
                    <a:pt x="67" y="32"/>
                    <a:pt x="63" y="32"/>
                  </a:cubicBezTo>
                  <a:cubicBezTo>
                    <a:pt x="58" y="32"/>
                    <a:pt x="53" y="33"/>
                    <a:pt x="48" y="36"/>
                  </a:cubicBezTo>
                  <a:cubicBezTo>
                    <a:pt x="43" y="39"/>
                    <a:pt x="40" y="43"/>
                    <a:pt x="37" y="49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40" y="80"/>
                    <a:pt x="43" y="85"/>
                    <a:pt x="49" y="90"/>
                  </a:cubicBezTo>
                  <a:cubicBezTo>
                    <a:pt x="54" y="94"/>
                    <a:pt x="59" y="96"/>
                    <a:pt x="65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2" name="Freeform 254"/>
            <p:cNvSpPr/>
            <p:nvPr/>
          </p:nvSpPr>
          <p:spPr bwMode="auto">
            <a:xfrm>
              <a:off x="3562350" y="3286919"/>
              <a:ext cx="60325" cy="114300"/>
            </a:xfrm>
            <a:custGeom>
              <a:avLst/>
              <a:gdLst>
                <a:gd name="T0" fmla="*/ 87 w 87"/>
                <a:gd name="T1" fmla="*/ 155 h 164"/>
                <a:gd name="T2" fmla="*/ 69 w 87"/>
                <a:gd name="T3" fmla="*/ 162 h 164"/>
                <a:gd name="T4" fmla="*/ 50 w 87"/>
                <a:gd name="T5" fmla="*/ 164 h 164"/>
                <a:gd name="T6" fmla="*/ 36 w 87"/>
                <a:gd name="T7" fmla="*/ 163 h 164"/>
                <a:gd name="T8" fmla="*/ 25 w 87"/>
                <a:gd name="T9" fmla="*/ 157 h 164"/>
                <a:gd name="T10" fmla="*/ 18 w 87"/>
                <a:gd name="T11" fmla="*/ 147 h 164"/>
                <a:gd name="T12" fmla="*/ 15 w 87"/>
                <a:gd name="T13" fmla="*/ 132 h 164"/>
                <a:gd name="T14" fmla="*/ 15 w 87"/>
                <a:gd name="T15" fmla="*/ 68 h 164"/>
                <a:gd name="T16" fmla="*/ 0 w 87"/>
                <a:gd name="T17" fmla="*/ 68 h 164"/>
                <a:gd name="T18" fmla="*/ 0 w 87"/>
                <a:gd name="T19" fmla="*/ 39 h 164"/>
                <a:gd name="T20" fmla="*/ 15 w 87"/>
                <a:gd name="T21" fmla="*/ 39 h 164"/>
                <a:gd name="T22" fmla="*/ 15 w 87"/>
                <a:gd name="T23" fmla="*/ 0 h 164"/>
                <a:gd name="T24" fmla="*/ 53 w 87"/>
                <a:gd name="T25" fmla="*/ 0 h 164"/>
                <a:gd name="T26" fmla="*/ 53 w 87"/>
                <a:gd name="T27" fmla="*/ 39 h 164"/>
                <a:gd name="T28" fmla="*/ 78 w 87"/>
                <a:gd name="T29" fmla="*/ 39 h 164"/>
                <a:gd name="T30" fmla="*/ 78 w 87"/>
                <a:gd name="T31" fmla="*/ 68 h 164"/>
                <a:gd name="T32" fmla="*/ 53 w 87"/>
                <a:gd name="T33" fmla="*/ 68 h 164"/>
                <a:gd name="T34" fmla="*/ 53 w 87"/>
                <a:gd name="T35" fmla="*/ 119 h 164"/>
                <a:gd name="T36" fmla="*/ 56 w 87"/>
                <a:gd name="T37" fmla="*/ 128 h 164"/>
                <a:gd name="T38" fmla="*/ 64 w 87"/>
                <a:gd name="T39" fmla="*/ 130 h 164"/>
                <a:gd name="T40" fmla="*/ 72 w 87"/>
                <a:gd name="T41" fmla="*/ 129 h 164"/>
                <a:gd name="T42" fmla="*/ 80 w 87"/>
                <a:gd name="T43" fmla="*/ 126 h 164"/>
                <a:gd name="T44" fmla="*/ 87 w 87"/>
                <a:gd name="T45" fmla="*/ 1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64">
                  <a:moveTo>
                    <a:pt x="87" y="155"/>
                  </a:moveTo>
                  <a:cubicBezTo>
                    <a:pt x="82" y="158"/>
                    <a:pt x="76" y="160"/>
                    <a:pt x="69" y="162"/>
                  </a:cubicBezTo>
                  <a:cubicBezTo>
                    <a:pt x="63" y="163"/>
                    <a:pt x="56" y="164"/>
                    <a:pt x="50" y="164"/>
                  </a:cubicBezTo>
                  <a:cubicBezTo>
                    <a:pt x="45" y="164"/>
                    <a:pt x="40" y="164"/>
                    <a:pt x="36" y="163"/>
                  </a:cubicBezTo>
                  <a:cubicBezTo>
                    <a:pt x="32" y="161"/>
                    <a:pt x="29" y="160"/>
                    <a:pt x="25" y="157"/>
                  </a:cubicBezTo>
                  <a:cubicBezTo>
                    <a:pt x="22" y="154"/>
                    <a:pt x="20" y="151"/>
                    <a:pt x="18" y="147"/>
                  </a:cubicBezTo>
                  <a:cubicBezTo>
                    <a:pt x="16" y="143"/>
                    <a:pt x="15" y="138"/>
                    <a:pt x="15" y="132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119"/>
                    <a:pt x="53" y="119"/>
                    <a:pt x="53" y="119"/>
                  </a:cubicBezTo>
                  <a:cubicBezTo>
                    <a:pt x="53" y="123"/>
                    <a:pt x="54" y="126"/>
                    <a:pt x="56" y="128"/>
                  </a:cubicBezTo>
                  <a:cubicBezTo>
                    <a:pt x="58" y="129"/>
                    <a:pt x="60" y="130"/>
                    <a:pt x="64" y="130"/>
                  </a:cubicBezTo>
                  <a:cubicBezTo>
                    <a:pt x="66" y="130"/>
                    <a:pt x="69" y="130"/>
                    <a:pt x="72" y="129"/>
                  </a:cubicBezTo>
                  <a:cubicBezTo>
                    <a:pt x="75" y="128"/>
                    <a:pt x="78" y="127"/>
                    <a:pt x="80" y="126"/>
                  </a:cubicBezTo>
                  <a:cubicBezTo>
                    <a:pt x="87" y="155"/>
                    <a:pt x="87" y="155"/>
                    <a:pt x="87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3" name="Freeform 255"/>
            <p:cNvSpPr>
              <a:spLocks noEditPoints="1"/>
            </p:cNvSpPr>
            <p:nvPr/>
          </p:nvSpPr>
          <p:spPr bwMode="auto">
            <a:xfrm>
              <a:off x="3633787" y="3280569"/>
              <a:ext cx="25400" cy="119063"/>
            </a:xfrm>
            <a:custGeom>
              <a:avLst/>
              <a:gdLst>
                <a:gd name="T0" fmla="*/ 0 w 16"/>
                <a:gd name="T1" fmla="*/ 75 h 75"/>
                <a:gd name="T2" fmla="*/ 0 w 16"/>
                <a:gd name="T3" fmla="*/ 21 h 75"/>
                <a:gd name="T4" fmla="*/ 16 w 16"/>
                <a:gd name="T5" fmla="*/ 21 h 75"/>
                <a:gd name="T6" fmla="*/ 16 w 16"/>
                <a:gd name="T7" fmla="*/ 75 h 75"/>
                <a:gd name="T8" fmla="*/ 0 w 16"/>
                <a:gd name="T9" fmla="*/ 75 h 75"/>
                <a:gd name="T10" fmla="*/ 0 w 16"/>
                <a:gd name="T11" fmla="*/ 75 h 75"/>
                <a:gd name="T12" fmla="*/ 0 w 16"/>
                <a:gd name="T13" fmla="*/ 15 h 75"/>
                <a:gd name="T14" fmla="*/ 0 w 16"/>
                <a:gd name="T15" fmla="*/ 0 h 75"/>
                <a:gd name="T16" fmla="*/ 16 w 16"/>
                <a:gd name="T17" fmla="*/ 0 h 75"/>
                <a:gd name="T18" fmla="*/ 16 w 16"/>
                <a:gd name="T19" fmla="*/ 15 h 75"/>
                <a:gd name="T20" fmla="*/ 0 w 16"/>
                <a:gd name="T21" fmla="*/ 15 h 75"/>
                <a:gd name="T22" fmla="*/ 0 w 16"/>
                <a:gd name="T23" fmla="*/ 1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75">
                  <a:moveTo>
                    <a:pt x="0" y="75"/>
                  </a:moveTo>
                  <a:lnTo>
                    <a:pt x="0" y="21"/>
                  </a:lnTo>
                  <a:lnTo>
                    <a:pt x="16" y="21"/>
                  </a:lnTo>
                  <a:lnTo>
                    <a:pt x="16" y="75"/>
                  </a:lnTo>
                  <a:lnTo>
                    <a:pt x="0" y="75"/>
                  </a:lnTo>
                  <a:lnTo>
                    <a:pt x="0" y="75"/>
                  </a:lnTo>
                  <a:close/>
                  <a:moveTo>
                    <a:pt x="0" y="15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4" name="Freeform 256"/>
            <p:cNvSpPr>
              <a:spLocks noEditPoints="1"/>
            </p:cNvSpPr>
            <p:nvPr/>
          </p:nvSpPr>
          <p:spPr bwMode="auto">
            <a:xfrm>
              <a:off x="3671887" y="3312319"/>
              <a:ext cx="92075" cy="88900"/>
            </a:xfrm>
            <a:custGeom>
              <a:avLst/>
              <a:gdLst>
                <a:gd name="T0" fmla="*/ 66 w 132"/>
                <a:gd name="T1" fmla="*/ 127 h 127"/>
                <a:gd name="T2" fmla="*/ 38 w 132"/>
                <a:gd name="T3" fmla="*/ 122 h 127"/>
                <a:gd name="T4" fmla="*/ 18 w 132"/>
                <a:gd name="T5" fmla="*/ 108 h 127"/>
                <a:gd name="T6" fmla="*/ 5 w 132"/>
                <a:gd name="T7" fmla="*/ 88 h 127"/>
                <a:gd name="T8" fmla="*/ 0 w 132"/>
                <a:gd name="T9" fmla="*/ 64 h 127"/>
                <a:gd name="T10" fmla="*/ 5 w 132"/>
                <a:gd name="T11" fmla="*/ 40 h 127"/>
                <a:gd name="T12" fmla="*/ 18 w 132"/>
                <a:gd name="T13" fmla="*/ 19 h 127"/>
                <a:gd name="T14" fmla="*/ 38 w 132"/>
                <a:gd name="T15" fmla="*/ 5 h 127"/>
                <a:gd name="T16" fmla="*/ 66 w 132"/>
                <a:gd name="T17" fmla="*/ 0 h 127"/>
                <a:gd name="T18" fmla="*/ 94 w 132"/>
                <a:gd name="T19" fmla="*/ 5 h 127"/>
                <a:gd name="T20" fmla="*/ 114 w 132"/>
                <a:gd name="T21" fmla="*/ 19 h 127"/>
                <a:gd name="T22" fmla="*/ 127 w 132"/>
                <a:gd name="T23" fmla="*/ 40 h 127"/>
                <a:gd name="T24" fmla="*/ 132 w 132"/>
                <a:gd name="T25" fmla="*/ 64 h 127"/>
                <a:gd name="T26" fmla="*/ 127 w 132"/>
                <a:gd name="T27" fmla="*/ 88 h 127"/>
                <a:gd name="T28" fmla="*/ 115 w 132"/>
                <a:gd name="T29" fmla="*/ 108 h 127"/>
                <a:gd name="T30" fmla="*/ 94 w 132"/>
                <a:gd name="T31" fmla="*/ 122 h 127"/>
                <a:gd name="T32" fmla="*/ 66 w 132"/>
                <a:gd name="T33" fmla="*/ 127 h 127"/>
                <a:gd name="T34" fmla="*/ 39 w 132"/>
                <a:gd name="T35" fmla="*/ 64 h 127"/>
                <a:gd name="T36" fmla="*/ 46 w 132"/>
                <a:gd name="T37" fmla="*/ 87 h 127"/>
                <a:gd name="T38" fmla="*/ 66 w 132"/>
                <a:gd name="T39" fmla="*/ 96 h 127"/>
                <a:gd name="T40" fmla="*/ 77 w 132"/>
                <a:gd name="T41" fmla="*/ 93 h 127"/>
                <a:gd name="T42" fmla="*/ 85 w 132"/>
                <a:gd name="T43" fmla="*/ 87 h 127"/>
                <a:gd name="T44" fmla="*/ 91 w 132"/>
                <a:gd name="T45" fmla="*/ 77 h 127"/>
                <a:gd name="T46" fmla="*/ 93 w 132"/>
                <a:gd name="T47" fmla="*/ 64 h 127"/>
                <a:gd name="T48" fmla="*/ 85 w 132"/>
                <a:gd name="T49" fmla="*/ 41 h 127"/>
                <a:gd name="T50" fmla="*/ 66 w 132"/>
                <a:gd name="T51" fmla="*/ 32 h 127"/>
                <a:gd name="T52" fmla="*/ 55 w 132"/>
                <a:gd name="T53" fmla="*/ 34 h 127"/>
                <a:gd name="T54" fmla="*/ 47 w 132"/>
                <a:gd name="T55" fmla="*/ 41 h 127"/>
                <a:gd name="T56" fmla="*/ 41 w 132"/>
                <a:gd name="T57" fmla="*/ 51 h 127"/>
                <a:gd name="T58" fmla="*/ 39 w 132"/>
                <a:gd name="T59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127">
                  <a:moveTo>
                    <a:pt x="66" y="127"/>
                  </a:moveTo>
                  <a:cubicBezTo>
                    <a:pt x="56" y="127"/>
                    <a:pt x="46" y="126"/>
                    <a:pt x="38" y="122"/>
                  </a:cubicBezTo>
                  <a:cubicBezTo>
                    <a:pt x="30" y="119"/>
                    <a:pt x="23" y="114"/>
                    <a:pt x="18" y="108"/>
                  </a:cubicBezTo>
                  <a:cubicBezTo>
                    <a:pt x="12" y="102"/>
                    <a:pt x="8" y="96"/>
                    <a:pt x="5" y="88"/>
                  </a:cubicBezTo>
                  <a:cubicBezTo>
                    <a:pt x="2" y="80"/>
                    <a:pt x="0" y="72"/>
                    <a:pt x="0" y="64"/>
                  </a:cubicBezTo>
                  <a:cubicBezTo>
                    <a:pt x="0" y="55"/>
                    <a:pt x="2" y="47"/>
                    <a:pt x="5" y="40"/>
                  </a:cubicBezTo>
                  <a:cubicBezTo>
                    <a:pt x="8" y="32"/>
                    <a:pt x="12" y="25"/>
                    <a:pt x="18" y="19"/>
                  </a:cubicBezTo>
                  <a:cubicBezTo>
                    <a:pt x="23" y="13"/>
                    <a:pt x="30" y="9"/>
                    <a:pt x="38" y="5"/>
                  </a:cubicBezTo>
                  <a:cubicBezTo>
                    <a:pt x="46" y="2"/>
                    <a:pt x="56" y="0"/>
                    <a:pt x="66" y="0"/>
                  </a:cubicBezTo>
                  <a:cubicBezTo>
                    <a:pt x="77" y="0"/>
                    <a:pt x="86" y="2"/>
                    <a:pt x="94" y="5"/>
                  </a:cubicBezTo>
                  <a:cubicBezTo>
                    <a:pt x="102" y="9"/>
                    <a:pt x="109" y="13"/>
                    <a:pt x="114" y="19"/>
                  </a:cubicBezTo>
                  <a:cubicBezTo>
                    <a:pt x="120" y="25"/>
                    <a:pt x="124" y="32"/>
                    <a:pt x="127" y="40"/>
                  </a:cubicBezTo>
                  <a:cubicBezTo>
                    <a:pt x="130" y="47"/>
                    <a:pt x="132" y="55"/>
                    <a:pt x="132" y="64"/>
                  </a:cubicBezTo>
                  <a:cubicBezTo>
                    <a:pt x="132" y="72"/>
                    <a:pt x="130" y="80"/>
                    <a:pt x="127" y="88"/>
                  </a:cubicBezTo>
                  <a:cubicBezTo>
                    <a:pt x="125" y="96"/>
                    <a:pt x="120" y="102"/>
                    <a:pt x="115" y="108"/>
                  </a:cubicBezTo>
                  <a:cubicBezTo>
                    <a:pt x="109" y="114"/>
                    <a:pt x="102" y="119"/>
                    <a:pt x="94" y="122"/>
                  </a:cubicBezTo>
                  <a:cubicBezTo>
                    <a:pt x="86" y="126"/>
                    <a:pt x="77" y="127"/>
                    <a:pt x="66" y="127"/>
                  </a:cubicBezTo>
                  <a:close/>
                  <a:moveTo>
                    <a:pt x="39" y="64"/>
                  </a:moveTo>
                  <a:cubicBezTo>
                    <a:pt x="39" y="73"/>
                    <a:pt x="41" y="81"/>
                    <a:pt x="46" y="87"/>
                  </a:cubicBezTo>
                  <a:cubicBezTo>
                    <a:pt x="52" y="93"/>
                    <a:pt x="58" y="96"/>
                    <a:pt x="66" y="96"/>
                  </a:cubicBezTo>
                  <a:cubicBezTo>
                    <a:pt x="70" y="96"/>
                    <a:pt x="74" y="95"/>
                    <a:pt x="77" y="93"/>
                  </a:cubicBezTo>
                  <a:cubicBezTo>
                    <a:pt x="80" y="92"/>
                    <a:pt x="83" y="90"/>
                    <a:pt x="85" y="87"/>
                  </a:cubicBezTo>
                  <a:cubicBezTo>
                    <a:pt x="88" y="84"/>
                    <a:pt x="90" y="81"/>
                    <a:pt x="91" y="77"/>
                  </a:cubicBezTo>
                  <a:cubicBezTo>
                    <a:pt x="92" y="73"/>
                    <a:pt x="93" y="68"/>
                    <a:pt x="93" y="64"/>
                  </a:cubicBezTo>
                  <a:cubicBezTo>
                    <a:pt x="93" y="54"/>
                    <a:pt x="91" y="46"/>
                    <a:pt x="85" y="41"/>
                  </a:cubicBezTo>
                  <a:cubicBezTo>
                    <a:pt x="80" y="35"/>
                    <a:pt x="74" y="32"/>
                    <a:pt x="66" y="32"/>
                  </a:cubicBezTo>
                  <a:cubicBezTo>
                    <a:pt x="62" y="32"/>
                    <a:pt x="59" y="33"/>
                    <a:pt x="55" y="34"/>
                  </a:cubicBezTo>
                  <a:cubicBezTo>
                    <a:pt x="52" y="36"/>
                    <a:pt x="49" y="38"/>
                    <a:pt x="47" y="41"/>
                  </a:cubicBezTo>
                  <a:cubicBezTo>
                    <a:pt x="44" y="43"/>
                    <a:pt x="42" y="47"/>
                    <a:pt x="41" y="51"/>
                  </a:cubicBezTo>
                  <a:cubicBezTo>
                    <a:pt x="39" y="55"/>
                    <a:pt x="39" y="59"/>
                    <a:pt x="39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5" name="Freeform 257"/>
            <p:cNvSpPr/>
            <p:nvPr/>
          </p:nvSpPr>
          <p:spPr bwMode="auto">
            <a:xfrm>
              <a:off x="3776662" y="3312319"/>
              <a:ext cx="82550" cy="87313"/>
            </a:xfrm>
            <a:custGeom>
              <a:avLst/>
              <a:gdLst>
                <a:gd name="T0" fmla="*/ 118 w 118"/>
                <a:gd name="T1" fmla="*/ 125 h 125"/>
                <a:gd name="T2" fmla="*/ 81 w 118"/>
                <a:gd name="T3" fmla="*/ 125 h 125"/>
                <a:gd name="T4" fmla="*/ 81 w 118"/>
                <a:gd name="T5" fmla="*/ 56 h 125"/>
                <a:gd name="T6" fmla="*/ 76 w 118"/>
                <a:gd name="T7" fmla="*/ 38 h 125"/>
                <a:gd name="T8" fmla="*/ 64 w 118"/>
                <a:gd name="T9" fmla="*/ 33 h 125"/>
                <a:gd name="T10" fmla="*/ 56 w 118"/>
                <a:gd name="T11" fmla="*/ 35 h 125"/>
                <a:gd name="T12" fmla="*/ 49 w 118"/>
                <a:gd name="T13" fmla="*/ 39 h 125"/>
                <a:gd name="T14" fmla="*/ 42 w 118"/>
                <a:gd name="T15" fmla="*/ 46 h 125"/>
                <a:gd name="T16" fmla="*/ 38 w 118"/>
                <a:gd name="T17" fmla="*/ 55 h 125"/>
                <a:gd name="T18" fmla="*/ 38 w 118"/>
                <a:gd name="T19" fmla="*/ 125 h 125"/>
                <a:gd name="T20" fmla="*/ 0 w 118"/>
                <a:gd name="T21" fmla="*/ 125 h 125"/>
                <a:gd name="T22" fmla="*/ 0 w 118"/>
                <a:gd name="T23" fmla="*/ 2 h 125"/>
                <a:gd name="T24" fmla="*/ 34 w 118"/>
                <a:gd name="T25" fmla="*/ 2 h 125"/>
                <a:gd name="T26" fmla="*/ 34 w 118"/>
                <a:gd name="T27" fmla="*/ 23 h 125"/>
                <a:gd name="T28" fmla="*/ 53 w 118"/>
                <a:gd name="T29" fmla="*/ 6 h 125"/>
                <a:gd name="T30" fmla="*/ 81 w 118"/>
                <a:gd name="T31" fmla="*/ 0 h 125"/>
                <a:gd name="T32" fmla="*/ 101 w 118"/>
                <a:gd name="T33" fmla="*/ 4 h 125"/>
                <a:gd name="T34" fmla="*/ 112 w 118"/>
                <a:gd name="T35" fmla="*/ 16 h 125"/>
                <a:gd name="T36" fmla="*/ 117 w 118"/>
                <a:gd name="T37" fmla="*/ 31 h 125"/>
                <a:gd name="T38" fmla="*/ 118 w 118"/>
                <a:gd name="T39" fmla="*/ 47 h 125"/>
                <a:gd name="T40" fmla="*/ 118 w 118"/>
                <a:gd name="T41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25">
                  <a:moveTo>
                    <a:pt x="118" y="125"/>
                  </a:moveTo>
                  <a:cubicBezTo>
                    <a:pt x="81" y="125"/>
                    <a:pt x="81" y="125"/>
                    <a:pt x="81" y="125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48"/>
                    <a:pt x="80" y="42"/>
                    <a:pt x="76" y="38"/>
                  </a:cubicBezTo>
                  <a:cubicBezTo>
                    <a:pt x="73" y="35"/>
                    <a:pt x="69" y="33"/>
                    <a:pt x="64" y="33"/>
                  </a:cubicBezTo>
                  <a:cubicBezTo>
                    <a:pt x="62" y="33"/>
                    <a:pt x="59" y="34"/>
                    <a:pt x="56" y="35"/>
                  </a:cubicBezTo>
                  <a:cubicBezTo>
                    <a:pt x="54" y="36"/>
                    <a:pt x="51" y="37"/>
                    <a:pt x="49" y="39"/>
                  </a:cubicBezTo>
                  <a:cubicBezTo>
                    <a:pt x="46" y="41"/>
                    <a:pt x="44" y="43"/>
                    <a:pt x="42" y="46"/>
                  </a:cubicBezTo>
                  <a:cubicBezTo>
                    <a:pt x="40" y="49"/>
                    <a:pt x="39" y="52"/>
                    <a:pt x="38" y="55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8" y="16"/>
                    <a:pt x="45" y="10"/>
                    <a:pt x="53" y="6"/>
                  </a:cubicBezTo>
                  <a:cubicBezTo>
                    <a:pt x="61" y="2"/>
                    <a:pt x="71" y="0"/>
                    <a:pt x="81" y="0"/>
                  </a:cubicBezTo>
                  <a:cubicBezTo>
                    <a:pt x="89" y="0"/>
                    <a:pt x="96" y="1"/>
                    <a:pt x="101" y="4"/>
                  </a:cubicBezTo>
                  <a:cubicBezTo>
                    <a:pt x="105" y="7"/>
                    <a:pt x="109" y="11"/>
                    <a:pt x="112" y="16"/>
                  </a:cubicBezTo>
                  <a:cubicBezTo>
                    <a:pt x="115" y="20"/>
                    <a:pt x="116" y="25"/>
                    <a:pt x="117" y="31"/>
                  </a:cubicBezTo>
                  <a:cubicBezTo>
                    <a:pt x="118" y="36"/>
                    <a:pt x="118" y="41"/>
                    <a:pt x="118" y="47"/>
                  </a:cubicBezTo>
                  <a:cubicBezTo>
                    <a:pt x="118" y="125"/>
                    <a:pt x="118" y="125"/>
                    <a:pt x="118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6" name="Freeform 258"/>
            <p:cNvSpPr>
              <a:spLocks noEditPoints="1"/>
            </p:cNvSpPr>
            <p:nvPr/>
          </p:nvSpPr>
          <p:spPr bwMode="auto">
            <a:xfrm>
              <a:off x="3913187" y="3302794"/>
              <a:ext cx="85725" cy="98425"/>
            </a:xfrm>
            <a:custGeom>
              <a:avLst/>
              <a:gdLst>
                <a:gd name="T0" fmla="*/ 122 w 122"/>
                <a:gd name="T1" fmla="*/ 71 h 141"/>
                <a:gd name="T2" fmla="*/ 118 w 122"/>
                <a:gd name="T3" fmla="*/ 99 h 141"/>
                <a:gd name="T4" fmla="*/ 105 w 122"/>
                <a:gd name="T5" fmla="*/ 121 h 141"/>
                <a:gd name="T6" fmla="*/ 86 w 122"/>
                <a:gd name="T7" fmla="*/ 136 h 141"/>
                <a:gd name="T8" fmla="*/ 61 w 122"/>
                <a:gd name="T9" fmla="*/ 141 h 141"/>
                <a:gd name="T10" fmla="*/ 37 w 122"/>
                <a:gd name="T11" fmla="*/ 136 h 141"/>
                <a:gd name="T12" fmla="*/ 18 w 122"/>
                <a:gd name="T13" fmla="*/ 121 h 141"/>
                <a:gd name="T14" fmla="*/ 5 w 122"/>
                <a:gd name="T15" fmla="*/ 99 h 141"/>
                <a:gd name="T16" fmla="*/ 0 w 122"/>
                <a:gd name="T17" fmla="*/ 71 h 141"/>
                <a:gd name="T18" fmla="*/ 5 w 122"/>
                <a:gd name="T19" fmla="*/ 42 h 141"/>
                <a:gd name="T20" fmla="*/ 18 w 122"/>
                <a:gd name="T21" fmla="*/ 20 h 141"/>
                <a:gd name="T22" fmla="*/ 37 w 122"/>
                <a:gd name="T23" fmla="*/ 5 h 141"/>
                <a:gd name="T24" fmla="*/ 61 w 122"/>
                <a:gd name="T25" fmla="*/ 0 h 141"/>
                <a:gd name="T26" fmla="*/ 86 w 122"/>
                <a:gd name="T27" fmla="*/ 5 h 141"/>
                <a:gd name="T28" fmla="*/ 105 w 122"/>
                <a:gd name="T29" fmla="*/ 20 h 141"/>
                <a:gd name="T30" fmla="*/ 118 w 122"/>
                <a:gd name="T31" fmla="*/ 42 h 141"/>
                <a:gd name="T32" fmla="*/ 122 w 122"/>
                <a:gd name="T33" fmla="*/ 71 h 141"/>
                <a:gd name="T34" fmla="*/ 85 w 122"/>
                <a:gd name="T35" fmla="*/ 71 h 141"/>
                <a:gd name="T36" fmla="*/ 78 w 122"/>
                <a:gd name="T37" fmla="*/ 44 h 141"/>
                <a:gd name="T38" fmla="*/ 61 w 122"/>
                <a:gd name="T39" fmla="*/ 34 h 141"/>
                <a:gd name="T40" fmla="*/ 44 w 122"/>
                <a:gd name="T41" fmla="*/ 44 h 141"/>
                <a:gd name="T42" fmla="*/ 38 w 122"/>
                <a:gd name="T43" fmla="*/ 71 h 141"/>
                <a:gd name="T44" fmla="*/ 44 w 122"/>
                <a:gd name="T45" fmla="*/ 97 h 141"/>
                <a:gd name="T46" fmla="*/ 61 w 122"/>
                <a:gd name="T47" fmla="*/ 107 h 141"/>
                <a:gd name="T48" fmla="*/ 78 w 122"/>
                <a:gd name="T49" fmla="*/ 97 h 141"/>
                <a:gd name="T50" fmla="*/ 85 w 122"/>
                <a:gd name="T5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141">
                  <a:moveTo>
                    <a:pt x="122" y="71"/>
                  </a:moveTo>
                  <a:cubicBezTo>
                    <a:pt x="122" y="81"/>
                    <a:pt x="121" y="90"/>
                    <a:pt x="118" y="99"/>
                  </a:cubicBezTo>
                  <a:cubicBezTo>
                    <a:pt x="115" y="108"/>
                    <a:pt x="110" y="115"/>
                    <a:pt x="105" y="121"/>
                  </a:cubicBezTo>
                  <a:cubicBezTo>
                    <a:pt x="99" y="128"/>
                    <a:pt x="93" y="133"/>
                    <a:pt x="86" y="136"/>
                  </a:cubicBezTo>
                  <a:cubicBezTo>
                    <a:pt x="78" y="140"/>
                    <a:pt x="70" y="141"/>
                    <a:pt x="61" y="141"/>
                  </a:cubicBezTo>
                  <a:cubicBezTo>
                    <a:pt x="53" y="141"/>
                    <a:pt x="45" y="140"/>
                    <a:pt x="37" y="136"/>
                  </a:cubicBezTo>
                  <a:cubicBezTo>
                    <a:pt x="30" y="133"/>
                    <a:pt x="23" y="128"/>
                    <a:pt x="18" y="121"/>
                  </a:cubicBezTo>
                  <a:cubicBezTo>
                    <a:pt x="12" y="115"/>
                    <a:pt x="8" y="108"/>
                    <a:pt x="5" y="99"/>
                  </a:cubicBezTo>
                  <a:cubicBezTo>
                    <a:pt x="2" y="90"/>
                    <a:pt x="0" y="81"/>
                    <a:pt x="0" y="71"/>
                  </a:cubicBezTo>
                  <a:cubicBezTo>
                    <a:pt x="0" y="60"/>
                    <a:pt x="2" y="51"/>
                    <a:pt x="5" y="42"/>
                  </a:cubicBezTo>
                  <a:cubicBezTo>
                    <a:pt x="8" y="34"/>
                    <a:pt x="12" y="26"/>
                    <a:pt x="18" y="20"/>
                  </a:cubicBezTo>
                  <a:cubicBezTo>
                    <a:pt x="23" y="13"/>
                    <a:pt x="30" y="9"/>
                    <a:pt x="37" y="5"/>
                  </a:cubicBezTo>
                  <a:cubicBezTo>
                    <a:pt x="45" y="1"/>
                    <a:pt x="53" y="0"/>
                    <a:pt x="61" y="0"/>
                  </a:cubicBezTo>
                  <a:cubicBezTo>
                    <a:pt x="70" y="0"/>
                    <a:pt x="78" y="1"/>
                    <a:pt x="86" y="5"/>
                  </a:cubicBezTo>
                  <a:cubicBezTo>
                    <a:pt x="93" y="9"/>
                    <a:pt x="99" y="13"/>
                    <a:pt x="105" y="20"/>
                  </a:cubicBezTo>
                  <a:cubicBezTo>
                    <a:pt x="110" y="26"/>
                    <a:pt x="115" y="34"/>
                    <a:pt x="118" y="42"/>
                  </a:cubicBezTo>
                  <a:cubicBezTo>
                    <a:pt x="121" y="51"/>
                    <a:pt x="122" y="60"/>
                    <a:pt x="122" y="71"/>
                  </a:cubicBezTo>
                  <a:close/>
                  <a:moveTo>
                    <a:pt x="85" y="71"/>
                  </a:moveTo>
                  <a:cubicBezTo>
                    <a:pt x="85" y="60"/>
                    <a:pt x="83" y="51"/>
                    <a:pt x="78" y="44"/>
                  </a:cubicBezTo>
                  <a:cubicBezTo>
                    <a:pt x="74" y="37"/>
                    <a:pt x="68" y="34"/>
                    <a:pt x="61" y="34"/>
                  </a:cubicBezTo>
                  <a:cubicBezTo>
                    <a:pt x="54" y="34"/>
                    <a:pt x="49" y="37"/>
                    <a:pt x="44" y="44"/>
                  </a:cubicBezTo>
                  <a:cubicBezTo>
                    <a:pt x="40" y="51"/>
                    <a:pt x="38" y="60"/>
                    <a:pt x="38" y="71"/>
                  </a:cubicBezTo>
                  <a:cubicBezTo>
                    <a:pt x="38" y="81"/>
                    <a:pt x="40" y="90"/>
                    <a:pt x="44" y="97"/>
                  </a:cubicBezTo>
                  <a:cubicBezTo>
                    <a:pt x="49" y="104"/>
                    <a:pt x="54" y="107"/>
                    <a:pt x="61" y="107"/>
                  </a:cubicBezTo>
                  <a:cubicBezTo>
                    <a:pt x="68" y="107"/>
                    <a:pt x="74" y="104"/>
                    <a:pt x="78" y="97"/>
                  </a:cubicBezTo>
                  <a:cubicBezTo>
                    <a:pt x="83" y="90"/>
                    <a:pt x="85" y="81"/>
                    <a:pt x="8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7" name="Freeform 259"/>
            <p:cNvSpPr/>
            <p:nvPr/>
          </p:nvSpPr>
          <p:spPr bwMode="auto">
            <a:xfrm>
              <a:off x="4013200" y="3307556"/>
              <a:ext cx="74613" cy="92075"/>
            </a:xfrm>
            <a:custGeom>
              <a:avLst/>
              <a:gdLst>
                <a:gd name="T0" fmla="*/ 106 w 106"/>
                <a:gd name="T1" fmla="*/ 99 h 133"/>
                <a:gd name="T2" fmla="*/ 106 w 106"/>
                <a:gd name="T3" fmla="*/ 133 h 133"/>
                <a:gd name="T4" fmla="*/ 5 w 106"/>
                <a:gd name="T5" fmla="*/ 133 h 133"/>
                <a:gd name="T6" fmla="*/ 5 w 106"/>
                <a:gd name="T7" fmla="*/ 99 h 133"/>
                <a:gd name="T8" fmla="*/ 38 w 106"/>
                <a:gd name="T9" fmla="*/ 99 h 133"/>
                <a:gd name="T10" fmla="*/ 38 w 106"/>
                <a:gd name="T11" fmla="*/ 40 h 133"/>
                <a:gd name="T12" fmla="*/ 31 w 106"/>
                <a:gd name="T13" fmla="*/ 46 h 133"/>
                <a:gd name="T14" fmla="*/ 21 w 106"/>
                <a:gd name="T15" fmla="*/ 51 h 133"/>
                <a:gd name="T16" fmla="*/ 10 w 106"/>
                <a:gd name="T17" fmla="*/ 55 h 133"/>
                <a:gd name="T18" fmla="*/ 0 w 106"/>
                <a:gd name="T19" fmla="*/ 56 h 133"/>
                <a:gd name="T20" fmla="*/ 0 w 106"/>
                <a:gd name="T21" fmla="*/ 22 h 133"/>
                <a:gd name="T22" fmla="*/ 10 w 106"/>
                <a:gd name="T23" fmla="*/ 19 h 133"/>
                <a:gd name="T24" fmla="*/ 21 w 106"/>
                <a:gd name="T25" fmla="*/ 13 h 133"/>
                <a:gd name="T26" fmla="*/ 32 w 106"/>
                <a:gd name="T27" fmla="*/ 6 h 133"/>
                <a:gd name="T28" fmla="*/ 38 w 106"/>
                <a:gd name="T29" fmla="*/ 0 h 133"/>
                <a:gd name="T30" fmla="*/ 76 w 106"/>
                <a:gd name="T31" fmla="*/ 0 h 133"/>
                <a:gd name="T32" fmla="*/ 76 w 106"/>
                <a:gd name="T33" fmla="*/ 99 h 133"/>
                <a:gd name="T34" fmla="*/ 106 w 106"/>
                <a:gd name="T35" fmla="*/ 9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6" h="133">
                  <a:moveTo>
                    <a:pt x="106" y="99"/>
                  </a:moveTo>
                  <a:cubicBezTo>
                    <a:pt x="106" y="133"/>
                    <a:pt x="106" y="133"/>
                    <a:pt x="106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6" y="42"/>
                    <a:pt x="34" y="44"/>
                    <a:pt x="31" y="46"/>
                  </a:cubicBezTo>
                  <a:cubicBezTo>
                    <a:pt x="28" y="47"/>
                    <a:pt x="25" y="49"/>
                    <a:pt x="21" y="51"/>
                  </a:cubicBezTo>
                  <a:cubicBezTo>
                    <a:pt x="18" y="53"/>
                    <a:pt x="14" y="54"/>
                    <a:pt x="10" y="55"/>
                  </a:cubicBezTo>
                  <a:cubicBezTo>
                    <a:pt x="6" y="56"/>
                    <a:pt x="3" y="56"/>
                    <a:pt x="0" y="5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2"/>
                    <a:pt x="6" y="21"/>
                    <a:pt x="10" y="19"/>
                  </a:cubicBezTo>
                  <a:cubicBezTo>
                    <a:pt x="14" y="18"/>
                    <a:pt x="18" y="15"/>
                    <a:pt x="21" y="13"/>
                  </a:cubicBezTo>
                  <a:cubicBezTo>
                    <a:pt x="25" y="11"/>
                    <a:pt x="29" y="8"/>
                    <a:pt x="32" y="6"/>
                  </a:cubicBezTo>
                  <a:cubicBezTo>
                    <a:pt x="35" y="3"/>
                    <a:pt x="37" y="1"/>
                    <a:pt x="3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106" y="99"/>
                    <a:pt x="106" y="99"/>
                    <a:pt x="106" y="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8" name="Freeform 260"/>
            <p:cNvSpPr>
              <a:spLocks noEditPoints="1"/>
            </p:cNvSpPr>
            <p:nvPr/>
          </p:nvSpPr>
          <p:spPr bwMode="auto">
            <a:xfrm>
              <a:off x="5146675" y="3283744"/>
              <a:ext cx="115888" cy="117475"/>
            </a:xfrm>
            <a:custGeom>
              <a:avLst/>
              <a:gdLst>
                <a:gd name="T0" fmla="*/ 82 w 165"/>
                <a:gd name="T1" fmla="*/ 168 h 168"/>
                <a:gd name="T2" fmla="*/ 49 w 165"/>
                <a:gd name="T3" fmla="*/ 161 h 168"/>
                <a:gd name="T4" fmla="*/ 23 w 165"/>
                <a:gd name="T5" fmla="*/ 142 h 168"/>
                <a:gd name="T6" fmla="*/ 6 w 165"/>
                <a:gd name="T7" fmla="*/ 115 h 168"/>
                <a:gd name="T8" fmla="*/ 0 w 165"/>
                <a:gd name="T9" fmla="*/ 84 h 168"/>
                <a:gd name="T10" fmla="*/ 6 w 165"/>
                <a:gd name="T11" fmla="*/ 52 h 168"/>
                <a:gd name="T12" fmla="*/ 24 w 165"/>
                <a:gd name="T13" fmla="*/ 26 h 168"/>
                <a:gd name="T14" fmla="*/ 50 w 165"/>
                <a:gd name="T15" fmla="*/ 7 h 168"/>
                <a:gd name="T16" fmla="*/ 83 w 165"/>
                <a:gd name="T17" fmla="*/ 0 h 168"/>
                <a:gd name="T18" fmla="*/ 117 w 165"/>
                <a:gd name="T19" fmla="*/ 7 h 168"/>
                <a:gd name="T20" fmla="*/ 143 w 165"/>
                <a:gd name="T21" fmla="*/ 27 h 168"/>
                <a:gd name="T22" fmla="*/ 159 w 165"/>
                <a:gd name="T23" fmla="*/ 54 h 168"/>
                <a:gd name="T24" fmla="*/ 165 w 165"/>
                <a:gd name="T25" fmla="*/ 85 h 168"/>
                <a:gd name="T26" fmla="*/ 159 w 165"/>
                <a:gd name="T27" fmla="*/ 116 h 168"/>
                <a:gd name="T28" fmla="*/ 142 w 165"/>
                <a:gd name="T29" fmla="*/ 143 h 168"/>
                <a:gd name="T30" fmla="*/ 116 w 165"/>
                <a:gd name="T31" fmla="*/ 161 h 168"/>
                <a:gd name="T32" fmla="*/ 82 w 165"/>
                <a:gd name="T33" fmla="*/ 168 h 168"/>
                <a:gd name="T34" fmla="*/ 39 w 165"/>
                <a:gd name="T35" fmla="*/ 84 h 168"/>
                <a:gd name="T36" fmla="*/ 42 w 165"/>
                <a:gd name="T37" fmla="*/ 103 h 168"/>
                <a:gd name="T38" fmla="*/ 50 w 165"/>
                <a:gd name="T39" fmla="*/ 119 h 168"/>
                <a:gd name="T40" fmla="*/ 64 w 165"/>
                <a:gd name="T41" fmla="*/ 130 h 168"/>
                <a:gd name="T42" fmla="*/ 83 w 165"/>
                <a:gd name="T43" fmla="*/ 134 h 168"/>
                <a:gd name="T44" fmla="*/ 102 w 165"/>
                <a:gd name="T45" fmla="*/ 130 h 168"/>
                <a:gd name="T46" fmla="*/ 115 w 165"/>
                <a:gd name="T47" fmla="*/ 118 h 168"/>
                <a:gd name="T48" fmla="*/ 123 w 165"/>
                <a:gd name="T49" fmla="*/ 102 h 168"/>
                <a:gd name="T50" fmla="*/ 126 w 165"/>
                <a:gd name="T51" fmla="*/ 84 h 168"/>
                <a:gd name="T52" fmla="*/ 123 w 165"/>
                <a:gd name="T53" fmla="*/ 65 h 168"/>
                <a:gd name="T54" fmla="*/ 115 w 165"/>
                <a:gd name="T55" fmla="*/ 49 h 168"/>
                <a:gd name="T56" fmla="*/ 101 w 165"/>
                <a:gd name="T57" fmla="*/ 38 h 168"/>
                <a:gd name="T58" fmla="*/ 83 w 165"/>
                <a:gd name="T59" fmla="*/ 34 h 168"/>
                <a:gd name="T60" fmla="*/ 64 w 165"/>
                <a:gd name="T61" fmla="*/ 39 h 168"/>
                <a:gd name="T62" fmla="*/ 50 w 165"/>
                <a:gd name="T63" fmla="*/ 50 h 168"/>
                <a:gd name="T64" fmla="*/ 42 w 165"/>
                <a:gd name="T65" fmla="*/ 66 h 168"/>
                <a:gd name="T66" fmla="*/ 39 w 165"/>
                <a:gd name="T67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168">
                  <a:moveTo>
                    <a:pt x="82" y="168"/>
                  </a:moveTo>
                  <a:cubicBezTo>
                    <a:pt x="70" y="168"/>
                    <a:pt x="59" y="166"/>
                    <a:pt x="49" y="161"/>
                  </a:cubicBezTo>
                  <a:cubicBezTo>
                    <a:pt x="39" y="156"/>
                    <a:pt x="30" y="150"/>
                    <a:pt x="23" y="142"/>
                  </a:cubicBezTo>
                  <a:cubicBezTo>
                    <a:pt x="16" y="134"/>
                    <a:pt x="10" y="125"/>
                    <a:pt x="6" y="115"/>
                  </a:cubicBezTo>
                  <a:cubicBezTo>
                    <a:pt x="2" y="105"/>
                    <a:pt x="0" y="95"/>
                    <a:pt x="0" y="84"/>
                  </a:cubicBezTo>
                  <a:cubicBezTo>
                    <a:pt x="0" y="73"/>
                    <a:pt x="2" y="62"/>
                    <a:pt x="6" y="52"/>
                  </a:cubicBezTo>
                  <a:cubicBezTo>
                    <a:pt x="11" y="42"/>
                    <a:pt x="16" y="33"/>
                    <a:pt x="24" y="26"/>
                  </a:cubicBezTo>
                  <a:cubicBezTo>
                    <a:pt x="31" y="18"/>
                    <a:pt x="40" y="12"/>
                    <a:pt x="50" y="7"/>
                  </a:cubicBezTo>
                  <a:cubicBezTo>
                    <a:pt x="60" y="3"/>
                    <a:pt x="71" y="0"/>
                    <a:pt x="83" y="0"/>
                  </a:cubicBezTo>
                  <a:cubicBezTo>
                    <a:pt x="96" y="0"/>
                    <a:pt x="107" y="3"/>
                    <a:pt x="117" y="7"/>
                  </a:cubicBezTo>
                  <a:cubicBezTo>
                    <a:pt x="127" y="12"/>
                    <a:pt x="136" y="19"/>
                    <a:pt x="143" y="27"/>
                  </a:cubicBezTo>
                  <a:cubicBezTo>
                    <a:pt x="150" y="35"/>
                    <a:pt x="155" y="44"/>
                    <a:pt x="159" y="54"/>
                  </a:cubicBezTo>
                  <a:cubicBezTo>
                    <a:pt x="163" y="64"/>
                    <a:pt x="165" y="74"/>
                    <a:pt x="165" y="85"/>
                  </a:cubicBezTo>
                  <a:cubicBezTo>
                    <a:pt x="165" y="95"/>
                    <a:pt x="163" y="106"/>
                    <a:pt x="159" y="116"/>
                  </a:cubicBezTo>
                  <a:cubicBezTo>
                    <a:pt x="155" y="126"/>
                    <a:pt x="149" y="135"/>
                    <a:pt x="142" y="143"/>
                  </a:cubicBezTo>
                  <a:cubicBezTo>
                    <a:pt x="135" y="151"/>
                    <a:pt x="126" y="157"/>
                    <a:pt x="116" y="161"/>
                  </a:cubicBezTo>
                  <a:cubicBezTo>
                    <a:pt x="106" y="166"/>
                    <a:pt x="94" y="168"/>
                    <a:pt x="82" y="168"/>
                  </a:cubicBezTo>
                  <a:close/>
                  <a:moveTo>
                    <a:pt x="39" y="84"/>
                  </a:moveTo>
                  <a:cubicBezTo>
                    <a:pt x="39" y="91"/>
                    <a:pt x="40" y="97"/>
                    <a:pt x="42" y="103"/>
                  </a:cubicBezTo>
                  <a:cubicBezTo>
                    <a:pt x="44" y="109"/>
                    <a:pt x="47" y="114"/>
                    <a:pt x="50" y="119"/>
                  </a:cubicBezTo>
                  <a:cubicBezTo>
                    <a:pt x="54" y="124"/>
                    <a:pt x="59" y="127"/>
                    <a:pt x="64" y="130"/>
                  </a:cubicBezTo>
                  <a:cubicBezTo>
                    <a:pt x="69" y="133"/>
                    <a:pt x="76" y="134"/>
                    <a:pt x="83" y="134"/>
                  </a:cubicBezTo>
                  <a:cubicBezTo>
                    <a:pt x="90" y="134"/>
                    <a:pt x="96" y="133"/>
                    <a:pt x="102" y="130"/>
                  </a:cubicBezTo>
                  <a:cubicBezTo>
                    <a:pt x="107" y="127"/>
                    <a:pt x="112" y="123"/>
                    <a:pt x="115" y="118"/>
                  </a:cubicBezTo>
                  <a:cubicBezTo>
                    <a:pt x="119" y="114"/>
                    <a:pt x="122" y="108"/>
                    <a:pt x="123" y="102"/>
                  </a:cubicBezTo>
                  <a:cubicBezTo>
                    <a:pt x="125" y="96"/>
                    <a:pt x="126" y="90"/>
                    <a:pt x="126" y="84"/>
                  </a:cubicBezTo>
                  <a:cubicBezTo>
                    <a:pt x="126" y="77"/>
                    <a:pt x="125" y="71"/>
                    <a:pt x="123" y="65"/>
                  </a:cubicBezTo>
                  <a:cubicBezTo>
                    <a:pt x="122" y="59"/>
                    <a:pt x="119" y="54"/>
                    <a:pt x="115" y="49"/>
                  </a:cubicBezTo>
                  <a:cubicBezTo>
                    <a:pt x="111" y="45"/>
                    <a:pt x="107" y="41"/>
                    <a:pt x="101" y="38"/>
                  </a:cubicBezTo>
                  <a:cubicBezTo>
                    <a:pt x="96" y="36"/>
                    <a:pt x="90" y="34"/>
                    <a:pt x="83" y="34"/>
                  </a:cubicBezTo>
                  <a:cubicBezTo>
                    <a:pt x="75" y="34"/>
                    <a:pt x="69" y="36"/>
                    <a:pt x="64" y="39"/>
                  </a:cubicBezTo>
                  <a:cubicBezTo>
                    <a:pt x="58" y="42"/>
                    <a:pt x="54" y="45"/>
                    <a:pt x="50" y="50"/>
                  </a:cubicBezTo>
                  <a:cubicBezTo>
                    <a:pt x="46" y="55"/>
                    <a:pt x="44" y="60"/>
                    <a:pt x="42" y="66"/>
                  </a:cubicBezTo>
                  <a:cubicBezTo>
                    <a:pt x="40" y="72"/>
                    <a:pt x="39" y="78"/>
                    <a:pt x="39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9" name="Freeform 261"/>
            <p:cNvSpPr>
              <a:spLocks noEditPoints="1"/>
            </p:cNvSpPr>
            <p:nvPr/>
          </p:nvSpPr>
          <p:spPr bwMode="auto">
            <a:xfrm>
              <a:off x="5275262" y="3312319"/>
              <a:ext cx="92075" cy="122238"/>
            </a:xfrm>
            <a:custGeom>
              <a:avLst/>
              <a:gdLst>
                <a:gd name="T0" fmla="*/ 78 w 131"/>
                <a:gd name="T1" fmla="*/ 127 h 175"/>
                <a:gd name="T2" fmla="*/ 54 w 131"/>
                <a:gd name="T3" fmla="*/ 122 h 175"/>
                <a:gd name="T4" fmla="*/ 38 w 131"/>
                <a:gd name="T5" fmla="*/ 105 h 175"/>
                <a:gd name="T6" fmla="*/ 38 w 131"/>
                <a:gd name="T7" fmla="*/ 175 h 175"/>
                <a:gd name="T8" fmla="*/ 0 w 131"/>
                <a:gd name="T9" fmla="*/ 175 h 175"/>
                <a:gd name="T10" fmla="*/ 0 w 131"/>
                <a:gd name="T11" fmla="*/ 2 h 175"/>
                <a:gd name="T12" fmla="*/ 33 w 131"/>
                <a:gd name="T13" fmla="*/ 2 h 175"/>
                <a:gd name="T14" fmla="*/ 33 w 131"/>
                <a:gd name="T15" fmla="*/ 22 h 175"/>
                <a:gd name="T16" fmla="*/ 50 w 131"/>
                <a:gd name="T17" fmla="*/ 6 h 175"/>
                <a:gd name="T18" fmla="*/ 74 w 131"/>
                <a:gd name="T19" fmla="*/ 0 h 175"/>
                <a:gd name="T20" fmla="*/ 97 w 131"/>
                <a:gd name="T21" fmla="*/ 5 h 175"/>
                <a:gd name="T22" fmla="*/ 115 w 131"/>
                <a:gd name="T23" fmla="*/ 18 h 175"/>
                <a:gd name="T24" fmla="*/ 127 w 131"/>
                <a:gd name="T25" fmla="*/ 38 h 175"/>
                <a:gd name="T26" fmla="*/ 131 w 131"/>
                <a:gd name="T27" fmla="*/ 63 h 175"/>
                <a:gd name="T28" fmla="*/ 127 w 131"/>
                <a:gd name="T29" fmla="*/ 89 h 175"/>
                <a:gd name="T30" fmla="*/ 116 w 131"/>
                <a:gd name="T31" fmla="*/ 109 h 175"/>
                <a:gd name="T32" fmla="*/ 99 w 131"/>
                <a:gd name="T33" fmla="*/ 122 h 175"/>
                <a:gd name="T34" fmla="*/ 78 w 131"/>
                <a:gd name="T35" fmla="*/ 127 h 175"/>
                <a:gd name="T36" fmla="*/ 65 w 131"/>
                <a:gd name="T37" fmla="*/ 96 h 175"/>
                <a:gd name="T38" fmla="*/ 76 w 131"/>
                <a:gd name="T39" fmla="*/ 93 h 175"/>
                <a:gd name="T40" fmla="*/ 85 w 131"/>
                <a:gd name="T41" fmla="*/ 86 h 175"/>
                <a:gd name="T42" fmla="*/ 91 w 131"/>
                <a:gd name="T43" fmla="*/ 76 h 175"/>
                <a:gd name="T44" fmla="*/ 93 w 131"/>
                <a:gd name="T45" fmla="*/ 63 h 175"/>
                <a:gd name="T46" fmla="*/ 91 w 131"/>
                <a:gd name="T47" fmla="*/ 51 h 175"/>
                <a:gd name="T48" fmla="*/ 85 w 131"/>
                <a:gd name="T49" fmla="*/ 41 h 175"/>
                <a:gd name="T50" fmla="*/ 75 w 131"/>
                <a:gd name="T51" fmla="*/ 34 h 175"/>
                <a:gd name="T52" fmla="*/ 63 w 131"/>
                <a:gd name="T53" fmla="*/ 32 h 175"/>
                <a:gd name="T54" fmla="*/ 49 w 131"/>
                <a:gd name="T55" fmla="*/ 36 h 175"/>
                <a:gd name="T56" fmla="*/ 38 w 131"/>
                <a:gd name="T57" fmla="*/ 49 h 175"/>
                <a:gd name="T58" fmla="*/ 38 w 131"/>
                <a:gd name="T59" fmla="*/ 74 h 175"/>
                <a:gd name="T60" fmla="*/ 49 w 131"/>
                <a:gd name="T61" fmla="*/ 90 h 175"/>
                <a:gd name="T62" fmla="*/ 65 w 131"/>
                <a:gd name="T63" fmla="*/ 9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1" h="175">
                  <a:moveTo>
                    <a:pt x="78" y="127"/>
                  </a:moveTo>
                  <a:cubicBezTo>
                    <a:pt x="69" y="127"/>
                    <a:pt x="60" y="125"/>
                    <a:pt x="54" y="122"/>
                  </a:cubicBezTo>
                  <a:cubicBezTo>
                    <a:pt x="47" y="118"/>
                    <a:pt x="41" y="112"/>
                    <a:pt x="38" y="10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7" y="15"/>
                    <a:pt x="43" y="10"/>
                    <a:pt x="50" y="6"/>
                  </a:cubicBezTo>
                  <a:cubicBezTo>
                    <a:pt x="57" y="2"/>
                    <a:pt x="65" y="0"/>
                    <a:pt x="74" y="0"/>
                  </a:cubicBezTo>
                  <a:cubicBezTo>
                    <a:pt x="82" y="0"/>
                    <a:pt x="90" y="2"/>
                    <a:pt x="97" y="5"/>
                  </a:cubicBezTo>
                  <a:cubicBezTo>
                    <a:pt x="104" y="8"/>
                    <a:pt x="110" y="13"/>
                    <a:pt x="115" y="18"/>
                  </a:cubicBezTo>
                  <a:cubicBezTo>
                    <a:pt x="120" y="24"/>
                    <a:pt x="124" y="31"/>
                    <a:pt x="127" y="38"/>
                  </a:cubicBezTo>
                  <a:cubicBezTo>
                    <a:pt x="130" y="46"/>
                    <a:pt x="131" y="54"/>
                    <a:pt x="131" y="63"/>
                  </a:cubicBezTo>
                  <a:cubicBezTo>
                    <a:pt x="131" y="73"/>
                    <a:pt x="130" y="81"/>
                    <a:pt x="127" y="89"/>
                  </a:cubicBezTo>
                  <a:cubicBezTo>
                    <a:pt x="124" y="97"/>
                    <a:pt x="121" y="103"/>
                    <a:pt x="116" y="109"/>
                  </a:cubicBezTo>
                  <a:cubicBezTo>
                    <a:pt x="111" y="115"/>
                    <a:pt x="106" y="119"/>
                    <a:pt x="99" y="122"/>
                  </a:cubicBezTo>
                  <a:cubicBezTo>
                    <a:pt x="93" y="126"/>
                    <a:pt x="86" y="127"/>
                    <a:pt x="78" y="127"/>
                  </a:cubicBezTo>
                  <a:close/>
                  <a:moveTo>
                    <a:pt x="65" y="96"/>
                  </a:moveTo>
                  <a:cubicBezTo>
                    <a:pt x="69" y="96"/>
                    <a:pt x="73" y="95"/>
                    <a:pt x="76" y="93"/>
                  </a:cubicBezTo>
                  <a:cubicBezTo>
                    <a:pt x="80" y="91"/>
                    <a:pt x="83" y="89"/>
                    <a:pt x="85" y="86"/>
                  </a:cubicBezTo>
                  <a:cubicBezTo>
                    <a:pt x="88" y="83"/>
                    <a:pt x="90" y="80"/>
                    <a:pt x="91" y="76"/>
                  </a:cubicBezTo>
                  <a:cubicBezTo>
                    <a:pt x="92" y="72"/>
                    <a:pt x="93" y="67"/>
                    <a:pt x="93" y="63"/>
                  </a:cubicBezTo>
                  <a:cubicBezTo>
                    <a:pt x="93" y="59"/>
                    <a:pt x="92" y="54"/>
                    <a:pt x="91" y="51"/>
                  </a:cubicBezTo>
                  <a:cubicBezTo>
                    <a:pt x="89" y="47"/>
                    <a:pt x="87" y="43"/>
                    <a:pt x="85" y="41"/>
                  </a:cubicBezTo>
                  <a:cubicBezTo>
                    <a:pt x="82" y="38"/>
                    <a:pt x="79" y="36"/>
                    <a:pt x="75" y="34"/>
                  </a:cubicBezTo>
                  <a:cubicBezTo>
                    <a:pt x="72" y="33"/>
                    <a:pt x="68" y="32"/>
                    <a:pt x="63" y="32"/>
                  </a:cubicBezTo>
                  <a:cubicBezTo>
                    <a:pt x="58" y="32"/>
                    <a:pt x="53" y="33"/>
                    <a:pt x="49" y="36"/>
                  </a:cubicBezTo>
                  <a:cubicBezTo>
                    <a:pt x="44" y="39"/>
                    <a:pt x="40" y="43"/>
                    <a:pt x="38" y="49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0" y="80"/>
                    <a:pt x="44" y="85"/>
                    <a:pt x="49" y="90"/>
                  </a:cubicBezTo>
                  <a:cubicBezTo>
                    <a:pt x="54" y="94"/>
                    <a:pt x="60" y="96"/>
                    <a:pt x="65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0" name="Freeform 262"/>
            <p:cNvSpPr/>
            <p:nvPr/>
          </p:nvSpPr>
          <p:spPr bwMode="auto">
            <a:xfrm>
              <a:off x="5373687" y="3286919"/>
              <a:ext cx="61913" cy="114300"/>
            </a:xfrm>
            <a:custGeom>
              <a:avLst/>
              <a:gdLst>
                <a:gd name="T0" fmla="*/ 88 w 88"/>
                <a:gd name="T1" fmla="*/ 155 h 164"/>
                <a:gd name="T2" fmla="*/ 70 w 88"/>
                <a:gd name="T3" fmla="*/ 162 h 164"/>
                <a:gd name="T4" fmla="*/ 50 w 88"/>
                <a:gd name="T5" fmla="*/ 164 h 164"/>
                <a:gd name="T6" fmla="*/ 37 w 88"/>
                <a:gd name="T7" fmla="*/ 163 h 164"/>
                <a:gd name="T8" fmla="*/ 26 w 88"/>
                <a:gd name="T9" fmla="*/ 157 h 164"/>
                <a:gd name="T10" fmla="*/ 19 w 88"/>
                <a:gd name="T11" fmla="*/ 147 h 164"/>
                <a:gd name="T12" fmla="*/ 16 w 88"/>
                <a:gd name="T13" fmla="*/ 132 h 164"/>
                <a:gd name="T14" fmla="*/ 16 w 88"/>
                <a:gd name="T15" fmla="*/ 68 h 164"/>
                <a:gd name="T16" fmla="*/ 0 w 88"/>
                <a:gd name="T17" fmla="*/ 68 h 164"/>
                <a:gd name="T18" fmla="*/ 0 w 88"/>
                <a:gd name="T19" fmla="*/ 39 h 164"/>
                <a:gd name="T20" fmla="*/ 16 w 88"/>
                <a:gd name="T21" fmla="*/ 39 h 164"/>
                <a:gd name="T22" fmla="*/ 16 w 88"/>
                <a:gd name="T23" fmla="*/ 0 h 164"/>
                <a:gd name="T24" fmla="*/ 53 w 88"/>
                <a:gd name="T25" fmla="*/ 0 h 164"/>
                <a:gd name="T26" fmla="*/ 53 w 88"/>
                <a:gd name="T27" fmla="*/ 39 h 164"/>
                <a:gd name="T28" fmla="*/ 78 w 88"/>
                <a:gd name="T29" fmla="*/ 39 h 164"/>
                <a:gd name="T30" fmla="*/ 78 w 88"/>
                <a:gd name="T31" fmla="*/ 68 h 164"/>
                <a:gd name="T32" fmla="*/ 53 w 88"/>
                <a:gd name="T33" fmla="*/ 68 h 164"/>
                <a:gd name="T34" fmla="*/ 53 w 88"/>
                <a:gd name="T35" fmla="*/ 119 h 164"/>
                <a:gd name="T36" fmla="*/ 56 w 88"/>
                <a:gd name="T37" fmla="*/ 128 h 164"/>
                <a:gd name="T38" fmla="*/ 64 w 88"/>
                <a:gd name="T39" fmla="*/ 130 h 164"/>
                <a:gd name="T40" fmla="*/ 73 w 88"/>
                <a:gd name="T41" fmla="*/ 129 h 164"/>
                <a:gd name="T42" fmla="*/ 80 w 88"/>
                <a:gd name="T43" fmla="*/ 126 h 164"/>
                <a:gd name="T44" fmla="*/ 88 w 88"/>
                <a:gd name="T45" fmla="*/ 1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164">
                  <a:moveTo>
                    <a:pt x="88" y="155"/>
                  </a:moveTo>
                  <a:cubicBezTo>
                    <a:pt x="83" y="158"/>
                    <a:pt x="77" y="160"/>
                    <a:pt x="70" y="162"/>
                  </a:cubicBezTo>
                  <a:cubicBezTo>
                    <a:pt x="63" y="163"/>
                    <a:pt x="57" y="164"/>
                    <a:pt x="50" y="164"/>
                  </a:cubicBezTo>
                  <a:cubicBezTo>
                    <a:pt x="45" y="164"/>
                    <a:pt x="41" y="164"/>
                    <a:pt x="37" y="163"/>
                  </a:cubicBezTo>
                  <a:cubicBezTo>
                    <a:pt x="33" y="161"/>
                    <a:pt x="29" y="160"/>
                    <a:pt x="26" y="157"/>
                  </a:cubicBezTo>
                  <a:cubicBezTo>
                    <a:pt x="23" y="154"/>
                    <a:pt x="20" y="151"/>
                    <a:pt x="19" y="147"/>
                  </a:cubicBezTo>
                  <a:cubicBezTo>
                    <a:pt x="17" y="143"/>
                    <a:pt x="16" y="138"/>
                    <a:pt x="16" y="132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119"/>
                    <a:pt x="53" y="119"/>
                    <a:pt x="53" y="119"/>
                  </a:cubicBezTo>
                  <a:cubicBezTo>
                    <a:pt x="53" y="123"/>
                    <a:pt x="54" y="126"/>
                    <a:pt x="56" y="128"/>
                  </a:cubicBezTo>
                  <a:cubicBezTo>
                    <a:pt x="58" y="129"/>
                    <a:pt x="61" y="130"/>
                    <a:pt x="64" y="130"/>
                  </a:cubicBezTo>
                  <a:cubicBezTo>
                    <a:pt x="67" y="130"/>
                    <a:pt x="70" y="130"/>
                    <a:pt x="73" y="129"/>
                  </a:cubicBezTo>
                  <a:cubicBezTo>
                    <a:pt x="76" y="128"/>
                    <a:pt x="78" y="127"/>
                    <a:pt x="80" y="126"/>
                  </a:cubicBezTo>
                  <a:cubicBezTo>
                    <a:pt x="88" y="155"/>
                    <a:pt x="88" y="155"/>
                    <a:pt x="88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1" name="Freeform 263"/>
            <p:cNvSpPr>
              <a:spLocks noEditPoints="1"/>
            </p:cNvSpPr>
            <p:nvPr/>
          </p:nvSpPr>
          <p:spPr bwMode="auto">
            <a:xfrm>
              <a:off x="5445125" y="3280569"/>
              <a:ext cx="25400" cy="119063"/>
            </a:xfrm>
            <a:custGeom>
              <a:avLst/>
              <a:gdLst>
                <a:gd name="T0" fmla="*/ 0 w 16"/>
                <a:gd name="T1" fmla="*/ 75 h 75"/>
                <a:gd name="T2" fmla="*/ 0 w 16"/>
                <a:gd name="T3" fmla="*/ 21 h 75"/>
                <a:gd name="T4" fmla="*/ 16 w 16"/>
                <a:gd name="T5" fmla="*/ 21 h 75"/>
                <a:gd name="T6" fmla="*/ 16 w 16"/>
                <a:gd name="T7" fmla="*/ 75 h 75"/>
                <a:gd name="T8" fmla="*/ 0 w 16"/>
                <a:gd name="T9" fmla="*/ 75 h 75"/>
                <a:gd name="T10" fmla="*/ 0 w 16"/>
                <a:gd name="T11" fmla="*/ 75 h 75"/>
                <a:gd name="T12" fmla="*/ 0 w 16"/>
                <a:gd name="T13" fmla="*/ 15 h 75"/>
                <a:gd name="T14" fmla="*/ 0 w 16"/>
                <a:gd name="T15" fmla="*/ 0 h 75"/>
                <a:gd name="T16" fmla="*/ 16 w 16"/>
                <a:gd name="T17" fmla="*/ 0 h 75"/>
                <a:gd name="T18" fmla="*/ 16 w 16"/>
                <a:gd name="T19" fmla="*/ 15 h 75"/>
                <a:gd name="T20" fmla="*/ 0 w 16"/>
                <a:gd name="T21" fmla="*/ 15 h 75"/>
                <a:gd name="T22" fmla="*/ 0 w 16"/>
                <a:gd name="T23" fmla="*/ 1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75">
                  <a:moveTo>
                    <a:pt x="0" y="75"/>
                  </a:moveTo>
                  <a:lnTo>
                    <a:pt x="0" y="21"/>
                  </a:lnTo>
                  <a:lnTo>
                    <a:pt x="16" y="21"/>
                  </a:lnTo>
                  <a:lnTo>
                    <a:pt x="16" y="75"/>
                  </a:lnTo>
                  <a:lnTo>
                    <a:pt x="0" y="75"/>
                  </a:lnTo>
                  <a:lnTo>
                    <a:pt x="0" y="75"/>
                  </a:lnTo>
                  <a:close/>
                  <a:moveTo>
                    <a:pt x="0" y="15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2" name="Freeform 264"/>
            <p:cNvSpPr>
              <a:spLocks noEditPoints="1"/>
            </p:cNvSpPr>
            <p:nvPr/>
          </p:nvSpPr>
          <p:spPr bwMode="auto">
            <a:xfrm>
              <a:off x="5483225" y="3312319"/>
              <a:ext cx="92075" cy="88900"/>
            </a:xfrm>
            <a:custGeom>
              <a:avLst/>
              <a:gdLst>
                <a:gd name="T0" fmla="*/ 66 w 131"/>
                <a:gd name="T1" fmla="*/ 127 h 127"/>
                <a:gd name="T2" fmla="*/ 38 w 131"/>
                <a:gd name="T3" fmla="*/ 122 h 127"/>
                <a:gd name="T4" fmla="*/ 17 w 131"/>
                <a:gd name="T5" fmla="*/ 108 h 127"/>
                <a:gd name="T6" fmla="*/ 4 w 131"/>
                <a:gd name="T7" fmla="*/ 88 h 127"/>
                <a:gd name="T8" fmla="*/ 0 w 131"/>
                <a:gd name="T9" fmla="*/ 64 h 127"/>
                <a:gd name="T10" fmla="*/ 4 w 131"/>
                <a:gd name="T11" fmla="*/ 40 h 127"/>
                <a:gd name="T12" fmla="*/ 17 w 131"/>
                <a:gd name="T13" fmla="*/ 19 h 127"/>
                <a:gd name="T14" fmla="*/ 38 w 131"/>
                <a:gd name="T15" fmla="*/ 5 h 127"/>
                <a:gd name="T16" fmla="*/ 66 w 131"/>
                <a:gd name="T17" fmla="*/ 0 h 127"/>
                <a:gd name="T18" fmla="*/ 93 w 131"/>
                <a:gd name="T19" fmla="*/ 5 h 127"/>
                <a:gd name="T20" fmla="*/ 114 w 131"/>
                <a:gd name="T21" fmla="*/ 19 h 127"/>
                <a:gd name="T22" fmla="*/ 127 w 131"/>
                <a:gd name="T23" fmla="*/ 40 h 127"/>
                <a:gd name="T24" fmla="*/ 131 w 131"/>
                <a:gd name="T25" fmla="*/ 64 h 127"/>
                <a:gd name="T26" fmla="*/ 127 w 131"/>
                <a:gd name="T27" fmla="*/ 88 h 127"/>
                <a:gd name="T28" fmla="*/ 114 w 131"/>
                <a:gd name="T29" fmla="*/ 108 h 127"/>
                <a:gd name="T30" fmla="*/ 94 w 131"/>
                <a:gd name="T31" fmla="*/ 122 h 127"/>
                <a:gd name="T32" fmla="*/ 66 w 131"/>
                <a:gd name="T33" fmla="*/ 127 h 127"/>
                <a:gd name="T34" fmla="*/ 38 w 131"/>
                <a:gd name="T35" fmla="*/ 64 h 127"/>
                <a:gd name="T36" fmla="*/ 46 w 131"/>
                <a:gd name="T37" fmla="*/ 87 h 127"/>
                <a:gd name="T38" fmla="*/ 66 w 131"/>
                <a:gd name="T39" fmla="*/ 96 h 127"/>
                <a:gd name="T40" fmla="*/ 76 w 131"/>
                <a:gd name="T41" fmla="*/ 93 h 127"/>
                <a:gd name="T42" fmla="*/ 85 w 131"/>
                <a:gd name="T43" fmla="*/ 87 h 127"/>
                <a:gd name="T44" fmla="*/ 91 w 131"/>
                <a:gd name="T45" fmla="*/ 77 h 127"/>
                <a:gd name="T46" fmla="*/ 93 w 131"/>
                <a:gd name="T47" fmla="*/ 64 h 127"/>
                <a:gd name="T48" fmla="*/ 85 w 131"/>
                <a:gd name="T49" fmla="*/ 41 h 127"/>
                <a:gd name="T50" fmla="*/ 66 w 131"/>
                <a:gd name="T51" fmla="*/ 32 h 127"/>
                <a:gd name="T52" fmla="*/ 55 w 131"/>
                <a:gd name="T53" fmla="*/ 34 h 127"/>
                <a:gd name="T54" fmla="*/ 46 w 131"/>
                <a:gd name="T55" fmla="*/ 41 h 127"/>
                <a:gd name="T56" fmla="*/ 40 w 131"/>
                <a:gd name="T57" fmla="*/ 51 h 127"/>
                <a:gd name="T58" fmla="*/ 38 w 131"/>
                <a:gd name="T59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1" h="127">
                  <a:moveTo>
                    <a:pt x="66" y="127"/>
                  </a:moveTo>
                  <a:cubicBezTo>
                    <a:pt x="55" y="127"/>
                    <a:pt x="46" y="126"/>
                    <a:pt x="38" y="122"/>
                  </a:cubicBezTo>
                  <a:cubicBezTo>
                    <a:pt x="30" y="119"/>
                    <a:pt x="23" y="114"/>
                    <a:pt x="17" y="108"/>
                  </a:cubicBezTo>
                  <a:cubicBezTo>
                    <a:pt x="11" y="102"/>
                    <a:pt x="7" y="96"/>
                    <a:pt x="4" y="88"/>
                  </a:cubicBezTo>
                  <a:cubicBezTo>
                    <a:pt x="1" y="80"/>
                    <a:pt x="0" y="72"/>
                    <a:pt x="0" y="64"/>
                  </a:cubicBezTo>
                  <a:cubicBezTo>
                    <a:pt x="0" y="55"/>
                    <a:pt x="1" y="47"/>
                    <a:pt x="4" y="40"/>
                  </a:cubicBezTo>
                  <a:cubicBezTo>
                    <a:pt x="7" y="32"/>
                    <a:pt x="11" y="25"/>
                    <a:pt x="17" y="19"/>
                  </a:cubicBezTo>
                  <a:cubicBezTo>
                    <a:pt x="23" y="13"/>
                    <a:pt x="30" y="9"/>
                    <a:pt x="38" y="5"/>
                  </a:cubicBezTo>
                  <a:cubicBezTo>
                    <a:pt x="46" y="2"/>
                    <a:pt x="55" y="0"/>
                    <a:pt x="66" y="0"/>
                  </a:cubicBezTo>
                  <a:cubicBezTo>
                    <a:pt x="76" y="0"/>
                    <a:pt x="85" y="2"/>
                    <a:pt x="93" y="5"/>
                  </a:cubicBezTo>
                  <a:cubicBezTo>
                    <a:pt x="102" y="9"/>
                    <a:pt x="108" y="13"/>
                    <a:pt x="114" y="19"/>
                  </a:cubicBezTo>
                  <a:cubicBezTo>
                    <a:pt x="120" y="25"/>
                    <a:pt x="124" y="32"/>
                    <a:pt x="127" y="40"/>
                  </a:cubicBezTo>
                  <a:cubicBezTo>
                    <a:pt x="130" y="47"/>
                    <a:pt x="131" y="55"/>
                    <a:pt x="131" y="64"/>
                  </a:cubicBezTo>
                  <a:cubicBezTo>
                    <a:pt x="131" y="72"/>
                    <a:pt x="130" y="80"/>
                    <a:pt x="127" y="88"/>
                  </a:cubicBezTo>
                  <a:cubicBezTo>
                    <a:pt x="124" y="96"/>
                    <a:pt x="120" y="102"/>
                    <a:pt x="114" y="108"/>
                  </a:cubicBezTo>
                  <a:cubicBezTo>
                    <a:pt x="109" y="114"/>
                    <a:pt x="102" y="119"/>
                    <a:pt x="94" y="122"/>
                  </a:cubicBezTo>
                  <a:cubicBezTo>
                    <a:pt x="85" y="126"/>
                    <a:pt x="76" y="127"/>
                    <a:pt x="66" y="127"/>
                  </a:cubicBezTo>
                  <a:close/>
                  <a:moveTo>
                    <a:pt x="38" y="64"/>
                  </a:moveTo>
                  <a:cubicBezTo>
                    <a:pt x="38" y="73"/>
                    <a:pt x="41" y="81"/>
                    <a:pt x="46" y="87"/>
                  </a:cubicBezTo>
                  <a:cubicBezTo>
                    <a:pt x="51" y="93"/>
                    <a:pt x="58" y="96"/>
                    <a:pt x="66" y="96"/>
                  </a:cubicBezTo>
                  <a:cubicBezTo>
                    <a:pt x="70" y="96"/>
                    <a:pt x="73" y="95"/>
                    <a:pt x="76" y="93"/>
                  </a:cubicBezTo>
                  <a:cubicBezTo>
                    <a:pt x="80" y="92"/>
                    <a:pt x="83" y="90"/>
                    <a:pt x="85" y="87"/>
                  </a:cubicBezTo>
                  <a:cubicBezTo>
                    <a:pt x="87" y="84"/>
                    <a:pt x="89" y="81"/>
                    <a:pt x="91" y="77"/>
                  </a:cubicBezTo>
                  <a:cubicBezTo>
                    <a:pt x="92" y="73"/>
                    <a:pt x="93" y="68"/>
                    <a:pt x="93" y="64"/>
                  </a:cubicBezTo>
                  <a:cubicBezTo>
                    <a:pt x="93" y="54"/>
                    <a:pt x="90" y="46"/>
                    <a:pt x="85" y="41"/>
                  </a:cubicBezTo>
                  <a:cubicBezTo>
                    <a:pt x="80" y="35"/>
                    <a:pt x="73" y="32"/>
                    <a:pt x="66" y="32"/>
                  </a:cubicBezTo>
                  <a:cubicBezTo>
                    <a:pt x="62" y="32"/>
                    <a:pt x="58" y="33"/>
                    <a:pt x="55" y="34"/>
                  </a:cubicBezTo>
                  <a:cubicBezTo>
                    <a:pt x="51" y="36"/>
                    <a:pt x="49" y="38"/>
                    <a:pt x="46" y="41"/>
                  </a:cubicBezTo>
                  <a:cubicBezTo>
                    <a:pt x="44" y="43"/>
                    <a:pt x="42" y="47"/>
                    <a:pt x="40" y="51"/>
                  </a:cubicBezTo>
                  <a:cubicBezTo>
                    <a:pt x="39" y="55"/>
                    <a:pt x="38" y="59"/>
                    <a:pt x="38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3" name="Freeform 265"/>
            <p:cNvSpPr/>
            <p:nvPr/>
          </p:nvSpPr>
          <p:spPr bwMode="auto">
            <a:xfrm>
              <a:off x="5589587" y="3312319"/>
              <a:ext cx="82550" cy="87313"/>
            </a:xfrm>
            <a:custGeom>
              <a:avLst/>
              <a:gdLst>
                <a:gd name="T0" fmla="*/ 118 w 118"/>
                <a:gd name="T1" fmla="*/ 125 h 125"/>
                <a:gd name="T2" fmla="*/ 81 w 118"/>
                <a:gd name="T3" fmla="*/ 125 h 125"/>
                <a:gd name="T4" fmla="*/ 81 w 118"/>
                <a:gd name="T5" fmla="*/ 56 h 125"/>
                <a:gd name="T6" fmla="*/ 76 w 118"/>
                <a:gd name="T7" fmla="*/ 38 h 125"/>
                <a:gd name="T8" fmla="*/ 64 w 118"/>
                <a:gd name="T9" fmla="*/ 33 h 125"/>
                <a:gd name="T10" fmla="*/ 56 w 118"/>
                <a:gd name="T11" fmla="*/ 35 h 125"/>
                <a:gd name="T12" fmla="*/ 48 w 118"/>
                <a:gd name="T13" fmla="*/ 39 h 125"/>
                <a:gd name="T14" fmla="*/ 42 w 118"/>
                <a:gd name="T15" fmla="*/ 46 h 125"/>
                <a:gd name="T16" fmla="*/ 37 w 118"/>
                <a:gd name="T17" fmla="*/ 55 h 125"/>
                <a:gd name="T18" fmla="*/ 37 w 118"/>
                <a:gd name="T19" fmla="*/ 125 h 125"/>
                <a:gd name="T20" fmla="*/ 0 w 118"/>
                <a:gd name="T21" fmla="*/ 125 h 125"/>
                <a:gd name="T22" fmla="*/ 0 w 118"/>
                <a:gd name="T23" fmla="*/ 2 h 125"/>
                <a:gd name="T24" fmla="*/ 33 w 118"/>
                <a:gd name="T25" fmla="*/ 2 h 125"/>
                <a:gd name="T26" fmla="*/ 33 w 118"/>
                <a:gd name="T27" fmla="*/ 23 h 125"/>
                <a:gd name="T28" fmla="*/ 53 w 118"/>
                <a:gd name="T29" fmla="*/ 6 h 125"/>
                <a:gd name="T30" fmla="*/ 81 w 118"/>
                <a:gd name="T31" fmla="*/ 0 h 125"/>
                <a:gd name="T32" fmla="*/ 100 w 118"/>
                <a:gd name="T33" fmla="*/ 4 h 125"/>
                <a:gd name="T34" fmla="*/ 111 w 118"/>
                <a:gd name="T35" fmla="*/ 16 h 125"/>
                <a:gd name="T36" fmla="*/ 117 w 118"/>
                <a:gd name="T37" fmla="*/ 31 h 125"/>
                <a:gd name="T38" fmla="*/ 118 w 118"/>
                <a:gd name="T39" fmla="*/ 47 h 125"/>
                <a:gd name="T40" fmla="*/ 118 w 118"/>
                <a:gd name="T41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25">
                  <a:moveTo>
                    <a:pt x="118" y="125"/>
                  </a:moveTo>
                  <a:cubicBezTo>
                    <a:pt x="81" y="125"/>
                    <a:pt x="81" y="125"/>
                    <a:pt x="81" y="125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48"/>
                    <a:pt x="79" y="42"/>
                    <a:pt x="76" y="38"/>
                  </a:cubicBezTo>
                  <a:cubicBezTo>
                    <a:pt x="73" y="35"/>
                    <a:pt x="69" y="33"/>
                    <a:pt x="64" y="33"/>
                  </a:cubicBezTo>
                  <a:cubicBezTo>
                    <a:pt x="61" y="33"/>
                    <a:pt x="59" y="34"/>
                    <a:pt x="56" y="35"/>
                  </a:cubicBezTo>
                  <a:cubicBezTo>
                    <a:pt x="53" y="36"/>
                    <a:pt x="51" y="37"/>
                    <a:pt x="48" y="39"/>
                  </a:cubicBezTo>
                  <a:cubicBezTo>
                    <a:pt x="46" y="41"/>
                    <a:pt x="44" y="43"/>
                    <a:pt x="42" y="46"/>
                  </a:cubicBezTo>
                  <a:cubicBezTo>
                    <a:pt x="40" y="49"/>
                    <a:pt x="38" y="52"/>
                    <a:pt x="37" y="5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8" y="16"/>
                    <a:pt x="44" y="10"/>
                    <a:pt x="53" y="6"/>
                  </a:cubicBezTo>
                  <a:cubicBezTo>
                    <a:pt x="61" y="2"/>
                    <a:pt x="70" y="0"/>
                    <a:pt x="81" y="0"/>
                  </a:cubicBezTo>
                  <a:cubicBezTo>
                    <a:pt x="89" y="0"/>
                    <a:pt x="95" y="1"/>
                    <a:pt x="100" y="4"/>
                  </a:cubicBezTo>
                  <a:cubicBezTo>
                    <a:pt x="105" y="7"/>
                    <a:pt x="109" y="11"/>
                    <a:pt x="111" y="16"/>
                  </a:cubicBezTo>
                  <a:cubicBezTo>
                    <a:pt x="114" y="20"/>
                    <a:pt x="116" y="25"/>
                    <a:pt x="117" y="31"/>
                  </a:cubicBezTo>
                  <a:cubicBezTo>
                    <a:pt x="118" y="36"/>
                    <a:pt x="118" y="41"/>
                    <a:pt x="118" y="47"/>
                  </a:cubicBezTo>
                  <a:cubicBezTo>
                    <a:pt x="118" y="125"/>
                    <a:pt x="118" y="125"/>
                    <a:pt x="118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4" name="Freeform 266"/>
            <p:cNvSpPr>
              <a:spLocks noEditPoints="1"/>
            </p:cNvSpPr>
            <p:nvPr/>
          </p:nvSpPr>
          <p:spPr bwMode="auto">
            <a:xfrm>
              <a:off x="5726112" y="3302794"/>
              <a:ext cx="84138" cy="98425"/>
            </a:xfrm>
            <a:custGeom>
              <a:avLst/>
              <a:gdLst>
                <a:gd name="T0" fmla="*/ 122 w 122"/>
                <a:gd name="T1" fmla="*/ 71 h 141"/>
                <a:gd name="T2" fmla="*/ 117 w 122"/>
                <a:gd name="T3" fmla="*/ 99 h 141"/>
                <a:gd name="T4" fmla="*/ 104 w 122"/>
                <a:gd name="T5" fmla="*/ 121 h 141"/>
                <a:gd name="T6" fmla="*/ 85 w 122"/>
                <a:gd name="T7" fmla="*/ 136 h 141"/>
                <a:gd name="T8" fmla="*/ 61 w 122"/>
                <a:gd name="T9" fmla="*/ 141 h 141"/>
                <a:gd name="T10" fmla="*/ 37 w 122"/>
                <a:gd name="T11" fmla="*/ 136 h 141"/>
                <a:gd name="T12" fmla="*/ 17 w 122"/>
                <a:gd name="T13" fmla="*/ 121 h 141"/>
                <a:gd name="T14" fmla="*/ 5 w 122"/>
                <a:gd name="T15" fmla="*/ 99 h 141"/>
                <a:gd name="T16" fmla="*/ 0 w 122"/>
                <a:gd name="T17" fmla="*/ 71 h 141"/>
                <a:gd name="T18" fmla="*/ 5 w 122"/>
                <a:gd name="T19" fmla="*/ 42 h 141"/>
                <a:gd name="T20" fmla="*/ 17 w 122"/>
                <a:gd name="T21" fmla="*/ 20 h 141"/>
                <a:gd name="T22" fmla="*/ 37 w 122"/>
                <a:gd name="T23" fmla="*/ 5 h 141"/>
                <a:gd name="T24" fmla="*/ 61 w 122"/>
                <a:gd name="T25" fmla="*/ 0 h 141"/>
                <a:gd name="T26" fmla="*/ 85 w 122"/>
                <a:gd name="T27" fmla="*/ 5 h 141"/>
                <a:gd name="T28" fmla="*/ 104 w 122"/>
                <a:gd name="T29" fmla="*/ 20 h 141"/>
                <a:gd name="T30" fmla="*/ 117 w 122"/>
                <a:gd name="T31" fmla="*/ 42 h 141"/>
                <a:gd name="T32" fmla="*/ 122 w 122"/>
                <a:gd name="T33" fmla="*/ 71 h 141"/>
                <a:gd name="T34" fmla="*/ 84 w 122"/>
                <a:gd name="T35" fmla="*/ 71 h 141"/>
                <a:gd name="T36" fmla="*/ 78 w 122"/>
                <a:gd name="T37" fmla="*/ 44 h 141"/>
                <a:gd name="T38" fmla="*/ 61 w 122"/>
                <a:gd name="T39" fmla="*/ 34 h 141"/>
                <a:gd name="T40" fmla="*/ 44 w 122"/>
                <a:gd name="T41" fmla="*/ 44 h 141"/>
                <a:gd name="T42" fmla="*/ 37 w 122"/>
                <a:gd name="T43" fmla="*/ 71 h 141"/>
                <a:gd name="T44" fmla="*/ 44 w 122"/>
                <a:gd name="T45" fmla="*/ 97 h 141"/>
                <a:gd name="T46" fmla="*/ 61 w 122"/>
                <a:gd name="T47" fmla="*/ 107 h 141"/>
                <a:gd name="T48" fmla="*/ 78 w 122"/>
                <a:gd name="T49" fmla="*/ 97 h 141"/>
                <a:gd name="T50" fmla="*/ 84 w 122"/>
                <a:gd name="T5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141">
                  <a:moveTo>
                    <a:pt x="122" y="71"/>
                  </a:moveTo>
                  <a:cubicBezTo>
                    <a:pt x="122" y="81"/>
                    <a:pt x="120" y="90"/>
                    <a:pt x="117" y="99"/>
                  </a:cubicBezTo>
                  <a:cubicBezTo>
                    <a:pt x="114" y="108"/>
                    <a:pt x="110" y="115"/>
                    <a:pt x="104" y="121"/>
                  </a:cubicBezTo>
                  <a:cubicBezTo>
                    <a:pt x="99" y="128"/>
                    <a:pt x="93" y="133"/>
                    <a:pt x="85" y="136"/>
                  </a:cubicBezTo>
                  <a:cubicBezTo>
                    <a:pt x="78" y="140"/>
                    <a:pt x="70" y="141"/>
                    <a:pt x="61" y="141"/>
                  </a:cubicBezTo>
                  <a:cubicBezTo>
                    <a:pt x="52" y="141"/>
                    <a:pt x="44" y="140"/>
                    <a:pt x="37" y="136"/>
                  </a:cubicBezTo>
                  <a:cubicBezTo>
                    <a:pt x="29" y="133"/>
                    <a:pt x="23" y="128"/>
                    <a:pt x="17" y="121"/>
                  </a:cubicBezTo>
                  <a:cubicBezTo>
                    <a:pt x="12" y="115"/>
                    <a:pt x="8" y="108"/>
                    <a:pt x="5" y="99"/>
                  </a:cubicBezTo>
                  <a:cubicBezTo>
                    <a:pt x="2" y="90"/>
                    <a:pt x="0" y="81"/>
                    <a:pt x="0" y="71"/>
                  </a:cubicBezTo>
                  <a:cubicBezTo>
                    <a:pt x="0" y="60"/>
                    <a:pt x="2" y="51"/>
                    <a:pt x="5" y="42"/>
                  </a:cubicBezTo>
                  <a:cubicBezTo>
                    <a:pt x="8" y="34"/>
                    <a:pt x="12" y="26"/>
                    <a:pt x="17" y="20"/>
                  </a:cubicBezTo>
                  <a:cubicBezTo>
                    <a:pt x="23" y="13"/>
                    <a:pt x="29" y="9"/>
                    <a:pt x="37" y="5"/>
                  </a:cubicBezTo>
                  <a:cubicBezTo>
                    <a:pt x="44" y="1"/>
                    <a:pt x="52" y="0"/>
                    <a:pt x="61" y="0"/>
                  </a:cubicBezTo>
                  <a:cubicBezTo>
                    <a:pt x="70" y="0"/>
                    <a:pt x="78" y="1"/>
                    <a:pt x="85" y="5"/>
                  </a:cubicBezTo>
                  <a:cubicBezTo>
                    <a:pt x="93" y="9"/>
                    <a:pt x="99" y="13"/>
                    <a:pt x="104" y="20"/>
                  </a:cubicBezTo>
                  <a:cubicBezTo>
                    <a:pt x="110" y="26"/>
                    <a:pt x="114" y="34"/>
                    <a:pt x="117" y="42"/>
                  </a:cubicBezTo>
                  <a:cubicBezTo>
                    <a:pt x="120" y="51"/>
                    <a:pt x="122" y="60"/>
                    <a:pt x="122" y="71"/>
                  </a:cubicBezTo>
                  <a:close/>
                  <a:moveTo>
                    <a:pt x="84" y="71"/>
                  </a:moveTo>
                  <a:cubicBezTo>
                    <a:pt x="84" y="60"/>
                    <a:pt x="82" y="51"/>
                    <a:pt x="78" y="44"/>
                  </a:cubicBezTo>
                  <a:cubicBezTo>
                    <a:pt x="73" y="37"/>
                    <a:pt x="68" y="34"/>
                    <a:pt x="61" y="34"/>
                  </a:cubicBezTo>
                  <a:cubicBezTo>
                    <a:pt x="54" y="34"/>
                    <a:pt x="48" y="37"/>
                    <a:pt x="44" y="44"/>
                  </a:cubicBezTo>
                  <a:cubicBezTo>
                    <a:pt x="40" y="51"/>
                    <a:pt x="37" y="60"/>
                    <a:pt x="37" y="71"/>
                  </a:cubicBezTo>
                  <a:cubicBezTo>
                    <a:pt x="37" y="81"/>
                    <a:pt x="40" y="90"/>
                    <a:pt x="44" y="97"/>
                  </a:cubicBezTo>
                  <a:cubicBezTo>
                    <a:pt x="48" y="104"/>
                    <a:pt x="54" y="107"/>
                    <a:pt x="61" y="107"/>
                  </a:cubicBezTo>
                  <a:cubicBezTo>
                    <a:pt x="68" y="107"/>
                    <a:pt x="73" y="104"/>
                    <a:pt x="78" y="97"/>
                  </a:cubicBezTo>
                  <a:cubicBezTo>
                    <a:pt x="82" y="90"/>
                    <a:pt x="84" y="81"/>
                    <a:pt x="84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5" name="Freeform 267"/>
            <p:cNvSpPr/>
            <p:nvPr/>
          </p:nvSpPr>
          <p:spPr bwMode="auto">
            <a:xfrm>
              <a:off x="5824537" y="3304381"/>
              <a:ext cx="80963" cy="95250"/>
            </a:xfrm>
            <a:custGeom>
              <a:avLst/>
              <a:gdLst>
                <a:gd name="T0" fmla="*/ 0 w 116"/>
                <a:gd name="T1" fmla="*/ 136 h 136"/>
                <a:gd name="T2" fmla="*/ 1 w 116"/>
                <a:gd name="T3" fmla="*/ 116 h 136"/>
                <a:gd name="T4" fmla="*/ 7 w 116"/>
                <a:gd name="T5" fmla="*/ 101 h 136"/>
                <a:gd name="T6" fmla="*/ 18 w 116"/>
                <a:gd name="T7" fmla="*/ 87 h 136"/>
                <a:gd name="T8" fmla="*/ 35 w 116"/>
                <a:gd name="T9" fmla="*/ 76 h 136"/>
                <a:gd name="T10" fmla="*/ 53 w 116"/>
                <a:gd name="T11" fmla="*/ 65 h 136"/>
                <a:gd name="T12" fmla="*/ 65 w 116"/>
                <a:gd name="T13" fmla="*/ 58 h 136"/>
                <a:gd name="T14" fmla="*/ 71 w 116"/>
                <a:gd name="T15" fmla="*/ 53 h 136"/>
                <a:gd name="T16" fmla="*/ 73 w 116"/>
                <a:gd name="T17" fmla="*/ 47 h 136"/>
                <a:gd name="T18" fmla="*/ 68 w 116"/>
                <a:gd name="T19" fmla="*/ 37 h 136"/>
                <a:gd name="T20" fmla="*/ 55 w 116"/>
                <a:gd name="T21" fmla="*/ 33 h 136"/>
                <a:gd name="T22" fmla="*/ 38 w 116"/>
                <a:gd name="T23" fmla="*/ 38 h 136"/>
                <a:gd name="T24" fmla="*/ 24 w 116"/>
                <a:gd name="T25" fmla="*/ 50 h 136"/>
                <a:gd name="T26" fmla="*/ 0 w 116"/>
                <a:gd name="T27" fmla="*/ 22 h 136"/>
                <a:gd name="T28" fmla="*/ 10 w 116"/>
                <a:gd name="T29" fmla="*/ 14 h 136"/>
                <a:gd name="T30" fmla="*/ 24 w 116"/>
                <a:gd name="T31" fmla="*/ 7 h 136"/>
                <a:gd name="T32" fmla="*/ 42 w 116"/>
                <a:gd name="T33" fmla="*/ 2 h 136"/>
                <a:gd name="T34" fmla="*/ 62 w 116"/>
                <a:gd name="T35" fmla="*/ 0 h 136"/>
                <a:gd name="T36" fmla="*/ 100 w 116"/>
                <a:gd name="T37" fmla="*/ 11 h 136"/>
                <a:gd name="T38" fmla="*/ 114 w 116"/>
                <a:gd name="T39" fmla="*/ 41 h 136"/>
                <a:gd name="T40" fmla="*/ 111 w 116"/>
                <a:gd name="T41" fmla="*/ 55 h 136"/>
                <a:gd name="T42" fmla="*/ 105 w 116"/>
                <a:gd name="T43" fmla="*/ 66 h 136"/>
                <a:gd name="T44" fmla="*/ 96 w 116"/>
                <a:gd name="T45" fmla="*/ 74 h 136"/>
                <a:gd name="T46" fmla="*/ 86 w 116"/>
                <a:gd name="T47" fmla="*/ 81 h 136"/>
                <a:gd name="T48" fmla="*/ 77 w 116"/>
                <a:gd name="T49" fmla="*/ 86 h 136"/>
                <a:gd name="T50" fmla="*/ 68 w 116"/>
                <a:gd name="T51" fmla="*/ 91 h 136"/>
                <a:gd name="T52" fmla="*/ 59 w 116"/>
                <a:gd name="T53" fmla="*/ 97 h 136"/>
                <a:gd name="T54" fmla="*/ 53 w 116"/>
                <a:gd name="T55" fmla="*/ 102 h 136"/>
                <a:gd name="T56" fmla="*/ 116 w 116"/>
                <a:gd name="T57" fmla="*/ 102 h 136"/>
                <a:gd name="T58" fmla="*/ 116 w 116"/>
                <a:gd name="T59" fmla="*/ 136 h 136"/>
                <a:gd name="T60" fmla="*/ 0 w 116"/>
                <a:gd name="T6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6" h="136">
                  <a:moveTo>
                    <a:pt x="0" y="136"/>
                  </a:moveTo>
                  <a:cubicBezTo>
                    <a:pt x="0" y="129"/>
                    <a:pt x="0" y="122"/>
                    <a:pt x="1" y="116"/>
                  </a:cubicBezTo>
                  <a:cubicBezTo>
                    <a:pt x="3" y="111"/>
                    <a:pt x="4" y="105"/>
                    <a:pt x="7" y="101"/>
                  </a:cubicBezTo>
                  <a:cubicBezTo>
                    <a:pt x="10" y="96"/>
                    <a:pt x="13" y="91"/>
                    <a:pt x="18" y="87"/>
                  </a:cubicBezTo>
                  <a:cubicBezTo>
                    <a:pt x="22" y="83"/>
                    <a:pt x="28" y="79"/>
                    <a:pt x="35" y="76"/>
                  </a:cubicBezTo>
                  <a:cubicBezTo>
                    <a:pt x="42" y="71"/>
                    <a:pt x="48" y="68"/>
                    <a:pt x="53" y="65"/>
                  </a:cubicBezTo>
                  <a:cubicBezTo>
                    <a:pt x="58" y="63"/>
                    <a:pt x="62" y="60"/>
                    <a:pt x="65" y="58"/>
                  </a:cubicBezTo>
                  <a:cubicBezTo>
                    <a:pt x="68" y="56"/>
                    <a:pt x="70" y="55"/>
                    <a:pt x="71" y="53"/>
                  </a:cubicBezTo>
                  <a:cubicBezTo>
                    <a:pt x="72" y="51"/>
                    <a:pt x="73" y="49"/>
                    <a:pt x="73" y="47"/>
                  </a:cubicBezTo>
                  <a:cubicBezTo>
                    <a:pt x="73" y="43"/>
                    <a:pt x="71" y="39"/>
                    <a:pt x="68" y="37"/>
                  </a:cubicBezTo>
                  <a:cubicBezTo>
                    <a:pt x="65" y="34"/>
                    <a:pt x="61" y="33"/>
                    <a:pt x="55" y="33"/>
                  </a:cubicBezTo>
                  <a:cubicBezTo>
                    <a:pt x="48" y="33"/>
                    <a:pt x="43" y="34"/>
                    <a:pt x="38" y="38"/>
                  </a:cubicBezTo>
                  <a:cubicBezTo>
                    <a:pt x="33" y="41"/>
                    <a:pt x="28" y="45"/>
                    <a:pt x="24" y="5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" y="20"/>
                    <a:pt x="6" y="17"/>
                    <a:pt x="10" y="14"/>
                  </a:cubicBezTo>
                  <a:cubicBezTo>
                    <a:pt x="14" y="12"/>
                    <a:pt x="19" y="9"/>
                    <a:pt x="24" y="7"/>
                  </a:cubicBezTo>
                  <a:cubicBezTo>
                    <a:pt x="30" y="5"/>
                    <a:pt x="35" y="3"/>
                    <a:pt x="42" y="2"/>
                  </a:cubicBezTo>
                  <a:cubicBezTo>
                    <a:pt x="48" y="1"/>
                    <a:pt x="55" y="0"/>
                    <a:pt x="62" y="0"/>
                  </a:cubicBezTo>
                  <a:cubicBezTo>
                    <a:pt x="78" y="0"/>
                    <a:pt x="91" y="4"/>
                    <a:pt x="100" y="11"/>
                  </a:cubicBezTo>
                  <a:cubicBezTo>
                    <a:pt x="109" y="19"/>
                    <a:pt x="114" y="28"/>
                    <a:pt x="114" y="41"/>
                  </a:cubicBezTo>
                  <a:cubicBezTo>
                    <a:pt x="114" y="46"/>
                    <a:pt x="113" y="51"/>
                    <a:pt x="111" y="55"/>
                  </a:cubicBezTo>
                  <a:cubicBezTo>
                    <a:pt x="110" y="59"/>
                    <a:pt x="107" y="62"/>
                    <a:pt x="105" y="66"/>
                  </a:cubicBezTo>
                  <a:cubicBezTo>
                    <a:pt x="102" y="69"/>
                    <a:pt x="99" y="72"/>
                    <a:pt x="96" y="74"/>
                  </a:cubicBezTo>
                  <a:cubicBezTo>
                    <a:pt x="93" y="76"/>
                    <a:pt x="89" y="79"/>
                    <a:pt x="86" y="81"/>
                  </a:cubicBezTo>
                  <a:cubicBezTo>
                    <a:pt x="83" y="82"/>
                    <a:pt x="81" y="84"/>
                    <a:pt x="77" y="86"/>
                  </a:cubicBezTo>
                  <a:cubicBezTo>
                    <a:pt x="74" y="87"/>
                    <a:pt x="71" y="89"/>
                    <a:pt x="68" y="91"/>
                  </a:cubicBezTo>
                  <a:cubicBezTo>
                    <a:pt x="65" y="93"/>
                    <a:pt x="62" y="95"/>
                    <a:pt x="59" y="97"/>
                  </a:cubicBezTo>
                  <a:cubicBezTo>
                    <a:pt x="56" y="99"/>
                    <a:pt x="54" y="101"/>
                    <a:pt x="53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0" y="136"/>
                    <a:pt x="0" y="136"/>
                    <a:pt x="0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Freeform 268"/>
            <p:cNvSpPr/>
            <p:nvPr/>
          </p:nvSpPr>
          <p:spPr bwMode="auto">
            <a:xfrm>
              <a:off x="5505450" y="2907506"/>
              <a:ext cx="20638" cy="34925"/>
            </a:xfrm>
            <a:custGeom>
              <a:avLst/>
              <a:gdLst>
                <a:gd name="T0" fmla="*/ 0 w 30"/>
                <a:gd name="T1" fmla="*/ 25 h 49"/>
                <a:gd name="T2" fmla="*/ 30 w 30"/>
                <a:gd name="T3" fmla="*/ 49 h 49"/>
                <a:gd name="T4" fmla="*/ 30 w 30"/>
                <a:gd name="T5" fmla="*/ 0 h 49"/>
                <a:gd name="T6" fmla="*/ 9 w 30"/>
                <a:gd name="T7" fmla="*/ 7 h 49"/>
                <a:gd name="T8" fmla="*/ 0 w 30"/>
                <a:gd name="T9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9">
                  <a:moveTo>
                    <a:pt x="0" y="25"/>
                  </a:moveTo>
                  <a:cubicBezTo>
                    <a:pt x="0" y="38"/>
                    <a:pt x="10" y="46"/>
                    <a:pt x="30" y="4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1" y="0"/>
                    <a:pt x="14" y="3"/>
                    <a:pt x="9" y="7"/>
                  </a:cubicBezTo>
                  <a:cubicBezTo>
                    <a:pt x="3" y="11"/>
                    <a:pt x="0" y="17"/>
                    <a:pt x="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Freeform 269"/>
            <p:cNvSpPr/>
            <p:nvPr/>
          </p:nvSpPr>
          <p:spPr bwMode="auto">
            <a:xfrm>
              <a:off x="5540375" y="2967831"/>
              <a:ext cx="22225" cy="39688"/>
            </a:xfrm>
            <a:custGeom>
              <a:avLst/>
              <a:gdLst>
                <a:gd name="T0" fmla="*/ 0 w 32"/>
                <a:gd name="T1" fmla="*/ 0 h 56"/>
                <a:gd name="T2" fmla="*/ 0 w 32"/>
                <a:gd name="T3" fmla="*/ 56 h 56"/>
                <a:gd name="T4" fmla="*/ 23 w 32"/>
                <a:gd name="T5" fmla="*/ 48 h 56"/>
                <a:gd name="T6" fmla="*/ 32 w 32"/>
                <a:gd name="T7" fmla="*/ 27 h 56"/>
                <a:gd name="T8" fmla="*/ 0 w 32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6">
                  <a:moveTo>
                    <a:pt x="0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9" y="56"/>
                    <a:pt x="17" y="53"/>
                    <a:pt x="23" y="48"/>
                  </a:cubicBezTo>
                  <a:cubicBezTo>
                    <a:pt x="29" y="43"/>
                    <a:pt x="32" y="36"/>
                    <a:pt x="32" y="27"/>
                  </a:cubicBezTo>
                  <a:cubicBezTo>
                    <a:pt x="32" y="13"/>
                    <a:pt x="22" y="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Freeform 270"/>
            <p:cNvSpPr/>
            <p:nvPr/>
          </p:nvSpPr>
          <p:spPr bwMode="auto">
            <a:xfrm>
              <a:off x="5446712" y="2685256"/>
              <a:ext cx="179388" cy="80963"/>
            </a:xfrm>
            <a:custGeom>
              <a:avLst/>
              <a:gdLst>
                <a:gd name="T0" fmla="*/ 186 w 257"/>
                <a:gd name="T1" fmla="*/ 114 h 115"/>
                <a:gd name="T2" fmla="*/ 188 w 257"/>
                <a:gd name="T3" fmla="*/ 114 h 115"/>
                <a:gd name="T4" fmla="*/ 227 w 257"/>
                <a:gd name="T5" fmla="*/ 52 h 115"/>
                <a:gd name="T6" fmla="*/ 127 w 257"/>
                <a:gd name="T7" fmla="*/ 1 h 115"/>
                <a:gd name="T8" fmla="*/ 26 w 257"/>
                <a:gd name="T9" fmla="*/ 52 h 115"/>
                <a:gd name="T10" fmla="*/ 65 w 257"/>
                <a:gd name="T11" fmla="*/ 115 h 115"/>
                <a:gd name="T12" fmla="*/ 70 w 257"/>
                <a:gd name="T13" fmla="*/ 114 h 115"/>
                <a:gd name="T14" fmla="*/ 186 w 257"/>
                <a:gd name="T15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7" h="115">
                  <a:moveTo>
                    <a:pt x="186" y="114"/>
                  </a:moveTo>
                  <a:cubicBezTo>
                    <a:pt x="186" y="114"/>
                    <a:pt x="187" y="114"/>
                    <a:pt x="188" y="114"/>
                  </a:cubicBezTo>
                  <a:cubicBezTo>
                    <a:pt x="199" y="99"/>
                    <a:pt x="212" y="79"/>
                    <a:pt x="227" y="52"/>
                  </a:cubicBezTo>
                  <a:cubicBezTo>
                    <a:pt x="257" y="1"/>
                    <a:pt x="183" y="1"/>
                    <a:pt x="127" y="1"/>
                  </a:cubicBezTo>
                  <a:cubicBezTo>
                    <a:pt x="72" y="1"/>
                    <a:pt x="0" y="0"/>
                    <a:pt x="26" y="52"/>
                  </a:cubicBezTo>
                  <a:cubicBezTo>
                    <a:pt x="39" y="78"/>
                    <a:pt x="52" y="99"/>
                    <a:pt x="65" y="115"/>
                  </a:cubicBezTo>
                  <a:cubicBezTo>
                    <a:pt x="67" y="114"/>
                    <a:pt x="68" y="114"/>
                    <a:pt x="70" y="114"/>
                  </a:cubicBezTo>
                  <a:cubicBezTo>
                    <a:pt x="186" y="114"/>
                    <a:pt x="186" y="114"/>
                    <a:pt x="186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Freeform 271"/>
            <p:cNvSpPr>
              <a:spLocks noEditPoints="1"/>
            </p:cNvSpPr>
            <p:nvPr/>
          </p:nvSpPr>
          <p:spPr bwMode="auto">
            <a:xfrm>
              <a:off x="5375275" y="2786856"/>
              <a:ext cx="319088" cy="322263"/>
            </a:xfrm>
            <a:custGeom>
              <a:avLst/>
              <a:gdLst>
                <a:gd name="T0" fmla="*/ 283 w 456"/>
                <a:gd name="T1" fmla="*/ 321 h 460"/>
                <a:gd name="T2" fmla="*/ 235 w 456"/>
                <a:gd name="T3" fmla="*/ 340 h 460"/>
                <a:gd name="T4" fmla="*/ 235 w 456"/>
                <a:gd name="T5" fmla="*/ 367 h 460"/>
                <a:gd name="T6" fmla="*/ 216 w 456"/>
                <a:gd name="T7" fmla="*/ 367 h 460"/>
                <a:gd name="T8" fmla="*/ 216 w 456"/>
                <a:gd name="T9" fmla="*/ 340 h 460"/>
                <a:gd name="T10" fmla="*/ 147 w 456"/>
                <a:gd name="T11" fmla="*/ 288 h 460"/>
                <a:gd name="T12" fmla="*/ 178 w 456"/>
                <a:gd name="T13" fmla="*/ 281 h 460"/>
                <a:gd name="T14" fmla="*/ 216 w 456"/>
                <a:gd name="T15" fmla="*/ 314 h 460"/>
                <a:gd name="T16" fmla="*/ 216 w 456"/>
                <a:gd name="T17" fmla="*/ 257 h 460"/>
                <a:gd name="T18" fmla="*/ 166 w 456"/>
                <a:gd name="T19" fmla="*/ 234 h 460"/>
                <a:gd name="T20" fmla="*/ 154 w 456"/>
                <a:gd name="T21" fmla="*/ 202 h 460"/>
                <a:gd name="T22" fmla="*/ 216 w 456"/>
                <a:gd name="T23" fmla="*/ 146 h 460"/>
                <a:gd name="T24" fmla="*/ 216 w 456"/>
                <a:gd name="T25" fmla="*/ 125 h 460"/>
                <a:gd name="T26" fmla="*/ 235 w 456"/>
                <a:gd name="T27" fmla="*/ 125 h 460"/>
                <a:gd name="T28" fmla="*/ 235 w 456"/>
                <a:gd name="T29" fmla="*/ 146 h 460"/>
                <a:gd name="T30" fmla="*/ 292 w 456"/>
                <a:gd name="T31" fmla="*/ 190 h 460"/>
                <a:gd name="T32" fmla="*/ 263 w 456"/>
                <a:gd name="T33" fmla="*/ 196 h 460"/>
                <a:gd name="T34" fmla="*/ 235 w 456"/>
                <a:gd name="T35" fmla="*/ 172 h 460"/>
                <a:gd name="T36" fmla="*/ 235 w 456"/>
                <a:gd name="T37" fmla="*/ 223 h 460"/>
                <a:gd name="T38" fmla="*/ 273 w 456"/>
                <a:gd name="T39" fmla="*/ 235 h 460"/>
                <a:gd name="T40" fmla="*/ 291 w 456"/>
                <a:gd name="T41" fmla="*/ 252 h 460"/>
                <a:gd name="T42" fmla="*/ 299 w 456"/>
                <a:gd name="T43" fmla="*/ 282 h 460"/>
                <a:gd name="T44" fmla="*/ 283 w 456"/>
                <a:gd name="T45" fmla="*/ 321 h 460"/>
                <a:gd name="T46" fmla="*/ 301 w 456"/>
                <a:gd name="T47" fmla="*/ 4 h 460"/>
                <a:gd name="T48" fmla="*/ 287 w 456"/>
                <a:gd name="T49" fmla="*/ 21 h 460"/>
                <a:gd name="T50" fmla="*/ 171 w 456"/>
                <a:gd name="T51" fmla="*/ 21 h 460"/>
                <a:gd name="T52" fmla="*/ 156 w 456"/>
                <a:gd name="T53" fmla="*/ 0 h 460"/>
                <a:gd name="T54" fmla="*/ 0 w 456"/>
                <a:gd name="T55" fmla="*/ 290 h 460"/>
                <a:gd name="T56" fmla="*/ 228 w 456"/>
                <a:gd name="T57" fmla="*/ 460 h 460"/>
                <a:gd name="T58" fmla="*/ 456 w 456"/>
                <a:gd name="T59" fmla="*/ 290 h 460"/>
                <a:gd name="T60" fmla="*/ 301 w 456"/>
                <a:gd name="T61" fmla="*/ 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6" h="460">
                  <a:moveTo>
                    <a:pt x="283" y="321"/>
                  </a:moveTo>
                  <a:cubicBezTo>
                    <a:pt x="272" y="332"/>
                    <a:pt x="256" y="338"/>
                    <a:pt x="235" y="340"/>
                  </a:cubicBezTo>
                  <a:cubicBezTo>
                    <a:pt x="235" y="367"/>
                    <a:pt x="235" y="367"/>
                    <a:pt x="235" y="367"/>
                  </a:cubicBezTo>
                  <a:cubicBezTo>
                    <a:pt x="216" y="367"/>
                    <a:pt x="216" y="367"/>
                    <a:pt x="216" y="367"/>
                  </a:cubicBezTo>
                  <a:cubicBezTo>
                    <a:pt x="216" y="340"/>
                    <a:pt x="216" y="340"/>
                    <a:pt x="216" y="340"/>
                  </a:cubicBezTo>
                  <a:cubicBezTo>
                    <a:pt x="180" y="337"/>
                    <a:pt x="157" y="320"/>
                    <a:pt x="147" y="288"/>
                  </a:cubicBezTo>
                  <a:cubicBezTo>
                    <a:pt x="178" y="281"/>
                    <a:pt x="178" y="281"/>
                    <a:pt x="178" y="281"/>
                  </a:cubicBezTo>
                  <a:cubicBezTo>
                    <a:pt x="184" y="301"/>
                    <a:pt x="196" y="312"/>
                    <a:pt x="216" y="314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190" y="251"/>
                    <a:pt x="174" y="243"/>
                    <a:pt x="166" y="234"/>
                  </a:cubicBezTo>
                  <a:cubicBezTo>
                    <a:pt x="158" y="225"/>
                    <a:pt x="154" y="214"/>
                    <a:pt x="154" y="202"/>
                  </a:cubicBezTo>
                  <a:cubicBezTo>
                    <a:pt x="154" y="169"/>
                    <a:pt x="175" y="151"/>
                    <a:pt x="216" y="146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35" y="146"/>
                    <a:pt x="235" y="146"/>
                    <a:pt x="235" y="146"/>
                  </a:cubicBezTo>
                  <a:cubicBezTo>
                    <a:pt x="265" y="150"/>
                    <a:pt x="284" y="164"/>
                    <a:pt x="292" y="190"/>
                  </a:cubicBezTo>
                  <a:cubicBezTo>
                    <a:pt x="263" y="196"/>
                    <a:pt x="263" y="196"/>
                    <a:pt x="263" y="196"/>
                  </a:cubicBezTo>
                  <a:cubicBezTo>
                    <a:pt x="258" y="181"/>
                    <a:pt x="249" y="173"/>
                    <a:pt x="235" y="172"/>
                  </a:cubicBezTo>
                  <a:cubicBezTo>
                    <a:pt x="235" y="223"/>
                    <a:pt x="235" y="223"/>
                    <a:pt x="235" y="223"/>
                  </a:cubicBezTo>
                  <a:cubicBezTo>
                    <a:pt x="254" y="228"/>
                    <a:pt x="267" y="232"/>
                    <a:pt x="273" y="235"/>
                  </a:cubicBezTo>
                  <a:cubicBezTo>
                    <a:pt x="280" y="238"/>
                    <a:pt x="286" y="244"/>
                    <a:pt x="291" y="252"/>
                  </a:cubicBezTo>
                  <a:cubicBezTo>
                    <a:pt x="296" y="260"/>
                    <a:pt x="299" y="270"/>
                    <a:pt x="299" y="282"/>
                  </a:cubicBezTo>
                  <a:cubicBezTo>
                    <a:pt x="299" y="298"/>
                    <a:pt x="294" y="311"/>
                    <a:pt x="283" y="321"/>
                  </a:cubicBezTo>
                  <a:close/>
                  <a:moveTo>
                    <a:pt x="301" y="4"/>
                  </a:moveTo>
                  <a:cubicBezTo>
                    <a:pt x="298" y="14"/>
                    <a:pt x="293" y="21"/>
                    <a:pt x="287" y="21"/>
                  </a:cubicBezTo>
                  <a:cubicBezTo>
                    <a:pt x="171" y="21"/>
                    <a:pt x="171" y="21"/>
                    <a:pt x="171" y="21"/>
                  </a:cubicBezTo>
                  <a:cubicBezTo>
                    <a:pt x="163" y="21"/>
                    <a:pt x="157" y="12"/>
                    <a:pt x="156" y="0"/>
                  </a:cubicBezTo>
                  <a:cubicBezTo>
                    <a:pt x="70" y="52"/>
                    <a:pt x="0" y="185"/>
                    <a:pt x="0" y="290"/>
                  </a:cubicBezTo>
                  <a:cubicBezTo>
                    <a:pt x="0" y="423"/>
                    <a:pt x="102" y="460"/>
                    <a:pt x="228" y="460"/>
                  </a:cubicBezTo>
                  <a:cubicBezTo>
                    <a:pt x="354" y="460"/>
                    <a:pt x="456" y="423"/>
                    <a:pt x="456" y="290"/>
                  </a:cubicBezTo>
                  <a:cubicBezTo>
                    <a:pt x="456" y="188"/>
                    <a:pt x="381" y="59"/>
                    <a:pt x="30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Freeform 272"/>
            <p:cNvSpPr>
              <a:spLocks noEditPoints="1"/>
            </p:cNvSpPr>
            <p:nvPr/>
          </p:nvSpPr>
          <p:spPr bwMode="auto">
            <a:xfrm>
              <a:off x="6067425" y="3853656"/>
              <a:ext cx="115888" cy="117475"/>
            </a:xfrm>
            <a:custGeom>
              <a:avLst/>
              <a:gdLst>
                <a:gd name="T0" fmla="*/ 82 w 165"/>
                <a:gd name="T1" fmla="*/ 168 h 168"/>
                <a:gd name="T2" fmla="*/ 48 w 165"/>
                <a:gd name="T3" fmla="*/ 161 h 168"/>
                <a:gd name="T4" fmla="*/ 22 w 165"/>
                <a:gd name="T5" fmla="*/ 142 h 168"/>
                <a:gd name="T6" fmla="*/ 6 w 165"/>
                <a:gd name="T7" fmla="*/ 115 h 168"/>
                <a:gd name="T8" fmla="*/ 0 w 165"/>
                <a:gd name="T9" fmla="*/ 83 h 168"/>
                <a:gd name="T10" fmla="*/ 6 w 165"/>
                <a:gd name="T11" fmla="*/ 52 h 168"/>
                <a:gd name="T12" fmla="*/ 23 w 165"/>
                <a:gd name="T13" fmla="*/ 25 h 168"/>
                <a:gd name="T14" fmla="*/ 49 w 165"/>
                <a:gd name="T15" fmla="*/ 7 h 168"/>
                <a:gd name="T16" fmla="*/ 83 w 165"/>
                <a:gd name="T17" fmla="*/ 0 h 168"/>
                <a:gd name="T18" fmla="*/ 116 w 165"/>
                <a:gd name="T19" fmla="*/ 7 h 168"/>
                <a:gd name="T20" fmla="*/ 142 w 165"/>
                <a:gd name="T21" fmla="*/ 26 h 168"/>
                <a:gd name="T22" fmla="*/ 159 w 165"/>
                <a:gd name="T23" fmla="*/ 53 h 168"/>
                <a:gd name="T24" fmla="*/ 165 w 165"/>
                <a:gd name="T25" fmla="*/ 84 h 168"/>
                <a:gd name="T26" fmla="*/ 158 w 165"/>
                <a:gd name="T27" fmla="*/ 115 h 168"/>
                <a:gd name="T28" fmla="*/ 141 w 165"/>
                <a:gd name="T29" fmla="*/ 142 h 168"/>
                <a:gd name="T30" fmla="*/ 115 w 165"/>
                <a:gd name="T31" fmla="*/ 161 h 168"/>
                <a:gd name="T32" fmla="*/ 82 w 165"/>
                <a:gd name="T33" fmla="*/ 168 h 168"/>
                <a:gd name="T34" fmla="*/ 39 w 165"/>
                <a:gd name="T35" fmla="*/ 84 h 168"/>
                <a:gd name="T36" fmla="*/ 42 w 165"/>
                <a:gd name="T37" fmla="*/ 102 h 168"/>
                <a:gd name="T38" fmla="*/ 50 w 165"/>
                <a:gd name="T39" fmla="*/ 118 h 168"/>
                <a:gd name="T40" fmla="*/ 63 w 165"/>
                <a:gd name="T41" fmla="*/ 130 h 168"/>
                <a:gd name="T42" fmla="*/ 82 w 165"/>
                <a:gd name="T43" fmla="*/ 134 h 168"/>
                <a:gd name="T44" fmla="*/ 101 w 165"/>
                <a:gd name="T45" fmla="*/ 129 h 168"/>
                <a:gd name="T46" fmla="*/ 115 w 165"/>
                <a:gd name="T47" fmla="*/ 118 h 168"/>
                <a:gd name="T48" fmla="*/ 123 w 165"/>
                <a:gd name="T49" fmla="*/ 102 h 168"/>
                <a:gd name="T50" fmla="*/ 126 w 165"/>
                <a:gd name="T51" fmla="*/ 83 h 168"/>
                <a:gd name="T52" fmla="*/ 123 w 165"/>
                <a:gd name="T53" fmla="*/ 65 h 168"/>
                <a:gd name="T54" fmla="*/ 114 w 165"/>
                <a:gd name="T55" fmla="*/ 49 h 168"/>
                <a:gd name="T56" fmla="*/ 101 w 165"/>
                <a:gd name="T57" fmla="*/ 38 h 168"/>
                <a:gd name="T58" fmla="*/ 82 w 165"/>
                <a:gd name="T59" fmla="*/ 34 h 168"/>
                <a:gd name="T60" fmla="*/ 63 w 165"/>
                <a:gd name="T61" fmla="*/ 38 h 168"/>
                <a:gd name="T62" fmla="*/ 50 w 165"/>
                <a:gd name="T63" fmla="*/ 49 h 168"/>
                <a:gd name="T64" fmla="*/ 41 w 165"/>
                <a:gd name="T65" fmla="*/ 65 h 168"/>
                <a:gd name="T66" fmla="*/ 39 w 165"/>
                <a:gd name="T67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168">
                  <a:moveTo>
                    <a:pt x="82" y="168"/>
                  </a:moveTo>
                  <a:cubicBezTo>
                    <a:pt x="70" y="168"/>
                    <a:pt x="58" y="165"/>
                    <a:pt x="48" y="161"/>
                  </a:cubicBezTo>
                  <a:cubicBezTo>
                    <a:pt x="38" y="156"/>
                    <a:pt x="30" y="149"/>
                    <a:pt x="22" y="142"/>
                  </a:cubicBezTo>
                  <a:cubicBezTo>
                    <a:pt x="15" y="134"/>
                    <a:pt x="10" y="125"/>
                    <a:pt x="6" y="115"/>
                  </a:cubicBezTo>
                  <a:cubicBezTo>
                    <a:pt x="2" y="104"/>
                    <a:pt x="0" y="94"/>
                    <a:pt x="0" y="83"/>
                  </a:cubicBezTo>
                  <a:cubicBezTo>
                    <a:pt x="0" y="72"/>
                    <a:pt x="2" y="62"/>
                    <a:pt x="6" y="52"/>
                  </a:cubicBezTo>
                  <a:cubicBezTo>
                    <a:pt x="10" y="42"/>
                    <a:pt x="16" y="33"/>
                    <a:pt x="23" y="25"/>
                  </a:cubicBezTo>
                  <a:cubicBezTo>
                    <a:pt x="31" y="17"/>
                    <a:pt x="39" y="11"/>
                    <a:pt x="49" y="7"/>
                  </a:cubicBezTo>
                  <a:cubicBezTo>
                    <a:pt x="60" y="2"/>
                    <a:pt x="71" y="0"/>
                    <a:pt x="83" y="0"/>
                  </a:cubicBezTo>
                  <a:cubicBezTo>
                    <a:pt x="95" y="0"/>
                    <a:pt x="106" y="2"/>
                    <a:pt x="116" y="7"/>
                  </a:cubicBezTo>
                  <a:cubicBezTo>
                    <a:pt x="126" y="12"/>
                    <a:pt x="135" y="18"/>
                    <a:pt x="142" y="26"/>
                  </a:cubicBezTo>
                  <a:cubicBezTo>
                    <a:pt x="149" y="34"/>
                    <a:pt x="155" y="43"/>
                    <a:pt x="159" y="53"/>
                  </a:cubicBezTo>
                  <a:cubicBezTo>
                    <a:pt x="163" y="63"/>
                    <a:pt x="165" y="74"/>
                    <a:pt x="165" y="84"/>
                  </a:cubicBezTo>
                  <a:cubicBezTo>
                    <a:pt x="165" y="95"/>
                    <a:pt x="163" y="105"/>
                    <a:pt x="158" y="115"/>
                  </a:cubicBezTo>
                  <a:cubicBezTo>
                    <a:pt x="154" y="126"/>
                    <a:pt x="149" y="135"/>
                    <a:pt x="141" y="142"/>
                  </a:cubicBezTo>
                  <a:cubicBezTo>
                    <a:pt x="134" y="150"/>
                    <a:pt x="125" y="156"/>
                    <a:pt x="115" y="161"/>
                  </a:cubicBezTo>
                  <a:cubicBezTo>
                    <a:pt x="105" y="165"/>
                    <a:pt x="94" y="168"/>
                    <a:pt x="82" y="168"/>
                  </a:cubicBezTo>
                  <a:close/>
                  <a:moveTo>
                    <a:pt x="39" y="84"/>
                  </a:moveTo>
                  <a:cubicBezTo>
                    <a:pt x="39" y="90"/>
                    <a:pt x="40" y="96"/>
                    <a:pt x="42" y="102"/>
                  </a:cubicBezTo>
                  <a:cubicBezTo>
                    <a:pt x="43" y="108"/>
                    <a:pt x="46" y="114"/>
                    <a:pt x="50" y="118"/>
                  </a:cubicBezTo>
                  <a:cubicBezTo>
                    <a:pt x="53" y="123"/>
                    <a:pt x="58" y="127"/>
                    <a:pt x="63" y="130"/>
                  </a:cubicBezTo>
                  <a:cubicBezTo>
                    <a:pt x="69" y="132"/>
                    <a:pt x="75" y="134"/>
                    <a:pt x="82" y="134"/>
                  </a:cubicBezTo>
                  <a:cubicBezTo>
                    <a:pt x="89" y="134"/>
                    <a:pt x="96" y="132"/>
                    <a:pt x="101" y="129"/>
                  </a:cubicBezTo>
                  <a:cubicBezTo>
                    <a:pt x="107" y="126"/>
                    <a:pt x="111" y="122"/>
                    <a:pt x="115" y="118"/>
                  </a:cubicBezTo>
                  <a:cubicBezTo>
                    <a:pt x="118" y="113"/>
                    <a:pt x="121" y="108"/>
                    <a:pt x="123" y="102"/>
                  </a:cubicBezTo>
                  <a:cubicBezTo>
                    <a:pt x="125" y="96"/>
                    <a:pt x="126" y="89"/>
                    <a:pt x="126" y="83"/>
                  </a:cubicBezTo>
                  <a:cubicBezTo>
                    <a:pt x="126" y="77"/>
                    <a:pt x="125" y="71"/>
                    <a:pt x="123" y="65"/>
                  </a:cubicBezTo>
                  <a:cubicBezTo>
                    <a:pt x="121" y="59"/>
                    <a:pt x="118" y="53"/>
                    <a:pt x="114" y="49"/>
                  </a:cubicBezTo>
                  <a:cubicBezTo>
                    <a:pt x="111" y="44"/>
                    <a:pt x="106" y="41"/>
                    <a:pt x="101" y="38"/>
                  </a:cubicBezTo>
                  <a:cubicBezTo>
                    <a:pt x="95" y="35"/>
                    <a:pt x="89" y="34"/>
                    <a:pt x="82" y="34"/>
                  </a:cubicBezTo>
                  <a:cubicBezTo>
                    <a:pt x="75" y="34"/>
                    <a:pt x="69" y="35"/>
                    <a:pt x="63" y="38"/>
                  </a:cubicBezTo>
                  <a:cubicBezTo>
                    <a:pt x="58" y="41"/>
                    <a:pt x="53" y="45"/>
                    <a:pt x="50" y="49"/>
                  </a:cubicBezTo>
                  <a:cubicBezTo>
                    <a:pt x="46" y="54"/>
                    <a:pt x="43" y="59"/>
                    <a:pt x="41" y="65"/>
                  </a:cubicBezTo>
                  <a:cubicBezTo>
                    <a:pt x="40" y="71"/>
                    <a:pt x="39" y="77"/>
                    <a:pt x="39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Freeform 273"/>
            <p:cNvSpPr>
              <a:spLocks noEditPoints="1"/>
            </p:cNvSpPr>
            <p:nvPr/>
          </p:nvSpPr>
          <p:spPr bwMode="auto">
            <a:xfrm>
              <a:off x="6197600" y="3882231"/>
              <a:ext cx="90488" cy="123825"/>
            </a:xfrm>
            <a:custGeom>
              <a:avLst/>
              <a:gdLst>
                <a:gd name="T0" fmla="*/ 77 w 130"/>
                <a:gd name="T1" fmla="*/ 128 h 175"/>
                <a:gd name="T2" fmla="*/ 53 w 130"/>
                <a:gd name="T3" fmla="*/ 122 h 175"/>
                <a:gd name="T4" fmla="*/ 37 w 130"/>
                <a:gd name="T5" fmla="*/ 106 h 175"/>
                <a:gd name="T6" fmla="*/ 37 w 130"/>
                <a:gd name="T7" fmla="*/ 175 h 175"/>
                <a:gd name="T8" fmla="*/ 0 w 130"/>
                <a:gd name="T9" fmla="*/ 175 h 175"/>
                <a:gd name="T10" fmla="*/ 0 w 130"/>
                <a:gd name="T11" fmla="*/ 3 h 175"/>
                <a:gd name="T12" fmla="*/ 32 w 130"/>
                <a:gd name="T13" fmla="*/ 3 h 175"/>
                <a:gd name="T14" fmla="*/ 32 w 130"/>
                <a:gd name="T15" fmla="*/ 23 h 175"/>
                <a:gd name="T16" fmla="*/ 49 w 130"/>
                <a:gd name="T17" fmla="*/ 6 h 175"/>
                <a:gd name="T18" fmla="*/ 73 w 130"/>
                <a:gd name="T19" fmla="*/ 0 h 175"/>
                <a:gd name="T20" fmla="*/ 96 w 130"/>
                <a:gd name="T21" fmla="*/ 5 h 175"/>
                <a:gd name="T22" fmla="*/ 114 w 130"/>
                <a:gd name="T23" fmla="*/ 19 h 175"/>
                <a:gd name="T24" fmla="*/ 126 w 130"/>
                <a:gd name="T25" fmla="*/ 39 h 175"/>
                <a:gd name="T26" fmla="*/ 130 w 130"/>
                <a:gd name="T27" fmla="*/ 64 h 175"/>
                <a:gd name="T28" fmla="*/ 126 w 130"/>
                <a:gd name="T29" fmla="*/ 89 h 175"/>
                <a:gd name="T30" fmla="*/ 115 w 130"/>
                <a:gd name="T31" fmla="*/ 109 h 175"/>
                <a:gd name="T32" fmla="*/ 99 w 130"/>
                <a:gd name="T33" fmla="*/ 123 h 175"/>
                <a:gd name="T34" fmla="*/ 77 w 130"/>
                <a:gd name="T35" fmla="*/ 128 h 175"/>
                <a:gd name="T36" fmla="*/ 65 w 130"/>
                <a:gd name="T37" fmla="*/ 96 h 175"/>
                <a:gd name="T38" fmla="*/ 76 w 130"/>
                <a:gd name="T39" fmla="*/ 94 h 175"/>
                <a:gd name="T40" fmla="*/ 85 w 130"/>
                <a:gd name="T41" fmla="*/ 86 h 175"/>
                <a:gd name="T42" fmla="*/ 90 w 130"/>
                <a:gd name="T43" fmla="*/ 76 h 175"/>
                <a:gd name="T44" fmla="*/ 92 w 130"/>
                <a:gd name="T45" fmla="*/ 64 h 175"/>
                <a:gd name="T46" fmla="*/ 90 w 130"/>
                <a:gd name="T47" fmla="*/ 51 h 175"/>
                <a:gd name="T48" fmla="*/ 84 w 130"/>
                <a:gd name="T49" fmla="*/ 41 h 175"/>
                <a:gd name="T50" fmla="*/ 75 w 130"/>
                <a:gd name="T51" fmla="*/ 35 h 175"/>
                <a:gd name="T52" fmla="*/ 63 w 130"/>
                <a:gd name="T53" fmla="*/ 32 h 175"/>
                <a:gd name="T54" fmla="*/ 48 w 130"/>
                <a:gd name="T55" fmla="*/ 37 h 175"/>
                <a:gd name="T56" fmla="*/ 37 w 130"/>
                <a:gd name="T57" fmla="*/ 49 h 175"/>
                <a:gd name="T58" fmla="*/ 37 w 130"/>
                <a:gd name="T59" fmla="*/ 74 h 175"/>
                <a:gd name="T60" fmla="*/ 49 w 130"/>
                <a:gd name="T61" fmla="*/ 90 h 175"/>
                <a:gd name="T62" fmla="*/ 65 w 130"/>
                <a:gd name="T63" fmla="*/ 9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75">
                  <a:moveTo>
                    <a:pt x="77" y="128"/>
                  </a:moveTo>
                  <a:cubicBezTo>
                    <a:pt x="68" y="128"/>
                    <a:pt x="60" y="126"/>
                    <a:pt x="53" y="122"/>
                  </a:cubicBezTo>
                  <a:cubicBezTo>
                    <a:pt x="46" y="118"/>
                    <a:pt x="41" y="113"/>
                    <a:pt x="37" y="106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7" y="16"/>
                    <a:pt x="42" y="10"/>
                    <a:pt x="49" y="6"/>
                  </a:cubicBezTo>
                  <a:cubicBezTo>
                    <a:pt x="56" y="2"/>
                    <a:pt x="64" y="0"/>
                    <a:pt x="73" y="0"/>
                  </a:cubicBezTo>
                  <a:cubicBezTo>
                    <a:pt x="82" y="0"/>
                    <a:pt x="89" y="2"/>
                    <a:pt x="96" y="5"/>
                  </a:cubicBezTo>
                  <a:cubicBezTo>
                    <a:pt x="103" y="9"/>
                    <a:pt x="109" y="13"/>
                    <a:pt x="114" y="19"/>
                  </a:cubicBezTo>
                  <a:cubicBezTo>
                    <a:pt x="119" y="24"/>
                    <a:pt x="123" y="31"/>
                    <a:pt x="126" y="39"/>
                  </a:cubicBezTo>
                  <a:cubicBezTo>
                    <a:pt x="129" y="47"/>
                    <a:pt x="130" y="55"/>
                    <a:pt x="130" y="64"/>
                  </a:cubicBezTo>
                  <a:cubicBezTo>
                    <a:pt x="130" y="73"/>
                    <a:pt x="129" y="81"/>
                    <a:pt x="126" y="89"/>
                  </a:cubicBezTo>
                  <a:cubicBezTo>
                    <a:pt x="124" y="97"/>
                    <a:pt x="120" y="104"/>
                    <a:pt x="115" y="109"/>
                  </a:cubicBezTo>
                  <a:cubicBezTo>
                    <a:pt x="111" y="115"/>
                    <a:pt x="105" y="120"/>
                    <a:pt x="99" y="123"/>
                  </a:cubicBezTo>
                  <a:cubicBezTo>
                    <a:pt x="92" y="126"/>
                    <a:pt x="85" y="128"/>
                    <a:pt x="77" y="128"/>
                  </a:cubicBezTo>
                  <a:close/>
                  <a:moveTo>
                    <a:pt x="65" y="96"/>
                  </a:moveTo>
                  <a:cubicBezTo>
                    <a:pt x="69" y="96"/>
                    <a:pt x="72" y="95"/>
                    <a:pt x="76" y="94"/>
                  </a:cubicBezTo>
                  <a:cubicBezTo>
                    <a:pt x="79" y="92"/>
                    <a:pt x="82" y="89"/>
                    <a:pt x="85" y="86"/>
                  </a:cubicBezTo>
                  <a:cubicBezTo>
                    <a:pt x="87" y="83"/>
                    <a:pt x="89" y="80"/>
                    <a:pt x="90" y="76"/>
                  </a:cubicBezTo>
                  <a:cubicBezTo>
                    <a:pt x="92" y="72"/>
                    <a:pt x="92" y="68"/>
                    <a:pt x="92" y="64"/>
                  </a:cubicBezTo>
                  <a:cubicBezTo>
                    <a:pt x="92" y="59"/>
                    <a:pt x="92" y="55"/>
                    <a:pt x="90" y="51"/>
                  </a:cubicBezTo>
                  <a:cubicBezTo>
                    <a:pt x="89" y="47"/>
                    <a:pt x="87" y="44"/>
                    <a:pt x="84" y="41"/>
                  </a:cubicBezTo>
                  <a:cubicBezTo>
                    <a:pt x="81" y="38"/>
                    <a:pt x="78" y="36"/>
                    <a:pt x="75" y="35"/>
                  </a:cubicBezTo>
                  <a:cubicBezTo>
                    <a:pt x="71" y="33"/>
                    <a:pt x="67" y="32"/>
                    <a:pt x="63" y="32"/>
                  </a:cubicBezTo>
                  <a:cubicBezTo>
                    <a:pt x="58" y="32"/>
                    <a:pt x="53" y="34"/>
                    <a:pt x="48" y="37"/>
                  </a:cubicBezTo>
                  <a:cubicBezTo>
                    <a:pt x="43" y="40"/>
                    <a:pt x="40" y="44"/>
                    <a:pt x="37" y="49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40" y="80"/>
                    <a:pt x="43" y="86"/>
                    <a:pt x="49" y="90"/>
                  </a:cubicBezTo>
                  <a:cubicBezTo>
                    <a:pt x="54" y="94"/>
                    <a:pt x="59" y="96"/>
                    <a:pt x="65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2" name="Freeform 274"/>
            <p:cNvSpPr/>
            <p:nvPr/>
          </p:nvSpPr>
          <p:spPr bwMode="auto">
            <a:xfrm>
              <a:off x="6294437" y="3858419"/>
              <a:ext cx="61913" cy="114300"/>
            </a:xfrm>
            <a:custGeom>
              <a:avLst/>
              <a:gdLst>
                <a:gd name="T0" fmla="*/ 87 w 87"/>
                <a:gd name="T1" fmla="*/ 155 h 164"/>
                <a:gd name="T2" fmla="*/ 69 w 87"/>
                <a:gd name="T3" fmla="*/ 161 h 164"/>
                <a:gd name="T4" fmla="*/ 49 w 87"/>
                <a:gd name="T5" fmla="*/ 164 h 164"/>
                <a:gd name="T6" fmla="*/ 36 w 87"/>
                <a:gd name="T7" fmla="*/ 162 h 164"/>
                <a:gd name="T8" fmla="*/ 25 w 87"/>
                <a:gd name="T9" fmla="*/ 156 h 164"/>
                <a:gd name="T10" fmla="*/ 18 w 87"/>
                <a:gd name="T11" fmla="*/ 146 h 164"/>
                <a:gd name="T12" fmla="*/ 15 w 87"/>
                <a:gd name="T13" fmla="*/ 131 h 164"/>
                <a:gd name="T14" fmla="*/ 15 w 87"/>
                <a:gd name="T15" fmla="*/ 67 h 164"/>
                <a:gd name="T16" fmla="*/ 0 w 87"/>
                <a:gd name="T17" fmla="*/ 67 h 164"/>
                <a:gd name="T18" fmla="*/ 0 w 87"/>
                <a:gd name="T19" fmla="*/ 39 h 164"/>
                <a:gd name="T20" fmla="*/ 15 w 87"/>
                <a:gd name="T21" fmla="*/ 39 h 164"/>
                <a:gd name="T22" fmla="*/ 15 w 87"/>
                <a:gd name="T23" fmla="*/ 0 h 164"/>
                <a:gd name="T24" fmla="*/ 53 w 87"/>
                <a:gd name="T25" fmla="*/ 0 h 164"/>
                <a:gd name="T26" fmla="*/ 53 w 87"/>
                <a:gd name="T27" fmla="*/ 39 h 164"/>
                <a:gd name="T28" fmla="*/ 78 w 87"/>
                <a:gd name="T29" fmla="*/ 39 h 164"/>
                <a:gd name="T30" fmla="*/ 78 w 87"/>
                <a:gd name="T31" fmla="*/ 67 h 164"/>
                <a:gd name="T32" fmla="*/ 53 w 87"/>
                <a:gd name="T33" fmla="*/ 67 h 164"/>
                <a:gd name="T34" fmla="*/ 53 w 87"/>
                <a:gd name="T35" fmla="*/ 118 h 164"/>
                <a:gd name="T36" fmla="*/ 56 w 87"/>
                <a:gd name="T37" fmla="*/ 127 h 164"/>
                <a:gd name="T38" fmla="*/ 63 w 87"/>
                <a:gd name="T39" fmla="*/ 130 h 164"/>
                <a:gd name="T40" fmla="*/ 72 w 87"/>
                <a:gd name="T41" fmla="*/ 128 h 164"/>
                <a:gd name="T42" fmla="*/ 80 w 87"/>
                <a:gd name="T43" fmla="*/ 125 h 164"/>
                <a:gd name="T44" fmla="*/ 87 w 87"/>
                <a:gd name="T45" fmla="*/ 1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64">
                  <a:moveTo>
                    <a:pt x="87" y="155"/>
                  </a:moveTo>
                  <a:cubicBezTo>
                    <a:pt x="82" y="157"/>
                    <a:pt x="76" y="159"/>
                    <a:pt x="69" y="161"/>
                  </a:cubicBezTo>
                  <a:cubicBezTo>
                    <a:pt x="63" y="163"/>
                    <a:pt x="56" y="164"/>
                    <a:pt x="49" y="164"/>
                  </a:cubicBezTo>
                  <a:cubicBezTo>
                    <a:pt x="45" y="164"/>
                    <a:pt x="40" y="163"/>
                    <a:pt x="36" y="162"/>
                  </a:cubicBezTo>
                  <a:cubicBezTo>
                    <a:pt x="32" y="161"/>
                    <a:pt x="29" y="159"/>
                    <a:pt x="25" y="156"/>
                  </a:cubicBezTo>
                  <a:cubicBezTo>
                    <a:pt x="22" y="154"/>
                    <a:pt x="20" y="150"/>
                    <a:pt x="18" y="146"/>
                  </a:cubicBezTo>
                  <a:cubicBezTo>
                    <a:pt x="16" y="142"/>
                    <a:pt x="15" y="137"/>
                    <a:pt x="15" y="131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3" y="122"/>
                    <a:pt x="54" y="125"/>
                    <a:pt x="56" y="127"/>
                  </a:cubicBezTo>
                  <a:cubicBezTo>
                    <a:pt x="58" y="129"/>
                    <a:pt x="60" y="130"/>
                    <a:pt x="63" y="130"/>
                  </a:cubicBezTo>
                  <a:cubicBezTo>
                    <a:pt x="66" y="130"/>
                    <a:pt x="69" y="129"/>
                    <a:pt x="72" y="128"/>
                  </a:cubicBezTo>
                  <a:cubicBezTo>
                    <a:pt x="75" y="127"/>
                    <a:pt x="78" y="126"/>
                    <a:pt x="80" y="125"/>
                  </a:cubicBezTo>
                  <a:cubicBezTo>
                    <a:pt x="87" y="155"/>
                    <a:pt x="87" y="155"/>
                    <a:pt x="87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3" name="Freeform 275"/>
            <p:cNvSpPr>
              <a:spLocks noEditPoints="1"/>
            </p:cNvSpPr>
            <p:nvPr/>
          </p:nvSpPr>
          <p:spPr bwMode="auto">
            <a:xfrm>
              <a:off x="6365875" y="3852069"/>
              <a:ext cx="26988" cy="119063"/>
            </a:xfrm>
            <a:custGeom>
              <a:avLst/>
              <a:gdLst>
                <a:gd name="T0" fmla="*/ 0 w 17"/>
                <a:gd name="T1" fmla="*/ 75 h 75"/>
                <a:gd name="T2" fmla="*/ 0 w 17"/>
                <a:gd name="T3" fmla="*/ 21 h 75"/>
                <a:gd name="T4" fmla="*/ 17 w 17"/>
                <a:gd name="T5" fmla="*/ 21 h 75"/>
                <a:gd name="T6" fmla="*/ 17 w 17"/>
                <a:gd name="T7" fmla="*/ 75 h 75"/>
                <a:gd name="T8" fmla="*/ 0 w 17"/>
                <a:gd name="T9" fmla="*/ 75 h 75"/>
                <a:gd name="T10" fmla="*/ 0 w 17"/>
                <a:gd name="T11" fmla="*/ 75 h 75"/>
                <a:gd name="T12" fmla="*/ 0 w 17"/>
                <a:gd name="T13" fmla="*/ 15 h 75"/>
                <a:gd name="T14" fmla="*/ 0 w 17"/>
                <a:gd name="T15" fmla="*/ 0 h 75"/>
                <a:gd name="T16" fmla="*/ 17 w 17"/>
                <a:gd name="T17" fmla="*/ 0 h 75"/>
                <a:gd name="T18" fmla="*/ 17 w 17"/>
                <a:gd name="T19" fmla="*/ 15 h 75"/>
                <a:gd name="T20" fmla="*/ 0 w 17"/>
                <a:gd name="T21" fmla="*/ 15 h 75"/>
                <a:gd name="T22" fmla="*/ 0 w 17"/>
                <a:gd name="T23" fmla="*/ 1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75">
                  <a:moveTo>
                    <a:pt x="0" y="75"/>
                  </a:moveTo>
                  <a:lnTo>
                    <a:pt x="0" y="21"/>
                  </a:lnTo>
                  <a:lnTo>
                    <a:pt x="17" y="21"/>
                  </a:lnTo>
                  <a:lnTo>
                    <a:pt x="17" y="75"/>
                  </a:lnTo>
                  <a:lnTo>
                    <a:pt x="0" y="75"/>
                  </a:lnTo>
                  <a:lnTo>
                    <a:pt x="0" y="75"/>
                  </a:lnTo>
                  <a:close/>
                  <a:moveTo>
                    <a:pt x="0" y="1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17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4" name="Freeform 276"/>
            <p:cNvSpPr>
              <a:spLocks noEditPoints="1"/>
            </p:cNvSpPr>
            <p:nvPr/>
          </p:nvSpPr>
          <p:spPr bwMode="auto">
            <a:xfrm>
              <a:off x="6405562" y="3882231"/>
              <a:ext cx="92075" cy="90488"/>
            </a:xfrm>
            <a:custGeom>
              <a:avLst/>
              <a:gdLst>
                <a:gd name="T0" fmla="*/ 66 w 132"/>
                <a:gd name="T1" fmla="*/ 128 h 128"/>
                <a:gd name="T2" fmla="*/ 38 w 132"/>
                <a:gd name="T3" fmla="*/ 123 h 128"/>
                <a:gd name="T4" fmla="*/ 17 w 132"/>
                <a:gd name="T5" fmla="*/ 109 h 128"/>
                <a:gd name="T6" fmla="*/ 5 w 132"/>
                <a:gd name="T7" fmla="*/ 88 h 128"/>
                <a:gd name="T8" fmla="*/ 0 w 132"/>
                <a:gd name="T9" fmla="*/ 64 h 128"/>
                <a:gd name="T10" fmla="*/ 5 w 132"/>
                <a:gd name="T11" fmla="*/ 40 h 128"/>
                <a:gd name="T12" fmla="*/ 17 w 132"/>
                <a:gd name="T13" fmla="*/ 20 h 128"/>
                <a:gd name="T14" fmla="*/ 38 w 132"/>
                <a:gd name="T15" fmla="*/ 6 h 128"/>
                <a:gd name="T16" fmla="*/ 66 w 132"/>
                <a:gd name="T17" fmla="*/ 0 h 128"/>
                <a:gd name="T18" fmla="*/ 94 w 132"/>
                <a:gd name="T19" fmla="*/ 6 h 128"/>
                <a:gd name="T20" fmla="*/ 114 w 132"/>
                <a:gd name="T21" fmla="*/ 20 h 128"/>
                <a:gd name="T22" fmla="*/ 127 w 132"/>
                <a:gd name="T23" fmla="*/ 40 h 128"/>
                <a:gd name="T24" fmla="*/ 132 w 132"/>
                <a:gd name="T25" fmla="*/ 64 h 128"/>
                <a:gd name="T26" fmla="*/ 127 w 132"/>
                <a:gd name="T27" fmla="*/ 88 h 128"/>
                <a:gd name="T28" fmla="*/ 115 w 132"/>
                <a:gd name="T29" fmla="*/ 109 h 128"/>
                <a:gd name="T30" fmla="*/ 94 w 132"/>
                <a:gd name="T31" fmla="*/ 123 h 128"/>
                <a:gd name="T32" fmla="*/ 66 w 132"/>
                <a:gd name="T33" fmla="*/ 128 h 128"/>
                <a:gd name="T34" fmla="*/ 39 w 132"/>
                <a:gd name="T35" fmla="*/ 64 h 128"/>
                <a:gd name="T36" fmla="*/ 46 w 132"/>
                <a:gd name="T37" fmla="*/ 87 h 128"/>
                <a:gd name="T38" fmla="*/ 66 w 132"/>
                <a:gd name="T39" fmla="*/ 96 h 128"/>
                <a:gd name="T40" fmla="*/ 77 w 132"/>
                <a:gd name="T41" fmla="*/ 94 h 128"/>
                <a:gd name="T42" fmla="*/ 85 w 132"/>
                <a:gd name="T43" fmla="*/ 87 h 128"/>
                <a:gd name="T44" fmla="*/ 91 w 132"/>
                <a:gd name="T45" fmla="*/ 77 h 128"/>
                <a:gd name="T46" fmla="*/ 93 w 132"/>
                <a:gd name="T47" fmla="*/ 64 h 128"/>
                <a:gd name="T48" fmla="*/ 85 w 132"/>
                <a:gd name="T49" fmla="*/ 41 h 128"/>
                <a:gd name="T50" fmla="*/ 66 w 132"/>
                <a:gd name="T51" fmla="*/ 32 h 128"/>
                <a:gd name="T52" fmla="*/ 55 w 132"/>
                <a:gd name="T53" fmla="*/ 35 h 128"/>
                <a:gd name="T54" fmla="*/ 47 w 132"/>
                <a:gd name="T55" fmla="*/ 41 h 128"/>
                <a:gd name="T56" fmla="*/ 41 w 132"/>
                <a:gd name="T57" fmla="*/ 51 h 128"/>
                <a:gd name="T58" fmla="*/ 39 w 132"/>
                <a:gd name="T5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" h="128">
                  <a:moveTo>
                    <a:pt x="66" y="128"/>
                  </a:moveTo>
                  <a:cubicBezTo>
                    <a:pt x="56" y="128"/>
                    <a:pt x="46" y="126"/>
                    <a:pt x="38" y="123"/>
                  </a:cubicBezTo>
                  <a:cubicBezTo>
                    <a:pt x="30" y="119"/>
                    <a:pt x="23" y="115"/>
                    <a:pt x="17" y="109"/>
                  </a:cubicBezTo>
                  <a:cubicBezTo>
                    <a:pt x="12" y="103"/>
                    <a:pt x="8" y="96"/>
                    <a:pt x="5" y="88"/>
                  </a:cubicBezTo>
                  <a:cubicBezTo>
                    <a:pt x="2" y="81"/>
                    <a:pt x="0" y="73"/>
                    <a:pt x="0" y="64"/>
                  </a:cubicBezTo>
                  <a:cubicBezTo>
                    <a:pt x="0" y="56"/>
                    <a:pt x="2" y="48"/>
                    <a:pt x="5" y="40"/>
                  </a:cubicBezTo>
                  <a:cubicBezTo>
                    <a:pt x="8" y="32"/>
                    <a:pt x="12" y="26"/>
                    <a:pt x="17" y="20"/>
                  </a:cubicBezTo>
                  <a:cubicBezTo>
                    <a:pt x="23" y="14"/>
                    <a:pt x="30" y="9"/>
                    <a:pt x="38" y="6"/>
                  </a:cubicBezTo>
                  <a:cubicBezTo>
                    <a:pt x="46" y="2"/>
                    <a:pt x="56" y="0"/>
                    <a:pt x="66" y="0"/>
                  </a:cubicBezTo>
                  <a:cubicBezTo>
                    <a:pt x="76" y="0"/>
                    <a:pt x="86" y="2"/>
                    <a:pt x="94" y="6"/>
                  </a:cubicBezTo>
                  <a:cubicBezTo>
                    <a:pt x="102" y="9"/>
                    <a:pt x="109" y="14"/>
                    <a:pt x="114" y="20"/>
                  </a:cubicBezTo>
                  <a:cubicBezTo>
                    <a:pt x="120" y="26"/>
                    <a:pt x="124" y="32"/>
                    <a:pt x="127" y="40"/>
                  </a:cubicBezTo>
                  <a:cubicBezTo>
                    <a:pt x="130" y="48"/>
                    <a:pt x="132" y="56"/>
                    <a:pt x="132" y="64"/>
                  </a:cubicBezTo>
                  <a:cubicBezTo>
                    <a:pt x="132" y="73"/>
                    <a:pt x="130" y="81"/>
                    <a:pt x="127" y="88"/>
                  </a:cubicBezTo>
                  <a:cubicBezTo>
                    <a:pt x="125" y="96"/>
                    <a:pt x="120" y="103"/>
                    <a:pt x="115" y="109"/>
                  </a:cubicBezTo>
                  <a:cubicBezTo>
                    <a:pt x="109" y="115"/>
                    <a:pt x="102" y="119"/>
                    <a:pt x="94" y="123"/>
                  </a:cubicBezTo>
                  <a:cubicBezTo>
                    <a:pt x="86" y="126"/>
                    <a:pt x="76" y="128"/>
                    <a:pt x="66" y="128"/>
                  </a:cubicBezTo>
                  <a:close/>
                  <a:moveTo>
                    <a:pt x="39" y="64"/>
                  </a:moveTo>
                  <a:cubicBezTo>
                    <a:pt x="39" y="74"/>
                    <a:pt x="41" y="82"/>
                    <a:pt x="46" y="87"/>
                  </a:cubicBezTo>
                  <a:cubicBezTo>
                    <a:pt x="52" y="93"/>
                    <a:pt x="58" y="96"/>
                    <a:pt x="66" y="96"/>
                  </a:cubicBezTo>
                  <a:cubicBezTo>
                    <a:pt x="70" y="96"/>
                    <a:pt x="74" y="95"/>
                    <a:pt x="77" y="94"/>
                  </a:cubicBezTo>
                  <a:cubicBezTo>
                    <a:pt x="80" y="92"/>
                    <a:pt x="83" y="90"/>
                    <a:pt x="85" y="87"/>
                  </a:cubicBezTo>
                  <a:cubicBezTo>
                    <a:pt x="88" y="85"/>
                    <a:pt x="90" y="81"/>
                    <a:pt x="91" y="77"/>
                  </a:cubicBezTo>
                  <a:cubicBezTo>
                    <a:pt x="92" y="73"/>
                    <a:pt x="93" y="69"/>
                    <a:pt x="93" y="64"/>
                  </a:cubicBezTo>
                  <a:cubicBezTo>
                    <a:pt x="93" y="55"/>
                    <a:pt x="91" y="47"/>
                    <a:pt x="85" y="41"/>
                  </a:cubicBezTo>
                  <a:cubicBezTo>
                    <a:pt x="80" y="35"/>
                    <a:pt x="74" y="32"/>
                    <a:pt x="66" y="32"/>
                  </a:cubicBezTo>
                  <a:cubicBezTo>
                    <a:pt x="62" y="32"/>
                    <a:pt x="59" y="33"/>
                    <a:pt x="55" y="35"/>
                  </a:cubicBezTo>
                  <a:cubicBezTo>
                    <a:pt x="52" y="36"/>
                    <a:pt x="49" y="38"/>
                    <a:pt x="47" y="41"/>
                  </a:cubicBezTo>
                  <a:cubicBezTo>
                    <a:pt x="44" y="44"/>
                    <a:pt x="42" y="47"/>
                    <a:pt x="41" y="51"/>
                  </a:cubicBezTo>
                  <a:cubicBezTo>
                    <a:pt x="39" y="55"/>
                    <a:pt x="39" y="60"/>
                    <a:pt x="39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5" name="Freeform 277"/>
            <p:cNvSpPr/>
            <p:nvPr/>
          </p:nvSpPr>
          <p:spPr bwMode="auto">
            <a:xfrm>
              <a:off x="6510337" y="3882231"/>
              <a:ext cx="82550" cy="88900"/>
            </a:xfrm>
            <a:custGeom>
              <a:avLst/>
              <a:gdLst>
                <a:gd name="T0" fmla="*/ 118 w 118"/>
                <a:gd name="T1" fmla="*/ 125 h 125"/>
                <a:gd name="T2" fmla="*/ 81 w 118"/>
                <a:gd name="T3" fmla="*/ 125 h 125"/>
                <a:gd name="T4" fmla="*/ 81 w 118"/>
                <a:gd name="T5" fmla="*/ 57 h 125"/>
                <a:gd name="T6" fmla="*/ 76 w 118"/>
                <a:gd name="T7" fmla="*/ 39 h 125"/>
                <a:gd name="T8" fmla="*/ 64 w 118"/>
                <a:gd name="T9" fmla="*/ 33 h 125"/>
                <a:gd name="T10" fmla="*/ 56 w 118"/>
                <a:gd name="T11" fmla="*/ 35 h 125"/>
                <a:gd name="T12" fmla="*/ 49 w 118"/>
                <a:gd name="T13" fmla="*/ 40 h 125"/>
                <a:gd name="T14" fmla="*/ 42 w 118"/>
                <a:gd name="T15" fmla="*/ 46 h 125"/>
                <a:gd name="T16" fmla="*/ 38 w 118"/>
                <a:gd name="T17" fmla="*/ 55 h 125"/>
                <a:gd name="T18" fmla="*/ 38 w 118"/>
                <a:gd name="T19" fmla="*/ 125 h 125"/>
                <a:gd name="T20" fmla="*/ 0 w 118"/>
                <a:gd name="T21" fmla="*/ 125 h 125"/>
                <a:gd name="T22" fmla="*/ 0 w 118"/>
                <a:gd name="T23" fmla="*/ 3 h 125"/>
                <a:gd name="T24" fmla="*/ 34 w 118"/>
                <a:gd name="T25" fmla="*/ 3 h 125"/>
                <a:gd name="T26" fmla="*/ 34 w 118"/>
                <a:gd name="T27" fmla="*/ 23 h 125"/>
                <a:gd name="T28" fmla="*/ 53 w 118"/>
                <a:gd name="T29" fmla="*/ 6 h 125"/>
                <a:gd name="T30" fmla="*/ 81 w 118"/>
                <a:gd name="T31" fmla="*/ 0 h 125"/>
                <a:gd name="T32" fmla="*/ 101 w 118"/>
                <a:gd name="T33" fmla="*/ 5 h 125"/>
                <a:gd name="T34" fmla="*/ 112 w 118"/>
                <a:gd name="T35" fmla="*/ 16 h 125"/>
                <a:gd name="T36" fmla="*/ 117 w 118"/>
                <a:gd name="T37" fmla="*/ 31 h 125"/>
                <a:gd name="T38" fmla="*/ 118 w 118"/>
                <a:gd name="T39" fmla="*/ 47 h 125"/>
                <a:gd name="T40" fmla="*/ 118 w 118"/>
                <a:gd name="T41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8" h="125">
                  <a:moveTo>
                    <a:pt x="118" y="125"/>
                  </a:moveTo>
                  <a:cubicBezTo>
                    <a:pt x="81" y="125"/>
                    <a:pt x="81" y="125"/>
                    <a:pt x="81" y="125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48"/>
                    <a:pt x="79" y="43"/>
                    <a:pt x="76" y="39"/>
                  </a:cubicBezTo>
                  <a:cubicBezTo>
                    <a:pt x="73" y="35"/>
                    <a:pt x="69" y="33"/>
                    <a:pt x="64" y="33"/>
                  </a:cubicBezTo>
                  <a:cubicBezTo>
                    <a:pt x="62" y="33"/>
                    <a:pt x="59" y="34"/>
                    <a:pt x="56" y="35"/>
                  </a:cubicBezTo>
                  <a:cubicBezTo>
                    <a:pt x="54" y="36"/>
                    <a:pt x="51" y="38"/>
                    <a:pt x="49" y="40"/>
                  </a:cubicBezTo>
                  <a:cubicBezTo>
                    <a:pt x="46" y="42"/>
                    <a:pt x="44" y="44"/>
                    <a:pt x="42" y="46"/>
                  </a:cubicBezTo>
                  <a:cubicBezTo>
                    <a:pt x="40" y="49"/>
                    <a:pt x="39" y="52"/>
                    <a:pt x="38" y="55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8" y="16"/>
                    <a:pt x="45" y="10"/>
                    <a:pt x="53" y="6"/>
                  </a:cubicBezTo>
                  <a:cubicBezTo>
                    <a:pt x="61" y="2"/>
                    <a:pt x="71" y="0"/>
                    <a:pt x="81" y="0"/>
                  </a:cubicBezTo>
                  <a:cubicBezTo>
                    <a:pt x="89" y="0"/>
                    <a:pt x="96" y="2"/>
                    <a:pt x="101" y="5"/>
                  </a:cubicBezTo>
                  <a:cubicBezTo>
                    <a:pt x="105" y="8"/>
                    <a:pt x="109" y="11"/>
                    <a:pt x="112" y="16"/>
                  </a:cubicBezTo>
                  <a:cubicBezTo>
                    <a:pt x="114" y="21"/>
                    <a:pt x="116" y="26"/>
                    <a:pt x="117" y="31"/>
                  </a:cubicBezTo>
                  <a:cubicBezTo>
                    <a:pt x="118" y="36"/>
                    <a:pt x="118" y="42"/>
                    <a:pt x="118" y="47"/>
                  </a:cubicBezTo>
                  <a:cubicBezTo>
                    <a:pt x="118" y="125"/>
                    <a:pt x="118" y="125"/>
                    <a:pt x="118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6" name="Freeform 278"/>
            <p:cNvSpPr>
              <a:spLocks noEditPoints="1"/>
            </p:cNvSpPr>
            <p:nvPr/>
          </p:nvSpPr>
          <p:spPr bwMode="auto">
            <a:xfrm>
              <a:off x="6646862" y="3872706"/>
              <a:ext cx="85725" cy="100013"/>
            </a:xfrm>
            <a:custGeom>
              <a:avLst/>
              <a:gdLst>
                <a:gd name="T0" fmla="*/ 122 w 122"/>
                <a:gd name="T1" fmla="*/ 71 h 142"/>
                <a:gd name="T2" fmla="*/ 118 w 122"/>
                <a:gd name="T3" fmla="*/ 99 h 142"/>
                <a:gd name="T4" fmla="*/ 105 w 122"/>
                <a:gd name="T5" fmla="*/ 122 h 142"/>
                <a:gd name="T6" fmla="*/ 86 w 122"/>
                <a:gd name="T7" fmla="*/ 136 h 142"/>
                <a:gd name="T8" fmla="*/ 61 w 122"/>
                <a:gd name="T9" fmla="*/ 142 h 142"/>
                <a:gd name="T10" fmla="*/ 37 w 122"/>
                <a:gd name="T11" fmla="*/ 136 h 142"/>
                <a:gd name="T12" fmla="*/ 18 w 122"/>
                <a:gd name="T13" fmla="*/ 122 h 142"/>
                <a:gd name="T14" fmla="*/ 5 w 122"/>
                <a:gd name="T15" fmla="*/ 99 h 142"/>
                <a:gd name="T16" fmla="*/ 0 w 122"/>
                <a:gd name="T17" fmla="*/ 71 h 142"/>
                <a:gd name="T18" fmla="*/ 5 w 122"/>
                <a:gd name="T19" fmla="*/ 43 h 142"/>
                <a:gd name="T20" fmla="*/ 18 w 122"/>
                <a:gd name="T21" fmla="*/ 20 h 142"/>
                <a:gd name="T22" fmla="*/ 37 w 122"/>
                <a:gd name="T23" fmla="*/ 5 h 142"/>
                <a:gd name="T24" fmla="*/ 61 w 122"/>
                <a:gd name="T25" fmla="*/ 0 h 142"/>
                <a:gd name="T26" fmla="*/ 86 w 122"/>
                <a:gd name="T27" fmla="*/ 5 h 142"/>
                <a:gd name="T28" fmla="*/ 105 w 122"/>
                <a:gd name="T29" fmla="*/ 20 h 142"/>
                <a:gd name="T30" fmla="*/ 118 w 122"/>
                <a:gd name="T31" fmla="*/ 43 h 142"/>
                <a:gd name="T32" fmla="*/ 122 w 122"/>
                <a:gd name="T33" fmla="*/ 71 h 142"/>
                <a:gd name="T34" fmla="*/ 85 w 122"/>
                <a:gd name="T35" fmla="*/ 71 h 142"/>
                <a:gd name="T36" fmla="*/ 78 w 122"/>
                <a:gd name="T37" fmla="*/ 44 h 142"/>
                <a:gd name="T38" fmla="*/ 61 w 122"/>
                <a:gd name="T39" fmla="*/ 34 h 142"/>
                <a:gd name="T40" fmla="*/ 44 w 122"/>
                <a:gd name="T41" fmla="*/ 44 h 142"/>
                <a:gd name="T42" fmla="*/ 38 w 122"/>
                <a:gd name="T43" fmla="*/ 71 h 142"/>
                <a:gd name="T44" fmla="*/ 44 w 122"/>
                <a:gd name="T45" fmla="*/ 97 h 142"/>
                <a:gd name="T46" fmla="*/ 61 w 122"/>
                <a:gd name="T47" fmla="*/ 107 h 142"/>
                <a:gd name="T48" fmla="*/ 78 w 122"/>
                <a:gd name="T49" fmla="*/ 97 h 142"/>
                <a:gd name="T50" fmla="*/ 85 w 122"/>
                <a:gd name="T51" fmla="*/ 7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142">
                  <a:moveTo>
                    <a:pt x="122" y="71"/>
                  </a:moveTo>
                  <a:cubicBezTo>
                    <a:pt x="122" y="81"/>
                    <a:pt x="121" y="91"/>
                    <a:pt x="118" y="99"/>
                  </a:cubicBezTo>
                  <a:cubicBezTo>
                    <a:pt x="115" y="108"/>
                    <a:pt x="110" y="115"/>
                    <a:pt x="105" y="122"/>
                  </a:cubicBezTo>
                  <a:cubicBezTo>
                    <a:pt x="99" y="128"/>
                    <a:pt x="93" y="133"/>
                    <a:pt x="86" y="136"/>
                  </a:cubicBezTo>
                  <a:cubicBezTo>
                    <a:pt x="78" y="140"/>
                    <a:pt x="70" y="142"/>
                    <a:pt x="61" y="142"/>
                  </a:cubicBezTo>
                  <a:cubicBezTo>
                    <a:pt x="53" y="142"/>
                    <a:pt x="45" y="140"/>
                    <a:pt x="37" y="136"/>
                  </a:cubicBezTo>
                  <a:cubicBezTo>
                    <a:pt x="30" y="133"/>
                    <a:pt x="23" y="128"/>
                    <a:pt x="18" y="122"/>
                  </a:cubicBezTo>
                  <a:cubicBezTo>
                    <a:pt x="12" y="115"/>
                    <a:pt x="8" y="108"/>
                    <a:pt x="5" y="99"/>
                  </a:cubicBezTo>
                  <a:cubicBezTo>
                    <a:pt x="2" y="91"/>
                    <a:pt x="0" y="81"/>
                    <a:pt x="0" y="71"/>
                  </a:cubicBezTo>
                  <a:cubicBezTo>
                    <a:pt x="0" y="61"/>
                    <a:pt x="2" y="51"/>
                    <a:pt x="5" y="43"/>
                  </a:cubicBezTo>
                  <a:cubicBezTo>
                    <a:pt x="8" y="34"/>
                    <a:pt x="12" y="26"/>
                    <a:pt x="18" y="20"/>
                  </a:cubicBezTo>
                  <a:cubicBezTo>
                    <a:pt x="23" y="14"/>
                    <a:pt x="30" y="9"/>
                    <a:pt x="37" y="5"/>
                  </a:cubicBezTo>
                  <a:cubicBezTo>
                    <a:pt x="45" y="2"/>
                    <a:pt x="53" y="0"/>
                    <a:pt x="61" y="0"/>
                  </a:cubicBezTo>
                  <a:cubicBezTo>
                    <a:pt x="70" y="0"/>
                    <a:pt x="78" y="2"/>
                    <a:pt x="86" y="5"/>
                  </a:cubicBezTo>
                  <a:cubicBezTo>
                    <a:pt x="93" y="9"/>
                    <a:pt x="99" y="14"/>
                    <a:pt x="105" y="20"/>
                  </a:cubicBezTo>
                  <a:cubicBezTo>
                    <a:pt x="110" y="26"/>
                    <a:pt x="115" y="34"/>
                    <a:pt x="118" y="43"/>
                  </a:cubicBezTo>
                  <a:cubicBezTo>
                    <a:pt x="121" y="51"/>
                    <a:pt x="122" y="61"/>
                    <a:pt x="122" y="71"/>
                  </a:cubicBezTo>
                  <a:close/>
                  <a:moveTo>
                    <a:pt x="85" y="71"/>
                  </a:moveTo>
                  <a:cubicBezTo>
                    <a:pt x="85" y="60"/>
                    <a:pt x="83" y="51"/>
                    <a:pt x="78" y="44"/>
                  </a:cubicBezTo>
                  <a:cubicBezTo>
                    <a:pt x="74" y="38"/>
                    <a:pt x="68" y="34"/>
                    <a:pt x="61" y="34"/>
                  </a:cubicBezTo>
                  <a:cubicBezTo>
                    <a:pt x="54" y="34"/>
                    <a:pt x="49" y="38"/>
                    <a:pt x="44" y="44"/>
                  </a:cubicBezTo>
                  <a:cubicBezTo>
                    <a:pt x="40" y="51"/>
                    <a:pt x="38" y="60"/>
                    <a:pt x="38" y="71"/>
                  </a:cubicBezTo>
                  <a:cubicBezTo>
                    <a:pt x="38" y="82"/>
                    <a:pt x="40" y="91"/>
                    <a:pt x="44" y="97"/>
                  </a:cubicBezTo>
                  <a:cubicBezTo>
                    <a:pt x="49" y="104"/>
                    <a:pt x="54" y="107"/>
                    <a:pt x="61" y="107"/>
                  </a:cubicBezTo>
                  <a:cubicBezTo>
                    <a:pt x="68" y="107"/>
                    <a:pt x="74" y="104"/>
                    <a:pt x="78" y="97"/>
                  </a:cubicBezTo>
                  <a:cubicBezTo>
                    <a:pt x="83" y="91"/>
                    <a:pt x="85" y="82"/>
                    <a:pt x="8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7" name="Freeform 279"/>
            <p:cNvSpPr/>
            <p:nvPr/>
          </p:nvSpPr>
          <p:spPr bwMode="auto">
            <a:xfrm>
              <a:off x="6743700" y="3875881"/>
              <a:ext cx="84138" cy="119063"/>
            </a:xfrm>
            <a:custGeom>
              <a:avLst/>
              <a:gdLst>
                <a:gd name="T0" fmla="*/ 86 w 119"/>
                <a:gd name="T1" fmla="*/ 79 h 169"/>
                <a:gd name="T2" fmla="*/ 99 w 119"/>
                <a:gd name="T3" fmla="*/ 84 h 169"/>
                <a:gd name="T4" fmla="*/ 110 w 119"/>
                <a:gd name="T5" fmla="*/ 93 h 169"/>
                <a:gd name="T6" fmla="*/ 116 w 119"/>
                <a:gd name="T7" fmla="*/ 106 h 169"/>
                <a:gd name="T8" fmla="*/ 119 w 119"/>
                <a:gd name="T9" fmla="*/ 121 h 169"/>
                <a:gd name="T10" fmla="*/ 114 w 119"/>
                <a:gd name="T11" fmla="*/ 141 h 169"/>
                <a:gd name="T12" fmla="*/ 102 w 119"/>
                <a:gd name="T13" fmla="*/ 156 h 169"/>
                <a:gd name="T14" fmla="*/ 82 w 119"/>
                <a:gd name="T15" fmla="*/ 165 h 169"/>
                <a:gd name="T16" fmla="*/ 55 w 119"/>
                <a:gd name="T17" fmla="*/ 169 h 169"/>
                <a:gd name="T18" fmla="*/ 0 w 119"/>
                <a:gd name="T19" fmla="*/ 148 h 169"/>
                <a:gd name="T20" fmla="*/ 20 w 119"/>
                <a:gd name="T21" fmla="*/ 121 h 169"/>
                <a:gd name="T22" fmla="*/ 34 w 119"/>
                <a:gd name="T23" fmla="*/ 131 h 169"/>
                <a:gd name="T24" fmla="*/ 54 w 119"/>
                <a:gd name="T25" fmla="*/ 135 h 169"/>
                <a:gd name="T26" fmla="*/ 80 w 119"/>
                <a:gd name="T27" fmla="*/ 115 h 169"/>
                <a:gd name="T28" fmla="*/ 72 w 119"/>
                <a:gd name="T29" fmla="*/ 99 h 169"/>
                <a:gd name="T30" fmla="*/ 47 w 119"/>
                <a:gd name="T31" fmla="*/ 94 h 169"/>
                <a:gd name="T32" fmla="*/ 40 w 119"/>
                <a:gd name="T33" fmla="*/ 94 h 169"/>
                <a:gd name="T34" fmla="*/ 40 w 119"/>
                <a:gd name="T35" fmla="*/ 67 h 169"/>
                <a:gd name="T36" fmla="*/ 48 w 119"/>
                <a:gd name="T37" fmla="*/ 67 h 169"/>
                <a:gd name="T38" fmla="*/ 69 w 119"/>
                <a:gd name="T39" fmla="*/ 62 h 169"/>
                <a:gd name="T40" fmla="*/ 76 w 119"/>
                <a:gd name="T41" fmla="*/ 48 h 169"/>
                <a:gd name="T42" fmla="*/ 71 w 119"/>
                <a:gd name="T43" fmla="*/ 36 h 169"/>
                <a:gd name="T44" fmla="*/ 56 w 119"/>
                <a:gd name="T45" fmla="*/ 32 h 169"/>
                <a:gd name="T46" fmla="*/ 39 w 119"/>
                <a:gd name="T47" fmla="*/ 36 h 169"/>
                <a:gd name="T48" fmla="*/ 26 w 119"/>
                <a:gd name="T49" fmla="*/ 49 h 169"/>
                <a:gd name="T50" fmla="*/ 2 w 119"/>
                <a:gd name="T51" fmla="*/ 22 h 169"/>
                <a:gd name="T52" fmla="*/ 12 w 119"/>
                <a:gd name="T53" fmla="*/ 13 h 169"/>
                <a:gd name="T54" fmla="*/ 26 w 119"/>
                <a:gd name="T55" fmla="*/ 6 h 169"/>
                <a:gd name="T56" fmla="*/ 42 w 119"/>
                <a:gd name="T57" fmla="*/ 2 h 169"/>
                <a:gd name="T58" fmla="*/ 61 w 119"/>
                <a:gd name="T59" fmla="*/ 0 h 169"/>
                <a:gd name="T60" fmla="*/ 83 w 119"/>
                <a:gd name="T61" fmla="*/ 3 h 169"/>
                <a:gd name="T62" fmla="*/ 101 w 119"/>
                <a:gd name="T63" fmla="*/ 11 h 169"/>
                <a:gd name="T64" fmla="*/ 112 w 119"/>
                <a:gd name="T65" fmla="*/ 24 h 169"/>
                <a:gd name="T66" fmla="*/ 116 w 119"/>
                <a:gd name="T67" fmla="*/ 41 h 169"/>
                <a:gd name="T68" fmla="*/ 114 w 119"/>
                <a:gd name="T69" fmla="*/ 55 h 169"/>
                <a:gd name="T70" fmla="*/ 107 w 119"/>
                <a:gd name="T71" fmla="*/ 66 h 169"/>
                <a:gd name="T72" fmla="*/ 98 w 119"/>
                <a:gd name="T73" fmla="*/ 74 h 169"/>
                <a:gd name="T74" fmla="*/ 86 w 119"/>
                <a:gd name="T75" fmla="*/ 7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" h="169">
                  <a:moveTo>
                    <a:pt x="86" y="79"/>
                  </a:moveTo>
                  <a:cubicBezTo>
                    <a:pt x="91" y="80"/>
                    <a:pt x="95" y="82"/>
                    <a:pt x="99" y="84"/>
                  </a:cubicBezTo>
                  <a:cubicBezTo>
                    <a:pt x="103" y="86"/>
                    <a:pt x="107" y="90"/>
                    <a:pt x="110" y="93"/>
                  </a:cubicBezTo>
                  <a:cubicBezTo>
                    <a:pt x="113" y="97"/>
                    <a:pt x="115" y="101"/>
                    <a:pt x="116" y="106"/>
                  </a:cubicBezTo>
                  <a:cubicBezTo>
                    <a:pt x="118" y="111"/>
                    <a:pt x="119" y="116"/>
                    <a:pt x="119" y="121"/>
                  </a:cubicBezTo>
                  <a:cubicBezTo>
                    <a:pt x="119" y="128"/>
                    <a:pt x="117" y="135"/>
                    <a:pt x="114" y="141"/>
                  </a:cubicBezTo>
                  <a:cubicBezTo>
                    <a:pt x="111" y="147"/>
                    <a:pt x="107" y="152"/>
                    <a:pt x="102" y="156"/>
                  </a:cubicBezTo>
                  <a:cubicBezTo>
                    <a:pt x="96" y="160"/>
                    <a:pt x="89" y="163"/>
                    <a:pt x="82" y="165"/>
                  </a:cubicBezTo>
                  <a:cubicBezTo>
                    <a:pt x="74" y="168"/>
                    <a:pt x="65" y="169"/>
                    <a:pt x="55" y="169"/>
                  </a:cubicBezTo>
                  <a:cubicBezTo>
                    <a:pt x="32" y="169"/>
                    <a:pt x="13" y="162"/>
                    <a:pt x="0" y="148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4" y="126"/>
                    <a:pt x="29" y="129"/>
                    <a:pt x="34" y="131"/>
                  </a:cubicBezTo>
                  <a:cubicBezTo>
                    <a:pt x="40" y="134"/>
                    <a:pt x="46" y="135"/>
                    <a:pt x="54" y="135"/>
                  </a:cubicBezTo>
                  <a:cubicBezTo>
                    <a:pt x="71" y="135"/>
                    <a:pt x="80" y="128"/>
                    <a:pt x="80" y="115"/>
                  </a:cubicBezTo>
                  <a:cubicBezTo>
                    <a:pt x="80" y="108"/>
                    <a:pt x="77" y="103"/>
                    <a:pt x="72" y="99"/>
                  </a:cubicBezTo>
                  <a:cubicBezTo>
                    <a:pt x="67" y="96"/>
                    <a:pt x="59" y="94"/>
                    <a:pt x="47" y="94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7" y="67"/>
                    <a:pt x="64" y="65"/>
                    <a:pt x="69" y="62"/>
                  </a:cubicBezTo>
                  <a:cubicBezTo>
                    <a:pt x="74" y="58"/>
                    <a:pt x="76" y="53"/>
                    <a:pt x="76" y="48"/>
                  </a:cubicBezTo>
                  <a:cubicBezTo>
                    <a:pt x="76" y="42"/>
                    <a:pt x="74" y="38"/>
                    <a:pt x="71" y="36"/>
                  </a:cubicBezTo>
                  <a:cubicBezTo>
                    <a:pt x="67" y="33"/>
                    <a:pt x="62" y="32"/>
                    <a:pt x="56" y="32"/>
                  </a:cubicBezTo>
                  <a:cubicBezTo>
                    <a:pt x="50" y="32"/>
                    <a:pt x="44" y="33"/>
                    <a:pt x="39" y="36"/>
                  </a:cubicBezTo>
                  <a:cubicBezTo>
                    <a:pt x="34" y="39"/>
                    <a:pt x="29" y="44"/>
                    <a:pt x="26" y="49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5" y="19"/>
                    <a:pt x="8" y="16"/>
                    <a:pt x="12" y="13"/>
                  </a:cubicBezTo>
                  <a:cubicBezTo>
                    <a:pt x="16" y="10"/>
                    <a:pt x="21" y="8"/>
                    <a:pt x="26" y="6"/>
                  </a:cubicBezTo>
                  <a:cubicBezTo>
                    <a:pt x="31" y="4"/>
                    <a:pt x="36" y="3"/>
                    <a:pt x="42" y="2"/>
                  </a:cubicBezTo>
                  <a:cubicBezTo>
                    <a:pt x="48" y="0"/>
                    <a:pt x="54" y="0"/>
                    <a:pt x="61" y="0"/>
                  </a:cubicBezTo>
                  <a:cubicBezTo>
                    <a:pt x="69" y="0"/>
                    <a:pt x="76" y="1"/>
                    <a:pt x="83" y="3"/>
                  </a:cubicBezTo>
                  <a:cubicBezTo>
                    <a:pt x="90" y="5"/>
                    <a:pt x="96" y="8"/>
                    <a:pt x="101" y="11"/>
                  </a:cubicBezTo>
                  <a:cubicBezTo>
                    <a:pt x="106" y="15"/>
                    <a:pt x="109" y="19"/>
                    <a:pt x="112" y="24"/>
                  </a:cubicBezTo>
                  <a:cubicBezTo>
                    <a:pt x="115" y="29"/>
                    <a:pt x="116" y="35"/>
                    <a:pt x="116" y="41"/>
                  </a:cubicBezTo>
                  <a:cubicBezTo>
                    <a:pt x="116" y="46"/>
                    <a:pt x="115" y="50"/>
                    <a:pt x="114" y="55"/>
                  </a:cubicBezTo>
                  <a:cubicBezTo>
                    <a:pt x="112" y="59"/>
                    <a:pt x="110" y="63"/>
                    <a:pt x="107" y="66"/>
                  </a:cubicBezTo>
                  <a:cubicBezTo>
                    <a:pt x="105" y="69"/>
                    <a:pt x="102" y="72"/>
                    <a:pt x="98" y="74"/>
                  </a:cubicBezTo>
                  <a:cubicBezTo>
                    <a:pt x="94" y="77"/>
                    <a:pt x="90" y="78"/>
                    <a:pt x="86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" name="Freeform 280"/>
            <p:cNvSpPr>
              <a:spLocks noEditPoints="1"/>
            </p:cNvSpPr>
            <p:nvPr/>
          </p:nvSpPr>
          <p:spPr bwMode="auto">
            <a:xfrm>
              <a:off x="6335712" y="4187031"/>
              <a:ext cx="254000" cy="238125"/>
            </a:xfrm>
            <a:custGeom>
              <a:avLst/>
              <a:gdLst>
                <a:gd name="T0" fmla="*/ 189 w 362"/>
                <a:gd name="T1" fmla="*/ 47 h 339"/>
                <a:gd name="T2" fmla="*/ 96 w 362"/>
                <a:gd name="T3" fmla="*/ 90 h 339"/>
                <a:gd name="T4" fmla="*/ 110 w 362"/>
                <a:gd name="T5" fmla="*/ 263 h 339"/>
                <a:gd name="T6" fmla="*/ 189 w 362"/>
                <a:gd name="T7" fmla="*/ 292 h 339"/>
                <a:gd name="T8" fmla="*/ 283 w 362"/>
                <a:gd name="T9" fmla="*/ 249 h 339"/>
                <a:gd name="T10" fmla="*/ 312 w 362"/>
                <a:gd name="T11" fmla="*/ 159 h 339"/>
                <a:gd name="T12" fmla="*/ 269 w 362"/>
                <a:gd name="T13" fmla="*/ 76 h 339"/>
                <a:gd name="T14" fmla="*/ 189 w 362"/>
                <a:gd name="T15" fmla="*/ 47 h 339"/>
                <a:gd name="T16" fmla="*/ 189 w 362"/>
                <a:gd name="T17" fmla="*/ 339 h 339"/>
                <a:gd name="T18" fmla="*/ 80 w 362"/>
                <a:gd name="T19" fmla="*/ 298 h 339"/>
                <a:gd name="T20" fmla="*/ 60 w 362"/>
                <a:gd name="T21" fmla="*/ 60 h 339"/>
                <a:gd name="T22" fmla="*/ 189 w 362"/>
                <a:gd name="T23" fmla="*/ 0 h 339"/>
                <a:gd name="T24" fmla="*/ 299 w 362"/>
                <a:gd name="T25" fmla="*/ 41 h 339"/>
                <a:gd name="T26" fmla="*/ 358 w 362"/>
                <a:gd name="T27" fmla="*/ 156 h 339"/>
                <a:gd name="T28" fmla="*/ 318 w 362"/>
                <a:gd name="T29" fmla="*/ 279 h 339"/>
                <a:gd name="T30" fmla="*/ 189 w 362"/>
                <a:gd name="T31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2" h="339">
                  <a:moveTo>
                    <a:pt x="189" y="47"/>
                  </a:moveTo>
                  <a:cubicBezTo>
                    <a:pt x="153" y="47"/>
                    <a:pt x="119" y="62"/>
                    <a:pt x="96" y="90"/>
                  </a:cubicBezTo>
                  <a:cubicBezTo>
                    <a:pt x="52" y="142"/>
                    <a:pt x="58" y="219"/>
                    <a:pt x="110" y="263"/>
                  </a:cubicBezTo>
                  <a:cubicBezTo>
                    <a:pt x="132" y="282"/>
                    <a:pt x="160" y="292"/>
                    <a:pt x="189" y="292"/>
                  </a:cubicBezTo>
                  <a:cubicBezTo>
                    <a:pt x="225" y="292"/>
                    <a:pt x="260" y="276"/>
                    <a:pt x="283" y="249"/>
                  </a:cubicBezTo>
                  <a:cubicBezTo>
                    <a:pt x="304" y="224"/>
                    <a:pt x="314" y="192"/>
                    <a:pt x="312" y="159"/>
                  </a:cubicBezTo>
                  <a:cubicBezTo>
                    <a:pt x="309" y="127"/>
                    <a:pt x="294" y="97"/>
                    <a:pt x="269" y="76"/>
                  </a:cubicBezTo>
                  <a:cubicBezTo>
                    <a:pt x="247" y="57"/>
                    <a:pt x="218" y="47"/>
                    <a:pt x="189" y="47"/>
                  </a:cubicBezTo>
                  <a:close/>
                  <a:moveTo>
                    <a:pt x="189" y="339"/>
                  </a:moveTo>
                  <a:cubicBezTo>
                    <a:pt x="149" y="339"/>
                    <a:pt x="110" y="324"/>
                    <a:pt x="80" y="298"/>
                  </a:cubicBezTo>
                  <a:cubicBezTo>
                    <a:pt x="9" y="238"/>
                    <a:pt x="0" y="131"/>
                    <a:pt x="60" y="60"/>
                  </a:cubicBezTo>
                  <a:cubicBezTo>
                    <a:pt x="93" y="22"/>
                    <a:pt x="140" y="0"/>
                    <a:pt x="189" y="0"/>
                  </a:cubicBezTo>
                  <a:cubicBezTo>
                    <a:pt x="229" y="0"/>
                    <a:pt x="268" y="15"/>
                    <a:pt x="299" y="41"/>
                  </a:cubicBezTo>
                  <a:cubicBezTo>
                    <a:pt x="333" y="70"/>
                    <a:pt x="354" y="111"/>
                    <a:pt x="358" y="156"/>
                  </a:cubicBezTo>
                  <a:cubicBezTo>
                    <a:pt x="362" y="201"/>
                    <a:pt x="347" y="244"/>
                    <a:pt x="318" y="279"/>
                  </a:cubicBezTo>
                  <a:cubicBezTo>
                    <a:pt x="286" y="317"/>
                    <a:pt x="239" y="339"/>
                    <a:pt x="189" y="3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9" name="Freeform 281"/>
            <p:cNvSpPr/>
            <p:nvPr/>
          </p:nvSpPr>
          <p:spPr bwMode="auto">
            <a:xfrm>
              <a:off x="6354762" y="4372769"/>
              <a:ext cx="58738" cy="61913"/>
            </a:xfrm>
            <a:custGeom>
              <a:avLst/>
              <a:gdLst>
                <a:gd name="T0" fmla="*/ 16 w 37"/>
                <a:gd name="T1" fmla="*/ 39 h 39"/>
                <a:gd name="T2" fmla="*/ 0 w 37"/>
                <a:gd name="T3" fmla="*/ 26 h 39"/>
                <a:gd name="T4" fmla="*/ 22 w 37"/>
                <a:gd name="T5" fmla="*/ 0 h 39"/>
                <a:gd name="T6" fmla="*/ 37 w 37"/>
                <a:gd name="T7" fmla="*/ 14 h 39"/>
                <a:gd name="T8" fmla="*/ 16 w 37"/>
                <a:gd name="T9" fmla="*/ 39 h 39"/>
                <a:gd name="T10" fmla="*/ 16 w 37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9">
                  <a:moveTo>
                    <a:pt x="16" y="39"/>
                  </a:moveTo>
                  <a:lnTo>
                    <a:pt x="0" y="26"/>
                  </a:lnTo>
                  <a:lnTo>
                    <a:pt x="22" y="0"/>
                  </a:lnTo>
                  <a:lnTo>
                    <a:pt x="37" y="14"/>
                  </a:lnTo>
                  <a:lnTo>
                    <a:pt x="16" y="39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0" name="Freeform 282"/>
            <p:cNvSpPr/>
            <p:nvPr/>
          </p:nvSpPr>
          <p:spPr bwMode="auto">
            <a:xfrm>
              <a:off x="6280150" y="4407694"/>
              <a:ext cx="107950" cy="114300"/>
            </a:xfrm>
            <a:custGeom>
              <a:avLst/>
              <a:gdLst>
                <a:gd name="T0" fmla="*/ 68 w 153"/>
                <a:gd name="T1" fmla="*/ 151 h 162"/>
                <a:gd name="T2" fmla="*/ 35 w 153"/>
                <a:gd name="T3" fmla="*/ 153 h 162"/>
                <a:gd name="T4" fmla="*/ 11 w 153"/>
                <a:gd name="T5" fmla="*/ 133 h 162"/>
                <a:gd name="T6" fmla="*/ 9 w 153"/>
                <a:gd name="T7" fmla="*/ 101 h 162"/>
                <a:gd name="T8" fmla="*/ 85 w 153"/>
                <a:gd name="T9" fmla="*/ 11 h 162"/>
                <a:gd name="T10" fmla="*/ 118 w 153"/>
                <a:gd name="T11" fmla="*/ 8 h 162"/>
                <a:gd name="T12" fmla="*/ 142 w 153"/>
                <a:gd name="T13" fmla="*/ 28 h 162"/>
                <a:gd name="T14" fmla="*/ 144 w 153"/>
                <a:gd name="T15" fmla="*/ 61 h 162"/>
                <a:gd name="T16" fmla="*/ 68 w 153"/>
                <a:gd name="T17" fmla="*/ 15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62">
                  <a:moveTo>
                    <a:pt x="68" y="151"/>
                  </a:moveTo>
                  <a:cubicBezTo>
                    <a:pt x="59" y="160"/>
                    <a:pt x="45" y="162"/>
                    <a:pt x="35" y="153"/>
                  </a:cubicBezTo>
                  <a:cubicBezTo>
                    <a:pt x="11" y="133"/>
                    <a:pt x="11" y="133"/>
                    <a:pt x="11" y="133"/>
                  </a:cubicBezTo>
                  <a:cubicBezTo>
                    <a:pt x="2" y="125"/>
                    <a:pt x="0" y="110"/>
                    <a:pt x="9" y="10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94" y="1"/>
                    <a:pt x="108" y="0"/>
                    <a:pt x="118" y="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51" y="36"/>
                    <a:pt x="153" y="51"/>
                    <a:pt x="144" y="61"/>
                  </a:cubicBezTo>
                  <a:cubicBezTo>
                    <a:pt x="68" y="151"/>
                    <a:pt x="68" y="151"/>
                    <a:pt x="68" y="1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1" name="Freeform 283"/>
            <p:cNvSpPr/>
            <p:nvPr/>
          </p:nvSpPr>
          <p:spPr bwMode="auto">
            <a:xfrm>
              <a:off x="6413500" y="4229894"/>
              <a:ext cx="80963" cy="46038"/>
            </a:xfrm>
            <a:custGeom>
              <a:avLst/>
              <a:gdLst>
                <a:gd name="T0" fmla="*/ 111 w 115"/>
                <a:gd name="T1" fmla="*/ 24 h 66"/>
                <a:gd name="T2" fmla="*/ 59 w 115"/>
                <a:gd name="T3" fmla="*/ 31 h 66"/>
                <a:gd name="T4" fmla="*/ 4 w 115"/>
                <a:gd name="T5" fmla="*/ 49 h 66"/>
                <a:gd name="T6" fmla="*/ 51 w 115"/>
                <a:gd name="T7" fmla="*/ 6 h 66"/>
                <a:gd name="T8" fmla="*/ 111 w 115"/>
                <a:gd name="T9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66">
                  <a:moveTo>
                    <a:pt x="111" y="24"/>
                  </a:moveTo>
                  <a:cubicBezTo>
                    <a:pt x="115" y="40"/>
                    <a:pt x="88" y="24"/>
                    <a:pt x="59" y="31"/>
                  </a:cubicBezTo>
                  <a:cubicBezTo>
                    <a:pt x="29" y="38"/>
                    <a:pt x="8" y="66"/>
                    <a:pt x="4" y="49"/>
                  </a:cubicBezTo>
                  <a:cubicBezTo>
                    <a:pt x="0" y="32"/>
                    <a:pt x="33" y="11"/>
                    <a:pt x="51" y="6"/>
                  </a:cubicBezTo>
                  <a:cubicBezTo>
                    <a:pt x="71" y="0"/>
                    <a:pt x="107" y="7"/>
                    <a:pt x="1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2" name="Freeform 284"/>
            <p:cNvSpPr/>
            <p:nvPr/>
          </p:nvSpPr>
          <p:spPr bwMode="auto">
            <a:xfrm>
              <a:off x="6496050" y="4242594"/>
              <a:ext cx="20638" cy="19050"/>
            </a:xfrm>
            <a:custGeom>
              <a:avLst/>
              <a:gdLst>
                <a:gd name="T0" fmla="*/ 28 w 31"/>
                <a:gd name="T1" fmla="*/ 20 h 27"/>
                <a:gd name="T2" fmla="*/ 10 w 31"/>
                <a:gd name="T3" fmla="*/ 22 h 27"/>
                <a:gd name="T4" fmla="*/ 2 w 31"/>
                <a:gd name="T5" fmla="*/ 11 h 27"/>
                <a:gd name="T6" fmla="*/ 13 w 31"/>
                <a:gd name="T7" fmla="*/ 3 h 27"/>
                <a:gd name="T8" fmla="*/ 28 w 31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28" y="20"/>
                  </a:moveTo>
                  <a:cubicBezTo>
                    <a:pt x="26" y="27"/>
                    <a:pt x="18" y="25"/>
                    <a:pt x="10" y="22"/>
                  </a:cubicBezTo>
                  <a:cubicBezTo>
                    <a:pt x="3" y="20"/>
                    <a:pt x="0" y="18"/>
                    <a:pt x="2" y="11"/>
                  </a:cubicBezTo>
                  <a:cubicBezTo>
                    <a:pt x="5" y="4"/>
                    <a:pt x="6" y="0"/>
                    <a:pt x="13" y="3"/>
                  </a:cubicBezTo>
                  <a:cubicBezTo>
                    <a:pt x="21" y="5"/>
                    <a:pt x="31" y="13"/>
                    <a:pt x="28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3" name="Freeform 285"/>
            <p:cNvSpPr>
              <a:spLocks noEditPoints="1"/>
            </p:cNvSpPr>
            <p:nvPr/>
          </p:nvSpPr>
          <p:spPr bwMode="auto">
            <a:xfrm>
              <a:off x="7889875" y="3853656"/>
              <a:ext cx="115888" cy="117475"/>
            </a:xfrm>
            <a:custGeom>
              <a:avLst/>
              <a:gdLst>
                <a:gd name="T0" fmla="*/ 82 w 165"/>
                <a:gd name="T1" fmla="*/ 168 h 168"/>
                <a:gd name="T2" fmla="*/ 48 w 165"/>
                <a:gd name="T3" fmla="*/ 161 h 168"/>
                <a:gd name="T4" fmla="*/ 23 w 165"/>
                <a:gd name="T5" fmla="*/ 142 h 168"/>
                <a:gd name="T6" fmla="*/ 6 w 165"/>
                <a:gd name="T7" fmla="*/ 115 h 168"/>
                <a:gd name="T8" fmla="*/ 0 w 165"/>
                <a:gd name="T9" fmla="*/ 83 h 168"/>
                <a:gd name="T10" fmla="*/ 6 w 165"/>
                <a:gd name="T11" fmla="*/ 52 h 168"/>
                <a:gd name="T12" fmla="*/ 23 w 165"/>
                <a:gd name="T13" fmla="*/ 25 h 168"/>
                <a:gd name="T14" fmla="*/ 50 w 165"/>
                <a:gd name="T15" fmla="*/ 7 h 168"/>
                <a:gd name="T16" fmla="*/ 83 w 165"/>
                <a:gd name="T17" fmla="*/ 0 h 168"/>
                <a:gd name="T18" fmla="*/ 116 w 165"/>
                <a:gd name="T19" fmla="*/ 7 h 168"/>
                <a:gd name="T20" fmla="*/ 142 w 165"/>
                <a:gd name="T21" fmla="*/ 26 h 168"/>
                <a:gd name="T22" fmla="*/ 159 w 165"/>
                <a:gd name="T23" fmla="*/ 53 h 168"/>
                <a:gd name="T24" fmla="*/ 165 w 165"/>
                <a:gd name="T25" fmla="*/ 84 h 168"/>
                <a:gd name="T26" fmla="*/ 159 w 165"/>
                <a:gd name="T27" fmla="*/ 115 h 168"/>
                <a:gd name="T28" fmla="*/ 141 w 165"/>
                <a:gd name="T29" fmla="*/ 142 h 168"/>
                <a:gd name="T30" fmla="*/ 115 w 165"/>
                <a:gd name="T31" fmla="*/ 161 h 168"/>
                <a:gd name="T32" fmla="*/ 82 w 165"/>
                <a:gd name="T33" fmla="*/ 168 h 168"/>
                <a:gd name="T34" fmla="*/ 39 w 165"/>
                <a:gd name="T35" fmla="*/ 84 h 168"/>
                <a:gd name="T36" fmla="*/ 42 w 165"/>
                <a:gd name="T37" fmla="*/ 102 h 168"/>
                <a:gd name="T38" fmla="*/ 50 w 165"/>
                <a:gd name="T39" fmla="*/ 118 h 168"/>
                <a:gd name="T40" fmla="*/ 64 w 165"/>
                <a:gd name="T41" fmla="*/ 130 h 168"/>
                <a:gd name="T42" fmla="*/ 82 w 165"/>
                <a:gd name="T43" fmla="*/ 134 h 168"/>
                <a:gd name="T44" fmla="*/ 102 w 165"/>
                <a:gd name="T45" fmla="*/ 129 h 168"/>
                <a:gd name="T46" fmla="*/ 115 w 165"/>
                <a:gd name="T47" fmla="*/ 118 h 168"/>
                <a:gd name="T48" fmla="*/ 123 w 165"/>
                <a:gd name="T49" fmla="*/ 102 h 168"/>
                <a:gd name="T50" fmla="*/ 126 w 165"/>
                <a:gd name="T51" fmla="*/ 83 h 168"/>
                <a:gd name="T52" fmla="*/ 123 w 165"/>
                <a:gd name="T53" fmla="*/ 65 h 168"/>
                <a:gd name="T54" fmla="*/ 115 w 165"/>
                <a:gd name="T55" fmla="*/ 49 h 168"/>
                <a:gd name="T56" fmla="*/ 101 w 165"/>
                <a:gd name="T57" fmla="*/ 38 h 168"/>
                <a:gd name="T58" fmla="*/ 82 w 165"/>
                <a:gd name="T59" fmla="*/ 34 h 168"/>
                <a:gd name="T60" fmla="*/ 63 w 165"/>
                <a:gd name="T61" fmla="*/ 38 h 168"/>
                <a:gd name="T62" fmla="*/ 50 w 165"/>
                <a:gd name="T63" fmla="*/ 49 h 168"/>
                <a:gd name="T64" fmla="*/ 42 w 165"/>
                <a:gd name="T65" fmla="*/ 65 h 168"/>
                <a:gd name="T66" fmla="*/ 39 w 165"/>
                <a:gd name="T67" fmla="*/ 8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168">
                  <a:moveTo>
                    <a:pt x="82" y="168"/>
                  </a:moveTo>
                  <a:cubicBezTo>
                    <a:pt x="70" y="168"/>
                    <a:pt x="59" y="165"/>
                    <a:pt x="48" y="161"/>
                  </a:cubicBezTo>
                  <a:cubicBezTo>
                    <a:pt x="38" y="156"/>
                    <a:pt x="30" y="149"/>
                    <a:pt x="23" y="142"/>
                  </a:cubicBezTo>
                  <a:cubicBezTo>
                    <a:pt x="15" y="134"/>
                    <a:pt x="10" y="125"/>
                    <a:pt x="6" y="115"/>
                  </a:cubicBezTo>
                  <a:cubicBezTo>
                    <a:pt x="2" y="104"/>
                    <a:pt x="0" y="94"/>
                    <a:pt x="0" y="83"/>
                  </a:cubicBezTo>
                  <a:cubicBezTo>
                    <a:pt x="0" y="72"/>
                    <a:pt x="2" y="62"/>
                    <a:pt x="6" y="52"/>
                  </a:cubicBezTo>
                  <a:cubicBezTo>
                    <a:pt x="10" y="42"/>
                    <a:pt x="16" y="33"/>
                    <a:pt x="23" y="25"/>
                  </a:cubicBezTo>
                  <a:cubicBezTo>
                    <a:pt x="31" y="17"/>
                    <a:pt x="40" y="11"/>
                    <a:pt x="50" y="7"/>
                  </a:cubicBezTo>
                  <a:cubicBezTo>
                    <a:pt x="60" y="2"/>
                    <a:pt x="71" y="0"/>
                    <a:pt x="83" y="0"/>
                  </a:cubicBezTo>
                  <a:cubicBezTo>
                    <a:pt x="95" y="0"/>
                    <a:pt x="106" y="2"/>
                    <a:pt x="116" y="7"/>
                  </a:cubicBezTo>
                  <a:cubicBezTo>
                    <a:pt x="127" y="12"/>
                    <a:pt x="135" y="18"/>
                    <a:pt x="142" y="26"/>
                  </a:cubicBezTo>
                  <a:cubicBezTo>
                    <a:pt x="150" y="34"/>
                    <a:pt x="155" y="43"/>
                    <a:pt x="159" y="53"/>
                  </a:cubicBezTo>
                  <a:cubicBezTo>
                    <a:pt x="163" y="63"/>
                    <a:pt x="165" y="74"/>
                    <a:pt x="165" y="84"/>
                  </a:cubicBezTo>
                  <a:cubicBezTo>
                    <a:pt x="165" y="95"/>
                    <a:pt x="163" y="105"/>
                    <a:pt x="159" y="115"/>
                  </a:cubicBezTo>
                  <a:cubicBezTo>
                    <a:pt x="154" y="126"/>
                    <a:pt x="149" y="135"/>
                    <a:pt x="141" y="142"/>
                  </a:cubicBezTo>
                  <a:cubicBezTo>
                    <a:pt x="134" y="150"/>
                    <a:pt x="125" y="156"/>
                    <a:pt x="115" y="161"/>
                  </a:cubicBezTo>
                  <a:cubicBezTo>
                    <a:pt x="105" y="165"/>
                    <a:pt x="94" y="168"/>
                    <a:pt x="82" y="168"/>
                  </a:cubicBezTo>
                  <a:close/>
                  <a:moveTo>
                    <a:pt x="39" y="84"/>
                  </a:moveTo>
                  <a:cubicBezTo>
                    <a:pt x="39" y="90"/>
                    <a:pt x="40" y="96"/>
                    <a:pt x="42" y="102"/>
                  </a:cubicBezTo>
                  <a:cubicBezTo>
                    <a:pt x="44" y="108"/>
                    <a:pt x="46" y="114"/>
                    <a:pt x="50" y="118"/>
                  </a:cubicBezTo>
                  <a:cubicBezTo>
                    <a:pt x="54" y="123"/>
                    <a:pt x="58" y="127"/>
                    <a:pt x="64" y="130"/>
                  </a:cubicBezTo>
                  <a:cubicBezTo>
                    <a:pt x="69" y="132"/>
                    <a:pt x="75" y="134"/>
                    <a:pt x="82" y="134"/>
                  </a:cubicBezTo>
                  <a:cubicBezTo>
                    <a:pt x="90" y="134"/>
                    <a:pt x="96" y="132"/>
                    <a:pt x="102" y="129"/>
                  </a:cubicBezTo>
                  <a:cubicBezTo>
                    <a:pt x="107" y="126"/>
                    <a:pt x="111" y="122"/>
                    <a:pt x="115" y="118"/>
                  </a:cubicBezTo>
                  <a:cubicBezTo>
                    <a:pt x="119" y="113"/>
                    <a:pt x="121" y="108"/>
                    <a:pt x="123" y="102"/>
                  </a:cubicBezTo>
                  <a:cubicBezTo>
                    <a:pt x="125" y="96"/>
                    <a:pt x="126" y="89"/>
                    <a:pt x="126" y="83"/>
                  </a:cubicBezTo>
                  <a:cubicBezTo>
                    <a:pt x="126" y="77"/>
                    <a:pt x="125" y="71"/>
                    <a:pt x="123" y="65"/>
                  </a:cubicBezTo>
                  <a:cubicBezTo>
                    <a:pt x="121" y="59"/>
                    <a:pt x="118" y="53"/>
                    <a:pt x="115" y="49"/>
                  </a:cubicBezTo>
                  <a:cubicBezTo>
                    <a:pt x="111" y="44"/>
                    <a:pt x="106" y="41"/>
                    <a:pt x="101" y="38"/>
                  </a:cubicBezTo>
                  <a:cubicBezTo>
                    <a:pt x="96" y="35"/>
                    <a:pt x="89" y="34"/>
                    <a:pt x="82" y="34"/>
                  </a:cubicBezTo>
                  <a:cubicBezTo>
                    <a:pt x="75" y="34"/>
                    <a:pt x="69" y="35"/>
                    <a:pt x="63" y="38"/>
                  </a:cubicBezTo>
                  <a:cubicBezTo>
                    <a:pt x="58" y="41"/>
                    <a:pt x="53" y="45"/>
                    <a:pt x="50" y="49"/>
                  </a:cubicBezTo>
                  <a:cubicBezTo>
                    <a:pt x="46" y="54"/>
                    <a:pt x="43" y="59"/>
                    <a:pt x="42" y="65"/>
                  </a:cubicBezTo>
                  <a:cubicBezTo>
                    <a:pt x="40" y="71"/>
                    <a:pt x="39" y="77"/>
                    <a:pt x="39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4" name="Freeform 286"/>
            <p:cNvSpPr>
              <a:spLocks noEditPoints="1"/>
            </p:cNvSpPr>
            <p:nvPr/>
          </p:nvSpPr>
          <p:spPr bwMode="auto">
            <a:xfrm>
              <a:off x="8020050" y="3882231"/>
              <a:ext cx="90488" cy="123825"/>
            </a:xfrm>
            <a:custGeom>
              <a:avLst/>
              <a:gdLst>
                <a:gd name="T0" fmla="*/ 78 w 131"/>
                <a:gd name="T1" fmla="*/ 128 h 175"/>
                <a:gd name="T2" fmla="*/ 53 w 131"/>
                <a:gd name="T3" fmla="*/ 122 h 175"/>
                <a:gd name="T4" fmla="*/ 37 w 131"/>
                <a:gd name="T5" fmla="*/ 106 h 175"/>
                <a:gd name="T6" fmla="*/ 37 w 131"/>
                <a:gd name="T7" fmla="*/ 175 h 175"/>
                <a:gd name="T8" fmla="*/ 0 w 131"/>
                <a:gd name="T9" fmla="*/ 175 h 175"/>
                <a:gd name="T10" fmla="*/ 0 w 131"/>
                <a:gd name="T11" fmla="*/ 3 h 175"/>
                <a:gd name="T12" fmla="*/ 32 w 131"/>
                <a:gd name="T13" fmla="*/ 3 h 175"/>
                <a:gd name="T14" fmla="*/ 32 w 131"/>
                <a:gd name="T15" fmla="*/ 23 h 175"/>
                <a:gd name="T16" fmla="*/ 49 w 131"/>
                <a:gd name="T17" fmla="*/ 6 h 175"/>
                <a:gd name="T18" fmla="*/ 74 w 131"/>
                <a:gd name="T19" fmla="*/ 0 h 175"/>
                <a:gd name="T20" fmla="*/ 96 w 131"/>
                <a:gd name="T21" fmla="*/ 5 h 175"/>
                <a:gd name="T22" fmla="*/ 114 w 131"/>
                <a:gd name="T23" fmla="*/ 19 h 175"/>
                <a:gd name="T24" fmla="*/ 126 w 131"/>
                <a:gd name="T25" fmla="*/ 39 h 175"/>
                <a:gd name="T26" fmla="*/ 131 w 131"/>
                <a:gd name="T27" fmla="*/ 64 h 175"/>
                <a:gd name="T28" fmla="*/ 127 w 131"/>
                <a:gd name="T29" fmla="*/ 89 h 175"/>
                <a:gd name="T30" fmla="*/ 116 w 131"/>
                <a:gd name="T31" fmla="*/ 109 h 175"/>
                <a:gd name="T32" fmla="*/ 99 w 131"/>
                <a:gd name="T33" fmla="*/ 123 h 175"/>
                <a:gd name="T34" fmla="*/ 78 w 131"/>
                <a:gd name="T35" fmla="*/ 128 h 175"/>
                <a:gd name="T36" fmla="*/ 65 w 131"/>
                <a:gd name="T37" fmla="*/ 96 h 175"/>
                <a:gd name="T38" fmla="*/ 76 w 131"/>
                <a:gd name="T39" fmla="*/ 94 h 175"/>
                <a:gd name="T40" fmla="*/ 85 w 131"/>
                <a:gd name="T41" fmla="*/ 86 h 175"/>
                <a:gd name="T42" fmla="*/ 91 w 131"/>
                <a:gd name="T43" fmla="*/ 76 h 175"/>
                <a:gd name="T44" fmla="*/ 92 w 131"/>
                <a:gd name="T45" fmla="*/ 64 h 175"/>
                <a:gd name="T46" fmla="*/ 90 w 131"/>
                <a:gd name="T47" fmla="*/ 51 h 175"/>
                <a:gd name="T48" fmla="*/ 84 w 131"/>
                <a:gd name="T49" fmla="*/ 41 h 175"/>
                <a:gd name="T50" fmla="*/ 75 w 131"/>
                <a:gd name="T51" fmla="*/ 35 h 175"/>
                <a:gd name="T52" fmla="*/ 63 w 131"/>
                <a:gd name="T53" fmla="*/ 32 h 175"/>
                <a:gd name="T54" fmla="*/ 48 w 131"/>
                <a:gd name="T55" fmla="*/ 37 h 175"/>
                <a:gd name="T56" fmla="*/ 37 w 131"/>
                <a:gd name="T57" fmla="*/ 49 h 175"/>
                <a:gd name="T58" fmla="*/ 37 w 131"/>
                <a:gd name="T59" fmla="*/ 74 h 175"/>
                <a:gd name="T60" fmla="*/ 49 w 131"/>
                <a:gd name="T61" fmla="*/ 90 h 175"/>
                <a:gd name="T62" fmla="*/ 65 w 131"/>
                <a:gd name="T63" fmla="*/ 9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1" h="175">
                  <a:moveTo>
                    <a:pt x="78" y="128"/>
                  </a:moveTo>
                  <a:cubicBezTo>
                    <a:pt x="68" y="128"/>
                    <a:pt x="60" y="126"/>
                    <a:pt x="53" y="122"/>
                  </a:cubicBezTo>
                  <a:cubicBezTo>
                    <a:pt x="46" y="118"/>
                    <a:pt x="41" y="113"/>
                    <a:pt x="37" y="106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7" y="16"/>
                    <a:pt x="43" y="10"/>
                    <a:pt x="49" y="6"/>
                  </a:cubicBezTo>
                  <a:cubicBezTo>
                    <a:pt x="56" y="2"/>
                    <a:pt x="64" y="0"/>
                    <a:pt x="74" y="0"/>
                  </a:cubicBezTo>
                  <a:cubicBezTo>
                    <a:pt x="82" y="0"/>
                    <a:pt x="89" y="2"/>
                    <a:pt x="96" y="5"/>
                  </a:cubicBezTo>
                  <a:cubicBezTo>
                    <a:pt x="103" y="9"/>
                    <a:pt x="109" y="13"/>
                    <a:pt x="114" y="19"/>
                  </a:cubicBezTo>
                  <a:cubicBezTo>
                    <a:pt x="119" y="24"/>
                    <a:pt x="123" y="31"/>
                    <a:pt x="126" y="39"/>
                  </a:cubicBezTo>
                  <a:cubicBezTo>
                    <a:pt x="129" y="47"/>
                    <a:pt x="131" y="55"/>
                    <a:pt x="131" y="64"/>
                  </a:cubicBezTo>
                  <a:cubicBezTo>
                    <a:pt x="131" y="73"/>
                    <a:pt x="129" y="81"/>
                    <a:pt x="127" y="89"/>
                  </a:cubicBezTo>
                  <a:cubicBezTo>
                    <a:pt x="124" y="97"/>
                    <a:pt x="120" y="104"/>
                    <a:pt x="116" y="109"/>
                  </a:cubicBezTo>
                  <a:cubicBezTo>
                    <a:pt x="111" y="115"/>
                    <a:pt x="105" y="120"/>
                    <a:pt x="99" y="123"/>
                  </a:cubicBezTo>
                  <a:cubicBezTo>
                    <a:pt x="92" y="126"/>
                    <a:pt x="85" y="128"/>
                    <a:pt x="78" y="128"/>
                  </a:cubicBezTo>
                  <a:close/>
                  <a:moveTo>
                    <a:pt x="65" y="96"/>
                  </a:moveTo>
                  <a:cubicBezTo>
                    <a:pt x="69" y="96"/>
                    <a:pt x="73" y="95"/>
                    <a:pt x="76" y="94"/>
                  </a:cubicBezTo>
                  <a:cubicBezTo>
                    <a:pt x="79" y="92"/>
                    <a:pt x="82" y="89"/>
                    <a:pt x="85" y="86"/>
                  </a:cubicBezTo>
                  <a:cubicBezTo>
                    <a:pt x="87" y="83"/>
                    <a:pt x="89" y="80"/>
                    <a:pt x="91" y="76"/>
                  </a:cubicBezTo>
                  <a:cubicBezTo>
                    <a:pt x="92" y="72"/>
                    <a:pt x="92" y="68"/>
                    <a:pt x="92" y="64"/>
                  </a:cubicBezTo>
                  <a:cubicBezTo>
                    <a:pt x="92" y="59"/>
                    <a:pt x="92" y="55"/>
                    <a:pt x="90" y="51"/>
                  </a:cubicBezTo>
                  <a:cubicBezTo>
                    <a:pt x="89" y="47"/>
                    <a:pt x="87" y="44"/>
                    <a:pt x="84" y="41"/>
                  </a:cubicBezTo>
                  <a:cubicBezTo>
                    <a:pt x="82" y="38"/>
                    <a:pt x="79" y="36"/>
                    <a:pt x="75" y="35"/>
                  </a:cubicBezTo>
                  <a:cubicBezTo>
                    <a:pt x="71" y="33"/>
                    <a:pt x="67" y="32"/>
                    <a:pt x="63" y="32"/>
                  </a:cubicBezTo>
                  <a:cubicBezTo>
                    <a:pt x="58" y="32"/>
                    <a:pt x="53" y="34"/>
                    <a:pt x="48" y="37"/>
                  </a:cubicBezTo>
                  <a:cubicBezTo>
                    <a:pt x="43" y="40"/>
                    <a:pt x="40" y="44"/>
                    <a:pt x="37" y="49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40" y="80"/>
                    <a:pt x="44" y="86"/>
                    <a:pt x="49" y="90"/>
                  </a:cubicBezTo>
                  <a:cubicBezTo>
                    <a:pt x="54" y="94"/>
                    <a:pt x="59" y="96"/>
                    <a:pt x="65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5" name="Freeform 287"/>
            <p:cNvSpPr/>
            <p:nvPr/>
          </p:nvSpPr>
          <p:spPr bwMode="auto">
            <a:xfrm>
              <a:off x="8116887" y="3858419"/>
              <a:ext cx="61913" cy="114300"/>
            </a:xfrm>
            <a:custGeom>
              <a:avLst/>
              <a:gdLst>
                <a:gd name="T0" fmla="*/ 87 w 87"/>
                <a:gd name="T1" fmla="*/ 155 h 164"/>
                <a:gd name="T2" fmla="*/ 70 w 87"/>
                <a:gd name="T3" fmla="*/ 161 h 164"/>
                <a:gd name="T4" fmla="*/ 50 w 87"/>
                <a:gd name="T5" fmla="*/ 164 h 164"/>
                <a:gd name="T6" fmla="*/ 36 w 87"/>
                <a:gd name="T7" fmla="*/ 162 h 164"/>
                <a:gd name="T8" fmla="*/ 26 w 87"/>
                <a:gd name="T9" fmla="*/ 156 h 164"/>
                <a:gd name="T10" fmla="*/ 18 w 87"/>
                <a:gd name="T11" fmla="*/ 146 h 164"/>
                <a:gd name="T12" fmla="*/ 16 w 87"/>
                <a:gd name="T13" fmla="*/ 131 h 164"/>
                <a:gd name="T14" fmla="*/ 16 w 87"/>
                <a:gd name="T15" fmla="*/ 67 h 164"/>
                <a:gd name="T16" fmla="*/ 0 w 87"/>
                <a:gd name="T17" fmla="*/ 67 h 164"/>
                <a:gd name="T18" fmla="*/ 0 w 87"/>
                <a:gd name="T19" fmla="*/ 39 h 164"/>
                <a:gd name="T20" fmla="*/ 16 w 87"/>
                <a:gd name="T21" fmla="*/ 39 h 164"/>
                <a:gd name="T22" fmla="*/ 16 w 87"/>
                <a:gd name="T23" fmla="*/ 0 h 164"/>
                <a:gd name="T24" fmla="*/ 53 w 87"/>
                <a:gd name="T25" fmla="*/ 0 h 164"/>
                <a:gd name="T26" fmla="*/ 53 w 87"/>
                <a:gd name="T27" fmla="*/ 39 h 164"/>
                <a:gd name="T28" fmla="*/ 78 w 87"/>
                <a:gd name="T29" fmla="*/ 39 h 164"/>
                <a:gd name="T30" fmla="*/ 78 w 87"/>
                <a:gd name="T31" fmla="*/ 67 h 164"/>
                <a:gd name="T32" fmla="*/ 53 w 87"/>
                <a:gd name="T33" fmla="*/ 67 h 164"/>
                <a:gd name="T34" fmla="*/ 53 w 87"/>
                <a:gd name="T35" fmla="*/ 118 h 164"/>
                <a:gd name="T36" fmla="*/ 56 w 87"/>
                <a:gd name="T37" fmla="*/ 127 h 164"/>
                <a:gd name="T38" fmla="*/ 64 w 87"/>
                <a:gd name="T39" fmla="*/ 130 h 164"/>
                <a:gd name="T40" fmla="*/ 72 w 87"/>
                <a:gd name="T41" fmla="*/ 128 h 164"/>
                <a:gd name="T42" fmla="*/ 80 w 87"/>
                <a:gd name="T43" fmla="*/ 125 h 164"/>
                <a:gd name="T44" fmla="*/ 87 w 87"/>
                <a:gd name="T45" fmla="*/ 15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64">
                  <a:moveTo>
                    <a:pt x="87" y="155"/>
                  </a:moveTo>
                  <a:cubicBezTo>
                    <a:pt x="82" y="157"/>
                    <a:pt x="76" y="159"/>
                    <a:pt x="70" y="161"/>
                  </a:cubicBezTo>
                  <a:cubicBezTo>
                    <a:pt x="63" y="163"/>
                    <a:pt x="56" y="164"/>
                    <a:pt x="50" y="164"/>
                  </a:cubicBezTo>
                  <a:cubicBezTo>
                    <a:pt x="45" y="164"/>
                    <a:pt x="41" y="163"/>
                    <a:pt x="36" y="162"/>
                  </a:cubicBezTo>
                  <a:cubicBezTo>
                    <a:pt x="32" y="161"/>
                    <a:pt x="29" y="159"/>
                    <a:pt x="26" y="156"/>
                  </a:cubicBezTo>
                  <a:cubicBezTo>
                    <a:pt x="23" y="154"/>
                    <a:pt x="20" y="150"/>
                    <a:pt x="18" y="146"/>
                  </a:cubicBezTo>
                  <a:cubicBezTo>
                    <a:pt x="16" y="142"/>
                    <a:pt x="16" y="137"/>
                    <a:pt x="16" y="13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3" y="122"/>
                    <a:pt x="54" y="125"/>
                    <a:pt x="56" y="127"/>
                  </a:cubicBezTo>
                  <a:cubicBezTo>
                    <a:pt x="58" y="129"/>
                    <a:pt x="61" y="130"/>
                    <a:pt x="64" y="130"/>
                  </a:cubicBezTo>
                  <a:cubicBezTo>
                    <a:pt x="67" y="130"/>
                    <a:pt x="69" y="129"/>
                    <a:pt x="72" y="128"/>
                  </a:cubicBezTo>
                  <a:cubicBezTo>
                    <a:pt x="75" y="127"/>
                    <a:pt x="78" y="126"/>
                    <a:pt x="80" y="125"/>
                  </a:cubicBezTo>
                  <a:cubicBezTo>
                    <a:pt x="87" y="155"/>
                    <a:pt x="87" y="155"/>
                    <a:pt x="87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6" name="Freeform 288"/>
            <p:cNvSpPr>
              <a:spLocks noEditPoints="1"/>
            </p:cNvSpPr>
            <p:nvPr/>
          </p:nvSpPr>
          <p:spPr bwMode="auto">
            <a:xfrm>
              <a:off x="8188325" y="3852069"/>
              <a:ext cx="26988" cy="119063"/>
            </a:xfrm>
            <a:custGeom>
              <a:avLst/>
              <a:gdLst>
                <a:gd name="T0" fmla="*/ 0 w 17"/>
                <a:gd name="T1" fmla="*/ 75 h 75"/>
                <a:gd name="T2" fmla="*/ 0 w 17"/>
                <a:gd name="T3" fmla="*/ 21 h 75"/>
                <a:gd name="T4" fmla="*/ 17 w 17"/>
                <a:gd name="T5" fmla="*/ 21 h 75"/>
                <a:gd name="T6" fmla="*/ 17 w 17"/>
                <a:gd name="T7" fmla="*/ 75 h 75"/>
                <a:gd name="T8" fmla="*/ 0 w 17"/>
                <a:gd name="T9" fmla="*/ 75 h 75"/>
                <a:gd name="T10" fmla="*/ 0 w 17"/>
                <a:gd name="T11" fmla="*/ 75 h 75"/>
                <a:gd name="T12" fmla="*/ 0 w 17"/>
                <a:gd name="T13" fmla="*/ 15 h 75"/>
                <a:gd name="T14" fmla="*/ 0 w 17"/>
                <a:gd name="T15" fmla="*/ 0 h 75"/>
                <a:gd name="T16" fmla="*/ 17 w 17"/>
                <a:gd name="T17" fmla="*/ 0 h 75"/>
                <a:gd name="T18" fmla="*/ 17 w 17"/>
                <a:gd name="T19" fmla="*/ 15 h 75"/>
                <a:gd name="T20" fmla="*/ 0 w 17"/>
                <a:gd name="T21" fmla="*/ 15 h 75"/>
                <a:gd name="T22" fmla="*/ 0 w 17"/>
                <a:gd name="T23" fmla="*/ 1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75">
                  <a:moveTo>
                    <a:pt x="0" y="75"/>
                  </a:moveTo>
                  <a:lnTo>
                    <a:pt x="0" y="21"/>
                  </a:lnTo>
                  <a:lnTo>
                    <a:pt x="17" y="21"/>
                  </a:lnTo>
                  <a:lnTo>
                    <a:pt x="17" y="75"/>
                  </a:lnTo>
                  <a:lnTo>
                    <a:pt x="0" y="75"/>
                  </a:lnTo>
                  <a:lnTo>
                    <a:pt x="0" y="75"/>
                  </a:lnTo>
                  <a:close/>
                  <a:moveTo>
                    <a:pt x="0" y="1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17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7" name="Freeform 289"/>
            <p:cNvSpPr>
              <a:spLocks noEditPoints="1"/>
            </p:cNvSpPr>
            <p:nvPr/>
          </p:nvSpPr>
          <p:spPr bwMode="auto">
            <a:xfrm>
              <a:off x="8228012" y="3882231"/>
              <a:ext cx="92075" cy="90488"/>
            </a:xfrm>
            <a:custGeom>
              <a:avLst/>
              <a:gdLst>
                <a:gd name="T0" fmla="*/ 65 w 131"/>
                <a:gd name="T1" fmla="*/ 128 h 128"/>
                <a:gd name="T2" fmla="*/ 37 w 131"/>
                <a:gd name="T3" fmla="*/ 123 h 128"/>
                <a:gd name="T4" fmla="*/ 17 w 131"/>
                <a:gd name="T5" fmla="*/ 109 h 128"/>
                <a:gd name="T6" fmla="*/ 4 w 131"/>
                <a:gd name="T7" fmla="*/ 88 h 128"/>
                <a:gd name="T8" fmla="*/ 0 w 131"/>
                <a:gd name="T9" fmla="*/ 64 h 128"/>
                <a:gd name="T10" fmla="*/ 4 w 131"/>
                <a:gd name="T11" fmla="*/ 40 h 128"/>
                <a:gd name="T12" fmla="*/ 17 w 131"/>
                <a:gd name="T13" fmla="*/ 20 h 128"/>
                <a:gd name="T14" fmla="*/ 37 w 131"/>
                <a:gd name="T15" fmla="*/ 6 h 128"/>
                <a:gd name="T16" fmla="*/ 65 w 131"/>
                <a:gd name="T17" fmla="*/ 0 h 128"/>
                <a:gd name="T18" fmla="*/ 93 w 131"/>
                <a:gd name="T19" fmla="*/ 6 h 128"/>
                <a:gd name="T20" fmla="*/ 114 w 131"/>
                <a:gd name="T21" fmla="*/ 20 h 128"/>
                <a:gd name="T22" fmla="*/ 126 w 131"/>
                <a:gd name="T23" fmla="*/ 40 h 128"/>
                <a:gd name="T24" fmla="*/ 131 w 131"/>
                <a:gd name="T25" fmla="*/ 64 h 128"/>
                <a:gd name="T26" fmla="*/ 127 w 131"/>
                <a:gd name="T27" fmla="*/ 88 h 128"/>
                <a:gd name="T28" fmla="*/ 114 w 131"/>
                <a:gd name="T29" fmla="*/ 109 h 128"/>
                <a:gd name="T30" fmla="*/ 93 w 131"/>
                <a:gd name="T31" fmla="*/ 123 h 128"/>
                <a:gd name="T32" fmla="*/ 65 w 131"/>
                <a:gd name="T33" fmla="*/ 128 h 128"/>
                <a:gd name="T34" fmla="*/ 38 w 131"/>
                <a:gd name="T35" fmla="*/ 64 h 128"/>
                <a:gd name="T36" fmla="*/ 46 w 131"/>
                <a:gd name="T37" fmla="*/ 87 h 128"/>
                <a:gd name="T38" fmla="*/ 65 w 131"/>
                <a:gd name="T39" fmla="*/ 96 h 128"/>
                <a:gd name="T40" fmla="*/ 76 w 131"/>
                <a:gd name="T41" fmla="*/ 94 h 128"/>
                <a:gd name="T42" fmla="*/ 85 w 131"/>
                <a:gd name="T43" fmla="*/ 87 h 128"/>
                <a:gd name="T44" fmla="*/ 90 w 131"/>
                <a:gd name="T45" fmla="*/ 77 h 128"/>
                <a:gd name="T46" fmla="*/ 92 w 131"/>
                <a:gd name="T47" fmla="*/ 64 h 128"/>
                <a:gd name="T48" fmla="*/ 85 w 131"/>
                <a:gd name="T49" fmla="*/ 41 h 128"/>
                <a:gd name="T50" fmla="*/ 65 w 131"/>
                <a:gd name="T51" fmla="*/ 32 h 128"/>
                <a:gd name="T52" fmla="*/ 54 w 131"/>
                <a:gd name="T53" fmla="*/ 35 h 128"/>
                <a:gd name="T54" fmla="*/ 46 w 131"/>
                <a:gd name="T55" fmla="*/ 41 h 128"/>
                <a:gd name="T56" fmla="*/ 40 w 131"/>
                <a:gd name="T57" fmla="*/ 51 h 128"/>
                <a:gd name="T58" fmla="*/ 38 w 131"/>
                <a:gd name="T5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1" h="128">
                  <a:moveTo>
                    <a:pt x="65" y="128"/>
                  </a:moveTo>
                  <a:cubicBezTo>
                    <a:pt x="55" y="128"/>
                    <a:pt x="46" y="126"/>
                    <a:pt x="37" y="123"/>
                  </a:cubicBezTo>
                  <a:cubicBezTo>
                    <a:pt x="29" y="119"/>
                    <a:pt x="22" y="115"/>
                    <a:pt x="17" y="109"/>
                  </a:cubicBezTo>
                  <a:cubicBezTo>
                    <a:pt x="11" y="103"/>
                    <a:pt x="7" y="96"/>
                    <a:pt x="4" y="88"/>
                  </a:cubicBezTo>
                  <a:cubicBezTo>
                    <a:pt x="1" y="81"/>
                    <a:pt x="0" y="73"/>
                    <a:pt x="0" y="64"/>
                  </a:cubicBezTo>
                  <a:cubicBezTo>
                    <a:pt x="0" y="56"/>
                    <a:pt x="1" y="48"/>
                    <a:pt x="4" y="40"/>
                  </a:cubicBezTo>
                  <a:cubicBezTo>
                    <a:pt x="7" y="32"/>
                    <a:pt x="11" y="26"/>
                    <a:pt x="17" y="20"/>
                  </a:cubicBezTo>
                  <a:cubicBezTo>
                    <a:pt x="22" y="14"/>
                    <a:pt x="29" y="9"/>
                    <a:pt x="37" y="6"/>
                  </a:cubicBezTo>
                  <a:cubicBezTo>
                    <a:pt x="46" y="2"/>
                    <a:pt x="55" y="0"/>
                    <a:pt x="65" y="0"/>
                  </a:cubicBezTo>
                  <a:cubicBezTo>
                    <a:pt x="76" y="0"/>
                    <a:pt x="85" y="2"/>
                    <a:pt x="93" y="6"/>
                  </a:cubicBezTo>
                  <a:cubicBezTo>
                    <a:pt x="101" y="9"/>
                    <a:pt x="108" y="14"/>
                    <a:pt x="114" y="20"/>
                  </a:cubicBezTo>
                  <a:cubicBezTo>
                    <a:pt x="119" y="26"/>
                    <a:pt x="124" y="32"/>
                    <a:pt x="126" y="40"/>
                  </a:cubicBezTo>
                  <a:cubicBezTo>
                    <a:pt x="129" y="48"/>
                    <a:pt x="131" y="56"/>
                    <a:pt x="131" y="64"/>
                  </a:cubicBezTo>
                  <a:cubicBezTo>
                    <a:pt x="131" y="73"/>
                    <a:pt x="129" y="81"/>
                    <a:pt x="127" y="88"/>
                  </a:cubicBezTo>
                  <a:cubicBezTo>
                    <a:pt x="124" y="96"/>
                    <a:pt x="119" y="103"/>
                    <a:pt x="114" y="109"/>
                  </a:cubicBezTo>
                  <a:cubicBezTo>
                    <a:pt x="108" y="115"/>
                    <a:pt x="101" y="119"/>
                    <a:pt x="93" y="123"/>
                  </a:cubicBezTo>
                  <a:cubicBezTo>
                    <a:pt x="85" y="126"/>
                    <a:pt x="76" y="128"/>
                    <a:pt x="65" y="128"/>
                  </a:cubicBezTo>
                  <a:close/>
                  <a:moveTo>
                    <a:pt x="38" y="64"/>
                  </a:moveTo>
                  <a:cubicBezTo>
                    <a:pt x="38" y="74"/>
                    <a:pt x="41" y="82"/>
                    <a:pt x="46" y="87"/>
                  </a:cubicBezTo>
                  <a:cubicBezTo>
                    <a:pt x="51" y="93"/>
                    <a:pt x="57" y="96"/>
                    <a:pt x="65" y="96"/>
                  </a:cubicBezTo>
                  <a:cubicBezTo>
                    <a:pt x="69" y="96"/>
                    <a:pt x="73" y="95"/>
                    <a:pt x="76" y="94"/>
                  </a:cubicBezTo>
                  <a:cubicBezTo>
                    <a:pt x="79" y="92"/>
                    <a:pt x="82" y="90"/>
                    <a:pt x="85" y="87"/>
                  </a:cubicBezTo>
                  <a:cubicBezTo>
                    <a:pt x="87" y="85"/>
                    <a:pt x="89" y="81"/>
                    <a:pt x="90" y="77"/>
                  </a:cubicBezTo>
                  <a:cubicBezTo>
                    <a:pt x="92" y="73"/>
                    <a:pt x="92" y="69"/>
                    <a:pt x="92" y="64"/>
                  </a:cubicBezTo>
                  <a:cubicBezTo>
                    <a:pt x="92" y="55"/>
                    <a:pt x="90" y="47"/>
                    <a:pt x="85" y="41"/>
                  </a:cubicBezTo>
                  <a:cubicBezTo>
                    <a:pt x="80" y="35"/>
                    <a:pt x="73" y="32"/>
                    <a:pt x="65" y="32"/>
                  </a:cubicBezTo>
                  <a:cubicBezTo>
                    <a:pt x="61" y="32"/>
                    <a:pt x="58" y="33"/>
                    <a:pt x="54" y="35"/>
                  </a:cubicBezTo>
                  <a:cubicBezTo>
                    <a:pt x="51" y="36"/>
                    <a:pt x="48" y="38"/>
                    <a:pt x="46" y="41"/>
                  </a:cubicBezTo>
                  <a:cubicBezTo>
                    <a:pt x="43" y="44"/>
                    <a:pt x="41" y="47"/>
                    <a:pt x="40" y="51"/>
                  </a:cubicBezTo>
                  <a:cubicBezTo>
                    <a:pt x="39" y="55"/>
                    <a:pt x="38" y="60"/>
                    <a:pt x="38" y="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" name="Freeform 290"/>
            <p:cNvSpPr/>
            <p:nvPr/>
          </p:nvSpPr>
          <p:spPr bwMode="auto">
            <a:xfrm>
              <a:off x="8332787" y="3882231"/>
              <a:ext cx="82550" cy="88900"/>
            </a:xfrm>
            <a:custGeom>
              <a:avLst/>
              <a:gdLst>
                <a:gd name="T0" fmla="*/ 119 w 119"/>
                <a:gd name="T1" fmla="*/ 125 h 125"/>
                <a:gd name="T2" fmla="*/ 81 w 119"/>
                <a:gd name="T3" fmla="*/ 125 h 125"/>
                <a:gd name="T4" fmla="*/ 81 w 119"/>
                <a:gd name="T5" fmla="*/ 57 h 125"/>
                <a:gd name="T6" fmla="*/ 77 w 119"/>
                <a:gd name="T7" fmla="*/ 39 h 125"/>
                <a:gd name="T8" fmla="*/ 65 w 119"/>
                <a:gd name="T9" fmla="*/ 33 h 125"/>
                <a:gd name="T10" fmla="*/ 57 w 119"/>
                <a:gd name="T11" fmla="*/ 35 h 125"/>
                <a:gd name="T12" fmla="*/ 49 w 119"/>
                <a:gd name="T13" fmla="*/ 40 h 125"/>
                <a:gd name="T14" fmla="*/ 42 w 119"/>
                <a:gd name="T15" fmla="*/ 46 h 125"/>
                <a:gd name="T16" fmla="*/ 38 w 119"/>
                <a:gd name="T17" fmla="*/ 55 h 125"/>
                <a:gd name="T18" fmla="*/ 38 w 119"/>
                <a:gd name="T19" fmla="*/ 125 h 125"/>
                <a:gd name="T20" fmla="*/ 0 w 119"/>
                <a:gd name="T21" fmla="*/ 125 h 125"/>
                <a:gd name="T22" fmla="*/ 0 w 119"/>
                <a:gd name="T23" fmla="*/ 3 h 125"/>
                <a:gd name="T24" fmla="*/ 34 w 119"/>
                <a:gd name="T25" fmla="*/ 3 h 125"/>
                <a:gd name="T26" fmla="*/ 34 w 119"/>
                <a:gd name="T27" fmla="*/ 23 h 125"/>
                <a:gd name="T28" fmla="*/ 53 w 119"/>
                <a:gd name="T29" fmla="*/ 6 h 125"/>
                <a:gd name="T30" fmla="*/ 82 w 119"/>
                <a:gd name="T31" fmla="*/ 0 h 125"/>
                <a:gd name="T32" fmla="*/ 101 w 119"/>
                <a:gd name="T33" fmla="*/ 5 h 125"/>
                <a:gd name="T34" fmla="*/ 112 w 119"/>
                <a:gd name="T35" fmla="*/ 16 h 125"/>
                <a:gd name="T36" fmla="*/ 117 w 119"/>
                <a:gd name="T37" fmla="*/ 31 h 125"/>
                <a:gd name="T38" fmla="*/ 119 w 119"/>
                <a:gd name="T39" fmla="*/ 47 h 125"/>
                <a:gd name="T40" fmla="*/ 119 w 119"/>
                <a:gd name="T41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9" h="125">
                  <a:moveTo>
                    <a:pt x="119" y="125"/>
                  </a:moveTo>
                  <a:cubicBezTo>
                    <a:pt x="81" y="125"/>
                    <a:pt x="81" y="125"/>
                    <a:pt x="81" y="125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48"/>
                    <a:pt x="80" y="43"/>
                    <a:pt x="77" y="39"/>
                  </a:cubicBezTo>
                  <a:cubicBezTo>
                    <a:pt x="74" y="35"/>
                    <a:pt x="70" y="33"/>
                    <a:pt x="65" y="33"/>
                  </a:cubicBezTo>
                  <a:cubicBezTo>
                    <a:pt x="62" y="33"/>
                    <a:pt x="59" y="34"/>
                    <a:pt x="57" y="35"/>
                  </a:cubicBezTo>
                  <a:cubicBezTo>
                    <a:pt x="54" y="36"/>
                    <a:pt x="51" y="38"/>
                    <a:pt x="49" y="40"/>
                  </a:cubicBezTo>
                  <a:cubicBezTo>
                    <a:pt x="46" y="42"/>
                    <a:pt x="44" y="44"/>
                    <a:pt x="42" y="46"/>
                  </a:cubicBezTo>
                  <a:cubicBezTo>
                    <a:pt x="40" y="49"/>
                    <a:pt x="39" y="52"/>
                    <a:pt x="38" y="55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9" y="16"/>
                    <a:pt x="45" y="10"/>
                    <a:pt x="53" y="6"/>
                  </a:cubicBezTo>
                  <a:cubicBezTo>
                    <a:pt x="61" y="2"/>
                    <a:pt x="71" y="0"/>
                    <a:pt x="82" y="0"/>
                  </a:cubicBezTo>
                  <a:cubicBezTo>
                    <a:pt x="90" y="0"/>
                    <a:pt x="96" y="2"/>
                    <a:pt x="101" y="5"/>
                  </a:cubicBezTo>
                  <a:cubicBezTo>
                    <a:pt x="106" y="8"/>
                    <a:pt x="109" y="11"/>
                    <a:pt x="112" y="16"/>
                  </a:cubicBezTo>
                  <a:cubicBezTo>
                    <a:pt x="115" y="21"/>
                    <a:pt x="116" y="26"/>
                    <a:pt x="117" y="31"/>
                  </a:cubicBezTo>
                  <a:cubicBezTo>
                    <a:pt x="118" y="36"/>
                    <a:pt x="119" y="42"/>
                    <a:pt x="119" y="47"/>
                  </a:cubicBezTo>
                  <a:cubicBezTo>
                    <a:pt x="119" y="125"/>
                    <a:pt x="119" y="125"/>
                    <a:pt x="119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9" name="Freeform 291"/>
            <p:cNvSpPr>
              <a:spLocks noEditPoints="1"/>
            </p:cNvSpPr>
            <p:nvPr/>
          </p:nvSpPr>
          <p:spPr bwMode="auto">
            <a:xfrm>
              <a:off x="8469312" y="3872706"/>
              <a:ext cx="85725" cy="100013"/>
            </a:xfrm>
            <a:custGeom>
              <a:avLst/>
              <a:gdLst>
                <a:gd name="T0" fmla="*/ 122 w 122"/>
                <a:gd name="T1" fmla="*/ 71 h 142"/>
                <a:gd name="T2" fmla="*/ 117 w 122"/>
                <a:gd name="T3" fmla="*/ 99 h 142"/>
                <a:gd name="T4" fmla="*/ 104 w 122"/>
                <a:gd name="T5" fmla="*/ 122 h 142"/>
                <a:gd name="T6" fmla="*/ 85 w 122"/>
                <a:gd name="T7" fmla="*/ 136 h 142"/>
                <a:gd name="T8" fmla="*/ 61 w 122"/>
                <a:gd name="T9" fmla="*/ 142 h 142"/>
                <a:gd name="T10" fmla="*/ 36 w 122"/>
                <a:gd name="T11" fmla="*/ 136 h 142"/>
                <a:gd name="T12" fmla="*/ 17 w 122"/>
                <a:gd name="T13" fmla="*/ 122 h 142"/>
                <a:gd name="T14" fmla="*/ 4 w 122"/>
                <a:gd name="T15" fmla="*/ 99 h 142"/>
                <a:gd name="T16" fmla="*/ 0 w 122"/>
                <a:gd name="T17" fmla="*/ 71 h 142"/>
                <a:gd name="T18" fmla="*/ 4 w 122"/>
                <a:gd name="T19" fmla="*/ 43 h 142"/>
                <a:gd name="T20" fmla="*/ 17 w 122"/>
                <a:gd name="T21" fmla="*/ 20 h 142"/>
                <a:gd name="T22" fmla="*/ 36 w 122"/>
                <a:gd name="T23" fmla="*/ 5 h 142"/>
                <a:gd name="T24" fmla="*/ 61 w 122"/>
                <a:gd name="T25" fmla="*/ 0 h 142"/>
                <a:gd name="T26" fmla="*/ 85 w 122"/>
                <a:gd name="T27" fmla="*/ 5 h 142"/>
                <a:gd name="T28" fmla="*/ 104 w 122"/>
                <a:gd name="T29" fmla="*/ 20 h 142"/>
                <a:gd name="T30" fmla="*/ 117 w 122"/>
                <a:gd name="T31" fmla="*/ 43 h 142"/>
                <a:gd name="T32" fmla="*/ 122 w 122"/>
                <a:gd name="T33" fmla="*/ 71 h 142"/>
                <a:gd name="T34" fmla="*/ 84 w 122"/>
                <a:gd name="T35" fmla="*/ 71 h 142"/>
                <a:gd name="T36" fmla="*/ 77 w 122"/>
                <a:gd name="T37" fmla="*/ 44 h 142"/>
                <a:gd name="T38" fmla="*/ 61 w 122"/>
                <a:gd name="T39" fmla="*/ 34 h 142"/>
                <a:gd name="T40" fmla="*/ 43 w 122"/>
                <a:gd name="T41" fmla="*/ 44 h 142"/>
                <a:gd name="T42" fmla="*/ 37 w 122"/>
                <a:gd name="T43" fmla="*/ 71 h 142"/>
                <a:gd name="T44" fmla="*/ 43 w 122"/>
                <a:gd name="T45" fmla="*/ 97 h 142"/>
                <a:gd name="T46" fmla="*/ 61 w 122"/>
                <a:gd name="T47" fmla="*/ 107 h 142"/>
                <a:gd name="T48" fmla="*/ 77 w 122"/>
                <a:gd name="T49" fmla="*/ 97 h 142"/>
                <a:gd name="T50" fmla="*/ 84 w 122"/>
                <a:gd name="T51" fmla="*/ 7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142">
                  <a:moveTo>
                    <a:pt x="122" y="71"/>
                  </a:moveTo>
                  <a:cubicBezTo>
                    <a:pt x="122" y="81"/>
                    <a:pt x="120" y="91"/>
                    <a:pt x="117" y="99"/>
                  </a:cubicBezTo>
                  <a:cubicBezTo>
                    <a:pt x="114" y="108"/>
                    <a:pt x="110" y="115"/>
                    <a:pt x="104" y="122"/>
                  </a:cubicBezTo>
                  <a:cubicBezTo>
                    <a:pt x="99" y="128"/>
                    <a:pt x="92" y="133"/>
                    <a:pt x="85" y="136"/>
                  </a:cubicBezTo>
                  <a:cubicBezTo>
                    <a:pt x="77" y="140"/>
                    <a:pt x="69" y="142"/>
                    <a:pt x="61" y="142"/>
                  </a:cubicBezTo>
                  <a:cubicBezTo>
                    <a:pt x="52" y="142"/>
                    <a:pt x="44" y="140"/>
                    <a:pt x="36" y="136"/>
                  </a:cubicBezTo>
                  <a:cubicBezTo>
                    <a:pt x="29" y="133"/>
                    <a:pt x="22" y="128"/>
                    <a:pt x="17" y="122"/>
                  </a:cubicBezTo>
                  <a:cubicBezTo>
                    <a:pt x="12" y="115"/>
                    <a:pt x="7" y="108"/>
                    <a:pt x="4" y="99"/>
                  </a:cubicBezTo>
                  <a:cubicBezTo>
                    <a:pt x="1" y="91"/>
                    <a:pt x="0" y="81"/>
                    <a:pt x="0" y="71"/>
                  </a:cubicBezTo>
                  <a:cubicBezTo>
                    <a:pt x="0" y="61"/>
                    <a:pt x="1" y="51"/>
                    <a:pt x="4" y="43"/>
                  </a:cubicBezTo>
                  <a:cubicBezTo>
                    <a:pt x="7" y="34"/>
                    <a:pt x="12" y="26"/>
                    <a:pt x="17" y="20"/>
                  </a:cubicBezTo>
                  <a:cubicBezTo>
                    <a:pt x="22" y="14"/>
                    <a:pt x="29" y="9"/>
                    <a:pt x="36" y="5"/>
                  </a:cubicBezTo>
                  <a:cubicBezTo>
                    <a:pt x="44" y="2"/>
                    <a:pt x="52" y="0"/>
                    <a:pt x="61" y="0"/>
                  </a:cubicBezTo>
                  <a:cubicBezTo>
                    <a:pt x="69" y="0"/>
                    <a:pt x="77" y="2"/>
                    <a:pt x="85" y="5"/>
                  </a:cubicBezTo>
                  <a:cubicBezTo>
                    <a:pt x="92" y="9"/>
                    <a:pt x="99" y="14"/>
                    <a:pt x="104" y="20"/>
                  </a:cubicBezTo>
                  <a:cubicBezTo>
                    <a:pt x="110" y="26"/>
                    <a:pt x="114" y="34"/>
                    <a:pt x="117" y="43"/>
                  </a:cubicBezTo>
                  <a:cubicBezTo>
                    <a:pt x="120" y="51"/>
                    <a:pt x="122" y="61"/>
                    <a:pt x="122" y="71"/>
                  </a:cubicBezTo>
                  <a:close/>
                  <a:moveTo>
                    <a:pt x="84" y="71"/>
                  </a:moveTo>
                  <a:cubicBezTo>
                    <a:pt x="84" y="60"/>
                    <a:pt x="82" y="51"/>
                    <a:pt x="77" y="44"/>
                  </a:cubicBezTo>
                  <a:cubicBezTo>
                    <a:pt x="73" y="38"/>
                    <a:pt x="68" y="34"/>
                    <a:pt x="61" y="34"/>
                  </a:cubicBezTo>
                  <a:cubicBezTo>
                    <a:pt x="54" y="34"/>
                    <a:pt x="48" y="38"/>
                    <a:pt x="43" y="44"/>
                  </a:cubicBezTo>
                  <a:cubicBezTo>
                    <a:pt x="39" y="51"/>
                    <a:pt x="37" y="60"/>
                    <a:pt x="37" y="71"/>
                  </a:cubicBezTo>
                  <a:cubicBezTo>
                    <a:pt x="37" y="82"/>
                    <a:pt x="39" y="91"/>
                    <a:pt x="43" y="97"/>
                  </a:cubicBezTo>
                  <a:cubicBezTo>
                    <a:pt x="48" y="104"/>
                    <a:pt x="54" y="107"/>
                    <a:pt x="61" y="107"/>
                  </a:cubicBezTo>
                  <a:cubicBezTo>
                    <a:pt x="68" y="107"/>
                    <a:pt x="73" y="104"/>
                    <a:pt x="77" y="97"/>
                  </a:cubicBezTo>
                  <a:cubicBezTo>
                    <a:pt x="82" y="91"/>
                    <a:pt x="84" y="82"/>
                    <a:pt x="84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0" name="Freeform 292"/>
            <p:cNvSpPr>
              <a:spLocks noEditPoints="1"/>
            </p:cNvSpPr>
            <p:nvPr/>
          </p:nvSpPr>
          <p:spPr bwMode="auto">
            <a:xfrm>
              <a:off x="8566150" y="3877469"/>
              <a:ext cx="85725" cy="114300"/>
            </a:xfrm>
            <a:custGeom>
              <a:avLst/>
              <a:gdLst>
                <a:gd name="T0" fmla="*/ 28 w 54"/>
                <a:gd name="T1" fmla="*/ 72 h 72"/>
                <a:gd name="T2" fmla="*/ 28 w 54"/>
                <a:gd name="T3" fmla="*/ 58 h 72"/>
                <a:gd name="T4" fmla="*/ 0 w 54"/>
                <a:gd name="T5" fmla="*/ 58 h 72"/>
                <a:gd name="T6" fmla="*/ 0 w 54"/>
                <a:gd name="T7" fmla="*/ 43 h 72"/>
                <a:gd name="T8" fmla="*/ 33 w 54"/>
                <a:gd name="T9" fmla="*/ 0 h 72"/>
                <a:gd name="T10" fmla="*/ 44 w 54"/>
                <a:gd name="T11" fmla="*/ 0 h 72"/>
                <a:gd name="T12" fmla="*/ 44 w 54"/>
                <a:gd name="T13" fmla="*/ 43 h 72"/>
                <a:gd name="T14" fmla="*/ 54 w 54"/>
                <a:gd name="T15" fmla="*/ 43 h 72"/>
                <a:gd name="T16" fmla="*/ 54 w 54"/>
                <a:gd name="T17" fmla="*/ 58 h 72"/>
                <a:gd name="T18" fmla="*/ 44 w 54"/>
                <a:gd name="T19" fmla="*/ 58 h 72"/>
                <a:gd name="T20" fmla="*/ 44 w 54"/>
                <a:gd name="T21" fmla="*/ 72 h 72"/>
                <a:gd name="T22" fmla="*/ 28 w 54"/>
                <a:gd name="T23" fmla="*/ 72 h 72"/>
                <a:gd name="T24" fmla="*/ 28 w 54"/>
                <a:gd name="T25" fmla="*/ 72 h 72"/>
                <a:gd name="T26" fmla="*/ 16 w 54"/>
                <a:gd name="T27" fmla="*/ 43 h 72"/>
                <a:gd name="T28" fmla="*/ 30 w 54"/>
                <a:gd name="T29" fmla="*/ 43 h 72"/>
                <a:gd name="T30" fmla="*/ 30 w 54"/>
                <a:gd name="T31" fmla="*/ 25 h 72"/>
                <a:gd name="T32" fmla="*/ 16 w 54"/>
                <a:gd name="T33" fmla="*/ 43 h 72"/>
                <a:gd name="T34" fmla="*/ 16 w 54"/>
                <a:gd name="T35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72">
                  <a:moveTo>
                    <a:pt x="28" y="72"/>
                  </a:moveTo>
                  <a:lnTo>
                    <a:pt x="28" y="58"/>
                  </a:lnTo>
                  <a:lnTo>
                    <a:pt x="0" y="58"/>
                  </a:lnTo>
                  <a:lnTo>
                    <a:pt x="0" y="43"/>
                  </a:lnTo>
                  <a:lnTo>
                    <a:pt x="33" y="0"/>
                  </a:lnTo>
                  <a:lnTo>
                    <a:pt x="44" y="0"/>
                  </a:lnTo>
                  <a:lnTo>
                    <a:pt x="44" y="43"/>
                  </a:lnTo>
                  <a:lnTo>
                    <a:pt x="54" y="43"/>
                  </a:lnTo>
                  <a:lnTo>
                    <a:pt x="54" y="58"/>
                  </a:lnTo>
                  <a:lnTo>
                    <a:pt x="44" y="58"/>
                  </a:lnTo>
                  <a:lnTo>
                    <a:pt x="44" y="72"/>
                  </a:lnTo>
                  <a:lnTo>
                    <a:pt x="28" y="72"/>
                  </a:lnTo>
                  <a:lnTo>
                    <a:pt x="28" y="72"/>
                  </a:lnTo>
                  <a:close/>
                  <a:moveTo>
                    <a:pt x="16" y="43"/>
                  </a:moveTo>
                  <a:lnTo>
                    <a:pt x="30" y="43"/>
                  </a:lnTo>
                  <a:lnTo>
                    <a:pt x="30" y="25"/>
                  </a:lnTo>
                  <a:lnTo>
                    <a:pt x="16" y="43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1" name="Freeform 293"/>
            <p:cNvSpPr>
              <a:spLocks noEditPoints="1"/>
            </p:cNvSpPr>
            <p:nvPr/>
          </p:nvSpPr>
          <p:spPr bwMode="auto">
            <a:xfrm>
              <a:off x="8120062" y="4214019"/>
              <a:ext cx="292100" cy="284163"/>
            </a:xfrm>
            <a:custGeom>
              <a:avLst/>
              <a:gdLst>
                <a:gd name="T0" fmla="*/ 208 w 417"/>
                <a:gd name="T1" fmla="*/ 169 h 407"/>
                <a:gd name="T2" fmla="*/ 22 w 417"/>
                <a:gd name="T3" fmla="*/ 107 h 407"/>
                <a:gd name="T4" fmla="*/ 395 w 417"/>
                <a:gd name="T5" fmla="*/ 107 h 407"/>
                <a:gd name="T6" fmla="*/ 409 w 417"/>
                <a:gd name="T7" fmla="*/ 191 h 407"/>
                <a:gd name="T8" fmla="*/ 8 w 417"/>
                <a:gd name="T9" fmla="*/ 191 h 407"/>
                <a:gd name="T10" fmla="*/ 208 w 417"/>
                <a:gd name="T11" fmla="*/ 204 h 407"/>
                <a:gd name="T12" fmla="*/ 409 w 417"/>
                <a:gd name="T13" fmla="*/ 191 h 407"/>
                <a:gd name="T14" fmla="*/ 208 w 417"/>
                <a:gd name="T15" fmla="*/ 305 h 407"/>
                <a:gd name="T16" fmla="*/ 22 w 417"/>
                <a:gd name="T17" fmla="*/ 242 h 407"/>
                <a:gd name="T18" fmla="*/ 395 w 417"/>
                <a:gd name="T19" fmla="*/ 242 h 407"/>
                <a:gd name="T20" fmla="*/ 409 w 417"/>
                <a:gd name="T21" fmla="*/ 326 h 407"/>
                <a:gd name="T22" fmla="*/ 8 w 417"/>
                <a:gd name="T23" fmla="*/ 326 h 407"/>
                <a:gd name="T24" fmla="*/ 208 w 417"/>
                <a:gd name="T25" fmla="*/ 339 h 407"/>
                <a:gd name="T26" fmla="*/ 409 w 417"/>
                <a:gd name="T27" fmla="*/ 326 h 407"/>
                <a:gd name="T28" fmla="*/ 409 w 417"/>
                <a:gd name="T29" fmla="*/ 55 h 407"/>
                <a:gd name="T30" fmla="*/ 8 w 417"/>
                <a:gd name="T31" fmla="*/ 55 h 407"/>
                <a:gd name="T32" fmla="*/ 417 w 417"/>
                <a:gd name="T33" fmla="*/ 81 h 407"/>
                <a:gd name="T34" fmla="*/ 208 w 417"/>
                <a:gd name="T35" fmla="*/ 0 h 407"/>
                <a:gd name="T36" fmla="*/ 0 w 417"/>
                <a:gd name="T37" fmla="*/ 81 h 407"/>
                <a:gd name="T38" fmla="*/ 0 w 417"/>
                <a:gd name="T39" fmla="*/ 123 h 407"/>
                <a:gd name="T40" fmla="*/ 14 w 417"/>
                <a:gd name="T41" fmla="*/ 170 h 407"/>
                <a:gd name="T42" fmla="*/ 0 w 417"/>
                <a:gd name="T43" fmla="*/ 217 h 407"/>
                <a:gd name="T44" fmla="*/ 0 w 417"/>
                <a:gd name="T45" fmla="*/ 258 h 407"/>
                <a:gd name="T46" fmla="*/ 14 w 417"/>
                <a:gd name="T47" fmla="*/ 306 h 407"/>
                <a:gd name="T48" fmla="*/ 0 w 417"/>
                <a:gd name="T49" fmla="*/ 353 h 407"/>
                <a:gd name="T50" fmla="*/ 417 w 417"/>
                <a:gd name="T51" fmla="*/ 353 h 407"/>
                <a:gd name="T52" fmla="*/ 403 w 417"/>
                <a:gd name="T53" fmla="*/ 306 h 407"/>
                <a:gd name="T54" fmla="*/ 417 w 417"/>
                <a:gd name="T55" fmla="*/ 258 h 407"/>
                <a:gd name="T56" fmla="*/ 417 w 417"/>
                <a:gd name="T57" fmla="*/ 217 h 407"/>
                <a:gd name="T58" fmla="*/ 403 w 417"/>
                <a:gd name="T59" fmla="*/ 170 h 407"/>
                <a:gd name="T60" fmla="*/ 417 w 417"/>
                <a:gd name="T61" fmla="*/ 123 h 407"/>
                <a:gd name="T62" fmla="*/ 417 w 417"/>
                <a:gd name="T63" fmla="*/ 8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7" h="407">
                  <a:moveTo>
                    <a:pt x="409" y="123"/>
                  </a:moveTo>
                  <a:cubicBezTo>
                    <a:pt x="409" y="145"/>
                    <a:pt x="326" y="169"/>
                    <a:pt x="208" y="169"/>
                  </a:cubicBezTo>
                  <a:cubicBezTo>
                    <a:pt x="90" y="169"/>
                    <a:pt x="8" y="145"/>
                    <a:pt x="8" y="123"/>
                  </a:cubicBezTo>
                  <a:cubicBezTo>
                    <a:pt x="8" y="117"/>
                    <a:pt x="13" y="112"/>
                    <a:pt x="22" y="107"/>
                  </a:cubicBezTo>
                  <a:cubicBezTo>
                    <a:pt x="58" y="126"/>
                    <a:pt x="135" y="136"/>
                    <a:pt x="208" y="136"/>
                  </a:cubicBezTo>
                  <a:cubicBezTo>
                    <a:pt x="282" y="136"/>
                    <a:pt x="359" y="126"/>
                    <a:pt x="395" y="107"/>
                  </a:cubicBezTo>
                  <a:cubicBezTo>
                    <a:pt x="404" y="112"/>
                    <a:pt x="409" y="117"/>
                    <a:pt x="409" y="123"/>
                  </a:cubicBezTo>
                  <a:close/>
                  <a:moveTo>
                    <a:pt x="409" y="191"/>
                  </a:moveTo>
                  <a:cubicBezTo>
                    <a:pt x="409" y="213"/>
                    <a:pt x="326" y="237"/>
                    <a:pt x="208" y="237"/>
                  </a:cubicBezTo>
                  <a:cubicBezTo>
                    <a:pt x="90" y="237"/>
                    <a:pt x="8" y="213"/>
                    <a:pt x="8" y="191"/>
                  </a:cubicBezTo>
                  <a:cubicBezTo>
                    <a:pt x="8" y="185"/>
                    <a:pt x="13" y="180"/>
                    <a:pt x="22" y="174"/>
                  </a:cubicBezTo>
                  <a:cubicBezTo>
                    <a:pt x="58" y="194"/>
                    <a:pt x="135" y="204"/>
                    <a:pt x="208" y="204"/>
                  </a:cubicBezTo>
                  <a:cubicBezTo>
                    <a:pt x="282" y="204"/>
                    <a:pt x="359" y="194"/>
                    <a:pt x="395" y="174"/>
                  </a:cubicBezTo>
                  <a:cubicBezTo>
                    <a:pt x="404" y="180"/>
                    <a:pt x="409" y="185"/>
                    <a:pt x="409" y="191"/>
                  </a:cubicBezTo>
                  <a:close/>
                  <a:moveTo>
                    <a:pt x="409" y="258"/>
                  </a:moveTo>
                  <a:cubicBezTo>
                    <a:pt x="409" y="280"/>
                    <a:pt x="326" y="305"/>
                    <a:pt x="208" y="305"/>
                  </a:cubicBezTo>
                  <a:cubicBezTo>
                    <a:pt x="90" y="305"/>
                    <a:pt x="8" y="280"/>
                    <a:pt x="8" y="258"/>
                  </a:cubicBezTo>
                  <a:cubicBezTo>
                    <a:pt x="8" y="253"/>
                    <a:pt x="13" y="248"/>
                    <a:pt x="22" y="242"/>
                  </a:cubicBezTo>
                  <a:cubicBezTo>
                    <a:pt x="58" y="261"/>
                    <a:pt x="135" y="272"/>
                    <a:pt x="208" y="272"/>
                  </a:cubicBezTo>
                  <a:cubicBezTo>
                    <a:pt x="282" y="272"/>
                    <a:pt x="358" y="261"/>
                    <a:pt x="395" y="242"/>
                  </a:cubicBezTo>
                  <a:cubicBezTo>
                    <a:pt x="404" y="248"/>
                    <a:pt x="409" y="253"/>
                    <a:pt x="409" y="258"/>
                  </a:cubicBezTo>
                  <a:close/>
                  <a:moveTo>
                    <a:pt x="409" y="326"/>
                  </a:moveTo>
                  <a:cubicBezTo>
                    <a:pt x="409" y="348"/>
                    <a:pt x="326" y="373"/>
                    <a:pt x="208" y="373"/>
                  </a:cubicBezTo>
                  <a:cubicBezTo>
                    <a:pt x="90" y="373"/>
                    <a:pt x="8" y="348"/>
                    <a:pt x="8" y="326"/>
                  </a:cubicBezTo>
                  <a:cubicBezTo>
                    <a:pt x="8" y="321"/>
                    <a:pt x="13" y="315"/>
                    <a:pt x="22" y="310"/>
                  </a:cubicBezTo>
                  <a:cubicBezTo>
                    <a:pt x="58" y="329"/>
                    <a:pt x="135" y="339"/>
                    <a:pt x="208" y="339"/>
                  </a:cubicBezTo>
                  <a:cubicBezTo>
                    <a:pt x="282" y="339"/>
                    <a:pt x="358" y="329"/>
                    <a:pt x="395" y="310"/>
                  </a:cubicBezTo>
                  <a:cubicBezTo>
                    <a:pt x="404" y="315"/>
                    <a:pt x="409" y="321"/>
                    <a:pt x="409" y="326"/>
                  </a:cubicBezTo>
                  <a:close/>
                  <a:moveTo>
                    <a:pt x="208" y="8"/>
                  </a:moveTo>
                  <a:cubicBezTo>
                    <a:pt x="326" y="8"/>
                    <a:pt x="409" y="33"/>
                    <a:pt x="409" y="55"/>
                  </a:cubicBezTo>
                  <a:cubicBezTo>
                    <a:pt x="409" y="77"/>
                    <a:pt x="326" y="102"/>
                    <a:pt x="208" y="102"/>
                  </a:cubicBezTo>
                  <a:cubicBezTo>
                    <a:pt x="90" y="102"/>
                    <a:pt x="8" y="77"/>
                    <a:pt x="8" y="55"/>
                  </a:cubicBezTo>
                  <a:cubicBezTo>
                    <a:pt x="8" y="33"/>
                    <a:pt x="90" y="8"/>
                    <a:pt x="208" y="8"/>
                  </a:cubicBezTo>
                  <a:close/>
                  <a:moveTo>
                    <a:pt x="417" y="81"/>
                  </a:moveTo>
                  <a:cubicBezTo>
                    <a:pt x="417" y="55"/>
                    <a:pt x="417" y="55"/>
                    <a:pt x="417" y="55"/>
                  </a:cubicBezTo>
                  <a:cubicBezTo>
                    <a:pt x="417" y="19"/>
                    <a:pt x="309" y="0"/>
                    <a:pt x="208" y="0"/>
                  </a:cubicBezTo>
                  <a:cubicBezTo>
                    <a:pt x="107" y="0"/>
                    <a:pt x="0" y="19"/>
                    <a:pt x="0" y="5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9"/>
                    <a:pt x="5" y="96"/>
                    <a:pt x="14" y="102"/>
                  </a:cubicBezTo>
                  <a:cubicBezTo>
                    <a:pt x="5" y="108"/>
                    <a:pt x="0" y="115"/>
                    <a:pt x="0" y="12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7"/>
                    <a:pt x="5" y="164"/>
                    <a:pt x="14" y="170"/>
                  </a:cubicBezTo>
                  <a:cubicBezTo>
                    <a:pt x="5" y="176"/>
                    <a:pt x="0" y="183"/>
                    <a:pt x="0" y="191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25"/>
                    <a:pt x="5" y="232"/>
                    <a:pt x="14" y="238"/>
                  </a:cubicBezTo>
                  <a:cubicBezTo>
                    <a:pt x="5" y="244"/>
                    <a:pt x="0" y="251"/>
                    <a:pt x="0" y="258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293"/>
                    <a:pt x="5" y="299"/>
                    <a:pt x="14" y="306"/>
                  </a:cubicBezTo>
                  <a:cubicBezTo>
                    <a:pt x="5" y="312"/>
                    <a:pt x="0" y="319"/>
                    <a:pt x="0" y="326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88"/>
                    <a:pt x="107" y="407"/>
                    <a:pt x="208" y="407"/>
                  </a:cubicBezTo>
                  <a:cubicBezTo>
                    <a:pt x="309" y="407"/>
                    <a:pt x="417" y="388"/>
                    <a:pt x="417" y="353"/>
                  </a:cubicBezTo>
                  <a:cubicBezTo>
                    <a:pt x="417" y="326"/>
                    <a:pt x="417" y="326"/>
                    <a:pt x="417" y="326"/>
                  </a:cubicBezTo>
                  <a:cubicBezTo>
                    <a:pt x="417" y="319"/>
                    <a:pt x="412" y="312"/>
                    <a:pt x="403" y="306"/>
                  </a:cubicBezTo>
                  <a:cubicBezTo>
                    <a:pt x="412" y="299"/>
                    <a:pt x="417" y="293"/>
                    <a:pt x="417" y="285"/>
                  </a:cubicBezTo>
                  <a:cubicBezTo>
                    <a:pt x="417" y="258"/>
                    <a:pt x="417" y="258"/>
                    <a:pt x="417" y="258"/>
                  </a:cubicBezTo>
                  <a:cubicBezTo>
                    <a:pt x="417" y="251"/>
                    <a:pt x="412" y="244"/>
                    <a:pt x="403" y="238"/>
                  </a:cubicBezTo>
                  <a:cubicBezTo>
                    <a:pt x="412" y="232"/>
                    <a:pt x="417" y="225"/>
                    <a:pt x="417" y="217"/>
                  </a:cubicBezTo>
                  <a:cubicBezTo>
                    <a:pt x="417" y="191"/>
                    <a:pt x="417" y="191"/>
                    <a:pt x="417" y="191"/>
                  </a:cubicBezTo>
                  <a:cubicBezTo>
                    <a:pt x="417" y="183"/>
                    <a:pt x="412" y="176"/>
                    <a:pt x="403" y="170"/>
                  </a:cubicBezTo>
                  <a:cubicBezTo>
                    <a:pt x="412" y="164"/>
                    <a:pt x="417" y="157"/>
                    <a:pt x="417" y="149"/>
                  </a:cubicBezTo>
                  <a:cubicBezTo>
                    <a:pt x="417" y="123"/>
                    <a:pt x="417" y="123"/>
                    <a:pt x="417" y="123"/>
                  </a:cubicBezTo>
                  <a:cubicBezTo>
                    <a:pt x="417" y="115"/>
                    <a:pt x="412" y="108"/>
                    <a:pt x="403" y="102"/>
                  </a:cubicBezTo>
                  <a:cubicBezTo>
                    <a:pt x="412" y="96"/>
                    <a:pt x="417" y="89"/>
                    <a:pt x="417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52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1874144" y="4943220"/>
            <a:ext cx="176451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53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1980118" y="461523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54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4018041" y="4943220"/>
            <a:ext cx="176451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55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4124015" y="461523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56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6161938" y="4943220"/>
            <a:ext cx="176451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57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6267912" y="461523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58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8305835" y="4943220"/>
            <a:ext cx="176451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59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8411809" y="461523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48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7828970" y="2224222"/>
            <a:ext cx="3749908" cy="3721871"/>
            <a:chOff x="3311696" y="-5057774"/>
            <a:chExt cx="11253788" cy="11169650"/>
          </a:xfrm>
        </p:grpSpPr>
        <p:sp>
          <p:nvSpPr>
            <p:cNvPr id="78" name="Freeform 28"/>
            <p:cNvSpPr/>
            <p:nvPr/>
          </p:nvSpPr>
          <p:spPr bwMode="auto">
            <a:xfrm>
              <a:off x="8829846" y="-5035549"/>
              <a:ext cx="214313" cy="11147425"/>
            </a:xfrm>
            <a:custGeom>
              <a:avLst/>
              <a:gdLst>
                <a:gd name="T0" fmla="*/ 0 w 57"/>
                <a:gd name="T1" fmla="*/ 28 h 2970"/>
                <a:gd name="T2" fmla="*/ 29 w 57"/>
                <a:gd name="T3" fmla="*/ 0 h 2970"/>
                <a:gd name="T4" fmla="*/ 57 w 57"/>
                <a:gd name="T5" fmla="*/ 28 h 2970"/>
                <a:gd name="T6" fmla="*/ 57 w 57"/>
                <a:gd name="T7" fmla="*/ 2942 h 2970"/>
                <a:gd name="T8" fmla="*/ 29 w 57"/>
                <a:gd name="T9" fmla="*/ 2970 h 2970"/>
                <a:gd name="T10" fmla="*/ 0 w 57"/>
                <a:gd name="T11" fmla="*/ 2942 h 2970"/>
                <a:gd name="T12" fmla="*/ 0 w 57"/>
                <a:gd name="T13" fmla="*/ 28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970">
                  <a:moveTo>
                    <a:pt x="0" y="28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2942"/>
                    <a:pt x="57" y="2942"/>
                    <a:pt x="57" y="2942"/>
                  </a:cubicBezTo>
                  <a:cubicBezTo>
                    <a:pt x="57" y="2957"/>
                    <a:pt x="44" y="2970"/>
                    <a:pt x="29" y="2970"/>
                  </a:cubicBezTo>
                  <a:cubicBezTo>
                    <a:pt x="13" y="2970"/>
                    <a:pt x="0" y="2957"/>
                    <a:pt x="0" y="2942"/>
                  </a:cubicBezTo>
                  <a:cubicBezTo>
                    <a:pt x="0" y="28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29"/>
            <p:cNvSpPr/>
            <p:nvPr/>
          </p:nvSpPr>
          <p:spPr bwMode="auto">
            <a:xfrm>
              <a:off x="9036221" y="-1393824"/>
              <a:ext cx="5529263" cy="4143375"/>
            </a:xfrm>
            <a:custGeom>
              <a:avLst/>
              <a:gdLst>
                <a:gd name="T0" fmla="*/ 1188 w 1474"/>
                <a:gd name="T1" fmla="*/ 0 h 1104"/>
                <a:gd name="T2" fmla="*/ 286 w 1474"/>
                <a:gd name="T3" fmla="*/ 0 h 1104"/>
                <a:gd name="T4" fmla="*/ 0 w 1474"/>
                <a:gd name="T5" fmla="*/ 286 h 1104"/>
                <a:gd name="T6" fmla="*/ 0 w 1474"/>
                <a:gd name="T7" fmla="*/ 1104 h 1104"/>
                <a:gd name="T8" fmla="*/ 1188 w 1474"/>
                <a:gd name="T9" fmla="*/ 808 h 1104"/>
                <a:gd name="T10" fmla="*/ 1474 w 1474"/>
                <a:gd name="T11" fmla="*/ 522 h 1104"/>
                <a:gd name="T12" fmla="*/ 1474 w 1474"/>
                <a:gd name="T13" fmla="*/ 286 h 1104"/>
                <a:gd name="T14" fmla="*/ 1188 w 1474"/>
                <a:gd name="T15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4">
                  <a:moveTo>
                    <a:pt x="1188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129" y="0"/>
                    <a:pt x="0" y="129"/>
                    <a:pt x="0" y="286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232" y="852"/>
                    <a:pt x="848" y="808"/>
                    <a:pt x="1188" y="808"/>
                  </a:cubicBezTo>
                  <a:cubicBezTo>
                    <a:pt x="1345" y="808"/>
                    <a:pt x="1474" y="679"/>
                    <a:pt x="1474" y="522"/>
                  </a:cubicBezTo>
                  <a:cubicBezTo>
                    <a:pt x="1474" y="286"/>
                    <a:pt x="1474" y="286"/>
                    <a:pt x="1474" y="286"/>
                  </a:cubicBezTo>
                  <a:cubicBezTo>
                    <a:pt x="1474" y="129"/>
                    <a:pt x="1345" y="0"/>
                    <a:pt x="1188" y="0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30"/>
            <p:cNvSpPr/>
            <p:nvPr/>
          </p:nvSpPr>
          <p:spPr bwMode="auto">
            <a:xfrm>
              <a:off x="9036221" y="1074739"/>
              <a:ext cx="5399088" cy="2236788"/>
            </a:xfrm>
            <a:custGeom>
              <a:avLst/>
              <a:gdLst>
                <a:gd name="T0" fmla="*/ 0 w 1439"/>
                <a:gd name="T1" fmla="*/ 596 h 596"/>
                <a:gd name="T2" fmla="*/ 1185 w 1439"/>
                <a:gd name="T3" fmla="*/ 182 h 596"/>
                <a:gd name="T4" fmla="*/ 1439 w 1439"/>
                <a:gd name="T5" fmla="*/ 0 h 596"/>
                <a:gd name="T6" fmla="*/ 1188 w 1439"/>
                <a:gd name="T7" fmla="*/ 150 h 596"/>
                <a:gd name="T8" fmla="*/ 0 w 1439"/>
                <a:gd name="T9" fmla="*/ 446 h 596"/>
                <a:gd name="T10" fmla="*/ 0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0" y="596"/>
                  </a:moveTo>
                  <a:cubicBezTo>
                    <a:pt x="231" y="321"/>
                    <a:pt x="846" y="216"/>
                    <a:pt x="1185" y="182"/>
                  </a:cubicBezTo>
                  <a:cubicBezTo>
                    <a:pt x="1295" y="171"/>
                    <a:pt x="1392" y="98"/>
                    <a:pt x="1439" y="0"/>
                  </a:cubicBezTo>
                  <a:cubicBezTo>
                    <a:pt x="1390" y="89"/>
                    <a:pt x="1296" y="150"/>
                    <a:pt x="1188" y="150"/>
                  </a:cubicBezTo>
                  <a:cubicBezTo>
                    <a:pt x="848" y="150"/>
                    <a:pt x="232" y="194"/>
                    <a:pt x="0" y="446"/>
                  </a:cubicBezTo>
                  <a:cubicBezTo>
                    <a:pt x="0" y="596"/>
                    <a:pt x="0" y="596"/>
                    <a:pt x="0" y="59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31"/>
            <p:cNvSpPr/>
            <p:nvPr/>
          </p:nvSpPr>
          <p:spPr bwMode="auto">
            <a:xfrm>
              <a:off x="3311696" y="838201"/>
              <a:ext cx="5529263" cy="4143375"/>
            </a:xfrm>
            <a:custGeom>
              <a:avLst/>
              <a:gdLst>
                <a:gd name="T0" fmla="*/ 286 w 1474"/>
                <a:gd name="T1" fmla="*/ 0 h 1104"/>
                <a:gd name="T2" fmla="*/ 1188 w 1474"/>
                <a:gd name="T3" fmla="*/ 0 h 1104"/>
                <a:gd name="T4" fmla="*/ 1474 w 1474"/>
                <a:gd name="T5" fmla="*/ 286 h 1104"/>
                <a:gd name="T6" fmla="*/ 1474 w 1474"/>
                <a:gd name="T7" fmla="*/ 1104 h 1104"/>
                <a:gd name="T8" fmla="*/ 286 w 1474"/>
                <a:gd name="T9" fmla="*/ 808 h 1104"/>
                <a:gd name="T10" fmla="*/ 0 w 1474"/>
                <a:gd name="T11" fmla="*/ 522 h 1104"/>
                <a:gd name="T12" fmla="*/ 0 w 1474"/>
                <a:gd name="T13" fmla="*/ 286 h 1104"/>
                <a:gd name="T14" fmla="*/ 286 w 1474"/>
                <a:gd name="T15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4">
                  <a:moveTo>
                    <a:pt x="286" y="0"/>
                  </a:moveTo>
                  <a:cubicBezTo>
                    <a:pt x="1188" y="0"/>
                    <a:pt x="1188" y="0"/>
                    <a:pt x="1188" y="0"/>
                  </a:cubicBezTo>
                  <a:cubicBezTo>
                    <a:pt x="1345" y="0"/>
                    <a:pt x="1474" y="129"/>
                    <a:pt x="1474" y="286"/>
                  </a:cubicBezTo>
                  <a:cubicBezTo>
                    <a:pt x="1474" y="1104"/>
                    <a:pt x="1474" y="1104"/>
                    <a:pt x="1474" y="1104"/>
                  </a:cubicBezTo>
                  <a:cubicBezTo>
                    <a:pt x="1242" y="852"/>
                    <a:pt x="626" y="808"/>
                    <a:pt x="286" y="808"/>
                  </a:cubicBezTo>
                  <a:cubicBezTo>
                    <a:pt x="129" y="808"/>
                    <a:pt x="0" y="679"/>
                    <a:pt x="0" y="522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9"/>
                    <a:pt x="129" y="0"/>
                    <a:pt x="286" y="0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32"/>
            <p:cNvSpPr/>
            <p:nvPr/>
          </p:nvSpPr>
          <p:spPr bwMode="auto">
            <a:xfrm>
              <a:off x="3435521" y="3308351"/>
              <a:ext cx="5397500" cy="2236788"/>
            </a:xfrm>
            <a:custGeom>
              <a:avLst/>
              <a:gdLst>
                <a:gd name="T0" fmla="*/ 1439 w 1439"/>
                <a:gd name="T1" fmla="*/ 596 h 596"/>
                <a:gd name="T2" fmla="*/ 255 w 1439"/>
                <a:gd name="T3" fmla="*/ 182 h 596"/>
                <a:gd name="T4" fmla="*/ 0 w 1439"/>
                <a:gd name="T5" fmla="*/ 0 h 596"/>
                <a:gd name="T6" fmla="*/ 251 w 1439"/>
                <a:gd name="T7" fmla="*/ 150 h 596"/>
                <a:gd name="T8" fmla="*/ 1439 w 1439"/>
                <a:gd name="T9" fmla="*/ 446 h 596"/>
                <a:gd name="T10" fmla="*/ 1439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1439" y="596"/>
                  </a:moveTo>
                  <a:cubicBezTo>
                    <a:pt x="1208" y="321"/>
                    <a:pt x="593" y="216"/>
                    <a:pt x="255" y="182"/>
                  </a:cubicBezTo>
                  <a:cubicBezTo>
                    <a:pt x="144" y="171"/>
                    <a:pt x="47" y="98"/>
                    <a:pt x="0" y="0"/>
                  </a:cubicBezTo>
                  <a:cubicBezTo>
                    <a:pt x="49" y="89"/>
                    <a:pt x="143" y="150"/>
                    <a:pt x="251" y="150"/>
                  </a:cubicBezTo>
                  <a:cubicBezTo>
                    <a:pt x="591" y="150"/>
                    <a:pt x="1208" y="194"/>
                    <a:pt x="1439" y="446"/>
                  </a:cubicBezTo>
                  <a:cubicBezTo>
                    <a:pt x="1439" y="596"/>
                    <a:pt x="1439" y="596"/>
                    <a:pt x="1439" y="59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33"/>
            <p:cNvSpPr/>
            <p:nvPr/>
          </p:nvSpPr>
          <p:spPr bwMode="auto">
            <a:xfrm>
              <a:off x="9036221" y="-2587624"/>
              <a:ext cx="5399088" cy="2239963"/>
            </a:xfrm>
            <a:custGeom>
              <a:avLst/>
              <a:gdLst>
                <a:gd name="T0" fmla="*/ 0 w 1439"/>
                <a:gd name="T1" fmla="*/ 597 h 597"/>
                <a:gd name="T2" fmla="*/ 1185 w 1439"/>
                <a:gd name="T3" fmla="*/ 183 h 597"/>
                <a:gd name="T4" fmla="*/ 1439 w 1439"/>
                <a:gd name="T5" fmla="*/ 0 h 597"/>
                <a:gd name="T6" fmla="*/ 1188 w 1439"/>
                <a:gd name="T7" fmla="*/ 150 h 597"/>
                <a:gd name="T8" fmla="*/ 0 w 1439"/>
                <a:gd name="T9" fmla="*/ 447 h 597"/>
                <a:gd name="T10" fmla="*/ 0 w 1439"/>
                <a:gd name="T11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7">
                  <a:moveTo>
                    <a:pt x="0" y="597"/>
                  </a:moveTo>
                  <a:cubicBezTo>
                    <a:pt x="231" y="322"/>
                    <a:pt x="846" y="216"/>
                    <a:pt x="1185" y="183"/>
                  </a:cubicBezTo>
                  <a:cubicBezTo>
                    <a:pt x="1295" y="172"/>
                    <a:pt x="1392" y="98"/>
                    <a:pt x="1439" y="0"/>
                  </a:cubicBezTo>
                  <a:cubicBezTo>
                    <a:pt x="1390" y="90"/>
                    <a:pt x="1296" y="150"/>
                    <a:pt x="1188" y="150"/>
                  </a:cubicBezTo>
                  <a:cubicBezTo>
                    <a:pt x="848" y="150"/>
                    <a:pt x="232" y="194"/>
                    <a:pt x="0" y="447"/>
                  </a:cubicBezTo>
                  <a:cubicBezTo>
                    <a:pt x="0" y="597"/>
                    <a:pt x="0" y="597"/>
                    <a:pt x="0" y="597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34"/>
            <p:cNvSpPr/>
            <p:nvPr/>
          </p:nvSpPr>
          <p:spPr bwMode="auto">
            <a:xfrm>
              <a:off x="9036221" y="-5057774"/>
              <a:ext cx="5529263" cy="4148138"/>
            </a:xfrm>
            <a:custGeom>
              <a:avLst/>
              <a:gdLst>
                <a:gd name="T0" fmla="*/ 1188 w 1474"/>
                <a:gd name="T1" fmla="*/ 0 h 1105"/>
                <a:gd name="T2" fmla="*/ 286 w 1474"/>
                <a:gd name="T3" fmla="*/ 0 h 1105"/>
                <a:gd name="T4" fmla="*/ 0 w 1474"/>
                <a:gd name="T5" fmla="*/ 286 h 1105"/>
                <a:gd name="T6" fmla="*/ 0 w 1474"/>
                <a:gd name="T7" fmla="*/ 1105 h 1105"/>
                <a:gd name="T8" fmla="*/ 1188 w 1474"/>
                <a:gd name="T9" fmla="*/ 808 h 1105"/>
                <a:gd name="T10" fmla="*/ 1474 w 1474"/>
                <a:gd name="T11" fmla="*/ 522 h 1105"/>
                <a:gd name="T12" fmla="*/ 1474 w 1474"/>
                <a:gd name="T13" fmla="*/ 286 h 1105"/>
                <a:gd name="T14" fmla="*/ 1188 w 1474"/>
                <a:gd name="T15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5">
                  <a:moveTo>
                    <a:pt x="1188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129" y="0"/>
                    <a:pt x="0" y="129"/>
                    <a:pt x="0" y="286"/>
                  </a:cubicBezTo>
                  <a:cubicBezTo>
                    <a:pt x="0" y="1105"/>
                    <a:pt x="0" y="1105"/>
                    <a:pt x="0" y="1105"/>
                  </a:cubicBezTo>
                  <a:cubicBezTo>
                    <a:pt x="232" y="852"/>
                    <a:pt x="848" y="808"/>
                    <a:pt x="1188" y="808"/>
                  </a:cubicBezTo>
                  <a:cubicBezTo>
                    <a:pt x="1345" y="808"/>
                    <a:pt x="1474" y="680"/>
                    <a:pt x="1474" y="522"/>
                  </a:cubicBezTo>
                  <a:cubicBezTo>
                    <a:pt x="1474" y="286"/>
                    <a:pt x="1474" y="286"/>
                    <a:pt x="1474" y="286"/>
                  </a:cubicBezTo>
                  <a:cubicBezTo>
                    <a:pt x="1474" y="129"/>
                    <a:pt x="1345" y="0"/>
                    <a:pt x="1188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35"/>
            <p:cNvSpPr/>
            <p:nvPr/>
          </p:nvSpPr>
          <p:spPr bwMode="auto">
            <a:xfrm>
              <a:off x="3311696" y="-2824162"/>
              <a:ext cx="5529263" cy="4146550"/>
            </a:xfrm>
            <a:custGeom>
              <a:avLst/>
              <a:gdLst>
                <a:gd name="T0" fmla="*/ 286 w 1474"/>
                <a:gd name="T1" fmla="*/ 0 h 1105"/>
                <a:gd name="T2" fmla="*/ 1188 w 1474"/>
                <a:gd name="T3" fmla="*/ 0 h 1105"/>
                <a:gd name="T4" fmla="*/ 1474 w 1474"/>
                <a:gd name="T5" fmla="*/ 286 h 1105"/>
                <a:gd name="T6" fmla="*/ 1474 w 1474"/>
                <a:gd name="T7" fmla="*/ 1105 h 1105"/>
                <a:gd name="T8" fmla="*/ 286 w 1474"/>
                <a:gd name="T9" fmla="*/ 808 h 1105"/>
                <a:gd name="T10" fmla="*/ 0 w 1474"/>
                <a:gd name="T11" fmla="*/ 522 h 1105"/>
                <a:gd name="T12" fmla="*/ 0 w 1474"/>
                <a:gd name="T13" fmla="*/ 286 h 1105"/>
                <a:gd name="T14" fmla="*/ 286 w 1474"/>
                <a:gd name="T15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5">
                  <a:moveTo>
                    <a:pt x="286" y="0"/>
                  </a:moveTo>
                  <a:cubicBezTo>
                    <a:pt x="1188" y="0"/>
                    <a:pt x="1188" y="0"/>
                    <a:pt x="1188" y="0"/>
                  </a:cubicBezTo>
                  <a:cubicBezTo>
                    <a:pt x="1345" y="0"/>
                    <a:pt x="1474" y="129"/>
                    <a:pt x="1474" y="286"/>
                  </a:cubicBezTo>
                  <a:cubicBezTo>
                    <a:pt x="1474" y="1105"/>
                    <a:pt x="1474" y="1105"/>
                    <a:pt x="1474" y="1105"/>
                  </a:cubicBezTo>
                  <a:cubicBezTo>
                    <a:pt x="1242" y="853"/>
                    <a:pt x="626" y="808"/>
                    <a:pt x="286" y="808"/>
                  </a:cubicBezTo>
                  <a:cubicBezTo>
                    <a:pt x="129" y="808"/>
                    <a:pt x="0" y="680"/>
                    <a:pt x="0" y="522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9"/>
                    <a:pt x="129" y="0"/>
                    <a:pt x="286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36"/>
            <p:cNvSpPr/>
            <p:nvPr/>
          </p:nvSpPr>
          <p:spPr bwMode="auto">
            <a:xfrm>
              <a:off x="3435521" y="-350837"/>
              <a:ext cx="5397500" cy="2236788"/>
            </a:xfrm>
            <a:custGeom>
              <a:avLst/>
              <a:gdLst>
                <a:gd name="T0" fmla="*/ 1439 w 1439"/>
                <a:gd name="T1" fmla="*/ 596 h 596"/>
                <a:gd name="T2" fmla="*/ 255 w 1439"/>
                <a:gd name="T3" fmla="*/ 182 h 596"/>
                <a:gd name="T4" fmla="*/ 0 w 1439"/>
                <a:gd name="T5" fmla="*/ 0 h 596"/>
                <a:gd name="T6" fmla="*/ 251 w 1439"/>
                <a:gd name="T7" fmla="*/ 149 h 596"/>
                <a:gd name="T8" fmla="*/ 1439 w 1439"/>
                <a:gd name="T9" fmla="*/ 446 h 596"/>
                <a:gd name="T10" fmla="*/ 1439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1439" y="596"/>
                  </a:moveTo>
                  <a:cubicBezTo>
                    <a:pt x="1208" y="321"/>
                    <a:pt x="593" y="216"/>
                    <a:pt x="255" y="182"/>
                  </a:cubicBezTo>
                  <a:cubicBezTo>
                    <a:pt x="144" y="171"/>
                    <a:pt x="47" y="97"/>
                    <a:pt x="0" y="0"/>
                  </a:cubicBezTo>
                  <a:cubicBezTo>
                    <a:pt x="49" y="89"/>
                    <a:pt x="143" y="149"/>
                    <a:pt x="251" y="149"/>
                  </a:cubicBezTo>
                  <a:cubicBezTo>
                    <a:pt x="591" y="149"/>
                    <a:pt x="1208" y="194"/>
                    <a:pt x="1439" y="446"/>
                  </a:cubicBezTo>
                  <a:cubicBezTo>
                    <a:pt x="1439" y="596"/>
                    <a:pt x="1439" y="596"/>
                    <a:pt x="1439" y="5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37"/>
            <p:cNvSpPr/>
            <p:nvPr/>
          </p:nvSpPr>
          <p:spPr bwMode="auto">
            <a:xfrm>
              <a:off x="7715421" y="-1165224"/>
              <a:ext cx="63500" cy="107950"/>
            </a:xfrm>
            <a:custGeom>
              <a:avLst/>
              <a:gdLst>
                <a:gd name="T0" fmla="*/ 0 w 17"/>
                <a:gd name="T1" fmla="*/ 15 h 29"/>
                <a:gd name="T2" fmla="*/ 17 w 17"/>
                <a:gd name="T3" fmla="*/ 29 h 29"/>
                <a:gd name="T4" fmla="*/ 17 w 17"/>
                <a:gd name="T5" fmla="*/ 0 h 29"/>
                <a:gd name="T6" fmla="*/ 5 w 17"/>
                <a:gd name="T7" fmla="*/ 4 h 29"/>
                <a:gd name="T8" fmla="*/ 0 w 17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0" y="15"/>
                  </a:moveTo>
                  <a:cubicBezTo>
                    <a:pt x="0" y="23"/>
                    <a:pt x="6" y="28"/>
                    <a:pt x="17" y="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8" y="2"/>
                    <a:pt x="5" y="4"/>
                  </a:cubicBezTo>
                  <a:cubicBezTo>
                    <a:pt x="1" y="7"/>
                    <a:pt x="0" y="10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38"/>
            <p:cNvSpPr/>
            <p:nvPr/>
          </p:nvSpPr>
          <p:spPr bwMode="auto">
            <a:xfrm>
              <a:off x="7824959" y="-974724"/>
              <a:ext cx="66675" cy="123825"/>
            </a:xfrm>
            <a:custGeom>
              <a:avLst/>
              <a:gdLst>
                <a:gd name="T0" fmla="*/ 0 w 18"/>
                <a:gd name="T1" fmla="*/ 0 h 33"/>
                <a:gd name="T2" fmla="*/ 0 w 18"/>
                <a:gd name="T3" fmla="*/ 33 h 33"/>
                <a:gd name="T4" fmla="*/ 13 w 18"/>
                <a:gd name="T5" fmla="*/ 28 h 33"/>
                <a:gd name="T6" fmla="*/ 18 w 18"/>
                <a:gd name="T7" fmla="*/ 16 h 33"/>
                <a:gd name="T8" fmla="*/ 0 w 1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5" y="33"/>
                    <a:pt x="9" y="31"/>
                    <a:pt x="13" y="28"/>
                  </a:cubicBezTo>
                  <a:cubicBezTo>
                    <a:pt x="17" y="25"/>
                    <a:pt x="18" y="21"/>
                    <a:pt x="18" y="16"/>
                  </a:cubicBezTo>
                  <a:cubicBezTo>
                    <a:pt x="18" y="8"/>
                    <a:pt x="12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39"/>
            <p:cNvSpPr/>
            <p:nvPr/>
          </p:nvSpPr>
          <p:spPr bwMode="auto">
            <a:xfrm>
              <a:off x="7528096" y="-1866899"/>
              <a:ext cx="566738" cy="255588"/>
            </a:xfrm>
            <a:custGeom>
              <a:avLst/>
              <a:gdLst>
                <a:gd name="T0" fmla="*/ 109 w 151"/>
                <a:gd name="T1" fmla="*/ 68 h 68"/>
                <a:gd name="T2" fmla="*/ 110 w 151"/>
                <a:gd name="T3" fmla="*/ 68 h 68"/>
                <a:gd name="T4" fmla="*/ 133 w 151"/>
                <a:gd name="T5" fmla="*/ 31 h 68"/>
                <a:gd name="T6" fmla="*/ 74 w 151"/>
                <a:gd name="T7" fmla="*/ 1 h 68"/>
                <a:gd name="T8" fmla="*/ 15 w 151"/>
                <a:gd name="T9" fmla="*/ 31 h 68"/>
                <a:gd name="T10" fmla="*/ 38 w 151"/>
                <a:gd name="T11" fmla="*/ 68 h 68"/>
                <a:gd name="T12" fmla="*/ 41 w 151"/>
                <a:gd name="T13" fmla="*/ 68 h 68"/>
                <a:gd name="T14" fmla="*/ 109 w 151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68">
                  <a:moveTo>
                    <a:pt x="109" y="68"/>
                  </a:moveTo>
                  <a:cubicBezTo>
                    <a:pt x="109" y="68"/>
                    <a:pt x="110" y="68"/>
                    <a:pt x="110" y="68"/>
                  </a:cubicBezTo>
                  <a:cubicBezTo>
                    <a:pt x="117" y="59"/>
                    <a:pt x="124" y="47"/>
                    <a:pt x="133" y="31"/>
                  </a:cubicBezTo>
                  <a:cubicBezTo>
                    <a:pt x="151" y="1"/>
                    <a:pt x="107" y="1"/>
                    <a:pt x="74" y="1"/>
                  </a:cubicBezTo>
                  <a:cubicBezTo>
                    <a:pt x="42" y="1"/>
                    <a:pt x="0" y="0"/>
                    <a:pt x="15" y="31"/>
                  </a:cubicBezTo>
                  <a:cubicBezTo>
                    <a:pt x="23" y="47"/>
                    <a:pt x="30" y="59"/>
                    <a:pt x="38" y="68"/>
                  </a:cubicBezTo>
                  <a:cubicBezTo>
                    <a:pt x="39" y="68"/>
                    <a:pt x="40" y="68"/>
                    <a:pt x="41" y="68"/>
                  </a:cubicBezTo>
                  <a:cubicBezTo>
                    <a:pt x="109" y="68"/>
                    <a:pt x="109" y="68"/>
                    <a:pt x="109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40"/>
            <p:cNvSpPr>
              <a:spLocks noEditPoints="1"/>
            </p:cNvSpPr>
            <p:nvPr/>
          </p:nvSpPr>
          <p:spPr bwMode="auto">
            <a:xfrm>
              <a:off x="7302671" y="-1544637"/>
              <a:ext cx="1006475" cy="1017588"/>
            </a:xfrm>
            <a:custGeom>
              <a:avLst/>
              <a:gdLst>
                <a:gd name="T0" fmla="*/ 167 w 268"/>
                <a:gd name="T1" fmla="*/ 189 h 271"/>
                <a:gd name="T2" fmla="*/ 139 w 268"/>
                <a:gd name="T3" fmla="*/ 200 h 271"/>
                <a:gd name="T4" fmla="*/ 139 w 268"/>
                <a:gd name="T5" fmla="*/ 216 h 271"/>
                <a:gd name="T6" fmla="*/ 127 w 268"/>
                <a:gd name="T7" fmla="*/ 216 h 271"/>
                <a:gd name="T8" fmla="*/ 127 w 268"/>
                <a:gd name="T9" fmla="*/ 200 h 271"/>
                <a:gd name="T10" fmla="*/ 87 w 268"/>
                <a:gd name="T11" fmla="*/ 170 h 271"/>
                <a:gd name="T12" fmla="*/ 105 w 268"/>
                <a:gd name="T13" fmla="*/ 165 h 271"/>
                <a:gd name="T14" fmla="*/ 127 w 268"/>
                <a:gd name="T15" fmla="*/ 185 h 271"/>
                <a:gd name="T16" fmla="*/ 127 w 268"/>
                <a:gd name="T17" fmla="*/ 151 h 271"/>
                <a:gd name="T18" fmla="*/ 98 w 268"/>
                <a:gd name="T19" fmla="*/ 138 h 271"/>
                <a:gd name="T20" fmla="*/ 91 w 268"/>
                <a:gd name="T21" fmla="*/ 119 h 271"/>
                <a:gd name="T22" fmla="*/ 127 w 268"/>
                <a:gd name="T23" fmla="*/ 86 h 271"/>
                <a:gd name="T24" fmla="*/ 127 w 268"/>
                <a:gd name="T25" fmla="*/ 74 h 271"/>
                <a:gd name="T26" fmla="*/ 139 w 268"/>
                <a:gd name="T27" fmla="*/ 74 h 271"/>
                <a:gd name="T28" fmla="*/ 139 w 268"/>
                <a:gd name="T29" fmla="*/ 86 h 271"/>
                <a:gd name="T30" fmla="*/ 172 w 268"/>
                <a:gd name="T31" fmla="*/ 112 h 271"/>
                <a:gd name="T32" fmla="*/ 155 w 268"/>
                <a:gd name="T33" fmla="*/ 116 h 271"/>
                <a:gd name="T34" fmla="*/ 139 w 268"/>
                <a:gd name="T35" fmla="*/ 101 h 271"/>
                <a:gd name="T36" fmla="*/ 139 w 268"/>
                <a:gd name="T37" fmla="*/ 131 h 271"/>
                <a:gd name="T38" fmla="*/ 161 w 268"/>
                <a:gd name="T39" fmla="*/ 138 h 271"/>
                <a:gd name="T40" fmla="*/ 172 w 268"/>
                <a:gd name="T41" fmla="*/ 148 h 271"/>
                <a:gd name="T42" fmla="*/ 176 w 268"/>
                <a:gd name="T43" fmla="*/ 166 h 271"/>
                <a:gd name="T44" fmla="*/ 167 w 268"/>
                <a:gd name="T45" fmla="*/ 189 h 271"/>
                <a:gd name="T46" fmla="*/ 177 w 268"/>
                <a:gd name="T47" fmla="*/ 2 h 271"/>
                <a:gd name="T48" fmla="*/ 169 w 268"/>
                <a:gd name="T49" fmla="*/ 12 h 271"/>
                <a:gd name="T50" fmla="*/ 101 w 268"/>
                <a:gd name="T51" fmla="*/ 12 h 271"/>
                <a:gd name="T52" fmla="*/ 92 w 268"/>
                <a:gd name="T53" fmla="*/ 0 h 271"/>
                <a:gd name="T54" fmla="*/ 0 w 268"/>
                <a:gd name="T55" fmla="*/ 171 h 271"/>
                <a:gd name="T56" fmla="*/ 134 w 268"/>
                <a:gd name="T57" fmla="*/ 271 h 271"/>
                <a:gd name="T58" fmla="*/ 268 w 268"/>
                <a:gd name="T59" fmla="*/ 171 h 271"/>
                <a:gd name="T60" fmla="*/ 177 w 268"/>
                <a:gd name="T61" fmla="*/ 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271">
                  <a:moveTo>
                    <a:pt x="167" y="189"/>
                  </a:moveTo>
                  <a:cubicBezTo>
                    <a:pt x="160" y="196"/>
                    <a:pt x="151" y="199"/>
                    <a:pt x="139" y="200"/>
                  </a:cubicBezTo>
                  <a:cubicBezTo>
                    <a:pt x="139" y="216"/>
                    <a:pt x="139" y="216"/>
                    <a:pt x="139" y="216"/>
                  </a:cubicBezTo>
                  <a:cubicBezTo>
                    <a:pt x="127" y="216"/>
                    <a:pt x="127" y="216"/>
                    <a:pt x="127" y="216"/>
                  </a:cubicBezTo>
                  <a:cubicBezTo>
                    <a:pt x="127" y="200"/>
                    <a:pt x="127" y="200"/>
                    <a:pt x="127" y="200"/>
                  </a:cubicBezTo>
                  <a:cubicBezTo>
                    <a:pt x="106" y="198"/>
                    <a:pt x="93" y="188"/>
                    <a:pt x="87" y="170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8" y="177"/>
                    <a:pt x="116" y="184"/>
                    <a:pt x="127" y="185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12" y="148"/>
                    <a:pt x="102" y="143"/>
                    <a:pt x="98" y="138"/>
                  </a:cubicBezTo>
                  <a:cubicBezTo>
                    <a:pt x="93" y="133"/>
                    <a:pt x="91" y="126"/>
                    <a:pt x="91" y="119"/>
                  </a:cubicBezTo>
                  <a:cubicBezTo>
                    <a:pt x="91" y="100"/>
                    <a:pt x="103" y="89"/>
                    <a:pt x="127" y="8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56" y="88"/>
                    <a:pt x="167" y="97"/>
                    <a:pt x="172" y="112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2" y="107"/>
                    <a:pt x="146" y="102"/>
                    <a:pt x="139" y="101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50" y="134"/>
                    <a:pt x="157" y="137"/>
                    <a:pt x="161" y="138"/>
                  </a:cubicBezTo>
                  <a:cubicBezTo>
                    <a:pt x="165" y="140"/>
                    <a:pt x="168" y="143"/>
                    <a:pt x="172" y="148"/>
                  </a:cubicBezTo>
                  <a:cubicBezTo>
                    <a:pt x="175" y="153"/>
                    <a:pt x="176" y="159"/>
                    <a:pt x="176" y="166"/>
                  </a:cubicBezTo>
                  <a:cubicBezTo>
                    <a:pt x="176" y="175"/>
                    <a:pt x="173" y="183"/>
                    <a:pt x="167" y="189"/>
                  </a:cubicBezTo>
                  <a:close/>
                  <a:moveTo>
                    <a:pt x="177" y="2"/>
                  </a:moveTo>
                  <a:cubicBezTo>
                    <a:pt x="176" y="8"/>
                    <a:pt x="173" y="12"/>
                    <a:pt x="169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6" y="12"/>
                    <a:pt x="93" y="7"/>
                    <a:pt x="92" y="0"/>
                  </a:cubicBezTo>
                  <a:cubicBezTo>
                    <a:pt x="42" y="30"/>
                    <a:pt x="0" y="109"/>
                    <a:pt x="0" y="171"/>
                  </a:cubicBezTo>
                  <a:cubicBezTo>
                    <a:pt x="0" y="249"/>
                    <a:pt x="60" y="271"/>
                    <a:pt x="134" y="271"/>
                  </a:cubicBezTo>
                  <a:cubicBezTo>
                    <a:pt x="208" y="271"/>
                    <a:pt x="268" y="249"/>
                    <a:pt x="268" y="171"/>
                  </a:cubicBezTo>
                  <a:cubicBezTo>
                    <a:pt x="268" y="110"/>
                    <a:pt x="224" y="35"/>
                    <a:pt x="17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41"/>
            <p:cNvSpPr/>
            <p:nvPr/>
          </p:nvSpPr>
          <p:spPr bwMode="auto">
            <a:xfrm>
              <a:off x="7794796" y="1844676"/>
              <a:ext cx="33338" cy="142875"/>
            </a:xfrm>
            <a:custGeom>
              <a:avLst/>
              <a:gdLst>
                <a:gd name="T0" fmla="*/ 9 w 9"/>
                <a:gd name="T1" fmla="*/ 34 h 38"/>
                <a:gd name="T2" fmla="*/ 4 w 9"/>
                <a:gd name="T3" fmla="*/ 38 h 38"/>
                <a:gd name="T4" fmla="*/ 4 w 9"/>
                <a:gd name="T5" fmla="*/ 38 h 38"/>
                <a:gd name="T6" fmla="*/ 0 w 9"/>
                <a:gd name="T7" fmla="*/ 34 h 38"/>
                <a:gd name="T8" fmla="*/ 0 w 9"/>
                <a:gd name="T9" fmla="*/ 4 h 38"/>
                <a:gd name="T10" fmla="*/ 4 w 9"/>
                <a:gd name="T11" fmla="*/ 0 h 38"/>
                <a:gd name="T12" fmla="*/ 4 w 9"/>
                <a:gd name="T13" fmla="*/ 0 h 38"/>
                <a:gd name="T14" fmla="*/ 9 w 9"/>
                <a:gd name="T15" fmla="*/ 4 h 38"/>
                <a:gd name="T16" fmla="*/ 9 w 9"/>
                <a:gd name="T17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8">
                  <a:moveTo>
                    <a:pt x="9" y="34"/>
                  </a:moveTo>
                  <a:cubicBezTo>
                    <a:pt x="9" y="36"/>
                    <a:pt x="7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36"/>
                    <a:pt x="0" y="3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34"/>
                    <a:pt x="9" y="34"/>
                    <a:pt x="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42"/>
            <p:cNvSpPr/>
            <p:nvPr/>
          </p:nvSpPr>
          <p:spPr bwMode="auto">
            <a:xfrm>
              <a:off x="7329659" y="2062164"/>
              <a:ext cx="119063" cy="112713"/>
            </a:xfrm>
            <a:custGeom>
              <a:avLst/>
              <a:gdLst>
                <a:gd name="T0" fmla="*/ 30 w 32"/>
                <a:gd name="T1" fmla="*/ 21 h 30"/>
                <a:gd name="T2" fmla="*/ 30 w 32"/>
                <a:gd name="T3" fmla="*/ 28 h 30"/>
                <a:gd name="T4" fmla="*/ 30 w 32"/>
                <a:gd name="T5" fmla="*/ 28 h 30"/>
                <a:gd name="T6" fmla="*/ 24 w 32"/>
                <a:gd name="T7" fmla="*/ 29 h 30"/>
                <a:gd name="T8" fmla="*/ 2 w 32"/>
                <a:gd name="T9" fmla="*/ 9 h 30"/>
                <a:gd name="T10" fmla="*/ 2 w 32"/>
                <a:gd name="T11" fmla="*/ 2 h 30"/>
                <a:gd name="T12" fmla="*/ 2 w 32"/>
                <a:gd name="T13" fmla="*/ 2 h 30"/>
                <a:gd name="T14" fmla="*/ 8 w 32"/>
                <a:gd name="T15" fmla="*/ 1 h 30"/>
                <a:gd name="T16" fmla="*/ 30 w 32"/>
                <a:gd name="T17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30" y="21"/>
                  </a:moveTo>
                  <a:cubicBezTo>
                    <a:pt x="32" y="23"/>
                    <a:pt x="32" y="26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8" y="30"/>
                    <a:pt x="25" y="30"/>
                    <a:pt x="24" y="2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7" y="0"/>
                    <a:pt x="8" y="1"/>
                  </a:cubicBezTo>
                  <a:cubicBezTo>
                    <a:pt x="30" y="21"/>
                    <a:pt x="30" y="21"/>
                    <a:pt x="3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43"/>
            <p:cNvSpPr/>
            <p:nvPr/>
          </p:nvSpPr>
          <p:spPr bwMode="auto">
            <a:xfrm>
              <a:off x="7186784" y="2543176"/>
              <a:ext cx="142875" cy="52388"/>
            </a:xfrm>
            <a:custGeom>
              <a:avLst/>
              <a:gdLst>
                <a:gd name="T0" fmla="*/ 33 w 38"/>
                <a:gd name="T1" fmla="*/ 0 h 14"/>
                <a:gd name="T2" fmla="*/ 38 w 38"/>
                <a:gd name="T3" fmla="*/ 5 h 14"/>
                <a:gd name="T4" fmla="*/ 38 w 38"/>
                <a:gd name="T5" fmla="*/ 5 h 14"/>
                <a:gd name="T6" fmla="*/ 34 w 38"/>
                <a:gd name="T7" fmla="*/ 10 h 14"/>
                <a:gd name="T8" fmla="*/ 5 w 38"/>
                <a:gd name="T9" fmla="*/ 13 h 14"/>
                <a:gd name="T10" fmla="*/ 0 w 38"/>
                <a:gd name="T11" fmla="*/ 9 h 14"/>
                <a:gd name="T12" fmla="*/ 0 w 38"/>
                <a:gd name="T13" fmla="*/ 9 h 14"/>
                <a:gd name="T14" fmla="*/ 3 w 38"/>
                <a:gd name="T15" fmla="*/ 4 h 14"/>
                <a:gd name="T16" fmla="*/ 33 w 38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4">
                  <a:moveTo>
                    <a:pt x="33" y="0"/>
                  </a:moveTo>
                  <a:cubicBezTo>
                    <a:pt x="35" y="0"/>
                    <a:pt x="37" y="2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8"/>
                    <a:pt x="36" y="10"/>
                    <a:pt x="34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4"/>
                    <a:pt x="0" y="12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44"/>
            <p:cNvSpPr/>
            <p:nvPr/>
          </p:nvSpPr>
          <p:spPr bwMode="auto">
            <a:xfrm>
              <a:off x="8331371" y="2508251"/>
              <a:ext cx="142875" cy="52388"/>
            </a:xfrm>
            <a:custGeom>
              <a:avLst/>
              <a:gdLst>
                <a:gd name="T0" fmla="*/ 4 w 38"/>
                <a:gd name="T1" fmla="*/ 11 h 14"/>
                <a:gd name="T2" fmla="*/ 0 w 38"/>
                <a:gd name="T3" fmla="*/ 5 h 14"/>
                <a:gd name="T4" fmla="*/ 0 w 38"/>
                <a:gd name="T5" fmla="*/ 5 h 14"/>
                <a:gd name="T6" fmla="*/ 5 w 38"/>
                <a:gd name="T7" fmla="*/ 1 h 14"/>
                <a:gd name="T8" fmla="*/ 34 w 38"/>
                <a:gd name="T9" fmla="*/ 4 h 14"/>
                <a:gd name="T10" fmla="*/ 38 w 38"/>
                <a:gd name="T11" fmla="*/ 9 h 14"/>
                <a:gd name="T12" fmla="*/ 38 w 38"/>
                <a:gd name="T13" fmla="*/ 9 h 14"/>
                <a:gd name="T14" fmla="*/ 33 w 38"/>
                <a:gd name="T15" fmla="*/ 14 h 14"/>
                <a:gd name="T16" fmla="*/ 4 w 38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4">
                  <a:moveTo>
                    <a:pt x="4" y="11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1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4"/>
                    <a:pt x="38" y="6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2"/>
                    <a:pt x="35" y="14"/>
                    <a:pt x="33" y="14"/>
                  </a:cubicBezTo>
                  <a:cubicBezTo>
                    <a:pt x="4" y="11"/>
                    <a:pt x="4" y="11"/>
                    <a:pt x="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45"/>
            <p:cNvSpPr/>
            <p:nvPr/>
          </p:nvSpPr>
          <p:spPr bwMode="auto">
            <a:xfrm>
              <a:off x="8185321" y="2035176"/>
              <a:ext cx="119063" cy="117475"/>
            </a:xfrm>
            <a:custGeom>
              <a:avLst/>
              <a:gdLst>
                <a:gd name="T0" fmla="*/ 8 w 32"/>
                <a:gd name="T1" fmla="*/ 29 h 31"/>
                <a:gd name="T2" fmla="*/ 2 w 32"/>
                <a:gd name="T3" fmla="*/ 28 h 31"/>
                <a:gd name="T4" fmla="*/ 2 w 32"/>
                <a:gd name="T5" fmla="*/ 28 h 31"/>
                <a:gd name="T6" fmla="*/ 2 w 32"/>
                <a:gd name="T7" fmla="*/ 22 h 31"/>
                <a:gd name="T8" fmla="*/ 24 w 32"/>
                <a:gd name="T9" fmla="*/ 2 h 31"/>
                <a:gd name="T10" fmla="*/ 30 w 32"/>
                <a:gd name="T11" fmla="*/ 3 h 31"/>
                <a:gd name="T12" fmla="*/ 30 w 32"/>
                <a:gd name="T13" fmla="*/ 3 h 31"/>
                <a:gd name="T14" fmla="*/ 30 w 32"/>
                <a:gd name="T15" fmla="*/ 9 h 31"/>
                <a:gd name="T16" fmla="*/ 8 w 32"/>
                <a:gd name="T1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1">
                  <a:moveTo>
                    <a:pt x="8" y="29"/>
                  </a:moveTo>
                  <a:cubicBezTo>
                    <a:pt x="7" y="31"/>
                    <a:pt x="4" y="30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6"/>
                    <a:pt x="0" y="23"/>
                    <a:pt x="2" y="2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0"/>
                    <a:pt x="28" y="1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5"/>
                    <a:pt x="32" y="8"/>
                    <a:pt x="30" y="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46"/>
            <p:cNvSpPr>
              <a:spLocks noEditPoints="1"/>
            </p:cNvSpPr>
            <p:nvPr/>
          </p:nvSpPr>
          <p:spPr bwMode="auto">
            <a:xfrm>
              <a:off x="7415384" y="2043114"/>
              <a:ext cx="787400" cy="1108075"/>
            </a:xfrm>
            <a:custGeom>
              <a:avLst/>
              <a:gdLst>
                <a:gd name="T0" fmla="*/ 139 w 210"/>
                <a:gd name="T1" fmla="*/ 252 h 295"/>
                <a:gd name="T2" fmla="*/ 135 w 210"/>
                <a:gd name="T3" fmla="*/ 260 h 295"/>
                <a:gd name="T4" fmla="*/ 130 w 210"/>
                <a:gd name="T5" fmla="*/ 261 h 295"/>
                <a:gd name="T6" fmla="*/ 80 w 210"/>
                <a:gd name="T7" fmla="*/ 261 h 295"/>
                <a:gd name="T8" fmla="*/ 75 w 210"/>
                <a:gd name="T9" fmla="*/ 260 h 295"/>
                <a:gd name="T10" fmla="*/ 72 w 210"/>
                <a:gd name="T11" fmla="*/ 252 h 295"/>
                <a:gd name="T12" fmla="*/ 72 w 210"/>
                <a:gd name="T13" fmla="*/ 224 h 295"/>
                <a:gd name="T14" fmla="*/ 139 w 210"/>
                <a:gd name="T15" fmla="*/ 224 h 295"/>
                <a:gd name="T16" fmla="*/ 139 w 210"/>
                <a:gd name="T17" fmla="*/ 252 h 295"/>
                <a:gd name="T18" fmla="*/ 66 w 210"/>
                <a:gd name="T19" fmla="*/ 53 h 295"/>
                <a:gd name="T20" fmla="*/ 39 w 210"/>
                <a:gd name="T21" fmla="*/ 106 h 295"/>
                <a:gd name="T22" fmla="*/ 63 w 210"/>
                <a:gd name="T23" fmla="*/ 156 h 295"/>
                <a:gd name="T24" fmla="*/ 64 w 210"/>
                <a:gd name="T25" fmla="*/ 163 h 295"/>
                <a:gd name="T26" fmla="*/ 64 w 210"/>
                <a:gd name="T27" fmla="*/ 163 h 295"/>
                <a:gd name="T28" fmla="*/ 56 w 210"/>
                <a:gd name="T29" fmla="*/ 164 h 295"/>
                <a:gd name="T30" fmla="*/ 29 w 210"/>
                <a:gd name="T31" fmla="*/ 106 h 295"/>
                <a:gd name="T32" fmla="*/ 60 w 210"/>
                <a:gd name="T33" fmla="*/ 45 h 295"/>
                <a:gd name="T34" fmla="*/ 67 w 210"/>
                <a:gd name="T35" fmla="*/ 46 h 295"/>
                <a:gd name="T36" fmla="*/ 67 w 210"/>
                <a:gd name="T37" fmla="*/ 47 h 295"/>
                <a:gd name="T38" fmla="*/ 66 w 210"/>
                <a:gd name="T39" fmla="*/ 53 h 295"/>
                <a:gd name="T40" fmla="*/ 210 w 210"/>
                <a:gd name="T41" fmla="*/ 106 h 295"/>
                <a:gd name="T42" fmla="*/ 105 w 210"/>
                <a:gd name="T43" fmla="*/ 0 h 295"/>
                <a:gd name="T44" fmla="*/ 0 w 210"/>
                <a:gd name="T45" fmla="*/ 106 h 295"/>
                <a:gd name="T46" fmla="*/ 62 w 210"/>
                <a:gd name="T47" fmla="*/ 202 h 295"/>
                <a:gd name="T48" fmla="*/ 62 w 210"/>
                <a:gd name="T49" fmla="*/ 224 h 295"/>
                <a:gd name="T50" fmla="*/ 62 w 210"/>
                <a:gd name="T51" fmla="*/ 252 h 295"/>
                <a:gd name="T52" fmla="*/ 77 w 210"/>
                <a:gd name="T53" fmla="*/ 271 h 295"/>
                <a:gd name="T54" fmla="*/ 79 w 210"/>
                <a:gd name="T55" fmla="*/ 279 h 295"/>
                <a:gd name="T56" fmla="*/ 98 w 210"/>
                <a:gd name="T57" fmla="*/ 295 h 295"/>
                <a:gd name="T58" fmla="*/ 112 w 210"/>
                <a:gd name="T59" fmla="*/ 295 h 295"/>
                <a:gd name="T60" fmla="*/ 131 w 210"/>
                <a:gd name="T61" fmla="*/ 279 h 295"/>
                <a:gd name="T62" fmla="*/ 133 w 210"/>
                <a:gd name="T63" fmla="*/ 271 h 295"/>
                <a:gd name="T64" fmla="*/ 148 w 210"/>
                <a:gd name="T65" fmla="*/ 252 h 295"/>
                <a:gd name="T66" fmla="*/ 148 w 210"/>
                <a:gd name="T67" fmla="*/ 214 h 295"/>
                <a:gd name="T68" fmla="*/ 148 w 210"/>
                <a:gd name="T69" fmla="*/ 202 h 295"/>
                <a:gd name="T70" fmla="*/ 210 w 210"/>
                <a:gd name="T71" fmla="*/ 10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295">
                  <a:moveTo>
                    <a:pt x="139" y="252"/>
                  </a:moveTo>
                  <a:cubicBezTo>
                    <a:pt x="139" y="255"/>
                    <a:pt x="137" y="258"/>
                    <a:pt x="135" y="260"/>
                  </a:cubicBezTo>
                  <a:cubicBezTo>
                    <a:pt x="133" y="261"/>
                    <a:pt x="132" y="261"/>
                    <a:pt x="130" y="261"/>
                  </a:cubicBezTo>
                  <a:cubicBezTo>
                    <a:pt x="80" y="261"/>
                    <a:pt x="80" y="261"/>
                    <a:pt x="80" y="261"/>
                  </a:cubicBezTo>
                  <a:cubicBezTo>
                    <a:pt x="78" y="261"/>
                    <a:pt x="77" y="261"/>
                    <a:pt x="75" y="260"/>
                  </a:cubicBezTo>
                  <a:cubicBezTo>
                    <a:pt x="73" y="258"/>
                    <a:pt x="72" y="255"/>
                    <a:pt x="72" y="252"/>
                  </a:cubicBezTo>
                  <a:cubicBezTo>
                    <a:pt x="72" y="224"/>
                    <a:pt x="72" y="224"/>
                    <a:pt x="72" y="224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52"/>
                    <a:pt x="139" y="252"/>
                    <a:pt x="139" y="252"/>
                  </a:cubicBezTo>
                  <a:close/>
                  <a:moveTo>
                    <a:pt x="66" y="53"/>
                  </a:moveTo>
                  <a:cubicBezTo>
                    <a:pt x="50" y="65"/>
                    <a:pt x="39" y="84"/>
                    <a:pt x="39" y="106"/>
                  </a:cubicBezTo>
                  <a:cubicBezTo>
                    <a:pt x="39" y="126"/>
                    <a:pt x="48" y="144"/>
                    <a:pt x="63" y="156"/>
                  </a:cubicBezTo>
                  <a:cubicBezTo>
                    <a:pt x="65" y="158"/>
                    <a:pt x="65" y="161"/>
                    <a:pt x="64" y="163"/>
                  </a:cubicBezTo>
                  <a:cubicBezTo>
                    <a:pt x="64" y="163"/>
                    <a:pt x="64" y="163"/>
                    <a:pt x="64" y="163"/>
                  </a:cubicBezTo>
                  <a:cubicBezTo>
                    <a:pt x="62" y="165"/>
                    <a:pt x="59" y="166"/>
                    <a:pt x="56" y="164"/>
                  </a:cubicBezTo>
                  <a:cubicBezTo>
                    <a:pt x="40" y="150"/>
                    <a:pt x="29" y="129"/>
                    <a:pt x="29" y="106"/>
                  </a:cubicBezTo>
                  <a:cubicBezTo>
                    <a:pt x="29" y="81"/>
                    <a:pt x="41" y="59"/>
                    <a:pt x="60" y="45"/>
                  </a:cubicBezTo>
                  <a:cubicBezTo>
                    <a:pt x="62" y="44"/>
                    <a:pt x="65" y="44"/>
                    <a:pt x="67" y="46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9"/>
                    <a:pt x="68" y="52"/>
                    <a:pt x="66" y="53"/>
                  </a:cubicBezTo>
                  <a:close/>
                  <a:moveTo>
                    <a:pt x="210" y="106"/>
                  </a:moveTo>
                  <a:cubicBezTo>
                    <a:pt x="210" y="48"/>
                    <a:pt x="16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49"/>
                    <a:pt x="25" y="185"/>
                    <a:pt x="62" y="202"/>
                  </a:cubicBezTo>
                  <a:cubicBezTo>
                    <a:pt x="62" y="224"/>
                    <a:pt x="62" y="224"/>
                    <a:pt x="62" y="224"/>
                  </a:cubicBezTo>
                  <a:cubicBezTo>
                    <a:pt x="62" y="252"/>
                    <a:pt x="62" y="252"/>
                    <a:pt x="62" y="252"/>
                  </a:cubicBezTo>
                  <a:cubicBezTo>
                    <a:pt x="62" y="262"/>
                    <a:pt x="68" y="270"/>
                    <a:pt x="77" y="271"/>
                  </a:cubicBezTo>
                  <a:cubicBezTo>
                    <a:pt x="77" y="274"/>
                    <a:pt x="78" y="276"/>
                    <a:pt x="79" y="279"/>
                  </a:cubicBezTo>
                  <a:cubicBezTo>
                    <a:pt x="84" y="289"/>
                    <a:pt x="92" y="295"/>
                    <a:pt x="98" y="295"/>
                  </a:cubicBezTo>
                  <a:cubicBezTo>
                    <a:pt x="112" y="295"/>
                    <a:pt x="112" y="295"/>
                    <a:pt x="112" y="295"/>
                  </a:cubicBezTo>
                  <a:cubicBezTo>
                    <a:pt x="118" y="295"/>
                    <a:pt x="126" y="289"/>
                    <a:pt x="131" y="279"/>
                  </a:cubicBezTo>
                  <a:cubicBezTo>
                    <a:pt x="132" y="276"/>
                    <a:pt x="133" y="274"/>
                    <a:pt x="133" y="271"/>
                  </a:cubicBezTo>
                  <a:cubicBezTo>
                    <a:pt x="142" y="270"/>
                    <a:pt x="148" y="262"/>
                    <a:pt x="148" y="252"/>
                  </a:cubicBezTo>
                  <a:cubicBezTo>
                    <a:pt x="148" y="214"/>
                    <a:pt x="148" y="214"/>
                    <a:pt x="148" y="214"/>
                  </a:cubicBezTo>
                  <a:cubicBezTo>
                    <a:pt x="148" y="202"/>
                    <a:pt x="148" y="202"/>
                    <a:pt x="148" y="202"/>
                  </a:cubicBezTo>
                  <a:cubicBezTo>
                    <a:pt x="185" y="185"/>
                    <a:pt x="210" y="149"/>
                    <a:pt x="21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Freeform 47"/>
            <p:cNvSpPr>
              <a:spLocks noEditPoints="1"/>
            </p:cNvSpPr>
            <p:nvPr/>
          </p:nvSpPr>
          <p:spPr bwMode="auto">
            <a:xfrm>
              <a:off x="9941096" y="-4029074"/>
              <a:ext cx="292100" cy="292100"/>
            </a:xfrm>
            <a:custGeom>
              <a:avLst/>
              <a:gdLst>
                <a:gd name="T0" fmla="*/ 39 w 78"/>
                <a:gd name="T1" fmla="*/ 59 h 78"/>
                <a:gd name="T2" fmla="*/ 20 w 78"/>
                <a:gd name="T3" fmla="*/ 39 h 78"/>
                <a:gd name="T4" fmla="*/ 39 w 78"/>
                <a:gd name="T5" fmla="*/ 19 h 78"/>
                <a:gd name="T6" fmla="*/ 59 w 78"/>
                <a:gd name="T7" fmla="*/ 39 h 78"/>
                <a:gd name="T8" fmla="*/ 39 w 78"/>
                <a:gd name="T9" fmla="*/ 59 h 78"/>
                <a:gd name="T10" fmla="*/ 78 w 78"/>
                <a:gd name="T11" fmla="*/ 39 h 78"/>
                <a:gd name="T12" fmla="*/ 39 w 78"/>
                <a:gd name="T13" fmla="*/ 0 h 78"/>
                <a:gd name="T14" fmla="*/ 0 w 78"/>
                <a:gd name="T15" fmla="*/ 39 h 78"/>
                <a:gd name="T16" fmla="*/ 26 w 78"/>
                <a:gd name="T17" fmla="*/ 76 h 78"/>
                <a:gd name="T18" fmla="*/ 39 w 78"/>
                <a:gd name="T19" fmla="*/ 78 h 78"/>
                <a:gd name="T20" fmla="*/ 52 w 78"/>
                <a:gd name="T21" fmla="*/ 76 h 78"/>
                <a:gd name="T22" fmla="*/ 78 w 78"/>
                <a:gd name="T2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78">
                  <a:moveTo>
                    <a:pt x="39" y="59"/>
                  </a:moveTo>
                  <a:cubicBezTo>
                    <a:pt x="28" y="59"/>
                    <a:pt x="20" y="50"/>
                    <a:pt x="20" y="39"/>
                  </a:cubicBezTo>
                  <a:cubicBezTo>
                    <a:pt x="20" y="28"/>
                    <a:pt x="28" y="19"/>
                    <a:pt x="39" y="19"/>
                  </a:cubicBezTo>
                  <a:cubicBezTo>
                    <a:pt x="50" y="19"/>
                    <a:pt x="59" y="28"/>
                    <a:pt x="59" y="39"/>
                  </a:cubicBezTo>
                  <a:cubicBezTo>
                    <a:pt x="59" y="50"/>
                    <a:pt x="50" y="59"/>
                    <a:pt x="39" y="59"/>
                  </a:cubicBezTo>
                  <a:close/>
                  <a:moveTo>
                    <a:pt x="78" y="39"/>
                  </a:moveTo>
                  <a:cubicBezTo>
                    <a:pt x="78" y="17"/>
                    <a:pt x="61" y="0"/>
                    <a:pt x="39" y="0"/>
                  </a:cubicBezTo>
                  <a:cubicBezTo>
                    <a:pt x="18" y="0"/>
                    <a:pt x="0" y="17"/>
                    <a:pt x="0" y="39"/>
                  </a:cubicBezTo>
                  <a:cubicBezTo>
                    <a:pt x="0" y="56"/>
                    <a:pt x="11" y="71"/>
                    <a:pt x="26" y="76"/>
                  </a:cubicBezTo>
                  <a:cubicBezTo>
                    <a:pt x="30" y="77"/>
                    <a:pt x="35" y="78"/>
                    <a:pt x="39" y="78"/>
                  </a:cubicBezTo>
                  <a:cubicBezTo>
                    <a:pt x="44" y="78"/>
                    <a:pt x="48" y="77"/>
                    <a:pt x="52" y="76"/>
                  </a:cubicBezTo>
                  <a:cubicBezTo>
                    <a:pt x="68" y="71"/>
                    <a:pt x="78" y="56"/>
                    <a:pt x="7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Freeform 48"/>
            <p:cNvSpPr/>
            <p:nvPr/>
          </p:nvSpPr>
          <p:spPr bwMode="auto">
            <a:xfrm>
              <a:off x="9561684" y="-3382962"/>
              <a:ext cx="190500" cy="176213"/>
            </a:xfrm>
            <a:custGeom>
              <a:avLst/>
              <a:gdLst>
                <a:gd name="T0" fmla="*/ 75 w 120"/>
                <a:gd name="T1" fmla="*/ 0 h 111"/>
                <a:gd name="T2" fmla="*/ 38 w 120"/>
                <a:gd name="T3" fmla="*/ 47 h 111"/>
                <a:gd name="T4" fmla="*/ 0 w 120"/>
                <a:gd name="T5" fmla="*/ 94 h 111"/>
                <a:gd name="T6" fmla="*/ 59 w 120"/>
                <a:gd name="T7" fmla="*/ 101 h 111"/>
                <a:gd name="T8" fmla="*/ 120 w 120"/>
                <a:gd name="T9" fmla="*/ 111 h 111"/>
                <a:gd name="T10" fmla="*/ 97 w 120"/>
                <a:gd name="T11" fmla="*/ 56 h 111"/>
                <a:gd name="T12" fmla="*/ 75 w 120"/>
                <a:gd name="T13" fmla="*/ 0 h 111"/>
                <a:gd name="T14" fmla="*/ 75 w 120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11">
                  <a:moveTo>
                    <a:pt x="75" y="0"/>
                  </a:moveTo>
                  <a:lnTo>
                    <a:pt x="38" y="47"/>
                  </a:lnTo>
                  <a:lnTo>
                    <a:pt x="0" y="94"/>
                  </a:lnTo>
                  <a:lnTo>
                    <a:pt x="59" y="101"/>
                  </a:lnTo>
                  <a:lnTo>
                    <a:pt x="120" y="111"/>
                  </a:lnTo>
                  <a:lnTo>
                    <a:pt x="97" y="56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Freeform 49"/>
            <p:cNvSpPr/>
            <p:nvPr/>
          </p:nvSpPr>
          <p:spPr bwMode="auto">
            <a:xfrm>
              <a:off x="10423696" y="-3382962"/>
              <a:ext cx="192088" cy="176213"/>
            </a:xfrm>
            <a:custGeom>
              <a:avLst/>
              <a:gdLst>
                <a:gd name="T0" fmla="*/ 121 w 121"/>
                <a:gd name="T1" fmla="*/ 94 h 111"/>
                <a:gd name="T2" fmla="*/ 83 w 121"/>
                <a:gd name="T3" fmla="*/ 47 h 111"/>
                <a:gd name="T4" fmla="*/ 45 w 121"/>
                <a:gd name="T5" fmla="*/ 0 h 111"/>
                <a:gd name="T6" fmla="*/ 22 w 121"/>
                <a:gd name="T7" fmla="*/ 56 h 111"/>
                <a:gd name="T8" fmla="*/ 0 w 121"/>
                <a:gd name="T9" fmla="*/ 111 h 111"/>
                <a:gd name="T10" fmla="*/ 59 w 121"/>
                <a:gd name="T11" fmla="*/ 101 h 111"/>
                <a:gd name="T12" fmla="*/ 121 w 121"/>
                <a:gd name="T13" fmla="*/ 94 h 111"/>
                <a:gd name="T14" fmla="*/ 121 w 121"/>
                <a:gd name="T15" fmla="*/ 9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11">
                  <a:moveTo>
                    <a:pt x="121" y="94"/>
                  </a:moveTo>
                  <a:lnTo>
                    <a:pt x="83" y="47"/>
                  </a:lnTo>
                  <a:lnTo>
                    <a:pt x="45" y="0"/>
                  </a:lnTo>
                  <a:lnTo>
                    <a:pt x="22" y="56"/>
                  </a:lnTo>
                  <a:lnTo>
                    <a:pt x="0" y="111"/>
                  </a:lnTo>
                  <a:lnTo>
                    <a:pt x="59" y="101"/>
                  </a:lnTo>
                  <a:lnTo>
                    <a:pt x="121" y="94"/>
                  </a:lnTo>
                  <a:lnTo>
                    <a:pt x="121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Freeform 50"/>
            <p:cNvSpPr/>
            <p:nvPr/>
          </p:nvSpPr>
          <p:spPr bwMode="auto">
            <a:xfrm>
              <a:off x="9591846" y="-3713162"/>
              <a:ext cx="993775" cy="889000"/>
            </a:xfrm>
            <a:custGeom>
              <a:avLst/>
              <a:gdLst>
                <a:gd name="T0" fmla="*/ 263 w 265"/>
                <a:gd name="T1" fmla="*/ 151 h 237"/>
                <a:gd name="T2" fmla="*/ 259 w 265"/>
                <a:gd name="T3" fmla="*/ 137 h 237"/>
                <a:gd name="T4" fmla="*/ 248 w 265"/>
                <a:gd name="T5" fmla="*/ 139 h 237"/>
                <a:gd name="T6" fmla="*/ 237 w 265"/>
                <a:gd name="T7" fmla="*/ 141 h 237"/>
                <a:gd name="T8" fmla="*/ 224 w 265"/>
                <a:gd name="T9" fmla="*/ 157 h 237"/>
                <a:gd name="T10" fmla="*/ 154 w 265"/>
                <a:gd name="T11" fmla="*/ 157 h 237"/>
                <a:gd name="T12" fmla="*/ 147 w 265"/>
                <a:gd name="T13" fmla="*/ 34 h 237"/>
                <a:gd name="T14" fmla="*/ 178 w 265"/>
                <a:gd name="T15" fmla="*/ 34 h 237"/>
                <a:gd name="T16" fmla="*/ 187 w 265"/>
                <a:gd name="T17" fmla="*/ 25 h 237"/>
                <a:gd name="T18" fmla="*/ 187 w 265"/>
                <a:gd name="T19" fmla="*/ 24 h 237"/>
                <a:gd name="T20" fmla="*/ 178 w 265"/>
                <a:gd name="T21" fmla="*/ 15 h 237"/>
                <a:gd name="T22" fmla="*/ 146 w 265"/>
                <a:gd name="T23" fmla="*/ 15 h 237"/>
                <a:gd name="T24" fmla="*/ 146 w 265"/>
                <a:gd name="T25" fmla="*/ 0 h 237"/>
                <a:gd name="T26" fmla="*/ 132 w 265"/>
                <a:gd name="T27" fmla="*/ 2 h 237"/>
                <a:gd name="T28" fmla="*/ 119 w 265"/>
                <a:gd name="T29" fmla="*/ 0 h 237"/>
                <a:gd name="T30" fmla="*/ 118 w 265"/>
                <a:gd name="T31" fmla="*/ 15 h 237"/>
                <a:gd name="T32" fmla="*/ 86 w 265"/>
                <a:gd name="T33" fmla="*/ 15 h 237"/>
                <a:gd name="T34" fmla="*/ 77 w 265"/>
                <a:gd name="T35" fmla="*/ 25 h 237"/>
                <a:gd name="T36" fmla="*/ 77 w 265"/>
                <a:gd name="T37" fmla="*/ 25 h 237"/>
                <a:gd name="T38" fmla="*/ 86 w 265"/>
                <a:gd name="T39" fmla="*/ 34 h 237"/>
                <a:gd name="T40" fmla="*/ 118 w 265"/>
                <a:gd name="T41" fmla="*/ 34 h 237"/>
                <a:gd name="T42" fmla="*/ 110 w 265"/>
                <a:gd name="T43" fmla="*/ 157 h 237"/>
                <a:gd name="T44" fmla="*/ 40 w 265"/>
                <a:gd name="T45" fmla="*/ 157 h 237"/>
                <a:gd name="T46" fmla="*/ 27 w 265"/>
                <a:gd name="T47" fmla="*/ 141 h 237"/>
                <a:gd name="T48" fmla="*/ 16 w 265"/>
                <a:gd name="T49" fmla="*/ 139 h 237"/>
                <a:gd name="T50" fmla="*/ 5 w 265"/>
                <a:gd name="T51" fmla="*/ 137 h 237"/>
                <a:gd name="T52" fmla="*/ 2 w 265"/>
                <a:gd name="T53" fmla="*/ 151 h 237"/>
                <a:gd name="T54" fmla="*/ 40 w 265"/>
                <a:gd name="T55" fmla="*/ 196 h 237"/>
                <a:gd name="T56" fmla="*/ 57 w 265"/>
                <a:gd name="T57" fmla="*/ 201 h 237"/>
                <a:gd name="T58" fmla="*/ 125 w 265"/>
                <a:gd name="T59" fmla="*/ 233 h 237"/>
                <a:gd name="T60" fmla="*/ 139 w 265"/>
                <a:gd name="T61" fmla="*/ 233 h 237"/>
                <a:gd name="T62" fmla="*/ 207 w 265"/>
                <a:gd name="T63" fmla="*/ 201 h 237"/>
                <a:gd name="T64" fmla="*/ 224 w 265"/>
                <a:gd name="T65" fmla="*/ 196 h 237"/>
                <a:gd name="T66" fmla="*/ 263 w 265"/>
                <a:gd name="T67" fmla="*/ 15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5" h="237">
                  <a:moveTo>
                    <a:pt x="263" y="151"/>
                  </a:moveTo>
                  <a:cubicBezTo>
                    <a:pt x="262" y="146"/>
                    <a:pt x="261" y="142"/>
                    <a:pt x="259" y="137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37" y="141"/>
                    <a:pt x="237" y="141"/>
                    <a:pt x="237" y="141"/>
                  </a:cubicBezTo>
                  <a:cubicBezTo>
                    <a:pt x="235" y="147"/>
                    <a:pt x="231" y="153"/>
                    <a:pt x="224" y="157"/>
                  </a:cubicBezTo>
                  <a:cubicBezTo>
                    <a:pt x="210" y="166"/>
                    <a:pt x="160" y="175"/>
                    <a:pt x="154" y="157"/>
                  </a:cubicBezTo>
                  <a:cubicBezTo>
                    <a:pt x="151" y="146"/>
                    <a:pt x="149" y="84"/>
                    <a:pt x="14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83" y="34"/>
                    <a:pt x="187" y="30"/>
                    <a:pt x="187" y="25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187" y="19"/>
                    <a:pt x="183" y="15"/>
                    <a:pt x="178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0"/>
                    <a:pt x="146" y="5"/>
                    <a:pt x="146" y="0"/>
                  </a:cubicBezTo>
                  <a:cubicBezTo>
                    <a:pt x="141" y="1"/>
                    <a:pt x="137" y="2"/>
                    <a:pt x="132" y="2"/>
                  </a:cubicBezTo>
                  <a:cubicBezTo>
                    <a:pt x="128" y="2"/>
                    <a:pt x="123" y="1"/>
                    <a:pt x="119" y="0"/>
                  </a:cubicBezTo>
                  <a:cubicBezTo>
                    <a:pt x="119" y="5"/>
                    <a:pt x="119" y="10"/>
                    <a:pt x="118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1" y="15"/>
                    <a:pt x="77" y="19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0"/>
                    <a:pt x="81" y="34"/>
                    <a:pt x="86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6" y="84"/>
                    <a:pt x="114" y="146"/>
                    <a:pt x="110" y="157"/>
                  </a:cubicBezTo>
                  <a:cubicBezTo>
                    <a:pt x="104" y="175"/>
                    <a:pt x="55" y="166"/>
                    <a:pt x="40" y="157"/>
                  </a:cubicBezTo>
                  <a:cubicBezTo>
                    <a:pt x="34" y="153"/>
                    <a:pt x="29" y="147"/>
                    <a:pt x="27" y="141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4" y="142"/>
                    <a:pt x="2" y="146"/>
                    <a:pt x="2" y="151"/>
                  </a:cubicBezTo>
                  <a:cubicBezTo>
                    <a:pt x="0" y="175"/>
                    <a:pt x="20" y="188"/>
                    <a:pt x="40" y="196"/>
                  </a:cubicBezTo>
                  <a:cubicBezTo>
                    <a:pt x="46" y="198"/>
                    <a:pt x="52" y="200"/>
                    <a:pt x="57" y="201"/>
                  </a:cubicBezTo>
                  <a:cubicBezTo>
                    <a:pt x="86" y="209"/>
                    <a:pt x="109" y="214"/>
                    <a:pt x="125" y="233"/>
                  </a:cubicBezTo>
                  <a:cubicBezTo>
                    <a:pt x="129" y="237"/>
                    <a:pt x="136" y="237"/>
                    <a:pt x="139" y="233"/>
                  </a:cubicBezTo>
                  <a:cubicBezTo>
                    <a:pt x="155" y="214"/>
                    <a:pt x="179" y="209"/>
                    <a:pt x="207" y="201"/>
                  </a:cubicBezTo>
                  <a:cubicBezTo>
                    <a:pt x="213" y="200"/>
                    <a:pt x="219" y="198"/>
                    <a:pt x="224" y="196"/>
                  </a:cubicBezTo>
                  <a:cubicBezTo>
                    <a:pt x="244" y="188"/>
                    <a:pt x="265" y="175"/>
                    <a:pt x="263" y="1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6" name="Freeform 51"/>
            <p:cNvSpPr>
              <a:spLocks noEditPoints="1"/>
            </p:cNvSpPr>
            <p:nvPr/>
          </p:nvSpPr>
          <p:spPr bwMode="auto">
            <a:xfrm>
              <a:off x="9587084" y="-204787"/>
              <a:ext cx="998538" cy="971550"/>
            </a:xfrm>
            <a:custGeom>
              <a:avLst/>
              <a:gdLst>
                <a:gd name="T0" fmla="*/ 133 w 266"/>
                <a:gd name="T1" fmla="*/ 107 h 259"/>
                <a:gd name="T2" fmla="*/ 14 w 266"/>
                <a:gd name="T3" fmla="*/ 67 h 259"/>
                <a:gd name="T4" fmla="*/ 252 w 266"/>
                <a:gd name="T5" fmla="*/ 67 h 259"/>
                <a:gd name="T6" fmla="*/ 261 w 266"/>
                <a:gd name="T7" fmla="*/ 121 h 259"/>
                <a:gd name="T8" fmla="*/ 5 w 266"/>
                <a:gd name="T9" fmla="*/ 121 h 259"/>
                <a:gd name="T10" fmla="*/ 133 w 266"/>
                <a:gd name="T11" fmla="*/ 129 h 259"/>
                <a:gd name="T12" fmla="*/ 261 w 266"/>
                <a:gd name="T13" fmla="*/ 121 h 259"/>
                <a:gd name="T14" fmla="*/ 133 w 266"/>
                <a:gd name="T15" fmla="*/ 194 h 259"/>
                <a:gd name="T16" fmla="*/ 14 w 266"/>
                <a:gd name="T17" fmla="*/ 154 h 259"/>
                <a:gd name="T18" fmla="*/ 252 w 266"/>
                <a:gd name="T19" fmla="*/ 154 h 259"/>
                <a:gd name="T20" fmla="*/ 261 w 266"/>
                <a:gd name="T21" fmla="*/ 207 h 259"/>
                <a:gd name="T22" fmla="*/ 5 w 266"/>
                <a:gd name="T23" fmla="*/ 207 h 259"/>
                <a:gd name="T24" fmla="*/ 133 w 266"/>
                <a:gd name="T25" fmla="*/ 215 h 259"/>
                <a:gd name="T26" fmla="*/ 261 w 266"/>
                <a:gd name="T27" fmla="*/ 207 h 259"/>
                <a:gd name="T28" fmla="*/ 261 w 266"/>
                <a:gd name="T29" fmla="*/ 34 h 259"/>
                <a:gd name="T30" fmla="*/ 5 w 266"/>
                <a:gd name="T31" fmla="*/ 34 h 259"/>
                <a:gd name="T32" fmla="*/ 266 w 266"/>
                <a:gd name="T33" fmla="*/ 51 h 259"/>
                <a:gd name="T34" fmla="*/ 133 w 266"/>
                <a:gd name="T35" fmla="*/ 0 h 259"/>
                <a:gd name="T36" fmla="*/ 0 w 266"/>
                <a:gd name="T37" fmla="*/ 51 h 259"/>
                <a:gd name="T38" fmla="*/ 0 w 266"/>
                <a:gd name="T39" fmla="*/ 78 h 259"/>
                <a:gd name="T40" fmla="*/ 9 w 266"/>
                <a:gd name="T41" fmla="*/ 108 h 259"/>
                <a:gd name="T42" fmla="*/ 0 w 266"/>
                <a:gd name="T43" fmla="*/ 138 h 259"/>
                <a:gd name="T44" fmla="*/ 0 w 266"/>
                <a:gd name="T45" fmla="*/ 164 h 259"/>
                <a:gd name="T46" fmla="*/ 9 w 266"/>
                <a:gd name="T47" fmla="*/ 194 h 259"/>
                <a:gd name="T48" fmla="*/ 0 w 266"/>
                <a:gd name="T49" fmla="*/ 224 h 259"/>
                <a:gd name="T50" fmla="*/ 266 w 266"/>
                <a:gd name="T51" fmla="*/ 224 h 259"/>
                <a:gd name="T52" fmla="*/ 257 w 266"/>
                <a:gd name="T53" fmla="*/ 194 h 259"/>
                <a:gd name="T54" fmla="*/ 266 w 266"/>
                <a:gd name="T55" fmla="*/ 164 h 259"/>
                <a:gd name="T56" fmla="*/ 266 w 266"/>
                <a:gd name="T57" fmla="*/ 138 h 259"/>
                <a:gd name="T58" fmla="*/ 257 w 266"/>
                <a:gd name="T59" fmla="*/ 108 h 259"/>
                <a:gd name="T60" fmla="*/ 266 w 266"/>
                <a:gd name="T61" fmla="*/ 78 h 259"/>
                <a:gd name="T62" fmla="*/ 266 w 266"/>
                <a:gd name="T63" fmla="*/ 5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6" h="259">
                  <a:moveTo>
                    <a:pt x="261" y="78"/>
                  </a:moveTo>
                  <a:cubicBezTo>
                    <a:pt x="261" y="92"/>
                    <a:pt x="208" y="107"/>
                    <a:pt x="133" y="107"/>
                  </a:cubicBezTo>
                  <a:cubicBezTo>
                    <a:pt x="58" y="107"/>
                    <a:pt x="5" y="92"/>
                    <a:pt x="5" y="78"/>
                  </a:cubicBezTo>
                  <a:cubicBezTo>
                    <a:pt x="5" y="74"/>
                    <a:pt x="9" y="71"/>
                    <a:pt x="14" y="67"/>
                  </a:cubicBezTo>
                  <a:cubicBezTo>
                    <a:pt x="37" y="80"/>
                    <a:pt x="86" y="86"/>
                    <a:pt x="133" y="86"/>
                  </a:cubicBezTo>
                  <a:cubicBezTo>
                    <a:pt x="180" y="86"/>
                    <a:pt x="229" y="80"/>
                    <a:pt x="252" y="67"/>
                  </a:cubicBezTo>
                  <a:cubicBezTo>
                    <a:pt x="257" y="71"/>
                    <a:pt x="261" y="74"/>
                    <a:pt x="261" y="78"/>
                  </a:cubicBezTo>
                  <a:close/>
                  <a:moveTo>
                    <a:pt x="261" y="121"/>
                  </a:moveTo>
                  <a:cubicBezTo>
                    <a:pt x="261" y="135"/>
                    <a:pt x="208" y="151"/>
                    <a:pt x="133" y="151"/>
                  </a:cubicBezTo>
                  <a:cubicBezTo>
                    <a:pt x="58" y="151"/>
                    <a:pt x="5" y="135"/>
                    <a:pt x="5" y="121"/>
                  </a:cubicBezTo>
                  <a:cubicBezTo>
                    <a:pt x="5" y="117"/>
                    <a:pt x="9" y="114"/>
                    <a:pt x="14" y="111"/>
                  </a:cubicBezTo>
                  <a:cubicBezTo>
                    <a:pt x="37" y="123"/>
                    <a:pt x="86" y="129"/>
                    <a:pt x="133" y="129"/>
                  </a:cubicBezTo>
                  <a:cubicBezTo>
                    <a:pt x="180" y="129"/>
                    <a:pt x="229" y="123"/>
                    <a:pt x="252" y="111"/>
                  </a:cubicBezTo>
                  <a:cubicBezTo>
                    <a:pt x="257" y="114"/>
                    <a:pt x="261" y="117"/>
                    <a:pt x="261" y="121"/>
                  </a:cubicBezTo>
                  <a:close/>
                  <a:moveTo>
                    <a:pt x="261" y="164"/>
                  </a:moveTo>
                  <a:cubicBezTo>
                    <a:pt x="261" y="178"/>
                    <a:pt x="208" y="194"/>
                    <a:pt x="133" y="194"/>
                  </a:cubicBezTo>
                  <a:cubicBezTo>
                    <a:pt x="58" y="194"/>
                    <a:pt x="5" y="178"/>
                    <a:pt x="5" y="164"/>
                  </a:cubicBezTo>
                  <a:cubicBezTo>
                    <a:pt x="5" y="161"/>
                    <a:pt x="9" y="157"/>
                    <a:pt x="14" y="154"/>
                  </a:cubicBezTo>
                  <a:cubicBezTo>
                    <a:pt x="37" y="166"/>
                    <a:pt x="86" y="172"/>
                    <a:pt x="133" y="172"/>
                  </a:cubicBezTo>
                  <a:cubicBezTo>
                    <a:pt x="180" y="172"/>
                    <a:pt x="229" y="166"/>
                    <a:pt x="252" y="154"/>
                  </a:cubicBezTo>
                  <a:cubicBezTo>
                    <a:pt x="257" y="157"/>
                    <a:pt x="261" y="161"/>
                    <a:pt x="261" y="164"/>
                  </a:cubicBezTo>
                  <a:close/>
                  <a:moveTo>
                    <a:pt x="261" y="207"/>
                  </a:moveTo>
                  <a:cubicBezTo>
                    <a:pt x="261" y="221"/>
                    <a:pt x="208" y="237"/>
                    <a:pt x="133" y="237"/>
                  </a:cubicBezTo>
                  <a:cubicBezTo>
                    <a:pt x="58" y="237"/>
                    <a:pt x="5" y="221"/>
                    <a:pt x="5" y="207"/>
                  </a:cubicBezTo>
                  <a:cubicBezTo>
                    <a:pt x="5" y="204"/>
                    <a:pt x="9" y="200"/>
                    <a:pt x="14" y="197"/>
                  </a:cubicBezTo>
                  <a:cubicBezTo>
                    <a:pt x="37" y="209"/>
                    <a:pt x="86" y="215"/>
                    <a:pt x="133" y="215"/>
                  </a:cubicBezTo>
                  <a:cubicBezTo>
                    <a:pt x="180" y="215"/>
                    <a:pt x="229" y="209"/>
                    <a:pt x="252" y="197"/>
                  </a:cubicBezTo>
                  <a:cubicBezTo>
                    <a:pt x="257" y="200"/>
                    <a:pt x="261" y="204"/>
                    <a:pt x="261" y="207"/>
                  </a:cubicBezTo>
                  <a:close/>
                  <a:moveTo>
                    <a:pt x="133" y="5"/>
                  </a:moveTo>
                  <a:cubicBezTo>
                    <a:pt x="208" y="5"/>
                    <a:pt x="261" y="20"/>
                    <a:pt x="261" y="34"/>
                  </a:cubicBezTo>
                  <a:cubicBezTo>
                    <a:pt x="261" y="48"/>
                    <a:pt x="208" y="64"/>
                    <a:pt x="133" y="64"/>
                  </a:cubicBezTo>
                  <a:cubicBezTo>
                    <a:pt x="58" y="64"/>
                    <a:pt x="5" y="48"/>
                    <a:pt x="5" y="34"/>
                  </a:cubicBezTo>
                  <a:cubicBezTo>
                    <a:pt x="5" y="20"/>
                    <a:pt x="58" y="5"/>
                    <a:pt x="133" y="5"/>
                  </a:cubicBezTo>
                  <a:close/>
                  <a:moveTo>
                    <a:pt x="266" y="51"/>
                  </a:moveTo>
                  <a:cubicBezTo>
                    <a:pt x="266" y="34"/>
                    <a:pt x="266" y="34"/>
                    <a:pt x="266" y="34"/>
                  </a:cubicBezTo>
                  <a:cubicBezTo>
                    <a:pt x="266" y="12"/>
                    <a:pt x="197" y="0"/>
                    <a:pt x="133" y="0"/>
                  </a:cubicBezTo>
                  <a:cubicBezTo>
                    <a:pt x="69" y="0"/>
                    <a:pt x="0" y="12"/>
                    <a:pt x="0" y="3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6"/>
                    <a:pt x="4" y="61"/>
                    <a:pt x="9" y="64"/>
                  </a:cubicBezTo>
                  <a:cubicBezTo>
                    <a:pt x="4" y="68"/>
                    <a:pt x="0" y="73"/>
                    <a:pt x="0" y="7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9"/>
                    <a:pt x="4" y="104"/>
                    <a:pt x="9" y="108"/>
                  </a:cubicBezTo>
                  <a:cubicBezTo>
                    <a:pt x="4" y="112"/>
                    <a:pt x="0" y="116"/>
                    <a:pt x="0" y="12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2"/>
                    <a:pt x="4" y="147"/>
                    <a:pt x="9" y="151"/>
                  </a:cubicBezTo>
                  <a:cubicBezTo>
                    <a:pt x="4" y="155"/>
                    <a:pt x="0" y="159"/>
                    <a:pt x="0" y="164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6"/>
                    <a:pt x="4" y="190"/>
                    <a:pt x="9" y="194"/>
                  </a:cubicBezTo>
                  <a:cubicBezTo>
                    <a:pt x="4" y="198"/>
                    <a:pt x="0" y="202"/>
                    <a:pt x="0" y="20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6"/>
                    <a:pt x="69" y="259"/>
                    <a:pt x="133" y="259"/>
                  </a:cubicBezTo>
                  <a:cubicBezTo>
                    <a:pt x="197" y="259"/>
                    <a:pt x="266" y="246"/>
                    <a:pt x="266" y="224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66" y="202"/>
                    <a:pt x="262" y="198"/>
                    <a:pt x="257" y="194"/>
                  </a:cubicBezTo>
                  <a:cubicBezTo>
                    <a:pt x="262" y="190"/>
                    <a:pt x="266" y="186"/>
                    <a:pt x="266" y="181"/>
                  </a:cubicBezTo>
                  <a:cubicBezTo>
                    <a:pt x="266" y="164"/>
                    <a:pt x="266" y="164"/>
                    <a:pt x="266" y="164"/>
                  </a:cubicBezTo>
                  <a:cubicBezTo>
                    <a:pt x="266" y="159"/>
                    <a:pt x="262" y="155"/>
                    <a:pt x="257" y="151"/>
                  </a:cubicBezTo>
                  <a:cubicBezTo>
                    <a:pt x="262" y="147"/>
                    <a:pt x="266" y="142"/>
                    <a:pt x="266" y="138"/>
                  </a:cubicBezTo>
                  <a:cubicBezTo>
                    <a:pt x="266" y="121"/>
                    <a:pt x="266" y="121"/>
                    <a:pt x="266" y="121"/>
                  </a:cubicBezTo>
                  <a:cubicBezTo>
                    <a:pt x="266" y="116"/>
                    <a:pt x="262" y="111"/>
                    <a:pt x="257" y="108"/>
                  </a:cubicBezTo>
                  <a:cubicBezTo>
                    <a:pt x="262" y="104"/>
                    <a:pt x="266" y="99"/>
                    <a:pt x="266" y="94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6" y="73"/>
                    <a:pt x="262" y="68"/>
                    <a:pt x="257" y="64"/>
                  </a:cubicBezTo>
                  <a:cubicBezTo>
                    <a:pt x="262" y="61"/>
                    <a:pt x="266" y="56"/>
                    <a:pt x="2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Freeform 52"/>
            <p:cNvSpPr>
              <a:spLocks noEditPoints="1"/>
            </p:cNvSpPr>
            <p:nvPr/>
          </p:nvSpPr>
          <p:spPr bwMode="auto">
            <a:xfrm>
              <a:off x="4291184" y="-1417637"/>
              <a:ext cx="419100" cy="428625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6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5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9 h 114"/>
                <a:gd name="T28" fmla="*/ 96 w 112"/>
                <a:gd name="T29" fmla="*/ 97 h 114"/>
                <a:gd name="T30" fmla="*/ 79 w 112"/>
                <a:gd name="T31" fmla="*/ 110 h 114"/>
                <a:gd name="T32" fmla="*/ 56 w 112"/>
                <a:gd name="T33" fmla="*/ 114 h 114"/>
                <a:gd name="T34" fmla="*/ 27 w 112"/>
                <a:gd name="T35" fmla="*/ 57 h 114"/>
                <a:gd name="T36" fmla="*/ 28 w 112"/>
                <a:gd name="T37" fmla="*/ 70 h 114"/>
                <a:gd name="T38" fmla="*/ 34 w 112"/>
                <a:gd name="T39" fmla="*/ 81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6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4 h 114"/>
                <a:gd name="T64" fmla="*/ 28 w 112"/>
                <a:gd name="T65" fmla="*/ 45 h 114"/>
                <a:gd name="T66" fmla="*/ 27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8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1" y="91"/>
                    <a:pt x="7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1"/>
                    <a:pt x="48" y="0"/>
                    <a:pt x="56" y="0"/>
                  </a:cubicBezTo>
                  <a:cubicBezTo>
                    <a:pt x="65" y="0"/>
                    <a:pt x="72" y="1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6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6"/>
                    <a:pt x="79" y="110"/>
                  </a:cubicBezTo>
                  <a:cubicBezTo>
                    <a:pt x="72" y="113"/>
                    <a:pt x="64" y="114"/>
                    <a:pt x="56" y="114"/>
                  </a:cubicBezTo>
                  <a:close/>
                  <a:moveTo>
                    <a:pt x="27" y="57"/>
                  </a:moveTo>
                  <a:cubicBezTo>
                    <a:pt x="27" y="61"/>
                    <a:pt x="27" y="66"/>
                    <a:pt x="28" y="70"/>
                  </a:cubicBezTo>
                  <a:cubicBezTo>
                    <a:pt x="30" y="74"/>
                    <a:pt x="32" y="77"/>
                    <a:pt x="34" y="81"/>
                  </a:cubicBezTo>
                  <a:cubicBezTo>
                    <a:pt x="37" y="84"/>
                    <a:pt x="40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3" y="73"/>
                    <a:pt x="84" y="69"/>
                  </a:cubicBezTo>
                  <a:cubicBezTo>
                    <a:pt x="85" y="65"/>
                    <a:pt x="86" y="61"/>
                    <a:pt x="86" y="57"/>
                  </a:cubicBezTo>
                  <a:cubicBezTo>
                    <a:pt x="86" y="52"/>
                    <a:pt x="85" y="48"/>
                    <a:pt x="84" y="44"/>
                  </a:cubicBezTo>
                  <a:cubicBezTo>
                    <a:pt x="83" y="40"/>
                    <a:pt x="81" y="36"/>
                    <a:pt x="78" y="33"/>
                  </a:cubicBezTo>
                  <a:cubicBezTo>
                    <a:pt x="76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40" y="28"/>
                    <a:pt x="36" y="31"/>
                    <a:pt x="34" y="34"/>
                  </a:cubicBezTo>
                  <a:cubicBezTo>
                    <a:pt x="31" y="37"/>
                    <a:pt x="30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Freeform 53"/>
            <p:cNvSpPr>
              <a:spLocks noEditPoints="1"/>
            </p:cNvSpPr>
            <p:nvPr/>
          </p:nvSpPr>
          <p:spPr bwMode="auto">
            <a:xfrm>
              <a:off x="4759496" y="-1311274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7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4 h 119"/>
                <a:gd name="T22" fmla="*/ 78 w 89"/>
                <a:gd name="T23" fmla="*/ 13 h 119"/>
                <a:gd name="T24" fmla="*/ 86 w 89"/>
                <a:gd name="T25" fmla="*/ 26 h 119"/>
                <a:gd name="T26" fmla="*/ 89 w 89"/>
                <a:gd name="T27" fmla="*/ 43 h 119"/>
                <a:gd name="T28" fmla="*/ 87 w 89"/>
                <a:gd name="T29" fmla="*/ 61 h 119"/>
                <a:gd name="T30" fmla="*/ 79 w 89"/>
                <a:gd name="T31" fmla="*/ 75 h 119"/>
                <a:gd name="T32" fmla="*/ 68 w 89"/>
                <a:gd name="T33" fmla="*/ 84 h 119"/>
                <a:gd name="T34" fmla="*/ 53 w 89"/>
                <a:gd name="T35" fmla="*/ 87 h 119"/>
                <a:gd name="T36" fmla="*/ 45 w 89"/>
                <a:gd name="T37" fmla="*/ 66 h 119"/>
                <a:gd name="T38" fmla="*/ 52 w 89"/>
                <a:gd name="T39" fmla="*/ 64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8 w 89"/>
                <a:gd name="T49" fmla="*/ 28 h 119"/>
                <a:gd name="T50" fmla="*/ 51 w 89"/>
                <a:gd name="T51" fmla="*/ 24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1 h 119"/>
                <a:gd name="T60" fmla="*/ 34 w 89"/>
                <a:gd name="T61" fmla="*/ 61 h 119"/>
                <a:gd name="T62" fmla="*/ 45 w 89"/>
                <a:gd name="T63" fmla="*/ 6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6"/>
                    <a:pt x="37" y="83"/>
                  </a:cubicBezTo>
                  <a:cubicBezTo>
                    <a:pt x="32" y="80"/>
                    <a:pt x="28" y="77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9" y="7"/>
                    <a:pt x="34" y="4"/>
                  </a:cubicBezTo>
                  <a:cubicBezTo>
                    <a:pt x="39" y="2"/>
                    <a:pt x="44" y="0"/>
                    <a:pt x="50" y="0"/>
                  </a:cubicBezTo>
                  <a:cubicBezTo>
                    <a:pt x="56" y="0"/>
                    <a:pt x="61" y="1"/>
                    <a:pt x="66" y="4"/>
                  </a:cubicBezTo>
                  <a:cubicBezTo>
                    <a:pt x="71" y="6"/>
                    <a:pt x="75" y="9"/>
                    <a:pt x="78" y="13"/>
                  </a:cubicBezTo>
                  <a:cubicBezTo>
                    <a:pt x="82" y="17"/>
                    <a:pt x="84" y="21"/>
                    <a:pt x="86" y="26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50"/>
                    <a:pt x="88" y="55"/>
                    <a:pt x="87" y="61"/>
                  </a:cubicBezTo>
                  <a:cubicBezTo>
                    <a:pt x="85" y="66"/>
                    <a:pt x="82" y="71"/>
                    <a:pt x="79" y="75"/>
                  </a:cubicBezTo>
                  <a:cubicBezTo>
                    <a:pt x="76" y="78"/>
                    <a:pt x="72" y="81"/>
                    <a:pt x="68" y="84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5" y="66"/>
                  </a:moveTo>
                  <a:cubicBezTo>
                    <a:pt x="47" y="66"/>
                    <a:pt x="50" y="65"/>
                    <a:pt x="52" y="64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60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8" y="28"/>
                  </a:cubicBezTo>
                  <a:cubicBezTo>
                    <a:pt x="56" y="26"/>
                    <a:pt x="54" y="25"/>
                    <a:pt x="51" y="24"/>
                  </a:cubicBezTo>
                  <a:cubicBezTo>
                    <a:pt x="49" y="22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8" y="30"/>
                    <a:pt x="26" y="33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8" y="55"/>
                    <a:pt x="30" y="58"/>
                    <a:pt x="34" y="61"/>
                  </a:cubicBezTo>
                  <a:cubicBezTo>
                    <a:pt x="37" y="64"/>
                    <a:pt x="41" y="66"/>
                    <a:pt x="4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Freeform 54"/>
            <p:cNvSpPr/>
            <p:nvPr/>
          </p:nvSpPr>
          <p:spPr bwMode="auto">
            <a:xfrm>
              <a:off x="5119859" y="-1404937"/>
              <a:ext cx="220663" cy="419100"/>
            </a:xfrm>
            <a:custGeom>
              <a:avLst/>
              <a:gdLst>
                <a:gd name="T0" fmla="*/ 59 w 59"/>
                <a:gd name="T1" fmla="*/ 106 h 112"/>
                <a:gd name="T2" fmla="*/ 47 w 59"/>
                <a:gd name="T3" fmla="*/ 110 h 112"/>
                <a:gd name="T4" fmla="*/ 34 w 59"/>
                <a:gd name="T5" fmla="*/ 112 h 112"/>
                <a:gd name="T6" fmla="*/ 25 w 59"/>
                <a:gd name="T7" fmla="*/ 111 h 112"/>
                <a:gd name="T8" fmla="*/ 17 w 59"/>
                <a:gd name="T9" fmla="*/ 107 h 112"/>
                <a:gd name="T10" fmla="*/ 12 w 59"/>
                <a:gd name="T11" fmla="*/ 100 h 112"/>
                <a:gd name="T12" fmla="*/ 10 w 59"/>
                <a:gd name="T13" fmla="*/ 90 h 112"/>
                <a:gd name="T14" fmla="*/ 10 w 59"/>
                <a:gd name="T15" fmla="*/ 46 h 112"/>
                <a:gd name="T16" fmla="*/ 0 w 59"/>
                <a:gd name="T17" fmla="*/ 46 h 112"/>
                <a:gd name="T18" fmla="*/ 0 w 59"/>
                <a:gd name="T19" fmla="*/ 27 h 112"/>
                <a:gd name="T20" fmla="*/ 10 w 59"/>
                <a:gd name="T21" fmla="*/ 27 h 112"/>
                <a:gd name="T22" fmla="*/ 10 w 59"/>
                <a:gd name="T23" fmla="*/ 0 h 112"/>
                <a:gd name="T24" fmla="*/ 36 w 59"/>
                <a:gd name="T25" fmla="*/ 0 h 112"/>
                <a:gd name="T26" fmla="*/ 36 w 59"/>
                <a:gd name="T27" fmla="*/ 27 h 112"/>
                <a:gd name="T28" fmla="*/ 53 w 59"/>
                <a:gd name="T29" fmla="*/ 27 h 112"/>
                <a:gd name="T30" fmla="*/ 53 w 59"/>
                <a:gd name="T31" fmla="*/ 46 h 112"/>
                <a:gd name="T32" fmla="*/ 36 w 59"/>
                <a:gd name="T33" fmla="*/ 46 h 112"/>
                <a:gd name="T34" fmla="*/ 36 w 59"/>
                <a:gd name="T35" fmla="*/ 81 h 112"/>
                <a:gd name="T36" fmla="*/ 38 w 59"/>
                <a:gd name="T37" fmla="*/ 87 h 112"/>
                <a:gd name="T38" fmla="*/ 43 w 59"/>
                <a:gd name="T39" fmla="*/ 89 h 112"/>
                <a:gd name="T40" fmla="*/ 49 w 59"/>
                <a:gd name="T41" fmla="*/ 88 h 112"/>
                <a:gd name="T42" fmla="*/ 54 w 59"/>
                <a:gd name="T43" fmla="*/ 86 h 112"/>
                <a:gd name="T44" fmla="*/ 59 w 59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12">
                  <a:moveTo>
                    <a:pt x="59" y="106"/>
                  </a:moveTo>
                  <a:cubicBezTo>
                    <a:pt x="56" y="107"/>
                    <a:pt x="52" y="109"/>
                    <a:pt x="47" y="110"/>
                  </a:cubicBezTo>
                  <a:cubicBezTo>
                    <a:pt x="43" y="111"/>
                    <a:pt x="38" y="112"/>
                    <a:pt x="34" y="112"/>
                  </a:cubicBezTo>
                  <a:cubicBezTo>
                    <a:pt x="30" y="112"/>
                    <a:pt x="27" y="112"/>
                    <a:pt x="25" y="111"/>
                  </a:cubicBezTo>
                  <a:cubicBezTo>
                    <a:pt x="22" y="110"/>
                    <a:pt x="19" y="109"/>
                    <a:pt x="17" y="107"/>
                  </a:cubicBezTo>
                  <a:cubicBezTo>
                    <a:pt x="15" y="105"/>
                    <a:pt x="13" y="103"/>
                    <a:pt x="12" y="100"/>
                  </a:cubicBezTo>
                  <a:cubicBezTo>
                    <a:pt x="11" y="97"/>
                    <a:pt x="10" y="94"/>
                    <a:pt x="10" y="90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4"/>
                    <a:pt x="36" y="86"/>
                    <a:pt x="38" y="87"/>
                  </a:cubicBezTo>
                  <a:cubicBezTo>
                    <a:pt x="39" y="88"/>
                    <a:pt x="41" y="89"/>
                    <a:pt x="43" y="89"/>
                  </a:cubicBezTo>
                  <a:cubicBezTo>
                    <a:pt x="45" y="89"/>
                    <a:pt x="47" y="88"/>
                    <a:pt x="49" y="88"/>
                  </a:cubicBezTo>
                  <a:cubicBezTo>
                    <a:pt x="51" y="87"/>
                    <a:pt x="53" y="87"/>
                    <a:pt x="54" y="86"/>
                  </a:cubicBezTo>
                  <a:cubicBezTo>
                    <a:pt x="59" y="106"/>
                    <a:pt x="59" y="106"/>
                    <a:pt x="59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Freeform 55"/>
            <p:cNvSpPr>
              <a:spLocks noEditPoints="1"/>
            </p:cNvSpPr>
            <p:nvPr/>
          </p:nvSpPr>
          <p:spPr bwMode="auto">
            <a:xfrm>
              <a:off x="5378621" y="-1428749"/>
              <a:ext cx="93663" cy="436563"/>
            </a:xfrm>
            <a:custGeom>
              <a:avLst/>
              <a:gdLst>
                <a:gd name="T0" fmla="*/ 0 w 59"/>
                <a:gd name="T1" fmla="*/ 275 h 275"/>
                <a:gd name="T2" fmla="*/ 0 w 59"/>
                <a:gd name="T3" fmla="*/ 78 h 275"/>
                <a:gd name="T4" fmla="*/ 59 w 59"/>
                <a:gd name="T5" fmla="*/ 78 h 275"/>
                <a:gd name="T6" fmla="*/ 59 w 59"/>
                <a:gd name="T7" fmla="*/ 275 h 275"/>
                <a:gd name="T8" fmla="*/ 0 w 59"/>
                <a:gd name="T9" fmla="*/ 275 h 275"/>
                <a:gd name="T10" fmla="*/ 0 w 59"/>
                <a:gd name="T11" fmla="*/ 275 h 275"/>
                <a:gd name="T12" fmla="*/ 0 w 59"/>
                <a:gd name="T13" fmla="*/ 55 h 275"/>
                <a:gd name="T14" fmla="*/ 0 w 59"/>
                <a:gd name="T15" fmla="*/ 0 h 275"/>
                <a:gd name="T16" fmla="*/ 59 w 59"/>
                <a:gd name="T17" fmla="*/ 0 h 275"/>
                <a:gd name="T18" fmla="*/ 59 w 59"/>
                <a:gd name="T19" fmla="*/ 55 h 275"/>
                <a:gd name="T20" fmla="*/ 0 w 59"/>
                <a:gd name="T21" fmla="*/ 55 h 275"/>
                <a:gd name="T22" fmla="*/ 0 w 59"/>
                <a:gd name="T23" fmla="*/ 5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5">
                  <a:moveTo>
                    <a:pt x="0" y="275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5"/>
                  </a:lnTo>
                  <a:lnTo>
                    <a:pt x="0" y="275"/>
                  </a:lnTo>
                  <a:lnTo>
                    <a:pt x="0" y="275"/>
                  </a:lnTo>
                  <a:close/>
                  <a:moveTo>
                    <a:pt x="0" y="55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5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1" name="Freeform 56"/>
            <p:cNvSpPr>
              <a:spLocks noEditPoints="1"/>
            </p:cNvSpPr>
            <p:nvPr/>
          </p:nvSpPr>
          <p:spPr bwMode="auto">
            <a:xfrm>
              <a:off x="5521496" y="-1311274"/>
              <a:ext cx="333375" cy="325438"/>
            </a:xfrm>
            <a:custGeom>
              <a:avLst/>
              <a:gdLst>
                <a:gd name="T0" fmla="*/ 45 w 89"/>
                <a:gd name="T1" fmla="*/ 87 h 87"/>
                <a:gd name="T2" fmla="*/ 26 w 89"/>
                <a:gd name="T3" fmla="*/ 84 h 87"/>
                <a:gd name="T4" fmla="*/ 12 w 89"/>
                <a:gd name="T5" fmla="*/ 74 h 87"/>
                <a:gd name="T6" fmla="*/ 3 w 89"/>
                <a:gd name="T7" fmla="*/ 60 h 87"/>
                <a:gd name="T8" fmla="*/ 0 w 89"/>
                <a:gd name="T9" fmla="*/ 44 h 87"/>
                <a:gd name="T10" fmla="*/ 3 w 89"/>
                <a:gd name="T11" fmla="*/ 27 h 87"/>
                <a:gd name="T12" fmla="*/ 12 w 89"/>
                <a:gd name="T13" fmla="*/ 13 h 87"/>
                <a:gd name="T14" fmla="*/ 26 w 89"/>
                <a:gd name="T15" fmla="*/ 4 h 87"/>
                <a:gd name="T16" fmla="*/ 45 w 89"/>
                <a:gd name="T17" fmla="*/ 0 h 87"/>
                <a:gd name="T18" fmla="*/ 64 w 89"/>
                <a:gd name="T19" fmla="*/ 4 h 87"/>
                <a:gd name="T20" fmla="*/ 78 w 89"/>
                <a:gd name="T21" fmla="*/ 13 h 87"/>
                <a:gd name="T22" fmla="*/ 86 w 89"/>
                <a:gd name="T23" fmla="*/ 27 h 87"/>
                <a:gd name="T24" fmla="*/ 89 w 89"/>
                <a:gd name="T25" fmla="*/ 44 h 87"/>
                <a:gd name="T26" fmla="*/ 86 w 89"/>
                <a:gd name="T27" fmla="*/ 60 h 87"/>
                <a:gd name="T28" fmla="*/ 78 w 89"/>
                <a:gd name="T29" fmla="*/ 74 h 87"/>
                <a:gd name="T30" fmla="*/ 64 w 89"/>
                <a:gd name="T31" fmla="*/ 84 h 87"/>
                <a:gd name="T32" fmla="*/ 45 w 89"/>
                <a:gd name="T33" fmla="*/ 87 h 87"/>
                <a:gd name="T34" fmla="*/ 26 w 89"/>
                <a:gd name="T35" fmla="*/ 44 h 87"/>
                <a:gd name="T36" fmla="*/ 31 w 89"/>
                <a:gd name="T37" fmla="*/ 60 h 87"/>
                <a:gd name="T38" fmla="*/ 45 w 89"/>
                <a:gd name="T39" fmla="*/ 66 h 87"/>
                <a:gd name="T40" fmla="*/ 52 w 89"/>
                <a:gd name="T41" fmla="*/ 64 h 87"/>
                <a:gd name="T42" fmla="*/ 58 w 89"/>
                <a:gd name="T43" fmla="*/ 60 h 87"/>
                <a:gd name="T44" fmla="*/ 62 w 89"/>
                <a:gd name="T45" fmla="*/ 53 h 87"/>
                <a:gd name="T46" fmla="*/ 63 w 89"/>
                <a:gd name="T47" fmla="*/ 44 h 87"/>
                <a:gd name="T48" fmla="*/ 58 w 89"/>
                <a:gd name="T49" fmla="*/ 28 h 87"/>
                <a:gd name="T50" fmla="*/ 45 w 89"/>
                <a:gd name="T51" fmla="*/ 22 h 87"/>
                <a:gd name="T52" fmla="*/ 37 w 89"/>
                <a:gd name="T53" fmla="*/ 24 h 87"/>
                <a:gd name="T54" fmla="*/ 31 w 89"/>
                <a:gd name="T55" fmla="*/ 28 h 87"/>
                <a:gd name="T56" fmla="*/ 28 w 89"/>
                <a:gd name="T57" fmla="*/ 35 h 87"/>
                <a:gd name="T58" fmla="*/ 26 w 89"/>
                <a:gd name="T5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5" y="87"/>
                  </a:moveTo>
                  <a:cubicBezTo>
                    <a:pt x="38" y="87"/>
                    <a:pt x="31" y="86"/>
                    <a:pt x="26" y="84"/>
                  </a:cubicBezTo>
                  <a:cubicBezTo>
                    <a:pt x="20" y="81"/>
                    <a:pt x="15" y="78"/>
                    <a:pt x="12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49"/>
                    <a:pt x="0" y="44"/>
                  </a:cubicBezTo>
                  <a:cubicBezTo>
                    <a:pt x="0" y="38"/>
                    <a:pt x="1" y="33"/>
                    <a:pt x="3" y="27"/>
                  </a:cubicBezTo>
                  <a:cubicBezTo>
                    <a:pt x="5" y="22"/>
                    <a:pt x="8" y="17"/>
                    <a:pt x="12" y="13"/>
                  </a:cubicBezTo>
                  <a:cubicBezTo>
                    <a:pt x="15" y="9"/>
                    <a:pt x="20" y="6"/>
                    <a:pt x="26" y="4"/>
                  </a:cubicBezTo>
                  <a:cubicBezTo>
                    <a:pt x="31" y="2"/>
                    <a:pt x="38" y="0"/>
                    <a:pt x="45" y="0"/>
                  </a:cubicBezTo>
                  <a:cubicBezTo>
                    <a:pt x="52" y="0"/>
                    <a:pt x="58" y="2"/>
                    <a:pt x="64" y="4"/>
                  </a:cubicBezTo>
                  <a:cubicBezTo>
                    <a:pt x="69" y="6"/>
                    <a:pt x="74" y="9"/>
                    <a:pt x="78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3"/>
                    <a:pt x="89" y="38"/>
                    <a:pt x="89" y="44"/>
                  </a:cubicBezTo>
                  <a:cubicBezTo>
                    <a:pt x="89" y="49"/>
                    <a:pt x="88" y="55"/>
                    <a:pt x="86" y="60"/>
                  </a:cubicBezTo>
                  <a:cubicBezTo>
                    <a:pt x="85" y="65"/>
                    <a:pt x="82" y="70"/>
                    <a:pt x="78" y="74"/>
                  </a:cubicBezTo>
                  <a:cubicBezTo>
                    <a:pt x="74" y="78"/>
                    <a:pt x="69" y="81"/>
                    <a:pt x="64" y="84"/>
                  </a:cubicBezTo>
                  <a:cubicBezTo>
                    <a:pt x="58" y="86"/>
                    <a:pt x="52" y="87"/>
                    <a:pt x="45" y="87"/>
                  </a:cubicBezTo>
                  <a:close/>
                  <a:moveTo>
                    <a:pt x="26" y="44"/>
                  </a:moveTo>
                  <a:cubicBezTo>
                    <a:pt x="26" y="50"/>
                    <a:pt x="28" y="56"/>
                    <a:pt x="31" y="60"/>
                  </a:cubicBezTo>
                  <a:cubicBezTo>
                    <a:pt x="35" y="64"/>
                    <a:pt x="39" y="66"/>
                    <a:pt x="45" y="66"/>
                  </a:cubicBez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60"/>
                  </a:cubicBezTo>
                  <a:cubicBezTo>
                    <a:pt x="59" y="58"/>
                    <a:pt x="61" y="55"/>
                    <a:pt x="62" y="53"/>
                  </a:cubicBezTo>
                  <a:cubicBezTo>
                    <a:pt x="63" y="50"/>
                    <a:pt x="63" y="47"/>
                    <a:pt x="63" y="44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5" y="22"/>
                  </a:cubicBezTo>
                  <a:cubicBezTo>
                    <a:pt x="42" y="22"/>
                    <a:pt x="40" y="22"/>
                    <a:pt x="37" y="24"/>
                  </a:cubicBezTo>
                  <a:cubicBezTo>
                    <a:pt x="35" y="25"/>
                    <a:pt x="33" y="26"/>
                    <a:pt x="31" y="28"/>
                  </a:cubicBezTo>
                  <a:cubicBezTo>
                    <a:pt x="30" y="30"/>
                    <a:pt x="29" y="32"/>
                    <a:pt x="28" y="35"/>
                  </a:cubicBezTo>
                  <a:cubicBezTo>
                    <a:pt x="27" y="38"/>
                    <a:pt x="26" y="41"/>
                    <a:pt x="2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2" name="Freeform 57"/>
            <p:cNvSpPr/>
            <p:nvPr/>
          </p:nvSpPr>
          <p:spPr bwMode="auto">
            <a:xfrm>
              <a:off x="5904084" y="-1311274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9 h 85"/>
                <a:gd name="T6" fmla="*/ 52 w 80"/>
                <a:gd name="T7" fmla="*/ 26 h 85"/>
                <a:gd name="T8" fmla="*/ 44 w 80"/>
                <a:gd name="T9" fmla="*/ 23 h 85"/>
                <a:gd name="T10" fmla="*/ 38 w 80"/>
                <a:gd name="T11" fmla="*/ 24 h 85"/>
                <a:gd name="T12" fmla="*/ 33 w 80"/>
                <a:gd name="T13" fmla="*/ 27 h 85"/>
                <a:gd name="T14" fmla="*/ 29 w 80"/>
                <a:gd name="T15" fmla="*/ 32 h 85"/>
                <a:gd name="T16" fmla="*/ 25 w 80"/>
                <a:gd name="T17" fmla="*/ 38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80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3"/>
                    <a:pt x="54" y="29"/>
                    <a:pt x="52" y="26"/>
                  </a:cubicBezTo>
                  <a:cubicBezTo>
                    <a:pt x="50" y="24"/>
                    <a:pt x="47" y="23"/>
                    <a:pt x="44" y="23"/>
                  </a:cubicBezTo>
                  <a:cubicBezTo>
                    <a:pt x="42" y="23"/>
                    <a:pt x="40" y="23"/>
                    <a:pt x="38" y="24"/>
                  </a:cubicBezTo>
                  <a:cubicBezTo>
                    <a:pt x="37" y="25"/>
                    <a:pt x="35" y="26"/>
                    <a:pt x="33" y="27"/>
                  </a:cubicBezTo>
                  <a:cubicBezTo>
                    <a:pt x="31" y="28"/>
                    <a:pt x="30" y="30"/>
                    <a:pt x="29" y="32"/>
                  </a:cubicBezTo>
                  <a:cubicBezTo>
                    <a:pt x="27" y="33"/>
                    <a:pt x="26" y="35"/>
                    <a:pt x="25" y="38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2" y="2"/>
                    <a:pt x="48" y="0"/>
                    <a:pt x="55" y="0"/>
                  </a:cubicBezTo>
                  <a:cubicBezTo>
                    <a:pt x="61" y="0"/>
                    <a:pt x="65" y="1"/>
                    <a:pt x="68" y="3"/>
                  </a:cubicBezTo>
                  <a:cubicBezTo>
                    <a:pt x="72" y="5"/>
                    <a:pt x="74" y="8"/>
                    <a:pt x="76" y="11"/>
                  </a:cubicBezTo>
                  <a:cubicBezTo>
                    <a:pt x="78" y="14"/>
                    <a:pt x="79" y="17"/>
                    <a:pt x="80" y="21"/>
                  </a:cubicBezTo>
                  <a:cubicBezTo>
                    <a:pt x="80" y="25"/>
                    <a:pt x="80" y="28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Freeform 58"/>
            <p:cNvSpPr/>
            <p:nvPr/>
          </p:nvSpPr>
          <p:spPr bwMode="auto">
            <a:xfrm>
              <a:off x="6391446" y="-1417637"/>
              <a:ext cx="385763" cy="428625"/>
            </a:xfrm>
            <a:custGeom>
              <a:avLst/>
              <a:gdLst>
                <a:gd name="T0" fmla="*/ 0 w 103"/>
                <a:gd name="T1" fmla="*/ 56 h 114"/>
                <a:gd name="T2" fmla="*/ 4 w 103"/>
                <a:gd name="T3" fmla="*/ 36 h 114"/>
                <a:gd name="T4" fmla="*/ 15 w 103"/>
                <a:gd name="T5" fmla="*/ 18 h 114"/>
                <a:gd name="T6" fmla="*/ 33 w 103"/>
                <a:gd name="T7" fmla="*/ 5 h 114"/>
                <a:gd name="T8" fmla="*/ 57 w 103"/>
                <a:gd name="T9" fmla="*/ 0 h 114"/>
                <a:gd name="T10" fmla="*/ 84 w 103"/>
                <a:gd name="T11" fmla="*/ 7 h 114"/>
                <a:gd name="T12" fmla="*/ 102 w 103"/>
                <a:gd name="T13" fmla="*/ 25 h 114"/>
                <a:gd name="T14" fmla="*/ 82 w 103"/>
                <a:gd name="T15" fmla="*/ 39 h 114"/>
                <a:gd name="T16" fmla="*/ 77 w 103"/>
                <a:gd name="T17" fmla="*/ 31 h 114"/>
                <a:gd name="T18" fmla="*/ 70 w 103"/>
                <a:gd name="T19" fmla="*/ 26 h 114"/>
                <a:gd name="T20" fmla="*/ 63 w 103"/>
                <a:gd name="T21" fmla="*/ 24 h 114"/>
                <a:gd name="T22" fmla="*/ 56 w 103"/>
                <a:gd name="T23" fmla="*/ 23 h 114"/>
                <a:gd name="T24" fmla="*/ 43 w 103"/>
                <a:gd name="T25" fmla="*/ 26 h 114"/>
                <a:gd name="T26" fmla="*/ 34 w 103"/>
                <a:gd name="T27" fmla="*/ 34 h 114"/>
                <a:gd name="T28" fmla="*/ 28 w 103"/>
                <a:gd name="T29" fmla="*/ 45 h 114"/>
                <a:gd name="T30" fmla="*/ 27 w 103"/>
                <a:gd name="T31" fmla="*/ 57 h 114"/>
                <a:gd name="T32" fmla="*/ 29 w 103"/>
                <a:gd name="T33" fmla="*/ 70 h 114"/>
                <a:gd name="T34" fmla="*/ 35 w 103"/>
                <a:gd name="T35" fmla="*/ 81 h 114"/>
                <a:gd name="T36" fmla="*/ 44 w 103"/>
                <a:gd name="T37" fmla="*/ 88 h 114"/>
                <a:gd name="T38" fmla="*/ 56 w 103"/>
                <a:gd name="T39" fmla="*/ 91 h 114"/>
                <a:gd name="T40" fmla="*/ 64 w 103"/>
                <a:gd name="T41" fmla="*/ 90 h 114"/>
                <a:gd name="T42" fmla="*/ 71 w 103"/>
                <a:gd name="T43" fmla="*/ 88 h 114"/>
                <a:gd name="T44" fmla="*/ 77 w 103"/>
                <a:gd name="T45" fmla="*/ 83 h 114"/>
                <a:gd name="T46" fmla="*/ 82 w 103"/>
                <a:gd name="T47" fmla="*/ 76 h 114"/>
                <a:gd name="T48" fmla="*/ 103 w 103"/>
                <a:gd name="T49" fmla="*/ 88 h 114"/>
                <a:gd name="T50" fmla="*/ 95 w 103"/>
                <a:gd name="T51" fmla="*/ 99 h 114"/>
                <a:gd name="T52" fmla="*/ 84 w 103"/>
                <a:gd name="T53" fmla="*/ 108 h 114"/>
                <a:gd name="T54" fmla="*/ 70 w 103"/>
                <a:gd name="T55" fmla="*/ 113 h 114"/>
                <a:gd name="T56" fmla="*/ 56 w 103"/>
                <a:gd name="T57" fmla="*/ 114 h 114"/>
                <a:gd name="T58" fmla="*/ 33 w 103"/>
                <a:gd name="T59" fmla="*/ 109 h 114"/>
                <a:gd name="T60" fmla="*/ 15 w 103"/>
                <a:gd name="T61" fmla="*/ 96 h 114"/>
                <a:gd name="T62" fmla="*/ 4 w 103"/>
                <a:gd name="T63" fmla="*/ 77 h 114"/>
                <a:gd name="T64" fmla="*/ 0 w 103"/>
                <a:gd name="T65" fmla="*/ 5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14">
                  <a:moveTo>
                    <a:pt x="0" y="56"/>
                  </a:moveTo>
                  <a:cubicBezTo>
                    <a:pt x="0" y="49"/>
                    <a:pt x="1" y="42"/>
                    <a:pt x="4" y="36"/>
                  </a:cubicBezTo>
                  <a:cubicBezTo>
                    <a:pt x="6" y="29"/>
                    <a:pt x="10" y="23"/>
                    <a:pt x="15" y="18"/>
                  </a:cubicBezTo>
                  <a:cubicBezTo>
                    <a:pt x="20" y="12"/>
                    <a:pt x="26" y="8"/>
                    <a:pt x="33" y="5"/>
                  </a:cubicBezTo>
                  <a:cubicBezTo>
                    <a:pt x="40" y="1"/>
                    <a:pt x="48" y="0"/>
                    <a:pt x="57" y="0"/>
                  </a:cubicBezTo>
                  <a:cubicBezTo>
                    <a:pt x="67" y="0"/>
                    <a:pt x="76" y="2"/>
                    <a:pt x="84" y="7"/>
                  </a:cubicBezTo>
                  <a:cubicBezTo>
                    <a:pt x="92" y="11"/>
                    <a:pt x="98" y="17"/>
                    <a:pt x="102" y="25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0" y="36"/>
                    <a:pt x="79" y="33"/>
                    <a:pt x="77" y="31"/>
                  </a:cubicBezTo>
                  <a:cubicBezTo>
                    <a:pt x="75" y="29"/>
                    <a:pt x="73" y="28"/>
                    <a:pt x="70" y="26"/>
                  </a:cubicBezTo>
                  <a:cubicBezTo>
                    <a:pt x="68" y="25"/>
                    <a:pt x="66" y="24"/>
                    <a:pt x="63" y="24"/>
                  </a:cubicBezTo>
                  <a:cubicBezTo>
                    <a:pt x="61" y="23"/>
                    <a:pt x="58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1"/>
                    <a:pt x="34" y="34"/>
                  </a:cubicBezTo>
                  <a:cubicBezTo>
                    <a:pt x="31" y="37"/>
                    <a:pt x="29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ubicBezTo>
                    <a:pt x="27" y="61"/>
                    <a:pt x="27" y="66"/>
                    <a:pt x="29" y="70"/>
                  </a:cubicBezTo>
                  <a:cubicBezTo>
                    <a:pt x="30" y="74"/>
                    <a:pt x="32" y="78"/>
                    <a:pt x="35" y="81"/>
                  </a:cubicBezTo>
                  <a:cubicBezTo>
                    <a:pt x="37" y="84"/>
                    <a:pt x="40" y="87"/>
                    <a:pt x="44" y="88"/>
                  </a:cubicBezTo>
                  <a:cubicBezTo>
                    <a:pt x="48" y="90"/>
                    <a:pt x="52" y="91"/>
                    <a:pt x="56" y="91"/>
                  </a:cubicBezTo>
                  <a:cubicBezTo>
                    <a:pt x="59" y="91"/>
                    <a:pt x="61" y="91"/>
                    <a:pt x="64" y="90"/>
                  </a:cubicBezTo>
                  <a:cubicBezTo>
                    <a:pt x="66" y="90"/>
                    <a:pt x="68" y="89"/>
                    <a:pt x="71" y="88"/>
                  </a:cubicBezTo>
                  <a:cubicBezTo>
                    <a:pt x="73" y="86"/>
                    <a:pt x="75" y="85"/>
                    <a:pt x="77" y="83"/>
                  </a:cubicBezTo>
                  <a:cubicBezTo>
                    <a:pt x="79" y="81"/>
                    <a:pt x="80" y="78"/>
                    <a:pt x="82" y="76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1" y="92"/>
                    <a:pt x="99" y="96"/>
                    <a:pt x="95" y="99"/>
                  </a:cubicBezTo>
                  <a:cubicBezTo>
                    <a:pt x="92" y="103"/>
                    <a:pt x="88" y="105"/>
                    <a:pt x="84" y="108"/>
                  </a:cubicBezTo>
                  <a:cubicBezTo>
                    <a:pt x="79" y="110"/>
                    <a:pt x="75" y="111"/>
                    <a:pt x="70" y="113"/>
                  </a:cubicBezTo>
                  <a:cubicBezTo>
                    <a:pt x="65" y="114"/>
                    <a:pt x="60" y="114"/>
                    <a:pt x="56" y="114"/>
                  </a:cubicBezTo>
                  <a:cubicBezTo>
                    <a:pt x="47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1" y="91"/>
                    <a:pt x="7" y="84"/>
                    <a:pt x="4" y="77"/>
                  </a:cubicBezTo>
                  <a:cubicBezTo>
                    <a:pt x="1" y="70"/>
                    <a:pt x="0" y="63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Freeform 59"/>
            <p:cNvSpPr>
              <a:spLocks noEditPoints="1"/>
            </p:cNvSpPr>
            <p:nvPr/>
          </p:nvSpPr>
          <p:spPr bwMode="auto">
            <a:xfrm>
              <a:off x="4291184" y="2252664"/>
              <a:ext cx="419100" cy="431800"/>
            </a:xfrm>
            <a:custGeom>
              <a:avLst/>
              <a:gdLst>
                <a:gd name="T0" fmla="*/ 56 w 112"/>
                <a:gd name="T1" fmla="*/ 115 h 115"/>
                <a:gd name="T2" fmla="*/ 33 w 112"/>
                <a:gd name="T3" fmla="*/ 110 h 115"/>
                <a:gd name="T4" fmla="*/ 15 w 112"/>
                <a:gd name="T5" fmla="*/ 97 h 115"/>
                <a:gd name="T6" fmla="*/ 4 w 112"/>
                <a:gd name="T7" fmla="*/ 78 h 115"/>
                <a:gd name="T8" fmla="*/ 0 w 112"/>
                <a:gd name="T9" fmla="*/ 57 h 115"/>
                <a:gd name="T10" fmla="*/ 4 w 112"/>
                <a:gd name="T11" fmla="*/ 36 h 115"/>
                <a:gd name="T12" fmla="*/ 16 w 112"/>
                <a:gd name="T13" fmla="*/ 17 h 115"/>
                <a:gd name="T14" fmla="*/ 34 w 112"/>
                <a:gd name="T15" fmla="*/ 5 h 115"/>
                <a:gd name="T16" fmla="*/ 56 w 112"/>
                <a:gd name="T17" fmla="*/ 0 h 115"/>
                <a:gd name="T18" fmla="*/ 79 w 112"/>
                <a:gd name="T19" fmla="*/ 5 h 115"/>
                <a:gd name="T20" fmla="*/ 97 w 112"/>
                <a:gd name="T21" fmla="*/ 18 h 115"/>
                <a:gd name="T22" fmla="*/ 108 w 112"/>
                <a:gd name="T23" fmla="*/ 36 h 115"/>
                <a:gd name="T24" fmla="*/ 112 w 112"/>
                <a:gd name="T25" fmla="*/ 57 h 115"/>
                <a:gd name="T26" fmla="*/ 108 w 112"/>
                <a:gd name="T27" fmla="*/ 79 h 115"/>
                <a:gd name="T28" fmla="*/ 96 w 112"/>
                <a:gd name="T29" fmla="*/ 97 h 115"/>
                <a:gd name="T30" fmla="*/ 79 w 112"/>
                <a:gd name="T31" fmla="*/ 110 h 115"/>
                <a:gd name="T32" fmla="*/ 56 w 112"/>
                <a:gd name="T33" fmla="*/ 115 h 115"/>
                <a:gd name="T34" fmla="*/ 27 w 112"/>
                <a:gd name="T35" fmla="*/ 57 h 115"/>
                <a:gd name="T36" fmla="*/ 28 w 112"/>
                <a:gd name="T37" fmla="*/ 70 h 115"/>
                <a:gd name="T38" fmla="*/ 34 w 112"/>
                <a:gd name="T39" fmla="*/ 81 h 115"/>
                <a:gd name="T40" fmla="*/ 43 w 112"/>
                <a:gd name="T41" fmla="*/ 89 h 115"/>
                <a:gd name="T42" fmla="*/ 56 w 112"/>
                <a:gd name="T43" fmla="*/ 91 h 115"/>
                <a:gd name="T44" fmla="*/ 69 w 112"/>
                <a:gd name="T45" fmla="*/ 88 h 115"/>
                <a:gd name="T46" fmla="*/ 78 w 112"/>
                <a:gd name="T47" fmla="*/ 80 h 115"/>
                <a:gd name="T48" fmla="*/ 84 w 112"/>
                <a:gd name="T49" fmla="*/ 69 h 115"/>
                <a:gd name="T50" fmla="*/ 86 w 112"/>
                <a:gd name="T51" fmla="*/ 57 h 115"/>
                <a:gd name="T52" fmla="*/ 84 w 112"/>
                <a:gd name="T53" fmla="*/ 44 h 115"/>
                <a:gd name="T54" fmla="*/ 78 w 112"/>
                <a:gd name="T55" fmla="*/ 34 h 115"/>
                <a:gd name="T56" fmla="*/ 69 w 112"/>
                <a:gd name="T57" fmla="*/ 26 h 115"/>
                <a:gd name="T58" fmla="*/ 56 w 112"/>
                <a:gd name="T59" fmla="*/ 23 h 115"/>
                <a:gd name="T60" fmla="*/ 43 w 112"/>
                <a:gd name="T61" fmla="*/ 26 h 115"/>
                <a:gd name="T62" fmla="*/ 34 w 112"/>
                <a:gd name="T63" fmla="*/ 34 h 115"/>
                <a:gd name="T64" fmla="*/ 28 w 112"/>
                <a:gd name="T65" fmla="*/ 45 h 115"/>
                <a:gd name="T66" fmla="*/ 27 w 112"/>
                <a:gd name="T67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5">
                  <a:moveTo>
                    <a:pt x="56" y="115"/>
                  </a:moveTo>
                  <a:cubicBezTo>
                    <a:pt x="48" y="115"/>
                    <a:pt x="40" y="113"/>
                    <a:pt x="33" y="110"/>
                  </a:cubicBezTo>
                  <a:cubicBezTo>
                    <a:pt x="26" y="106"/>
                    <a:pt x="20" y="102"/>
                    <a:pt x="15" y="97"/>
                  </a:cubicBezTo>
                  <a:cubicBezTo>
                    <a:pt x="11" y="91"/>
                    <a:pt x="7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50"/>
                    <a:pt x="1" y="42"/>
                    <a:pt x="4" y="36"/>
                  </a:cubicBezTo>
                  <a:cubicBezTo>
                    <a:pt x="7" y="29"/>
                    <a:pt x="11" y="23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5" y="0"/>
                    <a:pt x="72" y="2"/>
                    <a:pt x="79" y="5"/>
                  </a:cubicBezTo>
                  <a:cubicBezTo>
                    <a:pt x="86" y="8"/>
                    <a:pt x="92" y="13"/>
                    <a:pt x="97" y="18"/>
                  </a:cubicBezTo>
                  <a:cubicBezTo>
                    <a:pt x="102" y="23"/>
                    <a:pt x="106" y="30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7"/>
                    <a:pt x="79" y="110"/>
                  </a:cubicBezTo>
                  <a:cubicBezTo>
                    <a:pt x="72" y="113"/>
                    <a:pt x="64" y="115"/>
                    <a:pt x="56" y="115"/>
                  </a:cubicBezTo>
                  <a:close/>
                  <a:moveTo>
                    <a:pt x="27" y="57"/>
                  </a:moveTo>
                  <a:cubicBezTo>
                    <a:pt x="27" y="62"/>
                    <a:pt x="27" y="66"/>
                    <a:pt x="28" y="70"/>
                  </a:cubicBezTo>
                  <a:cubicBezTo>
                    <a:pt x="30" y="74"/>
                    <a:pt x="32" y="78"/>
                    <a:pt x="34" y="81"/>
                  </a:cubicBezTo>
                  <a:cubicBezTo>
                    <a:pt x="37" y="84"/>
                    <a:pt x="40" y="87"/>
                    <a:pt x="43" y="89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3" y="74"/>
                    <a:pt x="84" y="69"/>
                  </a:cubicBezTo>
                  <a:cubicBezTo>
                    <a:pt x="85" y="65"/>
                    <a:pt x="86" y="61"/>
                    <a:pt x="86" y="57"/>
                  </a:cubicBezTo>
                  <a:cubicBezTo>
                    <a:pt x="86" y="53"/>
                    <a:pt x="85" y="48"/>
                    <a:pt x="84" y="44"/>
                  </a:cubicBezTo>
                  <a:cubicBezTo>
                    <a:pt x="83" y="40"/>
                    <a:pt x="81" y="37"/>
                    <a:pt x="78" y="34"/>
                  </a:cubicBezTo>
                  <a:cubicBezTo>
                    <a:pt x="76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40" y="28"/>
                    <a:pt x="36" y="31"/>
                    <a:pt x="34" y="34"/>
                  </a:cubicBezTo>
                  <a:cubicBezTo>
                    <a:pt x="31" y="37"/>
                    <a:pt x="30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Freeform 60"/>
            <p:cNvSpPr>
              <a:spLocks noEditPoints="1"/>
            </p:cNvSpPr>
            <p:nvPr/>
          </p:nvSpPr>
          <p:spPr bwMode="auto">
            <a:xfrm>
              <a:off x="4759496" y="2362201"/>
              <a:ext cx="333375" cy="446088"/>
            </a:xfrm>
            <a:custGeom>
              <a:avLst/>
              <a:gdLst>
                <a:gd name="T0" fmla="*/ 53 w 89"/>
                <a:gd name="T1" fmla="*/ 86 h 119"/>
                <a:gd name="T2" fmla="*/ 37 w 89"/>
                <a:gd name="T3" fmla="*/ 82 h 119"/>
                <a:gd name="T4" fmla="*/ 26 w 89"/>
                <a:gd name="T5" fmla="*/ 71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1 h 119"/>
                <a:gd name="T12" fmla="*/ 22 w 89"/>
                <a:gd name="T13" fmla="*/ 1 h 119"/>
                <a:gd name="T14" fmla="*/ 22 w 89"/>
                <a:gd name="T15" fmla="*/ 15 h 119"/>
                <a:gd name="T16" fmla="*/ 34 w 89"/>
                <a:gd name="T17" fmla="*/ 3 h 119"/>
                <a:gd name="T18" fmla="*/ 50 w 89"/>
                <a:gd name="T19" fmla="*/ 0 h 119"/>
                <a:gd name="T20" fmla="*/ 66 w 89"/>
                <a:gd name="T21" fmla="*/ 3 h 119"/>
                <a:gd name="T22" fmla="*/ 78 w 89"/>
                <a:gd name="T23" fmla="*/ 12 h 119"/>
                <a:gd name="T24" fmla="*/ 86 w 89"/>
                <a:gd name="T25" fmla="*/ 26 h 119"/>
                <a:gd name="T26" fmla="*/ 89 w 89"/>
                <a:gd name="T27" fmla="*/ 43 h 119"/>
                <a:gd name="T28" fmla="*/ 87 w 89"/>
                <a:gd name="T29" fmla="*/ 60 h 119"/>
                <a:gd name="T30" fmla="*/ 79 w 89"/>
                <a:gd name="T31" fmla="*/ 74 h 119"/>
                <a:gd name="T32" fmla="*/ 68 w 89"/>
                <a:gd name="T33" fmla="*/ 83 h 119"/>
                <a:gd name="T34" fmla="*/ 53 w 89"/>
                <a:gd name="T35" fmla="*/ 86 h 119"/>
                <a:gd name="T36" fmla="*/ 45 w 89"/>
                <a:gd name="T37" fmla="*/ 65 h 119"/>
                <a:gd name="T38" fmla="*/ 52 w 89"/>
                <a:gd name="T39" fmla="*/ 63 h 119"/>
                <a:gd name="T40" fmla="*/ 58 w 89"/>
                <a:gd name="T41" fmla="*/ 58 h 119"/>
                <a:gd name="T42" fmla="*/ 62 w 89"/>
                <a:gd name="T43" fmla="*/ 51 h 119"/>
                <a:gd name="T44" fmla="*/ 63 w 89"/>
                <a:gd name="T45" fmla="*/ 42 h 119"/>
                <a:gd name="T46" fmla="*/ 62 w 89"/>
                <a:gd name="T47" fmla="*/ 34 h 119"/>
                <a:gd name="T48" fmla="*/ 58 w 89"/>
                <a:gd name="T49" fmla="*/ 27 h 119"/>
                <a:gd name="T50" fmla="*/ 51 w 89"/>
                <a:gd name="T51" fmla="*/ 23 h 119"/>
                <a:gd name="T52" fmla="*/ 43 w 89"/>
                <a:gd name="T53" fmla="*/ 21 h 119"/>
                <a:gd name="T54" fmla="*/ 33 w 89"/>
                <a:gd name="T55" fmla="*/ 24 h 119"/>
                <a:gd name="T56" fmla="*/ 26 w 89"/>
                <a:gd name="T57" fmla="*/ 33 h 119"/>
                <a:gd name="T58" fmla="*/ 26 w 89"/>
                <a:gd name="T59" fmla="*/ 50 h 119"/>
                <a:gd name="T60" fmla="*/ 34 w 89"/>
                <a:gd name="T61" fmla="*/ 60 h 119"/>
                <a:gd name="T62" fmla="*/ 45 w 89"/>
                <a:gd name="T63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6"/>
                  </a:moveTo>
                  <a:cubicBezTo>
                    <a:pt x="47" y="86"/>
                    <a:pt x="41" y="85"/>
                    <a:pt x="37" y="82"/>
                  </a:cubicBezTo>
                  <a:cubicBezTo>
                    <a:pt x="32" y="80"/>
                    <a:pt x="28" y="76"/>
                    <a:pt x="26" y="71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0"/>
                    <a:pt x="29" y="6"/>
                    <a:pt x="34" y="3"/>
                  </a:cubicBezTo>
                  <a:cubicBezTo>
                    <a:pt x="39" y="1"/>
                    <a:pt x="44" y="0"/>
                    <a:pt x="50" y="0"/>
                  </a:cubicBezTo>
                  <a:cubicBezTo>
                    <a:pt x="56" y="0"/>
                    <a:pt x="61" y="1"/>
                    <a:pt x="66" y="3"/>
                  </a:cubicBezTo>
                  <a:cubicBezTo>
                    <a:pt x="71" y="5"/>
                    <a:pt x="75" y="8"/>
                    <a:pt x="78" y="12"/>
                  </a:cubicBezTo>
                  <a:cubicBezTo>
                    <a:pt x="82" y="16"/>
                    <a:pt x="84" y="20"/>
                    <a:pt x="86" y="26"/>
                  </a:cubicBezTo>
                  <a:cubicBezTo>
                    <a:pt x="88" y="31"/>
                    <a:pt x="89" y="37"/>
                    <a:pt x="89" y="43"/>
                  </a:cubicBezTo>
                  <a:cubicBezTo>
                    <a:pt x="89" y="49"/>
                    <a:pt x="88" y="55"/>
                    <a:pt x="87" y="60"/>
                  </a:cubicBezTo>
                  <a:cubicBezTo>
                    <a:pt x="85" y="65"/>
                    <a:pt x="82" y="70"/>
                    <a:pt x="79" y="74"/>
                  </a:cubicBezTo>
                  <a:cubicBezTo>
                    <a:pt x="76" y="78"/>
                    <a:pt x="72" y="81"/>
                    <a:pt x="68" y="83"/>
                  </a:cubicBezTo>
                  <a:cubicBezTo>
                    <a:pt x="63" y="85"/>
                    <a:pt x="58" y="86"/>
                    <a:pt x="53" y="86"/>
                  </a:cubicBezTo>
                  <a:close/>
                  <a:moveTo>
                    <a:pt x="45" y="65"/>
                  </a:moveTo>
                  <a:cubicBezTo>
                    <a:pt x="47" y="65"/>
                    <a:pt x="50" y="64"/>
                    <a:pt x="52" y="63"/>
                  </a:cubicBezTo>
                  <a:cubicBezTo>
                    <a:pt x="54" y="62"/>
                    <a:pt x="56" y="60"/>
                    <a:pt x="58" y="58"/>
                  </a:cubicBezTo>
                  <a:cubicBezTo>
                    <a:pt x="60" y="56"/>
                    <a:pt x="61" y="54"/>
                    <a:pt x="62" y="51"/>
                  </a:cubicBezTo>
                  <a:cubicBezTo>
                    <a:pt x="63" y="48"/>
                    <a:pt x="63" y="45"/>
                    <a:pt x="63" y="42"/>
                  </a:cubicBezTo>
                  <a:cubicBezTo>
                    <a:pt x="63" y="39"/>
                    <a:pt x="63" y="37"/>
                    <a:pt x="62" y="34"/>
                  </a:cubicBezTo>
                  <a:cubicBezTo>
                    <a:pt x="61" y="31"/>
                    <a:pt x="59" y="29"/>
                    <a:pt x="58" y="27"/>
                  </a:cubicBezTo>
                  <a:cubicBezTo>
                    <a:pt x="56" y="25"/>
                    <a:pt x="54" y="24"/>
                    <a:pt x="51" y="23"/>
                  </a:cubicBezTo>
                  <a:cubicBezTo>
                    <a:pt x="49" y="22"/>
                    <a:pt x="46" y="21"/>
                    <a:pt x="43" y="21"/>
                  </a:cubicBezTo>
                  <a:cubicBezTo>
                    <a:pt x="40" y="21"/>
                    <a:pt x="36" y="22"/>
                    <a:pt x="33" y="24"/>
                  </a:cubicBezTo>
                  <a:cubicBezTo>
                    <a:pt x="30" y="26"/>
                    <a:pt x="28" y="29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4"/>
                    <a:pt x="30" y="58"/>
                    <a:pt x="34" y="60"/>
                  </a:cubicBezTo>
                  <a:cubicBezTo>
                    <a:pt x="37" y="63"/>
                    <a:pt x="41" y="65"/>
                    <a:pt x="4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Freeform 61"/>
            <p:cNvSpPr/>
            <p:nvPr/>
          </p:nvSpPr>
          <p:spPr bwMode="auto">
            <a:xfrm>
              <a:off x="5119859" y="2268539"/>
              <a:ext cx="220663" cy="415925"/>
            </a:xfrm>
            <a:custGeom>
              <a:avLst/>
              <a:gdLst>
                <a:gd name="T0" fmla="*/ 59 w 59"/>
                <a:gd name="T1" fmla="*/ 105 h 111"/>
                <a:gd name="T2" fmla="*/ 47 w 59"/>
                <a:gd name="T3" fmla="*/ 109 h 111"/>
                <a:gd name="T4" fmla="*/ 34 w 59"/>
                <a:gd name="T5" fmla="*/ 111 h 111"/>
                <a:gd name="T6" fmla="*/ 25 w 59"/>
                <a:gd name="T7" fmla="*/ 110 h 111"/>
                <a:gd name="T8" fmla="*/ 17 w 59"/>
                <a:gd name="T9" fmla="*/ 106 h 111"/>
                <a:gd name="T10" fmla="*/ 12 w 59"/>
                <a:gd name="T11" fmla="*/ 99 h 111"/>
                <a:gd name="T12" fmla="*/ 10 w 59"/>
                <a:gd name="T13" fmla="*/ 89 h 111"/>
                <a:gd name="T14" fmla="*/ 10 w 59"/>
                <a:gd name="T15" fmla="*/ 45 h 111"/>
                <a:gd name="T16" fmla="*/ 0 w 59"/>
                <a:gd name="T17" fmla="*/ 45 h 111"/>
                <a:gd name="T18" fmla="*/ 0 w 59"/>
                <a:gd name="T19" fmla="*/ 26 h 111"/>
                <a:gd name="T20" fmla="*/ 10 w 59"/>
                <a:gd name="T21" fmla="*/ 26 h 111"/>
                <a:gd name="T22" fmla="*/ 10 w 59"/>
                <a:gd name="T23" fmla="*/ 0 h 111"/>
                <a:gd name="T24" fmla="*/ 36 w 59"/>
                <a:gd name="T25" fmla="*/ 0 h 111"/>
                <a:gd name="T26" fmla="*/ 36 w 59"/>
                <a:gd name="T27" fmla="*/ 26 h 111"/>
                <a:gd name="T28" fmla="*/ 53 w 59"/>
                <a:gd name="T29" fmla="*/ 26 h 111"/>
                <a:gd name="T30" fmla="*/ 53 w 59"/>
                <a:gd name="T31" fmla="*/ 45 h 111"/>
                <a:gd name="T32" fmla="*/ 36 w 59"/>
                <a:gd name="T33" fmla="*/ 45 h 111"/>
                <a:gd name="T34" fmla="*/ 36 w 59"/>
                <a:gd name="T35" fmla="*/ 80 h 111"/>
                <a:gd name="T36" fmla="*/ 38 w 59"/>
                <a:gd name="T37" fmla="*/ 86 h 111"/>
                <a:gd name="T38" fmla="*/ 43 w 59"/>
                <a:gd name="T39" fmla="*/ 88 h 111"/>
                <a:gd name="T40" fmla="*/ 49 w 59"/>
                <a:gd name="T41" fmla="*/ 87 h 111"/>
                <a:gd name="T42" fmla="*/ 54 w 59"/>
                <a:gd name="T43" fmla="*/ 85 h 111"/>
                <a:gd name="T44" fmla="*/ 59 w 59"/>
                <a:gd name="T45" fmla="*/ 10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11">
                  <a:moveTo>
                    <a:pt x="59" y="105"/>
                  </a:moveTo>
                  <a:cubicBezTo>
                    <a:pt x="56" y="107"/>
                    <a:pt x="52" y="108"/>
                    <a:pt x="47" y="109"/>
                  </a:cubicBezTo>
                  <a:cubicBezTo>
                    <a:pt x="43" y="111"/>
                    <a:pt x="38" y="111"/>
                    <a:pt x="34" y="111"/>
                  </a:cubicBezTo>
                  <a:cubicBezTo>
                    <a:pt x="30" y="111"/>
                    <a:pt x="27" y="111"/>
                    <a:pt x="25" y="110"/>
                  </a:cubicBezTo>
                  <a:cubicBezTo>
                    <a:pt x="22" y="109"/>
                    <a:pt x="19" y="108"/>
                    <a:pt x="17" y="106"/>
                  </a:cubicBezTo>
                  <a:cubicBezTo>
                    <a:pt x="15" y="104"/>
                    <a:pt x="13" y="102"/>
                    <a:pt x="12" y="99"/>
                  </a:cubicBezTo>
                  <a:cubicBezTo>
                    <a:pt x="11" y="96"/>
                    <a:pt x="10" y="93"/>
                    <a:pt x="10" y="8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3"/>
                    <a:pt x="36" y="85"/>
                    <a:pt x="38" y="86"/>
                  </a:cubicBezTo>
                  <a:cubicBezTo>
                    <a:pt x="39" y="87"/>
                    <a:pt x="41" y="88"/>
                    <a:pt x="43" y="88"/>
                  </a:cubicBezTo>
                  <a:cubicBezTo>
                    <a:pt x="45" y="88"/>
                    <a:pt x="47" y="88"/>
                    <a:pt x="49" y="87"/>
                  </a:cubicBezTo>
                  <a:cubicBezTo>
                    <a:pt x="51" y="86"/>
                    <a:pt x="53" y="86"/>
                    <a:pt x="54" y="85"/>
                  </a:cubicBezTo>
                  <a:cubicBezTo>
                    <a:pt x="59" y="105"/>
                    <a:pt x="59" y="105"/>
                    <a:pt x="59" y="1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7" name="Freeform 62"/>
            <p:cNvSpPr>
              <a:spLocks noEditPoints="1"/>
            </p:cNvSpPr>
            <p:nvPr/>
          </p:nvSpPr>
          <p:spPr bwMode="auto">
            <a:xfrm>
              <a:off x="5378621" y="2241551"/>
              <a:ext cx="93663" cy="439738"/>
            </a:xfrm>
            <a:custGeom>
              <a:avLst/>
              <a:gdLst>
                <a:gd name="T0" fmla="*/ 0 w 59"/>
                <a:gd name="T1" fmla="*/ 277 h 277"/>
                <a:gd name="T2" fmla="*/ 0 w 59"/>
                <a:gd name="T3" fmla="*/ 78 h 277"/>
                <a:gd name="T4" fmla="*/ 59 w 59"/>
                <a:gd name="T5" fmla="*/ 78 h 277"/>
                <a:gd name="T6" fmla="*/ 59 w 59"/>
                <a:gd name="T7" fmla="*/ 277 h 277"/>
                <a:gd name="T8" fmla="*/ 0 w 59"/>
                <a:gd name="T9" fmla="*/ 277 h 277"/>
                <a:gd name="T10" fmla="*/ 0 w 59"/>
                <a:gd name="T11" fmla="*/ 277 h 277"/>
                <a:gd name="T12" fmla="*/ 0 w 59"/>
                <a:gd name="T13" fmla="*/ 57 h 277"/>
                <a:gd name="T14" fmla="*/ 0 w 59"/>
                <a:gd name="T15" fmla="*/ 0 h 277"/>
                <a:gd name="T16" fmla="*/ 59 w 59"/>
                <a:gd name="T17" fmla="*/ 0 h 277"/>
                <a:gd name="T18" fmla="*/ 59 w 59"/>
                <a:gd name="T19" fmla="*/ 57 h 277"/>
                <a:gd name="T20" fmla="*/ 0 w 59"/>
                <a:gd name="T21" fmla="*/ 57 h 277"/>
                <a:gd name="T22" fmla="*/ 0 w 59"/>
                <a:gd name="T23" fmla="*/ 5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7">
                  <a:moveTo>
                    <a:pt x="0" y="277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7"/>
                  </a:lnTo>
                  <a:lnTo>
                    <a:pt x="0" y="277"/>
                  </a:lnTo>
                  <a:lnTo>
                    <a:pt x="0" y="277"/>
                  </a:lnTo>
                  <a:close/>
                  <a:moveTo>
                    <a:pt x="0" y="57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7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8" name="Freeform 63"/>
            <p:cNvSpPr>
              <a:spLocks noEditPoints="1"/>
            </p:cNvSpPr>
            <p:nvPr/>
          </p:nvSpPr>
          <p:spPr bwMode="auto">
            <a:xfrm>
              <a:off x="5521496" y="2362201"/>
              <a:ext cx="333375" cy="322263"/>
            </a:xfrm>
            <a:custGeom>
              <a:avLst/>
              <a:gdLst>
                <a:gd name="T0" fmla="*/ 45 w 89"/>
                <a:gd name="T1" fmla="*/ 86 h 86"/>
                <a:gd name="T2" fmla="*/ 26 w 89"/>
                <a:gd name="T3" fmla="*/ 83 h 86"/>
                <a:gd name="T4" fmla="*/ 12 w 89"/>
                <a:gd name="T5" fmla="*/ 73 h 86"/>
                <a:gd name="T6" fmla="*/ 3 w 89"/>
                <a:gd name="T7" fmla="*/ 59 h 86"/>
                <a:gd name="T8" fmla="*/ 0 w 89"/>
                <a:gd name="T9" fmla="*/ 43 h 86"/>
                <a:gd name="T10" fmla="*/ 3 w 89"/>
                <a:gd name="T11" fmla="*/ 26 h 86"/>
                <a:gd name="T12" fmla="*/ 12 w 89"/>
                <a:gd name="T13" fmla="*/ 13 h 86"/>
                <a:gd name="T14" fmla="*/ 26 w 89"/>
                <a:gd name="T15" fmla="*/ 3 h 86"/>
                <a:gd name="T16" fmla="*/ 45 w 89"/>
                <a:gd name="T17" fmla="*/ 0 h 86"/>
                <a:gd name="T18" fmla="*/ 64 w 89"/>
                <a:gd name="T19" fmla="*/ 3 h 86"/>
                <a:gd name="T20" fmla="*/ 78 w 89"/>
                <a:gd name="T21" fmla="*/ 13 h 86"/>
                <a:gd name="T22" fmla="*/ 86 w 89"/>
                <a:gd name="T23" fmla="*/ 26 h 86"/>
                <a:gd name="T24" fmla="*/ 89 w 89"/>
                <a:gd name="T25" fmla="*/ 43 h 86"/>
                <a:gd name="T26" fmla="*/ 86 w 89"/>
                <a:gd name="T27" fmla="*/ 59 h 86"/>
                <a:gd name="T28" fmla="*/ 78 w 89"/>
                <a:gd name="T29" fmla="*/ 73 h 86"/>
                <a:gd name="T30" fmla="*/ 64 w 89"/>
                <a:gd name="T31" fmla="*/ 83 h 86"/>
                <a:gd name="T32" fmla="*/ 45 w 89"/>
                <a:gd name="T33" fmla="*/ 86 h 86"/>
                <a:gd name="T34" fmla="*/ 26 w 89"/>
                <a:gd name="T35" fmla="*/ 43 h 86"/>
                <a:gd name="T36" fmla="*/ 31 w 89"/>
                <a:gd name="T37" fmla="*/ 59 h 86"/>
                <a:gd name="T38" fmla="*/ 45 w 89"/>
                <a:gd name="T39" fmla="*/ 65 h 86"/>
                <a:gd name="T40" fmla="*/ 52 w 89"/>
                <a:gd name="T41" fmla="*/ 63 h 86"/>
                <a:gd name="T42" fmla="*/ 58 w 89"/>
                <a:gd name="T43" fmla="*/ 59 h 86"/>
                <a:gd name="T44" fmla="*/ 62 w 89"/>
                <a:gd name="T45" fmla="*/ 52 h 86"/>
                <a:gd name="T46" fmla="*/ 63 w 89"/>
                <a:gd name="T47" fmla="*/ 43 h 86"/>
                <a:gd name="T48" fmla="*/ 58 w 89"/>
                <a:gd name="T49" fmla="*/ 27 h 86"/>
                <a:gd name="T50" fmla="*/ 45 w 89"/>
                <a:gd name="T51" fmla="*/ 21 h 86"/>
                <a:gd name="T52" fmla="*/ 37 w 89"/>
                <a:gd name="T53" fmla="*/ 23 h 86"/>
                <a:gd name="T54" fmla="*/ 31 w 89"/>
                <a:gd name="T55" fmla="*/ 27 h 86"/>
                <a:gd name="T56" fmla="*/ 28 w 89"/>
                <a:gd name="T57" fmla="*/ 34 h 86"/>
                <a:gd name="T58" fmla="*/ 26 w 89"/>
                <a:gd name="T59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6">
                  <a:moveTo>
                    <a:pt x="45" y="86"/>
                  </a:moveTo>
                  <a:cubicBezTo>
                    <a:pt x="38" y="86"/>
                    <a:pt x="31" y="85"/>
                    <a:pt x="26" y="83"/>
                  </a:cubicBezTo>
                  <a:cubicBezTo>
                    <a:pt x="20" y="80"/>
                    <a:pt x="15" y="77"/>
                    <a:pt x="12" y="73"/>
                  </a:cubicBezTo>
                  <a:cubicBezTo>
                    <a:pt x="8" y="69"/>
                    <a:pt x="5" y="65"/>
                    <a:pt x="3" y="59"/>
                  </a:cubicBezTo>
                  <a:cubicBezTo>
                    <a:pt x="1" y="54"/>
                    <a:pt x="0" y="49"/>
                    <a:pt x="0" y="43"/>
                  </a:cubicBezTo>
                  <a:cubicBezTo>
                    <a:pt x="0" y="37"/>
                    <a:pt x="1" y="32"/>
                    <a:pt x="3" y="26"/>
                  </a:cubicBezTo>
                  <a:cubicBezTo>
                    <a:pt x="5" y="21"/>
                    <a:pt x="8" y="17"/>
                    <a:pt x="12" y="13"/>
                  </a:cubicBezTo>
                  <a:cubicBezTo>
                    <a:pt x="15" y="9"/>
                    <a:pt x="20" y="5"/>
                    <a:pt x="26" y="3"/>
                  </a:cubicBezTo>
                  <a:cubicBezTo>
                    <a:pt x="31" y="1"/>
                    <a:pt x="38" y="0"/>
                    <a:pt x="45" y="0"/>
                  </a:cubicBezTo>
                  <a:cubicBezTo>
                    <a:pt x="52" y="0"/>
                    <a:pt x="58" y="1"/>
                    <a:pt x="64" y="3"/>
                  </a:cubicBezTo>
                  <a:cubicBezTo>
                    <a:pt x="69" y="5"/>
                    <a:pt x="74" y="9"/>
                    <a:pt x="78" y="13"/>
                  </a:cubicBezTo>
                  <a:cubicBezTo>
                    <a:pt x="81" y="17"/>
                    <a:pt x="84" y="21"/>
                    <a:pt x="86" y="26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49"/>
                    <a:pt x="88" y="54"/>
                    <a:pt x="86" y="59"/>
                  </a:cubicBezTo>
                  <a:cubicBezTo>
                    <a:pt x="85" y="65"/>
                    <a:pt x="82" y="69"/>
                    <a:pt x="78" y="73"/>
                  </a:cubicBezTo>
                  <a:cubicBezTo>
                    <a:pt x="74" y="77"/>
                    <a:pt x="69" y="80"/>
                    <a:pt x="64" y="83"/>
                  </a:cubicBezTo>
                  <a:cubicBezTo>
                    <a:pt x="58" y="85"/>
                    <a:pt x="52" y="86"/>
                    <a:pt x="45" y="86"/>
                  </a:cubicBezTo>
                  <a:close/>
                  <a:moveTo>
                    <a:pt x="26" y="43"/>
                  </a:moveTo>
                  <a:cubicBezTo>
                    <a:pt x="26" y="50"/>
                    <a:pt x="28" y="55"/>
                    <a:pt x="31" y="59"/>
                  </a:cubicBezTo>
                  <a:cubicBezTo>
                    <a:pt x="35" y="63"/>
                    <a:pt x="39" y="65"/>
                    <a:pt x="45" y="65"/>
                  </a:cubicBezTo>
                  <a:cubicBezTo>
                    <a:pt x="47" y="65"/>
                    <a:pt x="50" y="64"/>
                    <a:pt x="52" y="63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59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36"/>
                    <a:pt x="61" y="31"/>
                    <a:pt x="58" y="27"/>
                  </a:cubicBezTo>
                  <a:cubicBezTo>
                    <a:pt x="54" y="23"/>
                    <a:pt x="50" y="21"/>
                    <a:pt x="45" y="21"/>
                  </a:cubicBezTo>
                  <a:cubicBezTo>
                    <a:pt x="42" y="21"/>
                    <a:pt x="40" y="22"/>
                    <a:pt x="37" y="23"/>
                  </a:cubicBezTo>
                  <a:cubicBezTo>
                    <a:pt x="35" y="24"/>
                    <a:pt x="33" y="25"/>
                    <a:pt x="31" y="27"/>
                  </a:cubicBezTo>
                  <a:cubicBezTo>
                    <a:pt x="30" y="29"/>
                    <a:pt x="29" y="31"/>
                    <a:pt x="28" y="34"/>
                  </a:cubicBezTo>
                  <a:cubicBezTo>
                    <a:pt x="27" y="37"/>
                    <a:pt x="26" y="40"/>
                    <a:pt x="26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Freeform 64"/>
            <p:cNvSpPr/>
            <p:nvPr/>
          </p:nvSpPr>
          <p:spPr bwMode="auto">
            <a:xfrm>
              <a:off x="5904084" y="2362201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8 h 85"/>
                <a:gd name="T6" fmla="*/ 52 w 80"/>
                <a:gd name="T7" fmla="*/ 26 h 85"/>
                <a:gd name="T8" fmla="*/ 44 w 80"/>
                <a:gd name="T9" fmla="*/ 22 h 85"/>
                <a:gd name="T10" fmla="*/ 38 w 80"/>
                <a:gd name="T11" fmla="*/ 23 h 85"/>
                <a:gd name="T12" fmla="*/ 33 w 80"/>
                <a:gd name="T13" fmla="*/ 26 h 85"/>
                <a:gd name="T14" fmla="*/ 29 w 80"/>
                <a:gd name="T15" fmla="*/ 31 h 85"/>
                <a:gd name="T16" fmla="*/ 25 w 80"/>
                <a:gd name="T17" fmla="*/ 37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1 h 85"/>
                <a:gd name="T24" fmla="*/ 23 w 80"/>
                <a:gd name="T25" fmla="*/ 1 h 85"/>
                <a:gd name="T26" fmla="*/ 23 w 80"/>
                <a:gd name="T27" fmla="*/ 15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2 h 85"/>
                <a:gd name="T34" fmla="*/ 76 w 80"/>
                <a:gd name="T35" fmla="*/ 10 h 85"/>
                <a:gd name="T36" fmla="*/ 80 w 80"/>
                <a:gd name="T37" fmla="*/ 20 h 85"/>
                <a:gd name="T38" fmla="*/ 80 w 80"/>
                <a:gd name="T39" fmla="*/ 31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2"/>
                    <a:pt x="54" y="28"/>
                    <a:pt x="52" y="26"/>
                  </a:cubicBezTo>
                  <a:cubicBezTo>
                    <a:pt x="50" y="23"/>
                    <a:pt x="47" y="22"/>
                    <a:pt x="44" y="22"/>
                  </a:cubicBezTo>
                  <a:cubicBezTo>
                    <a:pt x="42" y="22"/>
                    <a:pt x="40" y="22"/>
                    <a:pt x="38" y="23"/>
                  </a:cubicBezTo>
                  <a:cubicBezTo>
                    <a:pt x="37" y="24"/>
                    <a:pt x="35" y="25"/>
                    <a:pt x="33" y="26"/>
                  </a:cubicBezTo>
                  <a:cubicBezTo>
                    <a:pt x="31" y="27"/>
                    <a:pt x="30" y="29"/>
                    <a:pt x="29" y="31"/>
                  </a:cubicBezTo>
                  <a:cubicBezTo>
                    <a:pt x="27" y="33"/>
                    <a:pt x="26" y="35"/>
                    <a:pt x="25" y="3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6" y="10"/>
                    <a:pt x="30" y="6"/>
                    <a:pt x="36" y="4"/>
                  </a:cubicBezTo>
                  <a:cubicBezTo>
                    <a:pt x="42" y="1"/>
                    <a:pt x="48" y="0"/>
                    <a:pt x="55" y="0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2" y="4"/>
                    <a:pt x="74" y="7"/>
                    <a:pt x="76" y="10"/>
                  </a:cubicBezTo>
                  <a:cubicBezTo>
                    <a:pt x="78" y="13"/>
                    <a:pt x="79" y="17"/>
                    <a:pt x="80" y="20"/>
                  </a:cubicBezTo>
                  <a:cubicBezTo>
                    <a:pt x="80" y="24"/>
                    <a:pt x="80" y="28"/>
                    <a:pt x="80" y="31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Freeform 65"/>
            <p:cNvSpPr>
              <a:spLocks noEditPoints="1"/>
            </p:cNvSpPr>
            <p:nvPr/>
          </p:nvSpPr>
          <p:spPr bwMode="auto">
            <a:xfrm>
              <a:off x="6358109" y="2257426"/>
              <a:ext cx="396875" cy="423863"/>
            </a:xfrm>
            <a:custGeom>
              <a:avLst/>
              <a:gdLst>
                <a:gd name="T0" fmla="*/ 97 w 250"/>
                <a:gd name="T1" fmla="*/ 0 h 267"/>
                <a:gd name="T2" fmla="*/ 153 w 250"/>
                <a:gd name="T3" fmla="*/ 0 h 267"/>
                <a:gd name="T4" fmla="*/ 250 w 250"/>
                <a:gd name="T5" fmla="*/ 267 h 267"/>
                <a:gd name="T6" fmla="*/ 186 w 250"/>
                <a:gd name="T7" fmla="*/ 267 h 267"/>
                <a:gd name="T8" fmla="*/ 168 w 250"/>
                <a:gd name="T9" fmla="*/ 206 h 267"/>
                <a:gd name="T10" fmla="*/ 83 w 250"/>
                <a:gd name="T11" fmla="*/ 206 h 267"/>
                <a:gd name="T12" fmla="*/ 64 w 250"/>
                <a:gd name="T13" fmla="*/ 267 h 267"/>
                <a:gd name="T14" fmla="*/ 0 w 250"/>
                <a:gd name="T15" fmla="*/ 267 h 267"/>
                <a:gd name="T16" fmla="*/ 97 w 250"/>
                <a:gd name="T17" fmla="*/ 0 h 267"/>
                <a:gd name="T18" fmla="*/ 97 w 250"/>
                <a:gd name="T19" fmla="*/ 0 h 267"/>
                <a:gd name="T20" fmla="*/ 156 w 250"/>
                <a:gd name="T21" fmla="*/ 163 h 267"/>
                <a:gd name="T22" fmla="*/ 125 w 250"/>
                <a:gd name="T23" fmla="*/ 68 h 267"/>
                <a:gd name="T24" fmla="*/ 94 w 250"/>
                <a:gd name="T25" fmla="*/ 163 h 267"/>
                <a:gd name="T26" fmla="*/ 156 w 250"/>
                <a:gd name="T27" fmla="*/ 163 h 267"/>
                <a:gd name="T28" fmla="*/ 156 w 250"/>
                <a:gd name="T29" fmla="*/ 16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0" h="267">
                  <a:moveTo>
                    <a:pt x="97" y="0"/>
                  </a:moveTo>
                  <a:lnTo>
                    <a:pt x="153" y="0"/>
                  </a:lnTo>
                  <a:lnTo>
                    <a:pt x="250" y="267"/>
                  </a:lnTo>
                  <a:lnTo>
                    <a:pt x="186" y="267"/>
                  </a:lnTo>
                  <a:lnTo>
                    <a:pt x="168" y="206"/>
                  </a:lnTo>
                  <a:lnTo>
                    <a:pt x="83" y="206"/>
                  </a:lnTo>
                  <a:lnTo>
                    <a:pt x="64" y="267"/>
                  </a:lnTo>
                  <a:lnTo>
                    <a:pt x="0" y="267"/>
                  </a:lnTo>
                  <a:lnTo>
                    <a:pt x="97" y="0"/>
                  </a:lnTo>
                  <a:lnTo>
                    <a:pt x="97" y="0"/>
                  </a:lnTo>
                  <a:close/>
                  <a:moveTo>
                    <a:pt x="156" y="163"/>
                  </a:moveTo>
                  <a:lnTo>
                    <a:pt x="125" y="68"/>
                  </a:lnTo>
                  <a:lnTo>
                    <a:pt x="94" y="163"/>
                  </a:lnTo>
                  <a:lnTo>
                    <a:pt x="156" y="163"/>
                  </a:lnTo>
                  <a:lnTo>
                    <a:pt x="156" y="1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Freeform 66"/>
            <p:cNvSpPr>
              <a:spLocks noEditPoints="1"/>
            </p:cNvSpPr>
            <p:nvPr/>
          </p:nvSpPr>
          <p:spPr bwMode="auto">
            <a:xfrm>
              <a:off x="11125371" y="-3638549"/>
              <a:ext cx="420688" cy="427038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7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5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9 h 114"/>
                <a:gd name="T28" fmla="*/ 96 w 112"/>
                <a:gd name="T29" fmla="*/ 97 h 114"/>
                <a:gd name="T30" fmla="*/ 78 w 112"/>
                <a:gd name="T31" fmla="*/ 110 h 114"/>
                <a:gd name="T32" fmla="*/ 56 w 112"/>
                <a:gd name="T33" fmla="*/ 114 h 114"/>
                <a:gd name="T34" fmla="*/ 26 w 112"/>
                <a:gd name="T35" fmla="*/ 57 h 114"/>
                <a:gd name="T36" fmla="*/ 28 w 112"/>
                <a:gd name="T37" fmla="*/ 70 h 114"/>
                <a:gd name="T38" fmla="*/ 34 w 112"/>
                <a:gd name="T39" fmla="*/ 81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5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4 h 114"/>
                <a:gd name="T64" fmla="*/ 28 w 112"/>
                <a:gd name="T65" fmla="*/ 45 h 114"/>
                <a:gd name="T66" fmla="*/ 26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7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7"/>
                  </a:cubicBezTo>
                  <a:cubicBezTo>
                    <a:pt x="10" y="91"/>
                    <a:pt x="6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0" y="1"/>
                    <a:pt x="48" y="0"/>
                    <a:pt x="56" y="0"/>
                  </a:cubicBezTo>
                  <a:cubicBezTo>
                    <a:pt x="65" y="0"/>
                    <a:pt x="72" y="2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5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6"/>
                    <a:pt x="78" y="110"/>
                  </a:cubicBezTo>
                  <a:cubicBezTo>
                    <a:pt x="71" y="113"/>
                    <a:pt x="64" y="114"/>
                    <a:pt x="56" y="114"/>
                  </a:cubicBezTo>
                  <a:close/>
                  <a:moveTo>
                    <a:pt x="26" y="57"/>
                  </a:moveTo>
                  <a:cubicBezTo>
                    <a:pt x="26" y="61"/>
                    <a:pt x="27" y="66"/>
                    <a:pt x="28" y="70"/>
                  </a:cubicBezTo>
                  <a:cubicBezTo>
                    <a:pt x="29" y="74"/>
                    <a:pt x="31" y="78"/>
                    <a:pt x="34" y="81"/>
                  </a:cubicBezTo>
                  <a:cubicBezTo>
                    <a:pt x="36" y="84"/>
                    <a:pt x="39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2" y="73"/>
                    <a:pt x="84" y="69"/>
                  </a:cubicBezTo>
                  <a:cubicBezTo>
                    <a:pt x="85" y="65"/>
                    <a:pt x="85" y="61"/>
                    <a:pt x="85" y="57"/>
                  </a:cubicBezTo>
                  <a:cubicBezTo>
                    <a:pt x="85" y="52"/>
                    <a:pt x="85" y="48"/>
                    <a:pt x="84" y="44"/>
                  </a:cubicBezTo>
                  <a:cubicBezTo>
                    <a:pt x="82" y="40"/>
                    <a:pt x="80" y="36"/>
                    <a:pt x="78" y="33"/>
                  </a:cubicBezTo>
                  <a:cubicBezTo>
                    <a:pt x="75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1"/>
                    <a:pt x="34" y="34"/>
                  </a:cubicBezTo>
                  <a:cubicBezTo>
                    <a:pt x="31" y="37"/>
                    <a:pt x="29" y="41"/>
                    <a:pt x="28" y="45"/>
                  </a:cubicBezTo>
                  <a:cubicBezTo>
                    <a:pt x="27" y="49"/>
                    <a:pt x="26" y="53"/>
                    <a:pt x="2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2" name="Freeform 67"/>
            <p:cNvSpPr>
              <a:spLocks noEditPoints="1"/>
            </p:cNvSpPr>
            <p:nvPr/>
          </p:nvSpPr>
          <p:spPr bwMode="auto">
            <a:xfrm>
              <a:off x="11595271" y="-3533774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6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4 h 119"/>
                <a:gd name="T22" fmla="*/ 78 w 89"/>
                <a:gd name="T23" fmla="*/ 13 h 119"/>
                <a:gd name="T24" fmla="*/ 86 w 89"/>
                <a:gd name="T25" fmla="*/ 27 h 119"/>
                <a:gd name="T26" fmla="*/ 89 w 89"/>
                <a:gd name="T27" fmla="*/ 43 h 119"/>
                <a:gd name="T28" fmla="*/ 86 w 89"/>
                <a:gd name="T29" fmla="*/ 61 h 119"/>
                <a:gd name="T30" fmla="*/ 79 w 89"/>
                <a:gd name="T31" fmla="*/ 75 h 119"/>
                <a:gd name="T32" fmla="*/ 67 w 89"/>
                <a:gd name="T33" fmla="*/ 84 h 119"/>
                <a:gd name="T34" fmla="*/ 53 w 89"/>
                <a:gd name="T35" fmla="*/ 87 h 119"/>
                <a:gd name="T36" fmla="*/ 44 w 89"/>
                <a:gd name="T37" fmla="*/ 66 h 119"/>
                <a:gd name="T38" fmla="*/ 52 w 89"/>
                <a:gd name="T39" fmla="*/ 64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7 w 89"/>
                <a:gd name="T49" fmla="*/ 28 h 119"/>
                <a:gd name="T50" fmla="*/ 51 w 89"/>
                <a:gd name="T51" fmla="*/ 24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1 h 119"/>
                <a:gd name="T60" fmla="*/ 33 w 89"/>
                <a:gd name="T61" fmla="*/ 61 h 119"/>
                <a:gd name="T62" fmla="*/ 44 w 89"/>
                <a:gd name="T63" fmla="*/ 6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6"/>
                    <a:pt x="36" y="83"/>
                  </a:cubicBezTo>
                  <a:cubicBezTo>
                    <a:pt x="32" y="80"/>
                    <a:pt x="28" y="77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5" y="11"/>
                    <a:pt x="29" y="7"/>
                    <a:pt x="34" y="4"/>
                  </a:cubicBezTo>
                  <a:cubicBezTo>
                    <a:pt x="38" y="2"/>
                    <a:pt x="44" y="0"/>
                    <a:pt x="50" y="0"/>
                  </a:cubicBezTo>
                  <a:cubicBezTo>
                    <a:pt x="56" y="0"/>
                    <a:pt x="61" y="1"/>
                    <a:pt x="66" y="4"/>
                  </a:cubicBezTo>
                  <a:cubicBezTo>
                    <a:pt x="70" y="6"/>
                    <a:pt x="75" y="9"/>
                    <a:pt x="78" y="13"/>
                  </a:cubicBezTo>
                  <a:cubicBezTo>
                    <a:pt x="81" y="17"/>
                    <a:pt x="84" y="21"/>
                    <a:pt x="86" y="27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50"/>
                    <a:pt x="88" y="55"/>
                    <a:pt x="86" y="61"/>
                  </a:cubicBezTo>
                  <a:cubicBezTo>
                    <a:pt x="84" y="66"/>
                    <a:pt x="82" y="71"/>
                    <a:pt x="79" y="75"/>
                  </a:cubicBezTo>
                  <a:cubicBezTo>
                    <a:pt x="76" y="78"/>
                    <a:pt x="72" y="81"/>
                    <a:pt x="67" y="84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4" y="66"/>
                  </a:move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59"/>
                  </a:cubicBezTo>
                  <a:cubicBezTo>
                    <a:pt x="60" y="57"/>
                    <a:pt x="61" y="55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7" y="28"/>
                  </a:cubicBezTo>
                  <a:cubicBezTo>
                    <a:pt x="56" y="26"/>
                    <a:pt x="54" y="25"/>
                    <a:pt x="51" y="24"/>
                  </a:cubicBezTo>
                  <a:cubicBezTo>
                    <a:pt x="49" y="23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7" y="30"/>
                    <a:pt x="26" y="33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5"/>
                    <a:pt x="30" y="58"/>
                    <a:pt x="33" y="61"/>
                  </a:cubicBezTo>
                  <a:cubicBezTo>
                    <a:pt x="37" y="64"/>
                    <a:pt x="40" y="66"/>
                    <a:pt x="44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3" name="Freeform 68"/>
            <p:cNvSpPr/>
            <p:nvPr/>
          </p:nvSpPr>
          <p:spPr bwMode="auto">
            <a:xfrm>
              <a:off x="11950871" y="-3627437"/>
              <a:ext cx="225425" cy="420688"/>
            </a:xfrm>
            <a:custGeom>
              <a:avLst/>
              <a:gdLst>
                <a:gd name="T0" fmla="*/ 60 w 60"/>
                <a:gd name="T1" fmla="*/ 106 h 112"/>
                <a:gd name="T2" fmla="*/ 48 w 60"/>
                <a:gd name="T3" fmla="*/ 110 h 112"/>
                <a:gd name="T4" fmla="*/ 34 w 60"/>
                <a:gd name="T5" fmla="*/ 112 h 112"/>
                <a:gd name="T6" fmla="*/ 25 w 60"/>
                <a:gd name="T7" fmla="*/ 111 h 112"/>
                <a:gd name="T8" fmla="*/ 18 w 60"/>
                <a:gd name="T9" fmla="*/ 107 h 112"/>
                <a:gd name="T10" fmla="*/ 13 w 60"/>
                <a:gd name="T11" fmla="*/ 100 h 112"/>
                <a:gd name="T12" fmla="*/ 11 w 60"/>
                <a:gd name="T13" fmla="*/ 90 h 112"/>
                <a:gd name="T14" fmla="*/ 11 w 60"/>
                <a:gd name="T15" fmla="*/ 46 h 112"/>
                <a:gd name="T16" fmla="*/ 0 w 60"/>
                <a:gd name="T17" fmla="*/ 46 h 112"/>
                <a:gd name="T18" fmla="*/ 0 w 60"/>
                <a:gd name="T19" fmla="*/ 27 h 112"/>
                <a:gd name="T20" fmla="*/ 11 w 60"/>
                <a:gd name="T21" fmla="*/ 27 h 112"/>
                <a:gd name="T22" fmla="*/ 11 w 60"/>
                <a:gd name="T23" fmla="*/ 0 h 112"/>
                <a:gd name="T24" fmla="*/ 36 w 60"/>
                <a:gd name="T25" fmla="*/ 0 h 112"/>
                <a:gd name="T26" fmla="*/ 36 w 60"/>
                <a:gd name="T27" fmla="*/ 27 h 112"/>
                <a:gd name="T28" fmla="*/ 53 w 60"/>
                <a:gd name="T29" fmla="*/ 27 h 112"/>
                <a:gd name="T30" fmla="*/ 53 w 60"/>
                <a:gd name="T31" fmla="*/ 46 h 112"/>
                <a:gd name="T32" fmla="*/ 36 w 60"/>
                <a:gd name="T33" fmla="*/ 46 h 112"/>
                <a:gd name="T34" fmla="*/ 36 w 60"/>
                <a:gd name="T35" fmla="*/ 81 h 112"/>
                <a:gd name="T36" fmla="*/ 39 w 60"/>
                <a:gd name="T37" fmla="*/ 87 h 112"/>
                <a:gd name="T38" fmla="*/ 44 w 60"/>
                <a:gd name="T39" fmla="*/ 89 h 112"/>
                <a:gd name="T40" fmla="*/ 50 w 60"/>
                <a:gd name="T41" fmla="*/ 88 h 112"/>
                <a:gd name="T42" fmla="*/ 55 w 60"/>
                <a:gd name="T43" fmla="*/ 86 h 112"/>
                <a:gd name="T44" fmla="*/ 60 w 60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112">
                  <a:moveTo>
                    <a:pt x="60" y="106"/>
                  </a:moveTo>
                  <a:cubicBezTo>
                    <a:pt x="56" y="107"/>
                    <a:pt x="52" y="109"/>
                    <a:pt x="48" y="110"/>
                  </a:cubicBezTo>
                  <a:cubicBezTo>
                    <a:pt x="43" y="111"/>
                    <a:pt x="39" y="112"/>
                    <a:pt x="34" y="112"/>
                  </a:cubicBezTo>
                  <a:cubicBezTo>
                    <a:pt x="31" y="112"/>
                    <a:pt x="28" y="112"/>
                    <a:pt x="25" y="111"/>
                  </a:cubicBezTo>
                  <a:cubicBezTo>
                    <a:pt x="22" y="110"/>
                    <a:pt x="20" y="109"/>
                    <a:pt x="18" y="107"/>
                  </a:cubicBezTo>
                  <a:cubicBezTo>
                    <a:pt x="16" y="105"/>
                    <a:pt x="14" y="103"/>
                    <a:pt x="13" y="100"/>
                  </a:cubicBezTo>
                  <a:cubicBezTo>
                    <a:pt x="12" y="97"/>
                    <a:pt x="11" y="94"/>
                    <a:pt x="11" y="9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4"/>
                    <a:pt x="37" y="86"/>
                    <a:pt x="39" y="87"/>
                  </a:cubicBezTo>
                  <a:cubicBezTo>
                    <a:pt x="40" y="88"/>
                    <a:pt x="42" y="89"/>
                    <a:pt x="44" y="89"/>
                  </a:cubicBezTo>
                  <a:cubicBezTo>
                    <a:pt x="46" y="89"/>
                    <a:pt x="48" y="89"/>
                    <a:pt x="50" y="88"/>
                  </a:cubicBezTo>
                  <a:cubicBezTo>
                    <a:pt x="52" y="87"/>
                    <a:pt x="53" y="87"/>
                    <a:pt x="55" y="86"/>
                  </a:cubicBezTo>
                  <a:cubicBezTo>
                    <a:pt x="60" y="106"/>
                    <a:pt x="60" y="106"/>
                    <a:pt x="6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Freeform 69"/>
            <p:cNvSpPr>
              <a:spLocks noEditPoints="1"/>
            </p:cNvSpPr>
            <p:nvPr/>
          </p:nvSpPr>
          <p:spPr bwMode="auto">
            <a:xfrm>
              <a:off x="12214396" y="-3649662"/>
              <a:ext cx="93663" cy="434975"/>
            </a:xfrm>
            <a:custGeom>
              <a:avLst/>
              <a:gdLst>
                <a:gd name="T0" fmla="*/ 0 w 59"/>
                <a:gd name="T1" fmla="*/ 274 h 274"/>
                <a:gd name="T2" fmla="*/ 0 w 59"/>
                <a:gd name="T3" fmla="*/ 78 h 274"/>
                <a:gd name="T4" fmla="*/ 59 w 59"/>
                <a:gd name="T5" fmla="*/ 78 h 274"/>
                <a:gd name="T6" fmla="*/ 59 w 59"/>
                <a:gd name="T7" fmla="*/ 274 h 274"/>
                <a:gd name="T8" fmla="*/ 0 w 59"/>
                <a:gd name="T9" fmla="*/ 274 h 274"/>
                <a:gd name="T10" fmla="*/ 0 w 59"/>
                <a:gd name="T11" fmla="*/ 274 h 274"/>
                <a:gd name="T12" fmla="*/ 0 w 59"/>
                <a:gd name="T13" fmla="*/ 54 h 274"/>
                <a:gd name="T14" fmla="*/ 0 w 59"/>
                <a:gd name="T15" fmla="*/ 0 h 274"/>
                <a:gd name="T16" fmla="*/ 59 w 59"/>
                <a:gd name="T17" fmla="*/ 0 h 274"/>
                <a:gd name="T18" fmla="*/ 59 w 59"/>
                <a:gd name="T19" fmla="*/ 54 h 274"/>
                <a:gd name="T20" fmla="*/ 0 w 59"/>
                <a:gd name="T21" fmla="*/ 54 h 274"/>
                <a:gd name="T22" fmla="*/ 0 w 59"/>
                <a:gd name="T23" fmla="*/ 5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4">
                  <a:moveTo>
                    <a:pt x="0" y="274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4"/>
                  </a:lnTo>
                  <a:lnTo>
                    <a:pt x="0" y="274"/>
                  </a:lnTo>
                  <a:lnTo>
                    <a:pt x="0" y="274"/>
                  </a:lnTo>
                  <a:close/>
                  <a:moveTo>
                    <a:pt x="0" y="54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Freeform 70"/>
            <p:cNvSpPr>
              <a:spLocks noEditPoints="1"/>
            </p:cNvSpPr>
            <p:nvPr/>
          </p:nvSpPr>
          <p:spPr bwMode="auto">
            <a:xfrm>
              <a:off x="12355684" y="-3533774"/>
              <a:ext cx="334963" cy="327025"/>
            </a:xfrm>
            <a:custGeom>
              <a:avLst/>
              <a:gdLst>
                <a:gd name="T0" fmla="*/ 44 w 89"/>
                <a:gd name="T1" fmla="*/ 87 h 87"/>
                <a:gd name="T2" fmla="*/ 25 w 89"/>
                <a:gd name="T3" fmla="*/ 84 h 87"/>
                <a:gd name="T4" fmla="*/ 11 w 89"/>
                <a:gd name="T5" fmla="*/ 74 h 87"/>
                <a:gd name="T6" fmla="*/ 3 w 89"/>
                <a:gd name="T7" fmla="*/ 60 h 87"/>
                <a:gd name="T8" fmla="*/ 0 w 89"/>
                <a:gd name="T9" fmla="*/ 44 h 87"/>
                <a:gd name="T10" fmla="*/ 3 w 89"/>
                <a:gd name="T11" fmla="*/ 27 h 87"/>
                <a:gd name="T12" fmla="*/ 11 w 89"/>
                <a:gd name="T13" fmla="*/ 13 h 87"/>
                <a:gd name="T14" fmla="*/ 25 w 89"/>
                <a:gd name="T15" fmla="*/ 4 h 87"/>
                <a:gd name="T16" fmla="*/ 44 w 89"/>
                <a:gd name="T17" fmla="*/ 0 h 87"/>
                <a:gd name="T18" fmla="*/ 63 w 89"/>
                <a:gd name="T19" fmla="*/ 4 h 87"/>
                <a:gd name="T20" fmla="*/ 77 w 89"/>
                <a:gd name="T21" fmla="*/ 13 h 87"/>
                <a:gd name="T22" fmla="*/ 86 w 89"/>
                <a:gd name="T23" fmla="*/ 27 h 87"/>
                <a:gd name="T24" fmla="*/ 89 w 89"/>
                <a:gd name="T25" fmla="*/ 44 h 87"/>
                <a:gd name="T26" fmla="*/ 86 w 89"/>
                <a:gd name="T27" fmla="*/ 60 h 87"/>
                <a:gd name="T28" fmla="*/ 78 w 89"/>
                <a:gd name="T29" fmla="*/ 74 h 87"/>
                <a:gd name="T30" fmla="*/ 63 w 89"/>
                <a:gd name="T31" fmla="*/ 84 h 87"/>
                <a:gd name="T32" fmla="*/ 44 w 89"/>
                <a:gd name="T33" fmla="*/ 87 h 87"/>
                <a:gd name="T34" fmla="*/ 26 w 89"/>
                <a:gd name="T35" fmla="*/ 44 h 87"/>
                <a:gd name="T36" fmla="*/ 31 w 89"/>
                <a:gd name="T37" fmla="*/ 60 h 87"/>
                <a:gd name="T38" fmla="*/ 44 w 89"/>
                <a:gd name="T39" fmla="*/ 66 h 87"/>
                <a:gd name="T40" fmla="*/ 52 w 89"/>
                <a:gd name="T41" fmla="*/ 64 h 87"/>
                <a:gd name="T42" fmla="*/ 58 w 89"/>
                <a:gd name="T43" fmla="*/ 60 h 87"/>
                <a:gd name="T44" fmla="*/ 61 w 89"/>
                <a:gd name="T45" fmla="*/ 53 h 87"/>
                <a:gd name="T46" fmla="*/ 63 w 89"/>
                <a:gd name="T47" fmla="*/ 44 h 87"/>
                <a:gd name="T48" fmla="*/ 58 w 89"/>
                <a:gd name="T49" fmla="*/ 28 h 87"/>
                <a:gd name="T50" fmla="*/ 44 w 89"/>
                <a:gd name="T51" fmla="*/ 22 h 87"/>
                <a:gd name="T52" fmla="*/ 37 w 89"/>
                <a:gd name="T53" fmla="*/ 24 h 87"/>
                <a:gd name="T54" fmla="*/ 31 w 89"/>
                <a:gd name="T55" fmla="*/ 28 h 87"/>
                <a:gd name="T56" fmla="*/ 27 w 89"/>
                <a:gd name="T57" fmla="*/ 35 h 87"/>
                <a:gd name="T58" fmla="*/ 26 w 89"/>
                <a:gd name="T5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4" y="87"/>
                  </a:moveTo>
                  <a:cubicBezTo>
                    <a:pt x="37" y="87"/>
                    <a:pt x="31" y="86"/>
                    <a:pt x="25" y="84"/>
                  </a:cubicBezTo>
                  <a:cubicBezTo>
                    <a:pt x="20" y="81"/>
                    <a:pt x="15" y="78"/>
                    <a:pt x="11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50"/>
                    <a:pt x="0" y="44"/>
                  </a:cubicBezTo>
                  <a:cubicBezTo>
                    <a:pt x="0" y="38"/>
                    <a:pt x="1" y="33"/>
                    <a:pt x="3" y="27"/>
                  </a:cubicBezTo>
                  <a:cubicBezTo>
                    <a:pt x="5" y="22"/>
                    <a:pt x="8" y="17"/>
                    <a:pt x="11" y="13"/>
                  </a:cubicBezTo>
                  <a:cubicBezTo>
                    <a:pt x="15" y="9"/>
                    <a:pt x="20" y="6"/>
                    <a:pt x="25" y="4"/>
                  </a:cubicBezTo>
                  <a:cubicBezTo>
                    <a:pt x="31" y="2"/>
                    <a:pt x="37" y="0"/>
                    <a:pt x="44" y="0"/>
                  </a:cubicBezTo>
                  <a:cubicBezTo>
                    <a:pt x="52" y="0"/>
                    <a:pt x="58" y="2"/>
                    <a:pt x="63" y="4"/>
                  </a:cubicBezTo>
                  <a:cubicBezTo>
                    <a:pt x="69" y="6"/>
                    <a:pt x="74" y="9"/>
                    <a:pt x="77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3"/>
                    <a:pt x="89" y="38"/>
                    <a:pt x="89" y="44"/>
                  </a:cubicBezTo>
                  <a:cubicBezTo>
                    <a:pt x="89" y="50"/>
                    <a:pt x="88" y="55"/>
                    <a:pt x="86" y="60"/>
                  </a:cubicBezTo>
                  <a:cubicBezTo>
                    <a:pt x="84" y="65"/>
                    <a:pt x="81" y="70"/>
                    <a:pt x="78" y="74"/>
                  </a:cubicBezTo>
                  <a:cubicBezTo>
                    <a:pt x="74" y="78"/>
                    <a:pt x="69" y="81"/>
                    <a:pt x="63" y="84"/>
                  </a:cubicBezTo>
                  <a:cubicBezTo>
                    <a:pt x="58" y="86"/>
                    <a:pt x="52" y="87"/>
                    <a:pt x="44" y="87"/>
                  </a:cubicBezTo>
                  <a:close/>
                  <a:moveTo>
                    <a:pt x="26" y="44"/>
                  </a:moveTo>
                  <a:cubicBezTo>
                    <a:pt x="26" y="50"/>
                    <a:pt x="28" y="56"/>
                    <a:pt x="31" y="60"/>
                  </a:cubicBezTo>
                  <a:cubicBezTo>
                    <a:pt x="35" y="64"/>
                    <a:pt x="39" y="66"/>
                    <a:pt x="44" y="66"/>
                  </a:cubicBez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60"/>
                  </a:cubicBezTo>
                  <a:cubicBezTo>
                    <a:pt x="59" y="58"/>
                    <a:pt x="61" y="55"/>
                    <a:pt x="61" y="53"/>
                  </a:cubicBezTo>
                  <a:cubicBezTo>
                    <a:pt x="62" y="50"/>
                    <a:pt x="63" y="47"/>
                    <a:pt x="63" y="44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4" y="22"/>
                  </a:cubicBezTo>
                  <a:cubicBezTo>
                    <a:pt x="42" y="22"/>
                    <a:pt x="39" y="23"/>
                    <a:pt x="37" y="24"/>
                  </a:cubicBezTo>
                  <a:cubicBezTo>
                    <a:pt x="35" y="25"/>
                    <a:pt x="33" y="26"/>
                    <a:pt x="31" y="28"/>
                  </a:cubicBezTo>
                  <a:cubicBezTo>
                    <a:pt x="30" y="30"/>
                    <a:pt x="28" y="32"/>
                    <a:pt x="27" y="35"/>
                  </a:cubicBezTo>
                  <a:cubicBezTo>
                    <a:pt x="26" y="38"/>
                    <a:pt x="26" y="41"/>
                    <a:pt x="2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6" name="Freeform 71"/>
            <p:cNvSpPr/>
            <p:nvPr/>
          </p:nvSpPr>
          <p:spPr bwMode="auto">
            <a:xfrm>
              <a:off x="12738271" y="-3533774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9 h 85"/>
                <a:gd name="T6" fmla="*/ 52 w 80"/>
                <a:gd name="T7" fmla="*/ 27 h 85"/>
                <a:gd name="T8" fmla="*/ 43 w 80"/>
                <a:gd name="T9" fmla="*/ 23 h 85"/>
                <a:gd name="T10" fmla="*/ 38 w 80"/>
                <a:gd name="T11" fmla="*/ 24 h 85"/>
                <a:gd name="T12" fmla="*/ 33 w 80"/>
                <a:gd name="T13" fmla="*/ 27 h 85"/>
                <a:gd name="T14" fmla="*/ 28 w 80"/>
                <a:gd name="T15" fmla="*/ 32 h 85"/>
                <a:gd name="T16" fmla="*/ 25 w 80"/>
                <a:gd name="T17" fmla="*/ 38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79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3"/>
                    <a:pt x="54" y="29"/>
                    <a:pt x="52" y="27"/>
                  </a:cubicBezTo>
                  <a:cubicBezTo>
                    <a:pt x="50" y="24"/>
                    <a:pt x="47" y="23"/>
                    <a:pt x="43" y="23"/>
                  </a:cubicBezTo>
                  <a:cubicBezTo>
                    <a:pt x="42" y="23"/>
                    <a:pt x="40" y="23"/>
                    <a:pt x="38" y="24"/>
                  </a:cubicBezTo>
                  <a:cubicBezTo>
                    <a:pt x="36" y="25"/>
                    <a:pt x="35" y="26"/>
                    <a:pt x="33" y="27"/>
                  </a:cubicBezTo>
                  <a:cubicBezTo>
                    <a:pt x="31" y="28"/>
                    <a:pt x="30" y="30"/>
                    <a:pt x="28" y="32"/>
                  </a:cubicBezTo>
                  <a:cubicBezTo>
                    <a:pt x="27" y="33"/>
                    <a:pt x="26" y="35"/>
                    <a:pt x="25" y="38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1" y="2"/>
                    <a:pt x="48" y="0"/>
                    <a:pt x="55" y="0"/>
                  </a:cubicBezTo>
                  <a:cubicBezTo>
                    <a:pt x="60" y="0"/>
                    <a:pt x="65" y="1"/>
                    <a:pt x="68" y="3"/>
                  </a:cubicBezTo>
                  <a:cubicBezTo>
                    <a:pt x="71" y="5"/>
                    <a:pt x="74" y="8"/>
                    <a:pt x="76" y="11"/>
                  </a:cubicBezTo>
                  <a:cubicBezTo>
                    <a:pt x="78" y="14"/>
                    <a:pt x="79" y="17"/>
                    <a:pt x="79" y="21"/>
                  </a:cubicBezTo>
                  <a:cubicBezTo>
                    <a:pt x="80" y="25"/>
                    <a:pt x="80" y="29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7" name="Freeform 72"/>
            <p:cNvSpPr>
              <a:spLocks noEditPoints="1"/>
            </p:cNvSpPr>
            <p:nvPr/>
          </p:nvSpPr>
          <p:spPr bwMode="auto">
            <a:xfrm>
              <a:off x="13249446" y="-3635374"/>
              <a:ext cx="371475" cy="420688"/>
            </a:xfrm>
            <a:custGeom>
              <a:avLst/>
              <a:gdLst>
                <a:gd name="T0" fmla="*/ 0 w 99"/>
                <a:gd name="T1" fmla="*/ 112 h 112"/>
                <a:gd name="T2" fmla="*/ 0 w 99"/>
                <a:gd name="T3" fmla="*/ 0 h 112"/>
                <a:gd name="T4" fmla="*/ 42 w 99"/>
                <a:gd name="T5" fmla="*/ 0 h 112"/>
                <a:gd name="T6" fmla="*/ 67 w 99"/>
                <a:gd name="T7" fmla="*/ 4 h 112"/>
                <a:gd name="T8" fmla="*/ 84 w 99"/>
                <a:gd name="T9" fmla="*/ 16 h 112"/>
                <a:gd name="T10" fmla="*/ 95 w 99"/>
                <a:gd name="T11" fmla="*/ 34 h 112"/>
                <a:gd name="T12" fmla="*/ 99 w 99"/>
                <a:gd name="T13" fmla="*/ 56 h 112"/>
                <a:gd name="T14" fmla="*/ 95 w 99"/>
                <a:gd name="T15" fmla="*/ 79 h 112"/>
                <a:gd name="T16" fmla="*/ 83 w 99"/>
                <a:gd name="T17" fmla="*/ 97 h 112"/>
                <a:gd name="T18" fmla="*/ 66 w 99"/>
                <a:gd name="T19" fmla="*/ 108 h 112"/>
                <a:gd name="T20" fmla="*/ 42 w 99"/>
                <a:gd name="T21" fmla="*/ 112 h 112"/>
                <a:gd name="T22" fmla="*/ 0 w 99"/>
                <a:gd name="T23" fmla="*/ 112 h 112"/>
                <a:gd name="T24" fmla="*/ 72 w 99"/>
                <a:gd name="T25" fmla="*/ 56 h 112"/>
                <a:gd name="T26" fmla="*/ 70 w 99"/>
                <a:gd name="T27" fmla="*/ 42 h 112"/>
                <a:gd name="T28" fmla="*/ 64 w 99"/>
                <a:gd name="T29" fmla="*/ 32 h 112"/>
                <a:gd name="T30" fmla="*/ 55 w 99"/>
                <a:gd name="T31" fmla="*/ 25 h 112"/>
                <a:gd name="T32" fmla="*/ 42 w 99"/>
                <a:gd name="T33" fmla="*/ 22 h 112"/>
                <a:gd name="T34" fmla="*/ 26 w 99"/>
                <a:gd name="T35" fmla="*/ 22 h 112"/>
                <a:gd name="T36" fmla="*/ 26 w 99"/>
                <a:gd name="T37" fmla="*/ 90 h 112"/>
                <a:gd name="T38" fmla="*/ 42 w 99"/>
                <a:gd name="T39" fmla="*/ 90 h 112"/>
                <a:gd name="T40" fmla="*/ 55 w 99"/>
                <a:gd name="T41" fmla="*/ 87 h 112"/>
                <a:gd name="T42" fmla="*/ 64 w 99"/>
                <a:gd name="T43" fmla="*/ 80 h 112"/>
                <a:gd name="T44" fmla="*/ 70 w 99"/>
                <a:gd name="T45" fmla="*/ 69 h 112"/>
                <a:gd name="T46" fmla="*/ 72 w 99"/>
                <a:gd name="T47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9" h="112">
                  <a:moveTo>
                    <a:pt x="0" y="1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60" y="1"/>
                    <a:pt x="67" y="4"/>
                  </a:cubicBezTo>
                  <a:cubicBezTo>
                    <a:pt x="74" y="7"/>
                    <a:pt x="80" y="11"/>
                    <a:pt x="84" y="16"/>
                  </a:cubicBezTo>
                  <a:cubicBezTo>
                    <a:pt x="89" y="21"/>
                    <a:pt x="93" y="27"/>
                    <a:pt x="95" y="34"/>
                  </a:cubicBezTo>
                  <a:cubicBezTo>
                    <a:pt x="98" y="41"/>
                    <a:pt x="99" y="48"/>
                    <a:pt x="99" y="56"/>
                  </a:cubicBezTo>
                  <a:cubicBezTo>
                    <a:pt x="99" y="64"/>
                    <a:pt x="97" y="72"/>
                    <a:pt x="95" y="79"/>
                  </a:cubicBezTo>
                  <a:cubicBezTo>
                    <a:pt x="92" y="86"/>
                    <a:pt x="88" y="92"/>
                    <a:pt x="83" y="97"/>
                  </a:cubicBezTo>
                  <a:cubicBezTo>
                    <a:pt x="78" y="102"/>
                    <a:pt x="72" y="106"/>
                    <a:pt x="66" y="108"/>
                  </a:cubicBezTo>
                  <a:cubicBezTo>
                    <a:pt x="59" y="111"/>
                    <a:pt x="51" y="112"/>
                    <a:pt x="42" y="112"/>
                  </a:cubicBezTo>
                  <a:cubicBezTo>
                    <a:pt x="0" y="112"/>
                    <a:pt x="0" y="112"/>
                    <a:pt x="0" y="112"/>
                  </a:cubicBezTo>
                  <a:close/>
                  <a:moveTo>
                    <a:pt x="72" y="56"/>
                  </a:moveTo>
                  <a:cubicBezTo>
                    <a:pt x="72" y="51"/>
                    <a:pt x="71" y="46"/>
                    <a:pt x="70" y="42"/>
                  </a:cubicBezTo>
                  <a:cubicBezTo>
                    <a:pt x="69" y="38"/>
                    <a:pt x="67" y="35"/>
                    <a:pt x="64" y="32"/>
                  </a:cubicBezTo>
                  <a:cubicBezTo>
                    <a:pt x="62" y="29"/>
                    <a:pt x="59" y="26"/>
                    <a:pt x="55" y="25"/>
                  </a:cubicBezTo>
                  <a:cubicBezTo>
                    <a:pt x="51" y="23"/>
                    <a:pt x="47" y="22"/>
                    <a:pt x="4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7" y="90"/>
                    <a:pt x="51" y="89"/>
                    <a:pt x="55" y="87"/>
                  </a:cubicBezTo>
                  <a:cubicBezTo>
                    <a:pt x="59" y="85"/>
                    <a:pt x="62" y="83"/>
                    <a:pt x="64" y="80"/>
                  </a:cubicBezTo>
                  <a:cubicBezTo>
                    <a:pt x="67" y="77"/>
                    <a:pt x="69" y="73"/>
                    <a:pt x="70" y="69"/>
                  </a:cubicBezTo>
                  <a:cubicBezTo>
                    <a:pt x="71" y="65"/>
                    <a:pt x="72" y="61"/>
                    <a:pt x="72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8" name="Freeform 73"/>
            <p:cNvSpPr>
              <a:spLocks noEditPoints="1"/>
            </p:cNvSpPr>
            <p:nvPr/>
          </p:nvSpPr>
          <p:spPr bwMode="auto">
            <a:xfrm>
              <a:off x="11125371" y="50801"/>
              <a:ext cx="420688" cy="427038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6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4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8 h 114"/>
                <a:gd name="T28" fmla="*/ 96 w 112"/>
                <a:gd name="T29" fmla="*/ 97 h 114"/>
                <a:gd name="T30" fmla="*/ 78 w 112"/>
                <a:gd name="T31" fmla="*/ 109 h 114"/>
                <a:gd name="T32" fmla="*/ 56 w 112"/>
                <a:gd name="T33" fmla="*/ 114 h 114"/>
                <a:gd name="T34" fmla="*/ 26 w 112"/>
                <a:gd name="T35" fmla="*/ 57 h 114"/>
                <a:gd name="T36" fmla="*/ 28 w 112"/>
                <a:gd name="T37" fmla="*/ 69 h 114"/>
                <a:gd name="T38" fmla="*/ 34 w 112"/>
                <a:gd name="T39" fmla="*/ 80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5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3 h 114"/>
                <a:gd name="T64" fmla="*/ 28 w 112"/>
                <a:gd name="T65" fmla="*/ 44 h 114"/>
                <a:gd name="T66" fmla="*/ 26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7" y="114"/>
                    <a:pt x="40" y="112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0" y="91"/>
                    <a:pt x="6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7"/>
                    <a:pt x="34" y="4"/>
                  </a:cubicBezTo>
                  <a:cubicBezTo>
                    <a:pt x="40" y="1"/>
                    <a:pt x="48" y="0"/>
                    <a:pt x="56" y="0"/>
                  </a:cubicBezTo>
                  <a:cubicBezTo>
                    <a:pt x="65" y="0"/>
                    <a:pt x="72" y="1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5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4"/>
                    <a:pt x="111" y="72"/>
                    <a:pt x="108" y="78"/>
                  </a:cubicBezTo>
                  <a:cubicBezTo>
                    <a:pt x="105" y="85"/>
                    <a:pt x="101" y="91"/>
                    <a:pt x="96" y="97"/>
                  </a:cubicBezTo>
                  <a:cubicBezTo>
                    <a:pt x="91" y="102"/>
                    <a:pt x="85" y="106"/>
                    <a:pt x="78" y="109"/>
                  </a:cubicBezTo>
                  <a:cubicBezTo>
                    <a:pt x="71" y="113"/>
                    <a:pt x="64" y="114"/>
                    <a:pt x="56" y="114"/>
                  </a:cubicBezTo>
                  <a:close/>
                  <a:moveTo>
                    <a:pt x="26" y="57"/>
                  </a:moveTo>
                  <a:cubicBezTo>
                    <a:pt x="26" y="61"/>
                    <a:pt x="27" y="65"/>
                    <a:pt x="28" y="69"/>
                  </a:cubicBezTo>
                  <a:cubicBezTo>
                    <a:pt x="29" y="74"/>
                    <a:pt x="31" y="77"/>
                    <a:pt x="34" y="80"/>
                  </a:cubicBezTo>
                  <a:cubicBezTo>
                    <a:pt x="36" y="84"/>
                    <a:pt x="39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3"/>
                    <a:pt x="78" y="80"/>
                  </a:cubicBezTo>
                  <a:cubicBezTo>
                    <a:pt x="81" y="77"/>
                    <a:pt x="82" y="73"/>
                    <a:pt x="84" y="69"/>
                  </a:cubicBezTo>
                  <a:cubicBezTo>
                    <a:pt x="85" y="65"/>
                    <a:pt x="85" y="61"/>
                    <a:pt x="85" y="57"/>
                  </a:cubicBezTo>
                  <a:cubicBezTo>
                    <a:pt x="85" y="52"/>
                    <a:pt x="85" y="48"/>
                    <a:pt x="84" y="44"/>
                  </a:cubicBezTo>
                  <a:cubicBezTo>
                    <a:pt x="82" y="40"/>
                    <a:pt x="80" y="36"/>
                    <a:pt x="78" y="33"/>
                  </a:cubicBezTo>
                  <a:cubicBezTo>
                    <a:pt x="75" y="30"/>
                    <a:pt x="72" y="27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0"/>
                    <a:pt x="34" y="33"/>
                  </a:cubicBezTo>
                  <a:cubicBezTo>
                    <a:pt x="31" y="37"/>
                    <a:pt x="29" y="40"/>
                    <a:pt x="28" y="44"/>
                  </a:cubicBezTo>
                  <a:cubicBezTo>
                    <a:pt x="27" y="48"/>
                    <a:pt x="26" y="53"/>
                    <a:pt x="2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9" name="Freeform 74"/>
            <p:cNvSpPr>
              <a:spLocks noEditPoints="1"/>
            </p:cNvSpPr>
            <p:nvPr/>
          </p:nvSpPr>
          <p:spPr bwMode="auto">
            <a:xfrm>
              <a:off x="11595271" y="155576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6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3 h 119"/>
                <a:gd name="T22" fmla="*/ 78 w 89"/>
                <a:gd name="T23" fmla="*/ 13 h 119"/>
                <a:gd name="T24" fmla="*/ 86 w 89"/>
                <a:gd name="T25" fmla="*/ 26 h 119"/>
                <a:gd name="T26" fmla="*/ 89 w 89"/>
                <a:gd name="T27" fmla="*/ 43 h 119"/>
                <a:gd name="T28" fmla="*/ 86 w 89"/>
                <a:gd name="T29" fmla="*/ 61 h 119"/>
                <a:gd name="T30" fmla="*/ 79 w 89"/>
                <a:gd name="T31" fmla="*/ 74 h 119"/>
                <a:gd name="T32" fmla="*/ 67 w 89"/>
                <a:gd name="T33" fmla="*/ 83 h 119"/>
                <a:gd name="T34" fmla="*/ 53 w 89"/>
                <a:gd name="T35" fmla="*/ 87 h 119"/>
                <a:gd name="T36" fmla="*/ 44 w 89"/>
                <a:gd name="T37" fmla="*/ 65 h 119"/>
                <a:gd name="T38" fmla="*/ 52 w 89"/>
                <a:gd name="T39" fmla="*/ 63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7 w 89"/>
                <a:gd name="T49" fmla="*/ 28 h 119"/>
                <a:gd name="T50" fmla="*/ 51 w 89"/>
                <a:gd name="T51" fmla="*/ 23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0 h 119"/>
                <a:gd name="T60" fmla="*/ 33 w 89"/>
                <a:gd name="T61" fmla="*/ 61 h 119"/>
                <a:gd name="T62" fmla="*/ 44 w 89"/>
                <a:gd name="T63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5"/>
                    <a:pt x="36" y="83"/>
                  </a:cubicBezTo>
                  <a:cubicBezTo>
                    <a:pt x="32" y="80"/>
                    <a:pt x="28" y="76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5" y="10"/>
                    <a:pt x="29" y="7"/>
                    <a:pt x="34" y="4"/>
                  </a:cubicBezTo>
                  <a:cubicBezTo>
                    <a:pt x="38" y="1"/>
                    <a:pt x="44" y="0"/>
                    <a:pt x="50" y="0"/>
                  </a:cubicBezTo>
                  <a:cubicBezTo>
                    <a:pt x="56" y="0"/>
                    <a:pt x="61" y="1"/>
                    <a:pt x="66" y="3"/>
                  </a:cubicBezTo>
                  <a:cubicBezTo>
                    <a:pt x="70" y="6"/>
                    <a:pt x="75" y="9"/>
                    <a:pt x="78" y="13"/>
                  </a:cubicBezTo>
                  <a:cubicBezTo>
                    <a:pt x="81" y="16"/>
                    <a:pt x="84" y="21"/>
                    <a:pt x="86" y="26"/>
                  </a:cubicBezTo>
                  <a:cubicBezTo>
                    <a:pt x="88" y="31"/>
                    <a:pt x="89" y="37"/>
                    <a:pt x="89" y="43"/>
                  </a:cubicBezTo>
                  <a:cubicBezTo>
                    <a:pt x="89" y="49"/>
                    <a:pt x="88" y="55"/>
                    <a:pt x="86" y="61"/>
                  </a:cubicBezTo>
                  <a:cubicBezTo>
                    <a:pt x="84" y="66"/>
                    <a:pt x="82" y="70"/>
                    <a:pt x="79" y="74"/>
                  </a:cubicBezTo>
                  <a:cubicBezTo>
                    <a:pt x="76" y="78"/>
                    <a:pt x="72" y="81"/>
                    <a:pt x="67" y="83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4" y="65"/>
                  </a:moveTo>
                  <a:cubicBezTo>
                    <a:pt x="47" y="65"/>
                    <a:pt x="50" y="65"/>
                    <a:pt x="52" y="63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60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7" y="28"/>
                  </a:cubicBezTo>
                  <a:cubicBezTo>
                    <a:pt x="56" y="26"/>
                    <a:pt x="54" y="24"/>
                    <a:pt x="51" y="23"/>
                  </a:cubicBezTo>
                  <a:cubicBezTo>
                    <a:pt x="49" y="22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7" y="30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55"/>
                    <a:pt x="30" y="58"/>
                    <a:pt x="33" y="61"/>
                  </a:cubicBezTo>
                  <a:cubicBezTo>
                    <a:pt x="37" y="64"/>
                    <a:pt x="40" y="65"/>
                    <a:pt x="44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0" name="Freeform 75"/>
            <p:cNvSpPr/>
            <p:nvPr/>
          </p:nvSpPr>
          <p:spPr bwMode="auto">
            <a:xfrm>
              <a:off x="11950871" y="61914"/>
              <a:ext cx="225425" cy="420688"/>
            </a:xfrm>
            <a:custGeom>
              <a:avLst/>
              <a:gdLst>
                <a:gd name="T0" fmla="*/ 60 w 60"/>
                <a:gd name="T1" fmla="*/ 106 h 112"/>
                <a:gd name="T2" fmla="*/ 48 w 60"/>
                <a:gd name="T3" fmla="*/ 110 h 112"/>
                <a:gd name="T4" fmla="*/ 34 w 60"/>
                <a:gd name="T5" fmla="*/ 112 h 112"/>
                <a:gd name="T6" fmla="*/ 25 w 60"/>
                <a:gd name="T7" fmla="*/ 111 h 112"/>
                <a:gd name="T8" fmla="*/ 18 w 60"/>
                <a:gd name="T9" fmla="*/ 107 h 112"/>
                <a:gd name="T10" fmla="*/ 13 w 60"/>
                <a:gd name="T11" fmla="*/ 100 h 112"/>
                <a:gd name="T12" fmla="*/ 11 w 60"/>
                <a:gd name="T13" fmla="*/ 89 h 112"/>
                <a:gd name="T14" fmla="*/ 11 w 60"/>
                <a:gd name="T15" fmla="*/ 46 h 112"/>
                <a:gd name="T16" fmla="*/ 0 w 60"/>
                <a:gd name="T17" fmla="*/ 46 h 112"/>
                <a:gd name="T18" fmla="*/ 0 w 60"/>
                <a:gd name="T19" fmla="*/ 27 h 112"/>
                <a:gd name="T20" fmla="*/ 11 w 60"/>
                <a:gd name="T21" fmla="*/ 27 h 112"/>
                <a:gd name="T22" fmla="*/ 11 w 60"/>
                <a:gd name="T23" fmla="*/ 0 h 112"/>
                <a:gd name="T24" fmla="*/ 36 w 60"/>
                <a:gd name="T25" fmla="*/ 0 h 112"/>
                <a:gd name="T26" fmla="*/ 36 w 60"/>
                <a:gd name="T27" fmla="*/ 27 h 112"/>
                <a:gd name="T28" fmla="*/ 53 w 60"/>
                <a:gd name="T29" fmla="*/ 27 h 112"/>
                <a:gd name="T30" fmla="*/ 53 w 60"/>
                <a:gd name="T31" fmla="*/ 46 h 112"/>
                <a:gd name="T32" fmla="*/ 36 w 60"/>
                <a:gd name="T33" fmla="*/ 46 h 112"/>
                <a:gd name="T34" fmla="*/ 36 w 60"/>
                <a:gd name="T35" fmla="*/ 81 h 112"/>
                <a:gd name="T36" fmla="*/ 39 w 60"/>
                <a:gd name="T37" fmla="*/ 87 h 112"/>
                <a:gd name="T38" fmla="*/ 44 w 60"/>
                <a:gd name="T39" fmla="*/ 89 h 112"/>
                <a:gd name="T40" fmla="*/ 50 w 60"/>
                <a:gd name="T41" fmla="*/ 88 h 112"/>
                <a:gd name="T42" fmla="*/ 55 w 60"/>
                <a:gd name="T43" fmla="*/ 86 h 112"/>
                <a:gd name="T44" fmla="*/ 60 w 60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112">
                  <a:moveTo>
                    <a:pt x="60" y="106"/>
                  </a:moveTo>
                  <a:cubicBezTo>
                    <a:pt x="56" y="107"/>
                    <a:pt x="52" y="109"/>
                    <a:pt x="48" y="110"/>
                  </a:cubicBezTo>
                  <a:cubicBezTo>
                    <a:pt x="43" y="111"/>
                    <a:pt x="39" y="112"/>
                    <a:pt x="34" y="112"/>
                  </a:cubicBezTo>
                  <a:cubicBezTo>
                    <a:pt x="31" y="112"/>
                    <a:pt x="28" y="111"/>
                    <a:pt x="25" y="111"/>
                  </a:cubicBezTo>
                  <a:cubicBezTo>
                    <a:pt x="22" y="110"/>
                    <a:pt x="20" y="108"/>
                    <a:pt x="18" y="107"/>
                  </a:cubicBezTo>
                  <a:cubicBezTo>
                    <a:pt x="16" y="105"/>
                    <a:pt x="14" y="103"/>
                    <a:pt x="13" y="100"/>
                  </a:cubicBezTo>
                  <a:cubicBezTo>
                    <a:pt x="12" y="97"/>
                    <a:pt x="11" y="94"/>
                    <a:pt x="11" y="89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3"/>
                    <a:pt x="37" y="85"/>
                    <a:pt x="39" y="87"/>
                  </a:cubicBezTo>
                  <a:cubicBezTo>
                    <a:pt x="40" y="88"/>
                    <a:pt x="42" y="89"/>
                    <a:pt x="44" y="89"/>
                  </a:cubicBezTo>
                  <a:cubicBezTo>
                    <a:pt x="46" y="89"/>
                    <a:pt x="48" y="88"/>
                    <a:pt x="50" y="88"/>
                  </a:cubicBezTo>
                  <a:cubicBezTo>
                    <a:pt x="52" y="87"/>
                    <a:pt x="53" y="86"/>
                    <a:pt x="55" y="86"/>
                  </a:cubicBezTo>
                  <a:cubicBezTo>
                    <a:pt x="60" y="106"/>
                    <a:pt x="60" y="106"/>
                    <a:pt x="6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1" name="Freeform 76"/>
            <p:cNvSpPr>
              <a:spLocks noEditPoints="1"/>
            </p:cNvSpPr>
            <p:nvPr/>
          </p:nvSpPr>
          <p:spPr bwMode="auto">
            <a:xfrm>
              <a:off x="12214396" y="39689"/>
              <a:ext cx="93663" cy="434975"/>
            </a:xfrm>
            <a:custGeom>
              <a:avLst/>
              <a:gdLst>
                <a:gd name="T0" fmla="*/ 0 w 59"/>
                <a:gd name="T1" fmla="*/ 274 h 274"/>
                <a:gd name="T2" fmla="*/ 0 w 59"/>
                <a:gd name="T3" fmla="*/ 78 h 274"/>
                <a:gd name="T4" fmla="*/ 59 w 59"/>
                <a:gd name="T5" fmla="*/ 78 h 274"/>
                <a:gd name="T6" fmla="*/ 59 w 59"/>
                <a:gd name="T7" fmla="*/ 274 h 274"/>
                <a:gd name="T8" fmla="*/ 0 w 59"/>
                <a:gd name="T9" fmla="*/ 274 h 274"/>
                <a:gd name="T10" fmla="*/ 0 w 59"/>
                <a:gd name="T11" fmla="*/ 274 h 274"/>
                <a:gd name="T12" fmla="*/ 0 w 59"/>
                <a:gd name="T13" fmla="*/ 54 h 274"/>
                <a:gd name="T14" fmla="*/ 0 w 59"/>
                <a:gd name="T15" fmla="*/ 0 h 274"/>
                <a:gd name="T16" fmla="*/ 59 w 59"/>
                <a:gd name="T17" fmla="*/ 0 h 274"/>
                <a:gd name="T18" fmla="*/ 59 w 59"/>
                <a:gd name="T19" fmla="*/ 54 h 274"/>
                <a:gd name="T20" fmla="*/ 0 w 59"/>
                <a:gd name="T21" fmla="*/ 54 h 274"/>
                <a:gd name="T22" fmla="*/ 0 w 59"/>
                <a:gd name="T23" fmla="*/ 5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4">
                  <a:moveTo>
                    <a:pt x="0" y="274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4"/>
                  </a:lnTo>
                  <a:lnTo>
                    <a:pt x="0" y="274"/>
                  </a:lnTo>
                  <a:lnTo>
                    <a:pt x="0" y="274"/>
                  </a:lnTo>
                  <a:close/>
                  <a:moveTo>
                    <a:pt x="0" y="54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2" name="Freeform 77"/>
            <p:cNvSpPr>
              <a:spLocks noEditPoints="1"/>
            </p:cNvSpPr>
            <p:nvPr/>
          </p:nvSpPr>
          <p:spPr bwMode="auto">
            <a:xfrm>
              <a:off x="12355684" y="155576"/>
              <a:ext cx="334963" cy="327025"/>
            </a:xfrm>
            <a:custGeom>
              <a:avLst/>
              <a:gdLst>
                <a:gd name="T0" fmla="*/ 44 w 89"/>
                <a:gd name="T1" fmla="*/ 87 h 87"/>
                <a:gd name="T2" fmla="*/ 25 w 89"/>
                <a:gd name="T3" fmla="*/ 83 h 87"/>
                <a:gd name="T4" fmla="*/ 11 w 89"/>
                <a:gd name="T5" fmla="*/ 74 h 87"/>
                <a:gd name="T6" fmla="*/ 3 w 89"/>
                <a:gd name="T7" fmla="*/ 60 h 87"/>
                <a:gd name="T8" fmla="*/ 0 w 89"/>
                <a:gd name="T9" fmla="*/ 43 h 87"/>
                <a:gd name="T10" fmla="*/ 3 w 89"/>
                <a:gd name="T11" fmla="*/ 27 h 87"/>
                <a:gd name="T12" fmla="*/ 11 w 89"/>
                <a:gd name="T13" fmla="*/ 13 h 87"/>
                <a:gd name="T14" fmla="*/ 25 w 89"/>
                <a:gd name="T15" fmla="*/ 4 h 87"/>
                <a:gd name="T16" fmla="*/ 44 w 89"/>
                <a:gd name="T17" fmla="*/ 0 h 87"/>
                <a:gd name="T18" fmla="*/ 63 w 89"/>
                <a:gd name="T19" fmla="*/ 4 h 87"/>
                <a:gd name="T20" fmla="*/ 77 w 89"/>
                <a:gd name="T21" fmla="*/ 13 h 87"/>
                <a:gd name="T22" fmla="*/ 86 w 89"/>
                <a:gd name="T23" fmla="*/ 27 h 87"/>
                <a:gd name="T24" fmla="*/ 89 w 89"/>
                <a:gd name="T25" fmla="*/ 43 h 87"/>
                <a:gd name="T26" fmla="*/ 86 w 89"/>
                <a:gd name="T27" fmla="*/ 60 h 87"/>
                <a:gd name="T28" fmla="*/ 78 w 89"/>
                <a:gd name="T29" fmla="*/ 74 h 87"/>
                <a:gd name="T30" fmla="*/ 63 w 89"/>
                <a:gd name="T31" fmla="*/ 83 h 87"/>
                <a:gd name="T32" fmla="*/ 44 w 89"/>
                <a:gd name="T33" fmla="*/ 87 h 87"/>
                <a:gd name="T34" fmla="*/ 26 w 89"/>
                <a:gd name="T35" fmla="*/ 43 h 87"/>
                <a:gd name="T36" fmla="*/ 31 w 89"/>
                <a:gd name="T37" fmla="*/ 59 h 87"/>
                <a:gd name="T38" fmla="*/ 44 w 89"/>
                <a:gd name="T39" fmla="*/ 65 h 87"/>
                <a:gd name="T40" fmla="*/ 52 w 89"/>
                <a:gd name="T41" fmla="*/ 64 h 87"/>
                <a:gd name="T42" fmla="*/ 58 w 89"/>
                <a:gd name="T43" fmla="*/ 59 h 87"/>
                <a:gd name="T44" fmla="*/ 61 w 89"/>
                <a:gd name="T45" fmla="*/ 52 h 87"/>
                <a:gd name="T46" fmla="*/ 63 w 89"/>
                <a:gd name="T47" fmla="*/ 43 h 87"/>
                <a:gd name="T48" fmla="*/ 58 w 89"/>
                <a:gd name="T49" fmla="*/ 28 h 87"/>
                <a:gd name="T50" fmla="*/ 44 w 89"/>
                <a:gd name="T51" fmla="*/ 22 h 87"/>
                <a:gd name="T52" fmla="*/ 37 w 89"/>
                <a:gd name="T53" fmla="*/ 23 h 87"/>
                <a:gd name="T54" fmla="*/ 31 w 89"/>
                <a:gd name="T55" fmla="*/ 28 h 87"/>
                <a:gd name="T56" fmla="*/ 27 w 89"/>
                <a:gd name="T57" fmla="*/ 35 h 87"/>
                <a:gd name="T58" fmla="*/ 26 w 89"/>
                <a:gd name="T59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4" y="87"/>
                  </a:moveTo>
                  <a:cubicBezTo>
                    <a:pt x="37" y="87"/>
                    <a:pt x="31" y="86"/>
                    <a:pt x="25" y="83"/>
                  </a:cubicBezTo>
                  <a:cubicBezTo>
                    <a:pt x="20" y="81"/>
                    <a:pt x="15" y="78"/>
                    <a:pt x="11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49"/>
                    <a:pt x="0" y="43"/>
                  </a:cubicBezTo>
                  <a:cubicBezTo>
                    <a:pt x="0" y="38"/>
                    <a:pt x="1" y="32"/>
                    <a:pt x="3" y="27"/>
                  </a:cubicBezTo>
                  <a:cubicBezTo>
                    <a:pt x="5" y="22"/>
                    <a:pt x="8" y="17"/>
                    <a:pt x="11" y="13"/>
                  </a:cubicBezTo>
                  <a:cubicBezTo>
                    <a:pt x="15" y="9"/>
                    <a:pt x="20" y="6"/>
                    <a:pt x="25" y="4"/>
                  </a:cubicBezTo>
                  <a:cubicBezTo>
                    <a:pt x="31" y="1"/>
                    <a:pt x="37" y="0"/>
                    <a:pt x="44" y="0"/>
                  </a:cubicBezTo>
                  <a:cubicBezTo>
                    <a:pt x="52" y="0"/>
                    <a:pt x="58" y="1"/>
                    <a:pt x="63" y="4"/>
                  </a:cubicBezTo>
                  <a:cubicBezTo>
                    <a:pt x="69" y="6"/>
                    <a:pt x="74" y="9"/>
                    <a:pt x="77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2"/>
                    <a:pt x="89" y="38"/>
                    <a:pt x="89" y="43"/>
                  </a:cubicBezTo>
                  <a:cubicBezTo>
                    <a:pt x="89" y="49"/>
                    <a:pt x="88" y="55"/>
                    <a:pt x="86" y="60"/>
                  </a:cubicBezTo>
                  <a:cubicBezTo>
                    <a:pt x="84" y="65"/>
                    <a:pt x="81" y="70"/>
                    <a:pt x="78" y="74"/>
                  </a:cubicBezTo>
                  <a:cubicBezTo>
                    <a:pt x="74" y="78"/>
                    <a:pt x="69" y="81"/>
                    <a:pt x="63" y="83"/>
                  </a:cubicBezTo>
                  <a:cubicBezTo>
                    <a:pt x="58" y="86"/>
                    <a:pt x="52" y="87"/>
                    <a:pt x="44" y="87"/>
                  </a:cubicBezTo>
                  <a:close/>
                  <a:moveTo>
                    <a:pt x="26" y="43"/>
                  </a:moveTo>
                  <a:cubicBezTo>
                    <a:pt x="26" y="50"/>
                    <a:pt x="28" y="55"/>
                    <a:pt x="31" y="59"/>
                  </a:cubicBezTo>
                  <a:cubicBezTo>
                    <a:pt x="35" y="63"/>
                    <a:pt x="39" y="65"/>
                    <a:pt x="44" y="65"/>
                  </a:cubicBezTo>
                  <a:cubicBezTo>
                    <a:pt x="47" y="65"/>
                    <a:pt x="50" y="65"/>
                    <a:pt x="52" y="64"/>
                  </a:cubicBezTo>
                  <a:cubicBezTo>
                    <a:pt x="54" y="63"/>
                    <a:pt x="56" y="61"/>
                    <a:pt x="58" y="59"/>
                  </a:cubicBezTo>
                  <a:cubicBezTo>
                    <a:pt x="59" y="57"/>
                    <a:pt x="61" y="55"/>
                    <a:pt x="61" y="52"/>
                  </a:cubicBezTo>
                  <a:cubicBezTo>
                    <a:pt x="62" y="50"/>
                    <a:pt x="63" y="47"/>
                    <a:pt x="63" y="43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4" y="22"/>
                  </a:cubicBezTo>
                  <a:cubicBezTo>
                    <a:pt x="42" y="22"/>
                    <a:pt x="39" y="22"/>
                    <a:pt x="37" y="23"/>
                  </a:cubicBezTo>
                  <a:cubicBezTo>
                    <a:pt x="35" y="24"/>
                    <a:pt x="33" y="26"/>
                    <a:pt x="31" y="28"/>
                  </a:cubicBezTo>
                  <a:cubicBezTo>
                    <a:pt x="30" y="30"/>
                    <a:pt x="28" y="32"/>
                    <a:pt x="27" y="35"/>
                  </a:cubicBezTo>
                  <a:cubicBezTo>
                    <a:pt x="26" y="37"/>
                    <a:pt x="26" y="40"/>
                    <a:pt x="26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3" name="Freeform 78"/>
            <p:cNvSpPr/>
            <p:nvPr/>
          </p:nvSpPr>
          <p:spPr bwMode="auto">
            <a:xfrm>
              <a:off x="12738271" y="155576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8 h 85"/>
                <a:gd name="T6" fmla="*/ 52 w 80"/>
                <a:gd name="T7" fmla="*/ 26 h 85"/>
                <a:gd name="T8" fmla="*/ 43 w 80"/>
                <a:gd name="T9" fmla="*/ 22 h 85"/>
                <a:gd name="T10" fmla="*/ 38 w 80"/>
                <a:gd name="T11" fmla="*/ 24 h 85"/>
                <a:gd name="T12" fmla="*/ 33 w 80"/>
                <a:gd name="T13" fmla="*/ 27 h 85"/>
                <a:gd name="T14" fmla="*/ 28 w 80"/>
                <a:gd name="T15" fmla="*/ 31 h 85"/>
                <a:gd name="T16" fmla="*/ 25 w 80"/>
                <a:gd name="T17" fmla="*/ 37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79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3"/>
                    <a:pt x="54" y="29"/>
                    <a:pt x="52" y="26"/>
                  </a:cubicBezTo>
                  <a:cubicBezTo>
                    <a:pt x="50" y="24"/>
                    <a:pt x="47" y="22"/>
                    <a:pt x="43" y="22"/>
                  </a:cubicBezTo>
                  <a:cubicBezTo>
                    <a:pt x="42" y="22"/>
                    <a:pt x="40" y="23"/>
                    <a:pt x="38" y="24"/>
                  </a:cubicBezTo>
                  <a:cubicBezTo>
                    <a:pt x="36" y="24"/>
                    <a:pt x="35" y="25"/>
                    <a:pt x="33" y="27"/>
                  </a:cubicBezTo>
                  <a:cubicBezTo>
                    <a:pt x="31" y="28"/>
                    <a:pt x="30" y="30"/>
                    <a:pt x="28" y="31"/>
                  </a:cubicBezTo>
                  <a:cubicBezTo>
                    <a:pt x="27" y="33"/>
                    <a:pt x="26" y="35"/>
                    <a:pt x="25" y="3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1" y="1"/>
                    <a:pt x="48" y="0"/>
                    <a:pt x="55" y="0"/>
                  </a:cubicBezTo>
                  <a:cubicBezTo>
                    <a:pt x="60" y="0"/>
                    <a:pt x="65" y="1"/>
                    <a:pt x="68" y="3"/>
                  </a:cubicBezTo>
                  <a:cubicBezTo>
                    <a:pt x="71" y="5"/>
                    <a:pt x="74" y="8"/>
                    <a:pt x="76" y="11"/>
                  </a:cubicBezTo>
                  <a:cubicBezTo>
                    <a:pt x="78" y="14"/>
                    <a:pt x="79" y="17"/>
                    <a:pt x="79" y="21"/>
                  </a:cubicBezTo>
                  <a:cubicBezTo>
                    <a:pt x="80" y="25"/>
                    <a:pt x="80" y="28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4" name="Freeform 79"/>
            <p:cNvSpPr>
              <a:spLocks noEditPoints="1"/>
            </p:cNvSpPr>
            <p:nvPr/>
          </p:nvSpPr>
          <p:spPr bwMode="auto">
            <a:xfrm>
              <a:off x="13249446" y="50801"/>
              <a:ext cx="352425" cy="423863"/>
            </a:xfrm>
            <a:custGeom>
              <a:avLst/>
              <a:gdLst>
                <a:gd name="T0" fmla="*/ 94 w 94"/>
                <a:gd name="T1" fmla="*/ 84 h 113"/>
                <a:gd name="T2" fmla="*/ 91 w 94"/>
                <a:gd name="T3" fmla="*/ 97 h 113"/>
                <a:gd name="T4" fmla="*/ 82 w 94"/>
                <a:gd name="T5" fmla="*/ 106 h 113"/>
                <a:gd name="T6" fmla="*/ 70 w 94"/>
                <a:gd name="T7" fmla="*/ 111 h 113"/>
                <a:gd name="T8" fmla="*/ 55 w 94"/>
                <a:gd name="T9" fmla="*/ 113 h 113"/>
                <a:gd name="T10" fmla="*/ 0 w 94"/>
                <a:gd name="T11" fmla="*/ 113 h 113"/>
                <a:gd name="T12" fmla="*/ 0 w 94"/>
                <a:gd name="T13" fmla="*/ 0 h 113"/>
                <a:gd name="T14" fmla="*/ 63 w 94"/>
                <a:gd name="T15" fmla="*/ 0 h 113"/>
                <a:gd name="T16" fmla="*/ 74 w 94"/>
                <a:gd name="T17" fmla="*/ 3 h 113"/>
                <a:gd name="T18" fmla="*/ 82 w 94"/>
                <a:gd name="T19" fmla="*/ 9 h 113"/>
                <a:gd name="T20" fmla="*/ 87 w 94"/>
                <a:gd name="T21" fmla="*/ 19 h 113"/>
                <a:gd name="T22" fmla="*/ 89 w 94"/>
                <a:gd name="T23" fmla="*/ 29 h 113"/>
                <a:gd name="T24" fmla="*/ 85 w 94"/>
                <a:gd name="T25" fmla="*/ 44 h 113"/>
                <a:gd name="T26" fmla="*/ 73 w 94"/>
                <a:gd name="T27" fmla="*/ 55 h 113"/>
                <a:gd name="T28" fmla="*/ 88 w 94"/>
                <a:gd name="T29" fmla="*/ 65 h 113"/>
                <a:gd name="T30" fmla="*/ 94 w 94"/>
                <a:gd name="T31" fmla="*/ 84 h 113"/>
                <a:gd name="T32" fmla="*/ 67 w 94"/>
                <a:gd name="T33" fmla="*/ 79 h 113"/>
                <a:gd name="T34" fmla="*/ 64 w 94"/>
                <a:gd name="T35" fmla="*/ 70 h 113"/>
                <a:gd name="T36" fmla="*/ 56 w 94"/>
                <a:gd name="T37" fmla="*/ 66 h 113"/>
                <a:gd name="T38" fmla="*/ 26 w 94"/>
                <a:gd name="T39" fmla="*/ 66 h 113"/>
                <a:gd name="T40" fmla="*/ 26 w 94"/>
                <a:gd name="T41" fmla="*/ 91 h 113"/>
                <a:gd name="T42" fmla="*/ 55 w 94"/>
                <a:gd name="T43" fmla="*/ 91 h 113"/>
                <a:gd name="T44" fmla="*/ 64 w 94"/>
                <a:gd name="T45" fmla="*/ 88 h 113"/>
                <a:gd name="T46" fmla="*/ 67 w 94"/>
                <a:gd name="T47" fmla="*/ 79 h 113"/>
                <a:gd name="T48" fmla="*/ 26 w 94"/>
                <a:gd name="T49" fmla="*/ 22 h 113"/>
                <a:gd name="T50" fmla="*/ 26 w 94"/>
                <a:gd name="T51" fmla="*/ 46 h 113"/>
                <a:gd name="T52" fmla="*/ 52 w 94"/>
                <a:gd name="T53" fmla="*/ 46 h 113"/>
                <a:gd name="T54" fmla="*/ 60 w 94"/>
                <a:gd name="T55" fmla="*/ 43 h 113"/>
                <a:gd name="T56" fmla="*/ 63 w 94"/>
                <a:gd name="T57" fmla="*/ 34 h 113"/>
                <a:gd name="T58" fmla="*/ 60 w 94"/>
                <a:gd name="T59" fmla="*/ 26 h 113"/>
                <a:gd name="T60" fmla="*/ 53 w 94"/>
                <a:gd name="T61" fmla="*/ 22 h 113"/>
                <a:gd name="T62" fmla="*/ 26 w 94"/>
                <a:gd name="T63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113">
                  <a:moveTo>
                    <a:pt x="94" y="84"/>
                  </a:moveTo>
                  <a:cubicBezTo>
                    <a:pt x="94" y="89"/>
                    <a:pt x="93" y="93"/>
                    <a:pt x="91" y="97"/>
                  </a:cubicBezTo>
                  <a:cubicBezTo>
                    <a:pt x="89" y="101"/>
                    <a:pt x="86" y="104"/>
                    <a:pt x="82" y="106"/>
                  </a:cubicBezTo>
                  <a:cubicBezTo>
                    <a:pt x="79" y="108"/>
                    <a:pt x="75" y="110"/>
                    <a:pt x="70" y="111"/>
                  </a:cubicBezTo>
                  <a:cubicBezTo>
                    <a:pt x="65" y="113"/>
                    <a:pt x="60" y="113"/>
                    <a:pt x="55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1" y="1"/>
                    <a:pt x="74" y="3"/>
                  </a:cubicBezTo>
                  <a:cubicBezTo>
                    <a:pt x="77" y="4"/>
                    <a:pt x="80" y="7"/>
                    <a:pt x="82" y="9"/>
                  </a:cubicBezTo>
                  <a:cubicBezTo>
                    <a:pt x="84" y="12"/>
                    <a:pt x="86" y="15"/>
                    <a:pt x="87" y="19"/>
                  </a:cubicBezTo>
                  <a:cubicBezTo>
                    <a:pt x="88" y="22"/>
                    <a:pt x="89" y="26"/>
                    <a:pt x="89" y="29"/>
                  </a:cubicBezTo>
                  <a:cubicBezTo>
                    <a:pt x="89" y="35"/>
                    <a:pt x="87" y="40"/>
                    <a:pt x="85" y="44"/>
                  </a:cubicBezTo>
                  <a:cubicBezTo>
                    <a:pt x="82" y="49"/>
                    <a:pt x="78" y="53"/>
                    <a:pt x="73" y="55"/>
                  </a:cubicBezTo>
                  <a:cubicBezTo>
                    <a:pt x="79" y="57"/>
                    <a:pt x="84" y="61"/>
                    <a:pt x="88" y="65"/>
                  </a:cubicBezTo>
                  <a:cubicBezTo>
                    <a:pt x="92" y="70"/>
                    <a:pt x="94" y="77"/>
                    <a:pt x="94" y="84"/>
                  </a:cubicBezTo>
                  <a:close/>
                  <a:moveTo>
                    <a:pt x="67" y="79"/>
                  </a:moveTo>
                  <a:cubicBezTo>
                    <a:pt x="67" y="75"/>
                    <a:pt x="66" y="72"/>
                    <a:pt x="64" y="70"/>
                  </a:cubicBezTo>
                  <a:cubicBezTo>
                    <a:pt x="62" y="68"/>
                    <a:pt x="59" y="66"/>
                    <a:pt x="5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9" y="91"/>
                    <a:pt x="61" y="90"/>
                    <a:pt x="64" y="88"/>
                  </a:cubicBezTo>
                  <a:cubicBezTo>
                    <a:pt x="66" y="85"/>
                    <a:pt x="67" y="83"/>
                    <a:pt x="67" y="79"/>
                  </a:cubicBezTo>
                  <a:close/>
                  <a:moveTo>
                    <a:pt x="26" y="22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5" y="46"/>
                    <a:pt x="57" y="45"/>
                    <a:pt x="60" y="43"/>
                  </a:cubicBezTo>
                  <a:cubicBezTo>
                    <a:pt x="62" y="41"/>
                    <a:pt x="63" y="38"/>
                    <a:pt x="63" y="34"/>
                  </a:cubicBezTo>
                  <a:cubicBezTo>
                    <a:pt x="63" y="30"/>
                    <a:pt x="62" y="28"/>
                    <a:pt x="60" y="26"/>
                  </a:cubicBezTo>
                  <a:cubicBezTo>
                    <a:pt x="58" y="23"/>
                    <a:pt x="56" y="22"/>
                    <a:pt x="53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05" name="文本框 1"/>
          <p:cNvSpPr txBox="1"/>
          <p:nvPr/>
        </p:nvSpPr>
        <p:spPr>
          <a:xfrm>
            <a:off x="669925" y="1182963"/>
            <a:ext cx="10908953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06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974422" y="3219831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207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974422" y="2885791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8677" y="2924135"/>
            <a:ext cx="45719" cy="789293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974422" y="4489686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209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974422" y="415564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828677" y="4193990"/>
            <a:ext cx="45719" cy="789293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4299904" y="3219831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212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4299904" y="2885791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4154159" y="2924135"/>
            <a:ext cx="45719" cy="789293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4299904" y="4489686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215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4299904" y="415564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216" name="矩形 215"/>
          <p:cNvSpPr/>
          <p:nvPr/>
        </p:nvSpPr>
        <p:spPr>
          <a:xfrm>
            <a:off x="4154159" y="4193990"/>
            <a:ext cx="45719" cy="789293"/>
          </a:xfrm>
          <a:prstGeom prst="rect">
            <a:avLst/>
          </a:prstGeom>
          <a:solidFill>
            <a:srgbClr val="1C50A2"/>
          </a:solidFill>
          <a:ln>
            <a:solidFill>
              <a:srgbClr val="1C50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04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Oval 279"/>
          <p:cNvSpPr>
            <a:spLocks noChangeArrowheads="1"/>
          </p:cNvSpPr>
          <p:nvPr/>
        </p:nvSpPr>
        <p:spPr bwMode="auto">
          <a:xfrm>
            <a:off x="662666" y="2857130"/>
            <a:ext cx="128206" cy="126961"/>
          </a:xfrm>
          <a:prstGeom prst="ellipse">
            <a:avLst/>
          </a:pr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031173" y="2128968"/>
            <a:ext cx="4530779" cy="3515087"/>
            <a:chOff x="6452047" y="1876101"/>
            <a:chExt cx="4530779" cy="3515087"/>
          </a:xfrm>
        </p:grpSpPr>
        <p:sp>
          <p:nvSpPr>
            <p:cNvPr id="255" name="Freeform 364"/>
            <p:cNvSpPr/>
            <p:nvPr/>
          </p:nvSpPr>
          <p:spPr bwMode="auto">
            <a:xfrm>
              <a:off x="6452047" y="1876101"/>
              <a:ext cx="4530779" cy="3515087"/>
            </a:xfrm>
            <a:custGeom>
              <a:avLst/>
              <a:gdLst>
                <a:gd name="T0" fmla="*/ 393 w 3747"/>
                <a:gd name="T1" fmla="*/ 2324 h 2906"/>
                <a:gd name="T2" fmla="*/ 1131 w 3747"/>
                <a:gd name="T3" fmla="*/ 2324 h 2906"/>
                <a:gd name="T4" fmla="*/ 2294 w 3747"/>
                <a:gd name="T5" fmla="*/ 2906 h 2906"/>
                <a:gd name="T6" fmla="*/ 3747 w 3747"/>
                <a:gd name="T7" fmla="*/ 1453 h 2906"/>
                <a:gd name="T8" fmla="*/ 2294 w 3747"/>
                <a:gd name="T9" fmla="*/ 0 h 2906"/>
                <a:gd name="T10" fmla="*/ 957 w 3747"/>
                <a:gd name="T11" fmla="*/ 2024 h 2906"/>
                <a:gd name="T12" fmla="*/ 393 w 3747"/>
                <a:gd name="T13" fmla="*/ 2024 h 2906"/>
                <a:gd name="T14" fmla="*/ 303 w 3747"/>
                <a:gd name="T15" fmla="*/ 1934 h 2906"/>
                <a:gd name="T16" fmla="*/ 221 w 3747"/>
                <a:gd name="T17" fmla="*/ 1934 h 2906"/>
                <a:gd name="T18" fmla="*/ 22 w 3747"/>
                <a:gd name="T19" fmla="*/ 2133 h 2906"/>
                <a:gd name="T20" fmla="*/ 22 w 3747"/>
                <a:gd name="T21" fmla="*/ 2216 h 2906"/>
                <a:gd name="T22" fmla="*/ 221 w 3747"/>
                <a:gd name="T23" fmla="*/ 2414 h 2906"/>
                <a:gd name="T24" fmla="*/ 303 w 3747"/>
                <a:gd name="T25" fmla="*/ 2414 h 2906"/>
                <a:gd name="T26" fmla="*/ 393 w 3747"/>
                <a:gd name="T27" fmla="*/ 2324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47" h="2906">
                  <a:moveTo>
                    <a:pt x="393" y="2324"/>
                  </a:moveTo>
                  <a:cubicBezTo>
                    <a:pt x="1131" y="2324"/>
                    <a:pt x="1131" y="2324"/>
                    <a:pt x="1131" y="2324"/>
                  </a:cubicBezTo>
                  <a:cubicBezTo>
                    <a:pt x="1396" y="2678"/>
                    <a:pt x="1818" y="2906"/>
                    <a:pt x="2294" y="2906"/>
                  </a:cubicBezTo>
                  <a:cubicBezTo>
                    <a:pt x="3096" y="2906"/>
                    <a:pt x="3747" y="2256"/>
                    <a:pt x="3747" y="1453"/>
                  </a:cubicBezTo>
                  <a:cubicBezTo>
                    <a:pt x="3747" y="651"/>
                    <a:pt x="3096" y="0"/>
                    <a:pt x="2294" y="0"/>
                  </a:cubicBezTo>
                  <a:cubicBezTo>
                    <a:pt x="1243" y="0"/>
                    <a:pt x="552" y="1078"/>
                    <a:pt x="957" y="2024"/>
                  </a:cubicBezTo>
                  <a:cubicBezTo>
                    <a:pt x="393" y="2024"/>
                    <a:pt x="393" y="2024"/>
                    <a:pt x="393" y="2024"/>
                  </a:cubicBezTo>
                  <a:cubicBezTo>
                    <a:pt x="303" y="1934"/>
                    <a:pt x="303" y="1934"/>
                    <a:pt x="303" y="1934"/>
                  </a:cubicBezTo>
                  <a:cubicBezTo>
                    <a:pt x="281" y="1912"/>
                    <a:pt x="244" y="1912"/>
                    <a:pt x="221" y="1934"/>
                  </a:cubicBezTo>
                  <a:cubicBezTo>
                    <a:pt x="22" y="2133"/>
                    <a:pt x="22" y="2133"/>
                    <a:pt x="22" y="2133"/>
                  </a:cubicBezTo>
                  <a:cubicBezTo>
                    <a:pt x="0" y="2156"/>
                    <a:pt x="0" y="2193"/>
                    <a:pt x="22" y="2216"/>
                  </a:cubicBezTo>
                  <a:cubicBezTo>
                    <a:pt x="221" y="2414"/>
                    <a:pt x="221" y="2414"/>
                    <a:pt x="221" y="2414"/>
                  </a:cubicBezTo>
                  <a:cubicBezTo>
                    <a:pt x="244" y="2437"/>
                    <a:pt x="281" y="2437"/>
                    <a:pt x="303" y="2414"/>
                  </a:cubicBezTo>
                  <a:cubicBezTo>
                    <a:pt x="393" y="2324"/>
                    <a:pt x="393" y="2324"/>
                    <a:pt x="393" y="232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6" name="Freeform 365"/>
            <p:cNvSpPr/>
            <p:nvPr/>
          </p:nvSpPr>
          <p:spPr bwMode="auto">
            <a:xfrm>
              <a:off x="6760738" y="4344379"/>
              <a:ext cx="8713" cy="34852"/>
            </a:xfrm>
            <a:custGeom>
              <a:avLst/>
              <a:gdLst>
                <a:gd name="T0" fmla="*/ 8 w 8"/>
                <a:gd name="T1" fmla="*/ 25 h 29"/>
                <a:gd name="T2" fmla="*/ 4 w 8"/>
                <a:gd name="T3" fmla="*/ 29 h 29"/>
                <a:gd name="T4" fmla="*/ 4 w 8"/>
                <a:gd name="T5" fmla="*/ 29 h 29"/>
                <a:gd name="T6" fmla="*/ 0 w 8"/>
                <a:gd name="T7" fmla="*/ 25 h 29"/>
                <a:gd name="T8" fmla="*/ 0 w 8"/>
                <a:gd name="T9" fmla="*/ 3 h 29"/>
                <a:gd name="T10" fmla="*/ 4 w 8"/>
                <a:gd name="T11" fmla="*/ 0 h 29"/>
                <a:gd name="T12" fmla="*/ 4 w 8"/>
                <a:gd name="T13" fmla="*/ 0 h 29"/>
                <a:gd name="T14" fmla="*/ 8 w 8"/>
                <a:gd name="T15" fmla="*/ 3 h 29"/>
                <a:gd name="T16" fmla="*/ 8 w 8"/>
                <a:gd name="T17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9">
                  <a:moveTo>
                    <a:pt x="8" y="25"/>
                  </a:moveTo>
                  <a:cubicBezTo>
                    <a:pt x="8" y="27"/>
                    <a:pt x="6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27"/>
                    <a:pt x="0" y="2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ubicBezTo>
                    <a:pt x="8" y="25"/>
                    <a:pt x="8" y="25"/>
                    <a:pt x="8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7" name="Freeform 366"/>
            <p:cNvSpPr/>
            <p:nvPr/>
          </p:nvSpPr>
          <p:spPr bwMode="auto">
            <a:xfrm>
              <a:off x="6646223" y="4396657"/>
              <a:ext cx="31118" cy="28629"/>
            </a:xfrm>
            <a:custGeom>
              <a:avLst/>
              <a:gdLst>
                <a:gd name="T0" fmla="*/ 23 w 25"/>
                <a:gd name="T1" fmla="*/ 16 h 23"/>
                <a:gd name="T2" fmla="*/ 23 w 25"/>
                <a:gd name="T3" fmla="*/ 21 h 23"/>
                <a:gd name="T4" fmla="*/ 23 w 25"/>
                <a:gd name="T5" fmla="*/ 21 h 23"/>
                <a:gd name="T6" fmla="*/ 18 w 25"/>
                <a:gd name="T7" fmla="*/ 22 h 23"/>
                <a:gd name="T8" fmla="*/ 2 w 25"/>
                <a:gd name="T9" fmla="*/ 7 h 23"/>
                <a:gd name="T10" fmla="*/ 2 w 25"/>
                <a:gd name="T11" fmla="*/ 2 h 23"/>
                <a:gd name="T12" fmla="*/ 2 w 25"/>
                <a:gd name="T13" fmla="*/ 2 h 23"/>
                <a:gd name="T14" fmla="*/ 7 w 25"/>
                <a:gd name="T15" fmla="*/ 1 h 23"/>
                <a:gd name="T16" fmla="*/ 23 w 25"/>
                <a:gd name="T17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3" y="16"/>
                  </a:moveTo>
                  <a:cubicBezTo>
                    <a:pt x="25" y="17"/>
                    <a:pt x="25" y="19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2"/>
                    <a:pt x="20" y="23"/>
                    <a:pt x="18" y="2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23" y="16"/>
                    <a:pt x="23" y="16"/>
                    <a:pt x="2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8" name="Freeform 367"/>
            <p:cNvSpPr/>
            <p:nvPr/>
          </p:nvSpPr>
          <p:spPr bwMode="auto">
            <a:xfrm>
              <a:off x="6611371" y="4514906"/>
              <a:ext cx="34852" cy="12447"/>
            </a:xfrm>
            <a:custGeom>
              <a:avLst/>
              <a:gdLst>
                <a:gd name="T0" fmla="*/ 25 w 29"/>
                <a:gd name="T1" fmla="*/ 1 h 11"/>
                <a:gd name="T2" fmla="*/ 29 w 29"/>
                <a:gd name="T3" fmla="*/ 4 h 11"/>
                <a:gd name="T4" fmla="*/ 29 w 29"/>
                <a:gd name="T5" fmla="*/ 4 h 11"/>
                <a:gd name="T6" fmla="*/ 26 w 29"/>
                <a:gd name="T7" fmla="*/ 8 h 11"/>
                <a:gd name="T8" fmla="*/ 4 w 29"/>
                <a:gd name="T9" fmla="*/ 10 h 11"/>
                <a:gd name="T10" fmla="*/ 0 w 29"/>
                <a:gd name="T11" fmla="*/ 7 h 11"/>
                <a:gd name="T12" fmla="*/ 0 w 29"/>
                <a:gd name="T13" fmla="*/ 7 h 11"/>
                <a:gd name="T14" fmla="*/ 3 w 29"/>
                <a:gd name="T15" fmla="*/ 3 h 11"/>
                <a:gd name="T16" fmla="*/ 25 w 2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1">
                  <a:moveTo>
                    <a:pt x="25" y="1"/>
                  </a:moveTo>
                  <a:cubicBezTo>
                    <a:pt x="27" y="0"/>
                    <a:pt x="29" y="2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6"/>
                    <a:pt x="28" y="8"/>
                    <a:pt x="26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1"/>
                    <a:pt x="1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3"/>
                  </a:cubicBezTo>
                  <a:cubicBezTo>
                    <a:pt x="25" y="1"/>
                    <a:pt x="25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9" name="Freeform 368"/>
            <p:cNvSpPr/>
            <p:nvPr/>
          </p:nvSpPr>
          <p:spPr bwMode="auto">
            <a:xfrm>
              <a:off x="6893923" y="4507437"/>
              <a:ext cx="34852" cy="12447"/>
            </a:xfrm>
            <a:custGeom>
              <a:avLst/>
              <a:gdLst>
                <a:gd name="T0" fmla="*/ 3 w 29"/>
                <a:gd name="T1" fmla="*/ 7 h 10"/>
                <a:gd name="T2" fmla="*/ 0 w 29"/>
                <a:gd name="T3" fmla="*/ 3 h 10"/>
                <a:gd name="T4" fmla="*/ 0 w 29"/>
                <a:gd name="T5" fmla="*/ 3 h 10"/>
                <a:gd name="T6" fmla="*/ 3 w 29"/>
                <a:gd name="T7" fmla="*/ 0 h 10"/>
                <a:gd name="T8" fmla="*/ 26 w 29"/>
                <a:gd name="T9" fmla="*/ 2 h 10"/>
                <a:gd name="T10" fmla="*/ 28 w 29"/>
                <a:gd name="T11" fmla="*/ 6 h 10"/>
                <a:gd name="T12" fmla="*/ 28 w 29"/>
                <a:gd name="T13" fmla="*/ 6 h 10"/>
                <a:gd name="T14" fmla="*/ 25 w 29"/>
                <a:gd name="T15" fmla="*/ 10 h 10"/>
                <a:gd name="T16" fmla="*/ 3 w 29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"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9" y="4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8"/>
                    <a:pt x="27" y="10"/>
                    <a:pt x="25" y="10"/>
                  </a:cubicBezTo>
                  <a:cubicBezTo>
                    <a:pt x="3" y="7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0" name="Freeform 369"/>
            <p:cNvSpPr/>
            <p:nvPr/>
          </p:nvSpPr>
          <p:spPr bwMode="auto">
            <a:xfrm>
              <a:off x="6856581" y="4390434"/>
              <a:ext cx="29873" cy="28629"/>
            </a:xfrm>
            <a:custGeom>
              <a:avLst/>
              <a:gdLst>
                <a:gd name="T0" fmla="*/ 6 w 24"/>
                <a:gd name="T1" fmla="*/ 22 h 23"/>
                <a:gd name="T2" fmla="*/ 1 w 24"/>
                <a:gd name="T3" fmla="*/ 21 h 23"/>
                <a:gd name="T4" fmla="*/ 1 w 24"/>
                <a:gd name="T5" fmla="*/ 21 h 23"/>
                <a:gd name="T6" fmla="*/ 1 w 24"/>
                <a:gd name="T7" fmla="*/ 16 h 23"/>
                <a:gd name="T8" fmla="*/ 18 w 24"/>
                <a:gd name="T9" fmla="*/ 1 h 23"/>
                <a:gd name="T10" fmla="*/ 23 w 24"/>
                <a:gd name="T11" fmla="*/ 2 h 23"/>
                <a:gd name="T12" fmla="*/ 23 w 24"/>
                <a:gd name="T13" fmla="*/ 2 h 23"/>
                <a:gd name="T14" fmla="*/ 23 w 24"/>
                <a:gd name="T15" fmla="*/ 7 h 23"/>
                <a:gd name="T16" fmla="*/ 6 w 24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6" y="22"/>
                  </a:moveTo>
                  <a:cubicBezTo>
                    <a:pt x="5" y="23"/>
                    <a:pt x="3" y="23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1" y="0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3"/>
                    <a:pt x="24" y="5"/>
                    <a:pt x="23" y="7"/>
                  </a:cubicBezTo>
                  <a:cubicBezTo>
                    <a:pt x="6" y="22"/>
                    <a:pt x="6" y="22"/>
                    <a:pt x="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1" name="Freeform 370"/>
            <p:cNvSpPr>
              <a:spLocks noEditPoints="1"/>
            </p:cNvSpPr>
            <p:nvPr/>
          </p:nvSpPr>
          <p:spPr bwMode="auto">
            <a:xfrm>
              <a:off x="6668628" y="4391678"/>
              <a:ext cx="192932" cy="271349"/>
            </a:xfrm>
            <a:custGeom>
              <a:avLst/>
              <a:gdLst>
                <a:gd name="T0" fmla="*/ 105 w 160"/>
                <a:gd name="T1" fmla="*/ 192 h 224"/>
                <a:gd name="T2" fmla="*/ 102 w 160"/>
                <a:gd name="T3" fmla="*/ 198 h 224"/>
                <a:gd name="T4" fmla="*/ 99 w 160"/>
                <a:gd name="T5" fmla="*/ 199 h 224"/>
                <a:gd name="T6" fmla="*/ 61 w 160"/>
                <a:gd name="T7" fmla="*/ 199 h 224"/>
                <a:gd name="T8" fmla="*/ 57 w 160"/>
                <a:gd name="T9" fmla="*/ 198 h 224"/>
                <a:gd name="T10" fmla="*/ 54 w 160"/>
                <a:gd name="T11" fmla="*/ 192 h 224"/>
                <a:gd name="T12" fmla="*/ 54 w 160"/>
                <a:gd name="T13" fmla="*/ 170 h 224"/>
                <a:gd name="T14" fmla="*/ 105 w 160"/>
                <a:gd name="T15" fmla="*/ 170 h 224"/>
                <a:gd name="T16" fmla="*/ 105 w 160"/>
                <a:gd name="T17" fmla="*/ 192 h 224"/>
                <a:gd name="T18" fmla="*/ 50 w 160"/>
                <a:gd name="T19" fmla="*/ 41 h 224"/>
                <a:gd name="T20" fmla="*/ 30 w 160"/>
                <a:gd name="T21" fmla="*/ 81 h 224"/>
                <a:gd name="T22" fmla="*/ 48 w 160"/>
                <a:gd name="T23" fmla="*/ 119 h 224"/>
                <a:gd name="T24" fmla="*/ 48 w 160"/>
                <a:gd name="T25" fmla="*/ 124 h 224"/>
                <a:gd name="T26" fmla="*/ 48 w 160"/>
                <a:gd name="T27" fmla="*/ 124 h 224"/>
                <a:gd name="T28" fmla="*/ 43 w 160"/>
                <a:gd name="T29" fmla="*/ 125 h 224"/>
                <a:gd name="T30" fmla="*/ 22 w 160"/>
                <a:gd name="T31" fmla="*/ 81 h 224"/>
                <a:gd name="T32" fmla="*/ 45 w 160"/>
                <a:gd name="T33" fmla="*/ 35 h 224"/>
                <a:gd name="T34" fmla="*/ 51 w 160"/>
                <a:gd name="T35" fmla="*/ 35 h 224"/>
                <a:gd name="T36" fmla="*/ 51 w 160"/>
                <a:gd name="T37" fmla="*/ 35 h 224"/>
                <a:gd name="T38" fmla="*/ 50 w 160"/>
                <a:gd name="T39" fmla="*/ 41 h 224"/>
                <a:gd name="T40" fmla="*/ 160 w 160"/>
                <a:gd name="T41" fmla="*/ 81 h 224"/>
                <a:gd name="T42" fmla="*/ 80 w 160"/>
                <a:gd name="T43" fmla="*/ 0 h 224"/>
                <a:gd name="T44" fmla="*/ 0 w 160"/>
                <a:gd name="T45" fmla="*/ 81 h 224"/>
                <a:gd name="T46" fmla="*/ 47 w 160"/>
                <a:gd name="T47" fmla="*/ 154 h 224"/>
                <a:gd name="T48" fmla="*/ 47 w 160"/>
                <a:gd name="T49" fmla="*/ 170 h 224"/>
                <a:gd name="T50" fmla="*/ 47 w 160"/>
                <a:gd name="T51" fmla="*/ 192 h 224"/>
                <a:gd name="T52" fmla="*/ 58 w 160"/>
                <a:gd name="T53" fmla="*/ 206 h 224"/>
                <a:gd name="T54" fmla="*/ 60 w 160"/>
                <a:gd name="T55" fmla="*/ 212 h 224"/>
                <a:gd name="T56" fmla="*/ 74 w 160"/>
                <a:gd name="T57" fmla="*/ 224 h 224"/>
                <a:gd name="T58" fmla="*/ 85 w 160"/>
                <a:gd name="T59" fmla="*/ 224 h 224"/>
                <a:gd name="T60" fmla="*/ 99 w 160"/>
                <a:gd name="T61" fmla="*/ 212 h 224"/>
                <a:gd name="T62" fmla="*/ 101 w 160"/>
                <a:gd name="T63" fmla="*/ 206 h 224"/>
                <a:gd name="T64" fmla="*/ 113 w 160"/>
                <a:gd name="T65" fmla="*/ 192 h 224"/>
                <a:gd name="T66" fmla="*/ 113 w 160"/>
                <a:gd name="T67" fmla="*/ 163 h 224"/>
                <a:gd name="T68" fmla="*/ 113 w 160"/>
                <a:gd name="T69" fmla="*/ 154 h 224"/>
                <a:gd name="T70" fmla="*/ 160 w 160"/>
                <a:gd name="T71" fmla="*/ 8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" h="224">
                  <a:moveTo>
                    <a:pt x="105" y="192"/>
                  </a:moveTo>
                  <a:cubicBezTo>
                    <a:pt x="105" y="195"/>
                    <a:pt x="104" y="197"/>
                    <a:pt x="102" y="198"/>
                  </a:cubicBezTo>
                  <a:cubicBezTo>
                    <a:pt x="102" y="199"/>
                    <a:pt x="100" y="199"/>
                    <a:pt x="9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59" y="199"/>
                    <a:pt x="58" y="199"/>
                    <a:pt x="57" y="198"/>
                  </a:cubicBezTo>
                  <a:cubicBezTo>
                    <a:pt x="56" y="197"/>
                    <a:pt x="54" y="195"/>
                    <a:pt x="54" y="192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105" y="170"/>
                    <a:pt x="105" y="170"/>
                    <a:pt x="105" y="170"/>
                  </a:cubicBezTo>
                  <a:cubicBezTo>
                    <a:pt x="105" y="192"/>
                    <a:pt x="105" y="192"/>
                    <a:pt x="105" y="192"/>
                  </a:cubicBezTo>
                  <a:close/>
                  <a:moveTo>
                    <a:pt x="50" y="41"/>
                  </a:moveTo>
                  <a:cubicBezTo>
                    <a:pt x="38" y="50"/>
                    <a:pt x="30" y="64"/>
                    <a:pt x="30" y="81"/>
                  </a:cubicBezTo>
                  <a:cubicBezTo>
                    <a:pt x="30" y="96"/>
                    <a:pt x="37" y="110"/>
                    <a:pt x="48" y="119"/>
                  </a:cubicBezTo>
                  <a:cubicBezTo>
                    <a:pt x="49" y="120"/>
                    <a:pt x="49" y="122"/>
                    <a:pt x="48" y="124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47" y="126"/>
                    <a:pt x="44" y="126"/>
                    <a:pt x="43" y="125"/>
                  </a:cubicBezTo>
                  <a:cubicBezTo>
                    <a:pt x="30" y="114"/>
                    <a:pt x="22" y="98"/>
                    <a:pt x="22" y="81"/>
                  </a:cubicBezTo>
                  <a:cubicBezTo>
                    <a:pt x="22" y="62"/>
                    <a:pt x="31" y="45"/>
                    <a:pt x="45" y="35"/>
                  </a:cubicBezTo>
                  <a:cubicBezTo>
                    <a:pt x="47" y="33"/>
                    <a:pt x="49" y="34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2" y="37"/>
                    <a:pt x="52" y="39"/>
                    <a:pt x="50" y="41"/>
                  </a:cubicBezTo>
                  <a:close/>
                  <a:moveTo>
                    <a:pt x="160" y="81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1"/>
                  </a:cubicBezTo>
                  <a:cubicBezTo>
                    <a:pt x="0" y="113"/>
                    <a:pt x="19" y="141"/>
                    <a:pt x="47" y="154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7" y="192"/>
                    <a:pt x="47" y="192"/>
                    <a:pt x="47" y="192"/>
                  </a:cubicBezTo>
                  <a:cubicBezTo>
                    <a:pt x="47" y="199"/>
                    <a:pt x="52" y="205"/>
                    <a:pt x="58" y="206"/>
                  </a:cubicBezTo>
                  <a:cubicBezTo>
                    <a:pt x="59" y="208"/>
                    <a:pt x="59" y="210"/>
                    <a:pt x="60" y="212"/>
                  </a:cubicBezTo>
                  <a:cubicBezTo>
                    <a:pt x="64" y="220"/>
                    <a:pt x="70" y="224"/>
                    <a:pt x="74" y="224"/>
                  </a:cubicBezTo>
                  <a:cubicBezTo>
                    <a:pt x="85" y="224"/>
                    <a:pt x="85" y="224"/>
                    <a:pt x="85" y="224"/>
                  </a:cubicBezTo>
                  <a:cubicBezTo>
                    <a:pt x="90" y="224"/>
                    <a:pt x="96" y="220"/>
                    <a:pt x="99" y="212"/>
                  </a:cubicBezTo>
                  <a:cubicBezTo>
                    <a:pt x="100" y="210"/>
                    <a:pt x="101" y="208"/>
                    <a:pt x="101" y="206"/>
                  </a:cubicBezTo>
                  <a:cubicBezTo>
                    <a:pt x="108" y="205"/>
                    <a:pt x="113" y="199"/>
                    <a:pt x="113" y="19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54"/>
                    <a:pt x="113" y="154"/>
                    <a:pt x="113" y="154"/>
                  </a:cubicBezTo>
                  <a:cubicBezTo>
                    <a:pt x="141" y="141"/>
                    <a:pt x="160" y="113"/>
                    <a:pt x="160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2" name="Freeform 371"/>
            <p:cNvSpPr/>
            <p:nvPr/>
          </p:nvSpPr>
          <p:spPr bwMode="auto">
            <a:xfrm>
              <a:off x="7044534" y="4466362"/>
              <a:ext cx="73438" cy="97088"/>
            </a:xfrm>
            <a:custGeom>
              <a:avLst/>
              <a:gdLst>
                <a:gd name="T0" fmla="*/ 52 w 61"/>
                <a:gd name="T1" fmla="*/ 19 h 81"/>
                <a:gd name="T2" fmla="*/ 49 w 61"/>
                <a:gd name="T3" fmla="*/ 17 h 81"/>
                <a:gd name="T4" fmla="*/ 44 w 61"/>
                <a:gd name="T5" fmla="*/ 14 h 81"/>
                <a:gd name="T6" fmla="*/ 38 w 61"/>
                <a:gd name="T7" fmla="*/ 12 h 81"/>
                <a:gd name="T8" fmla="*/ 31 w 61"/>
                <a:gd name="T9" fmla="*/ 11 h 81"/>
                <a:gd name="T10" fmla="*/ 19 w 61"/>
                <a:gd name="T11" fmla="*/ 14 h 81"/>
                <a:gd name="T12" fmla="*/ 16 w 61"/>
                <a:gd name="T13" fmla="*/ 22 h 81"/>
                <a:gd name="T14" fmla="*/ 17 w 61"/>
                <a:gd name="T15" fmla="*/ 27 h 81"/>
                <a:gd name="T16" fmla="*/ 20 w 61"/>
                <a:gd name="T17" fmla="*/ 30 h 81"/>
                <a:gd name="T18" fmla="*/ 27 w 61"/>
                <a:gd name="T19" fmla="*/ 33 h 81"/>
                <a:gd name="T20" fmla="*/ 35 w 61"/>
                <a:gd name="T21" fmla="*/ 35 h 81"/>
                <a:gd name="T22" fmla="*/ 46 w 61"/>
                <a:gd name="T23" fmla="*/ 38 h 81"/>
                <a:gd name="T24" fmla="*/ 54 w 61"/>
                <a:gd name="T25" fmla="*/ 43 h 81"/>
                <a:gd name="T26" fmla="*/ 59 w 61"/>
                <a:gd name="T27" fmla="*/ 49 h 81"/>
                <a:gd name="T28" fmla="*/ 61 w 61"/>
                <a:gd name="T29" fmla="*/ 58 h 81"/>
                <a:gd name="T30" fmla="*/ 59 w 61"/>
                <a:gd name="T31" fmla="*/ 68 h 81"/>
                <a:gd name="T32" fmla="*/ 53 w 61"/>
                <a:gd name="T33" fmla="*/ 75 h 81"/>
                <a:gd name="T34" fmla="*/ 44 w 61"/>
                <a:gd name="T35" fmla="*/ 79 h 81"/>
                <a:gd name="T36" fmla="*/ 32 w 61"/>
                <a:gd name="T37" fmla="*/ 81 h 81"/>
                <a:gd name="T38" fmla="*/ 15 w 61"/>
                <a:gd name="T39" fmla="*/ 78 h 81"/>
                <a:gd name="T40" fmla="*/ 0 w 61"/>
                <a:gd name="T41" fmla="*/ 70 h 81"/>
                <a:gd name="T42" fmla="*/ 5 w 61"/>
                <a:gd name="T43" fmla="*/ 59 h 81"/>
                <a:gd name="T44" fmla="*/ 10 w 61"/>
                <a:gd name="T45" fmla="*/ 63 h 81"/>
                <a:gd name="T46" fmla="*/ 16 w 61"/>
                <a:gd name="T47" fmla="*/ 66 h 81"/>
                <a:gd name="T48" fmla="*/ 24 w 61"/>
                <a:gd name="T49" fmla="*/ 68 h 81"/>
                <a:gd name="T50" fmla="*/ 33 w 61"/>
                <a:gd name="T51" fmla="*/ 69 h 81"/>
                <a:gd name="T52" fmla="*/ 44 w 61"/>
                <a:gd name="T53" fmla="*/ 67 h 81"/>
                <a:gd name="T54" fmla="*/ 48 w 61"/>
                <a:gd name="T55" fmla="*/ 59 h 81"/>
                <a:gd name="T56" fmla="*/ 46 w 61"/>
                <a:gd name="T57" fmla="*/ 54 h 81"/>
                <a:gd name="T58" fmla="*/ 42 w 61"/>
                <a:gd name="T59" fmla="*/ 51 h 81"/>
                <a:gd name="T60" fmla="*/ 35 w 61"/>
                <a:gd name="T61" fmla="*/ 48 h 81"/>
                <a:gd name="T62" fmla="*/ 26 w 61"/>
                <a:gd name="T63" fmla="*/ 45 h 81"/>
                <a:gd name="T64" fmla="*/ 16 w 61"/>
                <a:gd name="T65" fmla="*/ 42 h 81"/>
                <a:gd name="T66" fmla="*/ 9 w 61"/>
                <a:gd name="T67" fmla="*/ 38 h 81"/>
                <a:gd name="T68" fmla="*/ 4 w 61"/>
                <a:gd name="T69" fmla="*/ 32 h 81"/>
                <a:gd name="T70" fmla="*/ 3 w 61"/>
                <a:gd name="T71" fmla="*/ 24 h 81"/>
                <a:gd name="T72" fmla="*/ 5 w 61"/>
                <a:gd name="T73" fmla="*/ 14 h 81"/>
                <a:gd name="T74" fmla="*/ 11 w 61"/>
                <a:gd name="T75" fmla="*/ 6 h 81"/>
                <a:gd name="T76" fmla="*/ 20 w 61"/>
                <a:gd name="T77" fmla="*/ 2 h 81"/>
                <a:gd name="T78" fmla="*/ 31 w 61"/>
                <a:gd name="T79" fmla="*/ 0 h 81"/>
                <a:gd name="T80" fmla="*/ 46 w 61"/>
                <a:gd name="T81" fmla="*/ 3 h 81"/>
                <a:gd name="T82" fmla="*/ 58 w 61"/>
                <a:gd name="T83" fmla="*/ 9 h 81"/>
                <a:gd name="T84" fmla="*/ 52 w 61"/>
                <a:gd name="T85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" h="81">
                  <a:moveTo>
                    <a:pt x="52" y="19"/>
                  </a:moveTo>
                  <a:cubicBezTo>
                    <a:pt x="52" y="19"/>
                    <a:pt x="51" y="18"/>
                    <a:pt x="49" y="17"/>
                  </a:cubicBezTo>
                  <a:cubicBezTo>
                    <a:pt x="48" y="16"/>
                    <a:pt x="46" y="15"/>
                    <a:pt x="44" y="14"/>
                  </a:cubicBezTo>
                  <a:cubicBezTo>
                    <a:pt x="42" y="13"/>
                    <a:pt x="40" y="13"/>
                    <a:pt x="38" y="12"/>
                  </a:cubicBezTo>
                  <a:cubicBezTo>
                    <a:pt x="36" y="12"/>
                    <a:pt x="33" y="11"/>
                    <a:pt x="31" y="11"/>
                  </a:cubicBezTo>
                  <a:cubicBezTo>
                    <a:pt x="26" y="11"/>
                    <a:pt x="22" y="12"/>
                    <a:pt x="19" y="14"/>
                  </a:cubicBezTo>
                  <a:cubicBezTo>
                    <a:pt x="17" y="16"/>
                    <a:pt x="16" y="19"/>
                    <a:pt x="16" y="22"/>
                  </a:cubicBezTo>
                  <a:cubicBezTo>
                    <a:pt x="16" y="24"/>
                    <a:pt x="16" y="26"/>
                    <a:pt x="17" y="27"/>
                  </a:cubicBezTo>
                  <a:cubicBezTo>
                    <a:pt x="18" y="28"/>
                    <a:pt x="19" y="29"/>
                    <a:pt x="20" y="30"/>
                  </a:cubicBezTo>
                  <a:cubicBezTo>
                    <a:pt x="22" y="31"/>
                    <a:pt x="24" y="32"/>
                    <a:pt x="27" y="33"/>
                  </a:cubicBezTo>
                  <a:cubicBezTo>
                    <a:pt x="29" y="33"/>
                    <a:pt x="32" y="34"/>
                    <a:pt x="35" y="35"/>
                  </a:cubicBezTo>
                  <a:cubicBezTo>
                    <a:pt x="39" y="36"/>
                    <a:pt x="43" y="37"/>
                    <a:pt x="46" y="38"/>
                  </a:cubicBezTo>
                  <a:cubicBezTo>
                    <a:pt x="49" y="39"/>
                    <a:pt x="52" y="41"/>
                    <a:pt x="54" y="43"/>
                  </a:cubicBezTo>
                  <a:cubicBezTo>
                    <a:pt x="56" y="44"/>
                    <a:pt x="58" y="46"/>
                    <a:pt x="59" y="49"/>
                  </a:cubicBezTo>
                  <a:cubicBezTo>
                    <a:pt x="61" y="51"/>
                    <a:pt x="61" y="54"/>
                    <a:pt x="61" y="58"/>
                  </a:cubicBezTo>
                  <a:cubicBezTo>
                    <a:pt x="61" y="62"/>
                    <a:pt x="60" y="65"/>
                    <a:pt x="59" y="68"/>
                  </a:cubicBezTo>
                  <a:cubicBezTo>
                    <a:pt x="57" y="71"/>
                    <a:pt x="55" y="74"/>
                    <a:pt x="53" y="75"/>
                  </a:cubicBezTo>
                  <a:cubicBezTo>
                    <a:pt x="50" y="77"/>
                    <a:pt x="47" y="79"/>
                    <a:pt x="44" y="79"/>
                  </a:cubicBezTo>
                  <a:cubicBezTo>
                    <a:pt x="40" y="80"/>
                    <a:pt x="36" y="81"/>
                    <a:pt x="32" y="81"/>
                  </a:cubicBezTo>
                  <a:cubicBezTo>
                    <a:pt x="26" y="81"/>
                    <a:pt x="20" y="80"/>
                    <a:pt x="15" y="78"/>
                  </a:cubicBezTo>
                  <a:cubicBezTo>
                    <a:pt x="9" y="76"/>
                    <a:pt x="4" y="73"/>
                    <a:pt x="0" y="7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60"/>
                    <a:pt x="8" y="61"/>
                    <a:pt x="10" y="63"/>
                  </a:cubicBezTo>
                  <a:cubicBezTo>
                    <a:pt x="11" y="64"/>
                    <a:pt x="13" y="65"/>
                    <a:pt x="16" y="66"/>
                  </a:cubicBezTo>
                  <a:cubicBezTo>
                    <a:pt x="18" y="67"/>
                    <a:pt x="21" y="68"/>
                    <a:pt x="24" y="68"/>
                  </a:cubicBezTo>
                  <a:cubicBezTo>
                    <a:pt x="27" y="69"/>
                    <a:pt x="29" y="69"/>
                    <a:pt x="33" y="69"/>
                  </a:cubicBezTo>
                  <a:cubicBezTo>
                    <a:pt x="37" y="69"/>
                    <a:pt x="41" y="69"/>
                    <a:pt x="44" y="67"/>
                  </a:cubicBezTo>
                  <a:cubicBezTo>
                    <a:pt x="47" y="65"/>
                    <a:pt x="48" y="63"/>
                    <a:pt x="48" y="59"/>
                  </a:cubicBezTo>
                  <a:cubicBezTo>
                    <a:pt x="48" y="57"/>
                    <a:pt x="47" y="56"/>
                    <a:pt x="46" y="54"/>
                  </a:cubicBezTo>
                  <a:cubicBezTo>
                    <a:pt x="45" y="53"/>
                    <a:pt x="44" y="52"/>
                    <a:pt x="42" y="51"/>
                  </a:cubicBezTo>
                  <a:cubicBezTo>
                    <a:pt x="40" y="50"/>
                    <a:pt x="38" y="49"/>
                    <a:pt x="35" y="48"/>
                  </a:cubicBezTo>
                  <a:cubicBezTo>
                    <a:pt x="33" y="47"/>
                    <a:pt x="30" y="46"/>
                    <a:pt x="26" y="45"/>
                  </a:cubicBezTo>
                  <a:cubicBezTo>
                    <a:pt x="22" y="44"/>
                    <a:pt x="19" y="43"/>
                    <a:pt x="16" y="42"/>
                  </a:cubicBezTo>
                  <a:cubicBezTo>
                    <a:pt x="13" y="41"/>
                    <a:pt x="11" y="40"/>
                    <a:pt x="9" y="38"/>
                  </a:cubicBezTo>
                  <a:cubicBezTo>
                    <a:pt x="7" y="36"/>
                    <a:pt x="5" y="35"/>
                    <a:pt x="4" y="32"/>
                  </a:cubicBezTo>
                  <a:cubicBezTo>
                    <a:pt x="3" y="30"/>
                    <a:pt x="3" y="27"/>
                    <a:pt x="3" y="24"/>
                  </a:cubicBezTo>
                  <a:cubicBezTo>
                    <a:pt x="3" y="20"/>
                    <a:pt x="3" y="17"/>
                    <a:pt x="5" y="14"/>
                  </a:cubicBezTo>
                  <a:cubicBezTo>
                    <a:pt x="6" y="11"/>
                    <a:pt x="8" y="9"/>
                    <a:pt x="11" y="6"/>
                  </a:cubicBezTo>
                  <a:cubicBezTo>
                    <a:pt x="14" y="4"/>
                    <a:pt x="17" y="3"/>
                    <a:pt x="20" y="2"/>
                  </a:cubicBezTo>
                  <a:cubicBezTo>
                    <a:pt x="24" y="1"/>
                    <a:pt x="27" y="0"/>
                    <a:pt x="31" y="0"/>
                  </a:cubicBezTo>
                  <a:cubicBezTo>
                    <a:pt x="37" y="0"/>
                    <a:pt x="42" y="1"/>
                    <a:pt x="46" y="3"/>
                  </a:cubicBezTo>
                  <a:cubicBezTo>
                    <a:pt x="51" y="5"/>
                    <a:pt x="55" y="7"/>
                    <a:pt x="58" y="9"/>
                  </a:cubicBezTo>
                  <a:cubicBezTo>
                    <a:pt x="52" y="19"/>
                    <a:pt x="52" y="19"/>
                    <a:pt x="5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3" name="Freeform 372"/>
            <p:cNvSpPr/>
            <p:nvPr/>
          </p:nvSpPr>
          <p:spPr bwMode="auto">
            <a:xfrm>
              <a:off x="7125440" y="4470096"/>
              <a:ext cx="44810" cy="93354"/>
            </a:xfrm>
            <a:custGeom>
              <a:avLst/>
              <a:gdLst>
                <a:gd name="T0" fmla="*/ 37 w 37"/>
                <a:gd name="T1" fmla="*/ 74 h 78"/>
                <a:gd name="T2" fmla="*/ 30 w 37"/>
                <a:gd name="T3" fmla="*/ 76 h 78"/>
                <a:gd name="T4" fmla="*/ 22 w 37"/>
                <a:gd name="T5" fmla="*/ 78 h 78"/>
                <a:gd name="T6" fmla="*/ 16 w 37"/>
                <a:gd name="T7" fmla="*/ 77 h 78"/>
                <a:gd name="T8" fmla="*/ 12 w 37"/>
                <a:gd name="T9" fmla="*/ 75 h 78"/>
                <a:gd name="T10" fmla="*/ 9 w 37"/>
                <a:gd name="T11" fmla="*/ 71 h 78"/>
                <a:gd name="T12" fmla="*/ 8 w 37"/>
                <a:gd name="T13" fmla="*/ 65 h 78"/>
                <a:gd name="T14" fmla="*/ 8 w 37"/>
                <a:gd name="T15" fmla="*/ 28 h 78"/>
                <a:gd name="T16" fmla="*/ 0 w 37"/>
                <a:gd name="T17" fmla="*/ 28 h 78"/>
                <a:gd name="T18" fmla="*/ 0 w 37"/>
                <a:gd name="T19" fmla="*/ 19 h 78"/>
                <a:gd name="T20" fmla="*/ 8 w 37"/>
                <a:gd name="T21" fmla="*/ 19 h 78"/>
                <a:gd name="T22" fmla="*/ 8 w 37"/>
                <a:gd name="T23" fmla="*/ 0 h 78"/>
                <a:gd name="T24" fmla="*/ 20 w 37"/>
                <a:gd name="T25" fmla="*/ 0 h 78"/>
                <a:gd name="T26" fmla="*/ 20 w 37"/>
                <a:gd name="T27" fmla="*/ 19 h 78"/>
                <a:gd name="T28" fmla="*/ 32 w 37"/>
                <a:gd name="T29" fmla="*/ 19 h 78"/>
                <a:gd name="T30" fmla="*/ 32 w 37"/>
                <a:gd name="T31" fmla="*/ 28 h 78"/>
                <a:gd name="T32" fmla="*/ 20 w 37"/>
                <a:gd name="T33" fmla="*/ 28 h 78"/>
                <a:gd name="T34" fmla="*/ 20 w 37"/>
                <a:gd name="T35" fmla="*/ 61 h 78"/>
                <a:gd name="T36" fmla="*/ 22 w 37"/>
                <a:gd name="T37" fmla="*/ 65 h 78"/>
                <a:gd name="T38" fmla="*/ 26 w 37"/>
                <a:gd name="T39" fmla="*/ 67 h 78"/>
                <a:gd name="T40" fmla="*/ 31 w 37"/>
                <a:gd name="T41" fmla="*/ 66 h 78"/>
                <a:gd name="T42" fmla="*/ 34 w 37"/>
                <a:gd name="T43" fmla="*/ 64 h 78"/>
                <a:gd name="T44" fmla="*/ 37 w 37"/>
                <a:gd name="T45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8">
                  <a:moveTo>
                    <a:pt x="37" y="74"/>
                  </a:moveTo>
                  <a:cubicBezTo>
                    <a:pt x="35" y="75"/>
                    <a:pt x="33" y="75"/>
                    <a:pt x="30" y="76"/>
                  </a:cubicBezTo>
                  <a:cubicBezTo>
                    <a:pt x="28" y="77"/>
                    <a:pt x="25" y="78"/>
                    <a:pt x="22" y="78"/>
                  </a:cubicBezTo>
                  <a:cubicBezTo>
                    <a:pt x="20" y="78"/>
                    <a:pt x="18" y="78"/>
                    <a:pt x="16" y="77"/>
                  </a:cubicBezTo>
                  <a:cubicBezTo>
                    <a:pt x="14" y="77"/>
                    <a:pt x="13" y="76"/>
                    <a:pt x="12" y="75"/>
                  </a:cubicBezTo>
                  <a:cubicBezTo>
                    <a:pt x="10" y="74"/>
                    <a:pt x="9" y="72"/>
                    <a:pt x="9" y="71"/>
                  </a:cubicBezTo>
                  <a:cubicBezTo>
                    <a:pt x="8" y="69"/>
                    <a:pt x="8" y="67"/>
                    <a:pt x="8" y="6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1" y="64"/>
                    <a:pt x="22" y="65"/>
                  </a:cubicBezTo>
                  <a:cubicBezTo>
                    <a:pt x="23" y="66"/>
                    <a:pt x="24" y="67"/>
                    <a:pt x="26" y="67"/>
                  </a:cubicBezTo>
                  <a:cubicBezTo>
                    <a:pt x="28" y="67"/>
                    <a:pt x="29" y="66"/>
                    <a:pt x="31" y="66"/>
                  </a:cubicBezTo>
                  <a:cubicBezTo>
                    <a:pt x="32" y="65"/>
                    <a:pt x="34" y="65"/>
                    <a:pt x="34" y="64"/>
                  </a:cubicBezTo>
                  <a:cubicBezTo>
                    <a:pt x="37" y="74"/>
                    <a:pt x="37" y="74"/>
                    <a:pt x="37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4" name="Freeform 373"/>
            <p:cNvSpPr>
              <a:spLocks noEditPoints="1"/>
            </p:cNvSpPr>
            <p:nvPr/>
          </p:nvSpPr>
          <p:spPr bwMode="auto">
            <a:xfrm>
              <a:off x="7173985" y="4491256"/>
              <a:ext cx="72194" cy="72194"/>
            </a:xfrm>
            <a:custGeom>
              <a:avLst/>
              <a:gdLst>
                <a:gd name="T0" fmla="*/ 30 w 60"/>
                <a:gd name="T1" fmla="*/ 60 h 60"/>
                <a:gd name="T2" fmla="*/ 18 w 60"/>
                <a:gd name="T3" fmla="*/ 58 h 60"/>
                <a:gd name="T4" fmla="*/ 8 w 60"/>
                <a:gd name="T5" fmla="*/ 51 h 60"/>
                <a:gd name="T6" fmla="*/ 2 w 60"/>
                <a:gd name="T7" fmla="*/ 42 h 60"/>
                <a:gd name="T8" fmla="*/ 0 w 60"/>
                <a:gd name="T9" fmla="*/ 30 h 60"/>
                <a:gd name="T10" fmla="*/ 2 w 60"/>
                <a:gd name="T11" fmla="*/ 18 h 60"/>
                <a:gd name="T12" fmla="*/ 8 w 60"/>
                <a:gd name="T13" fmla="*/ 9 h 60"/>
                <a:gd name="T14" fmla="*/ 18 w 60"/>
                <a:gd name="T15" fmla="*/ 2 h 60"/>
                <a:gd name="T16" fmla="*/ 30 w 60"/>
                <a:gd name="T17" fmla="*/ 0 h 60"/>
                <a:gd name="T18" fmla="*/ 43 w 60"/>
                <a:gd name="T19" fmla="*/ 2 h 60"/>
                <a:gd name="T20" fmla="*/ 52 w 60"/>
                <a:gd name="T21" fmla="*/ 9 h 60"/>
                <a:gd name="T22" fmla="*/ 58 w 60"/>
                <a:gd name="T23" fmla="*/ 18 h 60"/>
                <a:gd name="T24" fmla="*/ 60 w 60"/>
                <a:gd name="T25" fmla="*/ 29 h 60"/>
                <a:gd name="T26" fmla="*/ 60 w 60"/>
                <a:gd name="T27" fmla="*/ 32 h 60"/>
                <a:gd name="T28" fmla="*/ 60 w 60"/>
                <a:gd name="T29" fmla="*/ 34 h 60"/>
                <a:gd name="T30" fmla="*/ 13 w 60"/>
                <a:gd name="T31" fmla="*/ 34 h 60"/>
                <a:gd name="T32" fmla="*/ 15 w 60"/>
                <a:gd name="T33" fmla="*/ 41 h 60"/>
                <a:gd name="T34" fmla="*/ 19 w 60"/>
                <a:gd name="T35" fmla="*/ 46 h 60"/>
                <a:gd name="T36" fmla="*/ 24 w 60"/>
                <a:gd name="T37" fmla="*/ 50 h 60"/>
                <a:gd name="T38" fmla="*/ 31 w 60"/>
                <a:gd name="T39" fmla="*/ 51 h 60"/>
                <a:gd name="T40" fmla="*/ 36 w 60"/>
                <a:gd name="T41" fmla="*/ 50 h 60"/>
                <a:gd name="T42" fmla="*/ 40 w 60"/>
                <a:gd name="T43" fmla="*/ 49 h 60"/>
                <a:gd name="T44" fmla="*/ 44 w 60"/>
                <a:gd name="T45" fmla="*/ 46 h 60"/>
                <a:gd name="T46" fmla="*/ 46 w 60"/>
                <a:gd name="T47" fmla="*/ 42 h 60"/>
                <a:gd name="T48" fmla="*/ 56 w 60"/>
                <a:gd name="T49" fmla="*/ 45 h 60"/>
                <a:gd name="T50" fmla="*/ 47 w 60"/>
                <a:gd name="T51" fmla="*/ 56 h 60"/>
                <a:gd name="T52" fmla="*/ 30 w 60"/>
                <a:gd name="T53" fmla="*/ 60 h 60"/>
                <a:gd name="T54" fmla="*/ 48 w 60"/>
                <a:gd name="T55" fmla="*/ 25 h 60"/>
                <a:gd name="T56" fmla="*/ 46 w 60"/>
                <a:gd name="T57" fmla="*/ 19 h 60"/>
                <a:gd name="T58" fmla="*/ 42 w 60"/>
                <a:gd name="T59" fmla="*/ 13 h 60"/>
                <a:gd name="T60" fmla="*/ 37 w 60"/>
                <a:gd name="T61" fmla="*/ 10 h 60"/>
                <a:gd name="T62" fmla="*/ 30 w 60"/>
                <a:gd name="T63" fmla="*/ 9 h 60"/>
                <a:gd name="T64" fmla="*/ 24 w 60"/>
                <a:gd name="T65" fmla="*/ 10 h 60"/>
                <a:gd name="T66" fmla="*/ 18 w 60"/>
                <a:gd name="T67" fmla="*/ 13 h 60"/>
                <a:gd name="T68" fmla="*/ 15 w 60"/>
                <a:gd name="T69" fmla="*/ 19 h 60"/>
                <a:gd name="T70" fmla="*/ 13 w 60"/>
                <a:gd name="T71" fmla="*/ 25 h 60"/>
                <a:gd name="T72" fmla="*/ 48 w 60"/>
                <a:gd name="T73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26" y="60"/>
                    <a:pt x="22" y="59"/>
                    <a:pt x="18" y="58"/>
                  </a:cubicBezTo>
                  <a:cubicBezTo>
                    <a:pt x="14" y="56"/>
                    <a:pt x="11" y="54"/>
                    <a:pt x="8" y="51"/>
                  </a:cubicBezTo>
                  <a:cubicBezTo>
                    <a:pt x="6" y="48"/>
                    <a:pt x="4" y="45"/>
                    <a:pt x="2" y="42"/>
                  </a:cubicBezTo>
                  <a:cubicBezTo>
                    <a:pt x="1" y="38"/>
                    <a:pt x="0" y="34"/>
                    <a:pt x="0" y="30"/>
                  </a:cubicBezTo>
                  <a:cubicBezTo>
                    <a:pt x="0" y="26"/>
                    <a:pt x="1" y="22"/>
                    <a:pt x="2" y="18"/>
                  </a:cubicBezTo>
                  <a:cubicBezTo>
                    <a:pt x="4" y="15"/>
                    <a:pt x="6" y="11"/>
                    <a:pt x="8" y="9"/>
                  </a:cubicBezTo>
                  <a:cubicBezTo>
                    <a:pt x="11" y="6"/>
                    <a:pt x="14" y="4"/>
                    <a:pt x="18" y="2"/>
                  </a:cubicBezTo>
                  <a:cubicBezTo>
                    <a:pt x="22" y="0"/>
                    <a:pt x="26" y="0"/>
                    <a:pt x="30" y="0"/>
                  </a:cubicBezTo>
                  <a:cubicBezTo>
                    <a:pt x="35" y="0"/>
                    <a:pt x="39" y="0"/>
                    <a:pt x="43" y="2"/>
                  </a:cubicBezTo>
                  <a:cubicBezTo>
                    <a:pt x="46" y="4"/>
                    <a:pt x="50" y="6"/>
                    <a:pt x="52" y="9"/>
                  </a:cubicBezTo>
                  <a:cubicBezTo>
                    <a:pt x="55" y="11"/>
                    <a:pt x="57" y="15"/>
                    <a:pt x="58" y="18"/>
                  </a:cubicBezTo>
                  <a:cubicBezTo>
                    <a:pt x="59" y="22"/>
                    <a:pt x="60" y="25"/>
                    <a:pt x="60" y="29"/>
                  </a:cubicBezTo>
                  <a:cubicBezTo>
                    <a:pt x="60" y="30"/>
                    <a:pt x="60" y="31"/>
                    <a:pt x="60" y="32"/>
                  </a:cubicBezTo>
                  <a:cubicBezTo>
                    <a:pt x="60" y="33"/>
                    <a:pt x="60" y="33"/>
                    <a:pt x="60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6"/>
                    <a:pt x="14" y="39"/>
                    <a:pt x="15" y="41"/>
                  </a:cubicBezTo>
                  <a:cubicBezTo>
                    <a:pt x="16" y="43"/>
                    <a:pt x="17" y="45"/>
                    <a:pt x="19" y="46"/>
                  </a:cubicBezTo>
                  <a:cubicBezTo>
                    <a:pt x="20" y="48"/>
                    <a:pt x="22" y="49"/>
                    <a:pt x="24" y="50"/>
                  </a:cubicBezTo>
                  <a:cubicBezTo>
                    <a:pt x="26" y="51"/>
                    <a:pt x="29" y="51"/>
                    <a:pt x="31" y="51"/>
                  </a:cubicBezTo>
                  <a:cubicBezTo>
                    <a:pt x="32" y="51"/>
                    <a:pt x="34" y="51"/>
                    <a:pt x="36" y="50"/>
                  </a:cubicBezTo>
                  <a:cubicBezTo>
                    <a:pt x="37" y="50"/>
                    <a:pt x="39" y="49"/>
                    <a:pt x="40" y="49"/>
                  </a:cubicBezTo>
                  <a:cubicBezTo>
                    <a:pt x="41" y="48"/>
                    <a:pt x="43" y="47"/>
                    <a:pt x="44" y="46"/>
                  </a:cubicBezTo>
                  <a:cubicBezTo>
                    <a:pt x="45" y="45"/>
                    <a:pt x="45" y="43"/>
                    <a:pt x="46" y="42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4" y="49"/>
                    <a:pt x="51" y="53"/>
                    <a:pt x="47" y="56"/>
                  </a:cubicBezTo>
                  <a:cubicBezTo>
                    <a:pt x="42" y="59"/>
                    <a:pt x="36" y="60"/>
                    <a:pt x="30" y="60"/>
                  </a:cubicBezTo>
                  <a:close/>
                  <a:moveTo>
                    <a:pt x="48" y="25"/>
                  </a:moveTo>
                  <a:cubicBezTo>
                    <a:pt x="48" y="23"/>
                    <a:pt x="47" y="21"/>
                    <a:pt x="46" y="19"/>
                  </a:cubicBezTo>
                  <a:cubicBezTo>
                    <a:pt x="45" y="17"/>
                    <a:pt x="44" y="15"/>
                    <a:pt x="42" y="13"/>
                  </a:cubicBezTo>
                  <a:cubicBezTo>
                    <a:pt x="41" y="12"/>
                    <a:pt x="39" y="11"/>
                    <a:pt x="37" y="10"/>
                  </a:cubicBezTo>
                  <a:cubicBezTo>
                    <a:pt x="35" y="9"/>
                    <a:pt x="33" y="9"/>
                    <a:pt x="30" y="9"/>
                  </a:cubicBezTo>
                  <a:cubicBezTo>
                    <a:pt x="28" y="9"/>
                    <a:pt x="26" y="9"/>
                    <a:pt x="24" y="10"/>
                  </a:cubicBezTo>
                  <a:cubicBezTo>
                    <a:pt x="22" y="11"/>
                    <a:pt x="20" y="12"/>
                    <a:pt x="18" y="13"/>
                  </a:cubicBezTo>
                  <a:cubicBezTo>
                    <a:pt x="17" y="15"/>
                    <a:pt x="16" y="17"/>
                    <a:pt x="15" y="19"/>
                  </a:cubicBezTo>
                  <a:cubicBezTo>
                    <a:pt x="14" y="21"/>
                    <a:pt x="13" y="23"/>
                    <a:pt x="13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5" name="Freeform 374"/>
            <p:cNvSpPr>
              <a:spLocks noEditPoints="1"/>
            </p:cNvSpPr>
            <p:nvPr/>
          </p:nvSpPr>
          <p:spPr bwMode="auto">
            <a:xfrm>
              <a:off x="7258625" y="4491256"/>
              <a:ext cx="70949" cy="100822"/>
            </a:xfrm>
            <a:custGeom>
              <a:avLst/>
              <a:gdLst>
                <a:gd name="T0" fmla="*/ 33 w 59"/>
                <a:gd name="T1" fmla="*/ 60 h 83"/>
                <a:gd name="T2" fmla="*/ 21 w 59"/>
                <a:gd name="T3" fmla="*/ 57 h 83"/>
                <a:gd name="T4" fmla="*/ 12 w 59"/>
                <a:gd name="T5" fmla="*/ 48 h 83"/>
                <a:gd name="T6" fmla="*/ 12 w 59"/>
                <a:gd name="T7" fmla="*/ 83 h 83"/>
                <a:gd name="T8" fmla="*/ 0 w 59"/>
                <a:gd name="T9" fmla="*/ 83 h 83"/>
                <a:gd name="T10" fmla="*/ 0 w 59"/>
                <a:gd name="T11" fmla="*/ 1 h 83"/>
                <a:gd name="T12" fmla="*/ 11 w 59"/>
                <a:gd name="T13" fmla="*/ 1 h 83"/>
                <a:gd name="T14" fmla="*/ 11 w 59"/>
                <a:gd name="T15" fmla="*/ 11 h 83"/>
                <a:gd name="T16" fmla="*/ 20 w 59"/>
                <a:gd name="T17" fmla="*/ 3 h 83"/>
                <a:gd name="T18" fmla="*/ 32 w 59"/>
                <a:gd name="T19" fmla="*/ 0 h 83"/>
                <a:gd name="T20" fmla="*/ 43 w 59"/>
                <a:gd name="T21" fmla="*/ 2 h 83"/>
                <a:gd name="T22" fmla="*/ 51 w 59"/>
                <a:gd name="T23" fmla="*/ 9 h 83"/>
                <a:gd name="T24" fmla="*/ 57 w 59"/>
                <a:gd name="T25" fmla="*/ 18 h 83"/>
                <a:gd name="T26" fmla="*/ 59 w 59"/>
                <a:gd name="T27" fmla="*/ 30 h 83"/>
                <a:gd name="T28" fmla="*/ 57 w 59"/>
                <a:gd name="T29" fmla="*/ 42 h 83"/>
                <a:gd name="T30" fmla="*/ 52 w 59"/>
                <a:gd name="T31" fmla="*/ 51 h 83"/>
                <a:gd name="T32" fmla="*/ 44 w 59"/>
                <a:gd name="T33" fmla="*/ 58 h 83"/>
                <a:gd name="T34" fmla="*/ 33 w 59"/>
                <a:gd name="T35" fmla="*/ 60 h 83"/>
                <a:gd name="T36" fmla="*/ 29 w 59"/>
                <a:gd name="T37" fmla="*/ 50 h 83"/>
                <a:gd name="T38" fmla="*/ 36 w 59"/>
                <a:gd name="T39" fmla="*/ 48 h 83"/>
                <a:gd name="T40" fmla="*/ 42 w 59"/>
                <a:gd name="T41" fmla="*/ 43 h 83"/>
                <a:gd name="T42" fmla="*/ 45 w 59"/>
                <a:gd name="T43" fmla="*/ 37 h 83"/>
                <a:gd name="T44" fmla="*/ 47 w 59"/>
                <a:gd name="T45" fmla="*/ 30 h 83"/>
                <a:gd name="T46" fmla="*/ 45 w 59"/>
                <a:gd name="T47" fmla="*/ 22 h 83"/>
                <a:gd name="T48" fmla="*/ 41 w 59"/>
                <a:gd name="T49" fmla="*/ 16 h 83"/>
                <a:gd name="T50" fmla="*/ 36 w 59"/>
                <a:gd name="T51" fmla="*/ 12 h 83"/>
                <a:gd name="T52" fmla="*/ 28 w 59"/>
                <a:gd name="T53" fmla="*/ 10 h 83"/>
                <a:gd name="T54" fmla="*/ 23 w 59"/>
                <a:gd name="T55" fmla="*/ 11 h 83"/>
                <a:gd name="T56" fmla="*/ 19 w 59"/>
                <a:gd name="T57" fmla="*/ 13 h 83"/>
                <a:gd name="T58" fmla="*/ 15 w 59"/>
                <a:gd name="T59" fmla="*/ 17 h 83"/>
                <a:gd name="T60" fmla="*/ 12 w 59"/>
                <a:gd name="T61" fmla="*/ 22 h 83"/>
                <a:gd name="T62" fmla="*/ 12 w 59"/>
                <a:gd name="T63" fmla="*/ 37 h 83"/>
                <a:gd name="T64" fmla="*/ 15 w 59"/>
                <a:gd name="T65" fmla="*/ 42 h 83"/>
                <a:gd name="T66" fmla="*/ 19 w 59"/>
                <a:gd name="T67" fmla="*/ 46 h 83"/>
                <a:gd name="T68" fmla="*/ 24 w 59"/>
                <a:gd name="T69" fmla="*/ 49 h 83"/>
                <a:gd name="T70" fmla="*/ 29 w 59"/>
                <a:gd name="T71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83">
                  <a:moveTo>
                    <a:pt x="33" y="60"/>
                  </a:moveTo>
                  <a:cubicBezTo>
                    <a:pt x="29" y="60"/>
                    <a:pt x="24" y="59"/>
                    <a:pt x="21" y="57"/>
                  </a:cubicBezTo>
                  <a:cubicBezTo>
                    <a:pt x="17" y="54"/>
                    <a:pt x="15" y="52"/>
                    <a:pt x="12" y="48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3" y="8"/>
                    <a:pt x="16" y="5"/>
                    <a:pt x="20" y="3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6" y="0"/>
                    <a:pt x="39" y="0"/>
                    <a:pt x="43" y="2"/>
                  </a:cubicBezTo>
                  <a:cubicBezTo>
                    <a:pt x="46" y="4"/>
                    <a:pt x="49" y="6"/>
                    <a:pt x="51" y="9"/>
                  </a:cubicBezTo>
                  <a:cubicBezTo>
                    <a:pt x="54" y="11"/>
                    <a:pt x="56" y="15"/>
                    <a:pt x="57" y="18"/>
                  </a:cubicBezTo>
                  <a:cubicBezTo>
                    <a:pt x="58" y="22"/>
                    <a:pt x="59" y="26"/>
                    <a:pt x="59" y="30"/>
                  </a:cubicBezTo>
                  <a:cubicBezTo>
                    <a:pt x="59" y="34"/>
                    <a:pt x="58" y="38"/>
                    <a:pt x="57" y="42"/>
                  </a:cubicBezTo>
                  <a:cubicBezTo>
                    <a:pt x="56" y="45"/>
                    <a:pt x="54" y="48"/>
                    <a:pt x="52" y="51"/>
                  </a:cubicBezTo>
                  <a:cubicBezTo>
                    <a:pt x="50" y="54"/>
                    <a:pt x="47" y="56"/>
                    <a:pt x="44" y="58"/>
                  </a:cubicBezTo>
                  <a:cubicBezTo>
                    <a:pt x="41" y="59"/>
                    <a:pt x="37" y="60"/>
                    <a:pt x="33" y="60"/>
                  </a:cubicBezTo>
                  <a:close/>
                  <a:moveTo>
                    <a:pt x="29" y="50"/>
                  </a:moveTo>
                  <a:cubicBezTo>
                    <a:pt x="32" y="50"/>
                    <a:pt x="34" y="49"/>
                    <a:pt x="36" y="48"/>
                  </a:cubicBezTo>
                  <a:cubicBezTo>
                    <a:pt x="38" y="47"/>
                    <a:pt x="40" y="45"/>
                    <a:pt x="42" y="43"/>
                  </a:cubicBezTo>
                  <a:cubicBezTo>
                    <a:pt x="43" y="42"/>
                    <a:pt x="44" y="39"/>
                    <a:pt x="45" y="37"/>
                  </a:cubicBezTo>
                  <a:cubicBezTo>
                    <a:pt x="46" y="35"/>
                    <a:pt x="47" y="32"/>
                    <a:pt x="47" y="30"/>
                  </a:cubicBezTo>
                  <a:cubicBezTo>
                    <a:pt x="47" y="27"/>
                    <a:pt x="46" y="25"/>
                    <a:pt x="45" y="22"/>
                  </a:cubicBezTo>
                  <a:cubicBezTo>
                    <a:pt x="44" y="20"/>
                    <a:pt x="43" y="18"/>
                    <a:pt x="41" y="16"/>
                  </a:cubicBezTo>
                  <a:cubicBezTo>
                    <a:pt x="40" y="14"/>
                    <a:pt x="38" y="13"/>
                    <a:pt x="36" y="12"/>
                  </a:cubicBezTo>
                  <a:cubicBezTo>
                    <a:pt x="33" y="11"/>
                    <a:pt x="31" y="10"/>
                    <a:pt x="28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7" y="15"/>
                    <a:pt x="16" y="16"/>
                    <a:pt x="15" y="17"/>
                  </a:cubicBezTo>
                  <a:cubicBezTo>
                    <a:pt x="14" y="18"/>
                    <a:pt x="13" y="20"/>
                    <a:pt x="12" y="22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9"/>
                    <a:pt x="14" y="40"/>
                    <a:pt x="15" y="42"/>
                  </a:cubicBezTo>
                  <a:cubicBezTo>
                    <a:pt x="17" y="43"/>
                    <a:pt x="18" y="45"/>
                    <a:pt x="19" y="46"/>
                  </a:cubicBezTo>
                  <a:cubicBezTo>
                    <a:pt x="21" y="47"/>
                    <a:pt x="22" y="48"/>
                    <a:pt x="24" y="49"/>
                  </a:cubicBezTo>
                  <a:cubicBezTo>
                    <a:pt x="26" y="49"/>
                    <a:pt x="27" y="50"/>
                    <a:pt x="29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" name="Freeform 375"/>
            <p:cNvSpPr>
              <a:spLocks noEditPoints="1"/>
            </p:cNvSpPr>
            <p:nvPr/>
          </p:nvSpPr>
          <p:spPr bwMode="auto">
            <a:xfrm>
              <a:off x="7374384" y="4481298"/>
              <a:ext cx="69704" cy="82151"/>
            </a:xfrm>
            <a:custGeom>
              <a:avLst/>
              <a:gdLst>
                <a:gd name="T0" fmla="*/ 57 w 57"/>
                <a:gd name="T1" fmla="*/ 34 h 68"/>
                <a:gd name="T2" fmla="*/ 55 w 57"/>
                <a:gd name="T3" fmla="*/ 48 h 68"/>
                <a:gd name="T4" fmla="*/ 49 w 57"/>
                <a:gd name="T5" fmla="*/ 59 h 68"/>
                <a:gd name="T6" fmla="*/ 40 w 57"/>
                <a:gd name="T7" fmla="*/ 66 h 68"/>
                <a:gd name="T8" fmla="*/ 28 w 57"/>
                <a:gd name="T9" fmla="*/ 68 h 68"/>
                <a:gd name="T10" fmla="*/ 17 w 57"/>
                <a:gd name="T11" fmla="*/ 66 h 68"/>
                <a:gd name="T12" fmla="*/ 8 w 57"/>
                <a:gd name="T13" fmla="*/ 59 h 68"/>
                <a:gd name="T14" fmla="*/ 2 w 57"/>
                <a:gd name="T15" fmla="*/ 48 h 68"/>
                <a:gd name="T16" fmla="*/ 0 w 57"/>
                <a:gd name="T17" fmla="*/ 34 h 68"/>
                <a:gd name="T18" fmla="*/ 2 w 57"/>
                <a:gd name="T19" fmla="*/ 21 h 68"/>
                <a:gd name="T20" fmla="*/ 8 w 57"/>
                <a:gd name="T21" fmla="*/ 10 h 68"/>
                <a:gd name="T22" fmla="*/ 17 w 57"/>
                <a:gd name="T23" fmla="*/ 3 h 68"/>
                <a:gd name="T24" fmla="*/ 28 w 57"/>
                <a:gd name="T25" fmla="*/ 0 h 68"/>
                <a:gd name="T26" fmla="*/ 40 w 57"/>
                <a:gd name="T27" fmla="*/ 3 h 68"/>
                <a:gd name="T28" fmla="*/ 49 w 57"/>
                <a:gd name="T29" fmla="*/ 10 h 68"/>
                <a:gd name="T30" fmla="*/ 55 w 57"/>
                <a:gd name="T31" fmla="*/ 21 h 68"/>
                <a:gd name="T32" fmla="*/ 57 w 57"/>
                <a:gd name="T33" fmla="*/ 34 h 68"/>
                <a:gd name="T34" fmla="*/ 44 w 57"/>
                <a:gd name="T35" fmla="*/ 34 h 68"/>
                <a:gd name="T36" fmla="*/ 43 w 57"/>
                <a:gd name="T37" fmla="*/ 25 h 68"/>
                <a:gd name="T38" fmla="*/ 40 w 57"/>
                <a:gd name="T39" fmla="*/ 18 h 68"/>
                <a:gd name="T40" fmla="*/ 35 w 57"/>
                <a:gd name="T41" fmla="*/ 13 h 68"/>
                <a:gd name="T42" fmla="*/ 28 w 57"/>
                <a:gd name="T43" fmla="*/ 12 h 68"/>
                <a:gd name="T44" fmla="*/ 22 w 57"/>
                <a:gd name="T45" fmla="*/ 13 h 68"/>
                <a:gd name="T46" fmla="*/ 17 w 57"/>
                <a:gd name="T47" fmla="*/ 18 h 68"/>
                <a:gd name="T48" fmla="*/ 13 w 57"/>
                <a:gd name="T49" fmla="*/ 25 h 68"/>
                <a:gd name="T50" fmla="*/ 12 w 57"/>
                <a:gd name="T51" fmla="*/ 34 h 68"/>
                <a:gd name="T52" fmla="*/ 13 w 57"/>
                <a:gd name="T53" fmla="*/ 43 h 68"/>
                <a:gd name="T54" fmla="*/ 17 w 57"/>
                <a:gd name="T55" fmla="*/ 50 h 68"/>
                <a:gd name="T56" fmla="*/ 22 w 57"/>
                <a:gd name="T57" fmla="*/ 55 h 68"/>
                <a:gd name="T58" fmla="*/ 28 w 57"/>
                <a:gd name="T59" fmla="*/ 57 h 68"/>
                <a:gd name="T60" fmla="*/ 35 w 57"/>
                <a:gd name="T61" fmla="*/ 55 h 68"/>
                <a:gd name="T62" fmla="*/ 40 w 57"/>
                <a:gd name="T63" fmla="*/ 50 h 68"/>
                <a:gd name="T64" fmla="*/ 43 w 57"/>
                <a:gd name="T65" fmla="*/ 43 h 68"/>
                <a:gd name="T66" fmla="*/ 44 w 57"/>
                <a:gd name="T6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68">
                  <a:moveTo>
                    <a:pt x="57" y="34"/>
                  </a:moveTo>
                  <a:cubicBezTo>
                    <a:pt x="57" y="39"/>
                    <a:pt x="56" y="44"/>
                    <a:pt x="55" y="48"/>
                  </a:cubicBezTo>
                  <a:cubicBezTo>
                    <a:pt x="53" y="52"/>
                    <a:pt x="51" y="55"/>
                    <a:pt x="49" y="59"/>
                  </a:cubicBezTo>
                  <a:cubicBezTo>
                    <a:pt x="46" y="62"/>
                    <a:pt x="43" y="64"/>
                    <a:pt x="40" y="66"/>
                  </a:cubicBezTo>
                  <a:cubicBezTo>
                    <a:pt x="36" y="67"/>
                    <a:pt x="33" y="68"/>
                    <a:pt x="28" y="68"/>
                  </a:cubicBezTo>
                  <a:cubicBezTo>
                    <a:pt x="24" y="68"/>
                    <a:pt x="21" y="67"/>
                    <a:pt x="17" y="66"/>
                  </a:cubicBezTo>
                  <a:cubicBezTo>
                    <a:pt x="14" y="64"/>
                    <a:pt x="11" y="62"/>
                    <a:pt x="8" y="59"/>
                  </a:cubicBezTo>
                  <a:cubicBezTo>
                    <a:pt x="6" y="55"/>
                    <a:pt x="4" y="52"/>
                    <a:pt x="2" y="48"/>
                  </a:cubicBezTo>
                  <a:cubicBezTo>
                    <a:pt x="1" y="44"/>
                    <a:pt x="0" y="39"/>
                    <a:pt x="0" y="34"/>
                  </a:cubicBezTo>
                  <a:cubicBezTo>
                    <a:pt x="0" y="29"/>
                    <a:pt x="1" y="25"/>
                    <a:pt x="2" y="21"/>
                  </a:cubicBezTo>
                  <a:cubicBezTo>
                    <a:pt x="4" y="17"/>
                    <a:pt x="6" y="13"/>
                    <a:pt x="8" y="10"/>
                  </a:cubicBezTo>
                  <a:cubicBezTo>
                    <a:pt x="11" y="7"/>
                    <a:pt x="14" y="5"/>
                    <a:pt x="17" y="3"/>
                  </a:cubicBezTo>
                  <a:cubicBezTo>
                    <a:pt x="21" y="1"/>
                    <a:pt x="24" y="0"/>
                    <a:pt x="28" y="0"/>
                  </a:cubicBezTo>
                  <a:cubicBezTo>
                    <a:pt x="33" y="0"/>
                    <a:pt x="36" y="1"/>
                    <a:pt x="40" y="3"/>
                  </a:cubicBezTo>
                  <a:cubicBezTo>
                    <a:pt x="43" y="5"/>
                    <a:pt x="46" y="7"/>
                    <a:pt x="49" y="10"/>
                  </a:cubicBezTo>
                  <a:cubicBezTo>
                    <a:pt x="51" y="13"/>
                    <a:pt x="53" y="17"/>
                    <a:pt x="55" y="21"/>
                  </a:cubicBezTo>
                  <a:cubicBezTo>
                    <a:pt x="56" y="25"/>
                    <a:pt x="57" y="29"/>
                    <a:pt x="57" y="34"/>
                  </a:cubicBezTo>
                  <a:close/>
                  <a:moveTo>
                    <a:pt x="44" y="34"/>
                  </a:moveTo>
                  <a:cubicBezTo>
                    <a:pt x="44" y="31"/>
                    <a:pt x="44" y="28"/>
                    <a:pt x="43" y="25"/>
                  </a:cubicBezTo>
                  <a:cubicBezTo>
                    <a:pt x="43" y="22"/>
                    <a:pt x="41" y="20"/>
                    <a:pt x="40" y="18"/>
                  </a:cubicBezTo>
                  <a:cubicBezTo>
                    <a:pt x="39" y="16"/>
                    <a:pt x="37" y="14"/>
                    <a:pt x="35" y="13"/>
                  </a:cubicBezTo>
                  <a:cubicBezTo>
                    <a:pt x="33" y="12"/>
                    <a:pt x="31" y="12"/>
                    <a:pt x="28" y="12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20" y="14"/>
                    <a:pt x="18" y="16"/>
                    <a:pt x="17" y="18"/>
                  </a:cubicBezTo>
                  <a:cubicBezTo>
                    <a:pt x="15" y="20"/>
                    <a:pt x="14" y="22"/>
                    <a:pt x="13" y="25"/>
                  </a:cubicBezTo>
                  <a:cubicBezTo>
                    <a:pt x="13" y="28"/>
                    <a:pt x="12" y="31"/>
                    <a:pt x="12" y="34"/>
                  </a:cubicBezTo>
                  <a:cubicBezTo>
                    <a:pt x="12" y="38"/>
                    <a:pt x="13" y="41"/>
                    <a:pt x="13" y="43"/>
                  </a:cubicBezTo>
                  <a:cubicBezTo>
                    <a:pt x="14" y="46"/>
                    <a:pt x="15" y="49"/>
                    <a:pt x="17" y="50"/>
                  </a:cubicBezTo>
                  <a:cubicBezTo>
                    <a:pt x="18" y="52"/>
                    <a:pt x="20" y="54"/>
                    <a:pt x="22" y="55"/>
                  </a:cubicBezTo>
                  <a:cubicBezTo>
                    <a:pt x="24" y="56"/>
                    <a:pt x="26" y="57"/>
                    <a:pt x="28" y="57"/>
                  </a:cubicBezTo>
                  <a:cubicBezTo>
                    <a:pt x="31" y="57"/>
                    <a:pt x="33" y="56"/>
                    <a:pt x="35" y="55"/>
                  </a:cubicBezTo>
                  <a:cubicBezTo>
                    <a:pt x="37" y="54"/>
                    <a:pt x="39" y="52"/>
                    <a:pt x="40" y="50"/>
                  </a:cubicBezTo>
                  <a:cubicBezTo>
                    <a:pt x="41" y="49"/>
                    <a:pt x="43" y="46"/>
                    <a:pt x="43" y="43"/>
                  </a:cubicBezTo>
                  <a:cubicBezTo>
                    <a:pt x="44" y="41"/>
                    <a:pt x="44" y="38"/>
                    <a:pt x="44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7" name="Freeform 376"/>
            <p:cNvSpPr>
              <a:spLocks noEditPoints="1"/>
            </p:cNvSpPr>
            <p:nvPr/>
          </p:nvSpPr>
          <p:spPr bwMode="auto">
            <a:xfrm>
              <a:off x="7452802" y="4485032"/>
              <a:ext cx="68460" cy="94599"/>
            </a:xfrm>
            <a:custGeom>
              <a:avLst/>
              <a:gdLst>
                <a:gd name="T0" fmla="*/ 33 w 55"/>
                <a:gd name="T1" fmla="*/ 76 h 76"/>
                <a:gd name="T2" fmla="*/ 33 w 55"/>
                <a:gd name="T3" fmla="*/ 59 h 76"/>
                <a:gd name="T4" fmla="*/ 0 w 55"/>
                <a:gd name="T5" fmla="*/ 59 h 76"/>
                <a:gd name="T6" fmla="*/ 0 w 55"/>
                <a:gd name="T7" fmla="*/ 48 h 76"/>
                <a:gd name="T8" fmla="*/ 37 w 55"/>
                <a:gd name="T9" fmla="*/ 0 h 76"/>
                <a:gd name="T10" fmla="*/ 46 w 55"/>
                <a:gd name="T11" fmla="*/ 0 h 76"/>
                <a:gd name="T12" fmla="*/ 46 w 55"/>
                <a:gd name="T13" fmla="*/ 48 h 76"/>
                <a:gd name="T14" fmla="*/ 55 w 55"/>
                <a:gd name="T15" fmla="*/ 48 h 76"/>
                <a:gd name="T16" fmla="*/ 55 w 55"/>
                <a:gd name="T17" fmla="*/ 59 h 76"/>
                <a:gd name="T18" fmla="*/ 46 w 55"/>
                <a:gd name="T19" fmla="*/ 59 h 76"/>
                <a:gd name="T20" fmla="*/ 46 w 55"/>
                <a:gd name="T21" fmla="*/ 76 h 76"/>
                <a:gd name="T22" fmla="*/ 33 w 55"/>
                <a:gd name="T23" fmla="*/ 76 h 76"/>
                <a:gd name="T24" fmla="*/ 33 w 55"/>
                <a:gd name="T25" fmla="*/ 76 h 76"/>
                <a:gd name="T26" fmla="*/ 13 w 55"/>
                <a:gd name="T27" fmla="*/ 48 h 76"/>
                <a:gd name="T28" fmla="*/ 35 w 55"/>
                <a:gd name="T29" fmla="*/ 48 h 76"/>
                <a:gd name="T30" fmla="*/ 35 w 55"/>
                <a:gd name="T31" fmla="*/ 19 h 76"/>
                <a:gd name="T32" fmla="*/ 13 w 55"/>
                <a:gd name="T33" fmla="*/ 48 h 76"/>
                <a:gd name="T34" fmla="*/ 13 w 55"/>
                <a:gd name="T35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76">
                  <a:moveTo>
                    <a:pt x="33" y="76"/>
                  </a:moveTo>
                  <a:lnTo>
                    <a:pt x="33" y="59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37" y="0"/>
                  </a:lnTo>
                  <a:lnTo>
                    <a:pt x="46" y="0"/>
                  </a:lnTo>
                  <a:lnTo>
                    <a:pt x="46" y="48"/>
                  </a:lnTo>
                  <a:lnTo>
                    <a:pt x="55" y="48"/>
                  </a:lnTo>
                  <a:lnTo>
                    <a:pt x="55" y="59"/>
                  </a:lnTo>
                  <a:lnTo>
                    <a:pt x="46" y="59"/>
                  </a:lnTo>
                  <a:lnTo>
                    <a:pt x="46" y="76"/>
                  </a:lnTo>
                  <a:lnTo>
                    <a:pt x="33" y="76"/>
                  </a:lnTo>
                  <a:lnTo>
                    <a:pt x="33" y="76"/>
                  </a:lnTo>
                  <a:close/>
                  <a:moveTo>
                    <a:pt x="13" y="48"/>
                  </a:moveTo>
                  <a:lnTo>
                    <a:pt x="35" y="48"/>
                  </a:lnTo>
                  <a:lnTo>
                    <a:pt x="35" y="19"/>
                  </a:lnTo>
                  <a:lnTo>
                    <a:pt x="13" y="48"/>
                  </a:lnTo>
                  <a:lnTo>
                    <a:pt x="13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8" name="Freeform 377"/>
            <p:cNvSpPr/>
            <p:nvPr/>
          </p:nvSpPr>
          <p:spPr bwMode="auto">
            <a:xfrm>
              <a:off x="6452047" y="2121311"/>
              <a:ext cx="4285569" cy="3024668"/>
            </a:xfrm>
            <a:custGeom>
              <a:avLst/>
              <a:gdLst>
                <a:gd name="T0" fmla="*/ 393 w 3544"/>
                <a:gd name="T1" fmla="*/ 1682 h 2500"/>
                <a:gd name="T2" fmla="*/ 1120 w 3544"/>
                <a:gd name="T3" fmla="*/ 1682 h 2500"/>
                <a:gd name="T4" fmla="*/ 2294 w 3544"/>
                <a:gd name="T5" fmla="*/ 2500 h 2500"/>
                <a:gd name="T6" fmla="*/ 3544 w 3544"/>
                <a:gd name="T7" fmla="*/ 1250 h 2500"/>
                <a:gd name="T8" fmla="*/ 2294 w 3544"/>
                <a:gd name="T9" fmla="*/ 0 h 2500"/>
                <a:gd name="T10" fmla="*/ 1051 w 3544"/>
                <a:gd name="T11" fmla="*/ 1383 h 2500"/>
                <a:gd name="T12" fmla="*/ 393 w 3544"/>
                <a:gd name="T13" fmla="*/ 1383 h 2500"/>
                <a:gd name="T14" fmla="*/ 303 w 3544"/>
                <a:gd name="T15" fmla="*/ 1293 h 2500"/>
                <a:gd name="T16" fmla="*/ 221 w 3544"/>
                <a:gd name="T17" fmla="*/ 1293 h 2500"/>
                <a:gd name="T18" fmla="*/ 22 w 3544"/>
                <a:gd name="T19" fmla="*/ 1491 h 2500"/>
                <a:gd name="T20" fmla="*/ 22 w 3544"/>
                <a:gd name="T21" fmla="*/ 1574 h 2500"/>
                <a:gd name="T22" fmla="*/ 221 w 3544"/>
                <a:gd name="T23" fmla="*/ 1772 h 2500"/>
                <a:gd name="T24" fmla="*/ 303 w 3544"/>
                <a:gd name="T25" fmla="*/ 1772 h 2500"/>
                <a:gd name="T26" fmla="*/ 393 w 3544"/>
                <a:gd name="T27" fmla="*/ 1682 h 2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44" h="2500">
                  <a:moveTo>
                    <a:pt x="393" y="1682"/>
                  </a:moveTo>
                  <a:cubicBezTo>
                    <a:pt x="1120" y="1682"/>
                    <a:pt x="1120" y="1682"/>
                    <a:pt x="1120" y="1682"/>
                  </a:cubicBezTo>
                  <a:cubicBezTo>
                    <a:pt x="1296" y="2160"/>
                    <a:pt x="1755" y="2500"/>
                    <a:pt x="2294" y="2500"/>
                  </a:cubicBezTo>
                  <a:cubicBezTo>
                    <a:pt x="2984" y="2500"/>
                    <a:pt x="3544" y="1941"/>
                    <a:pt x="3544" y="1250"/>
                  </a:cubicBezTo>
                  <a:cubicBezTo>
                    <a:pt x="3544" y="560"/>
                    <a:pt x="2984" y="0"/>
                    <a:pt x="2294" y="0"/>
                  </a:cubicBezTo>
                  <a:cubicBezTo>
                    <a:pt x="1549" y="0"/>
                    <a:pt x="973" y="645"/>
                    <a:pt x="1051" y="1383"/>
                  </a:cubicBezTo>
                  <a:cubicBezTo>
                    <a:pt x="393" y="1383"/>
                    <a:pt x="393" y="1383"/>
                    <a:pt x="393" y="1383"/>
                  </a:cubicBezTo>
                  <a:cubicBezTo>
                    <a:pt x="303" y="1293"/>
                    <a:pt x="303" y="1293"/>
                    <a:pt x="303" y="1293"/>
                  </a:cubicBezTo>
                  <a:cubicBezTo>
                    <a:pt x="281" y="1270"/>
                    <a:pt x="244" y="1270"/>
                    <a:pt x="221" y="1293"/>
                  </a:cubicBezTo>
                  <a:cubicBezTo>
                    <a:pt x="22" y="1491"/>
                    <a:pt x="22" y="1491"/>
                    <a:pt x="22" y="1491"/>
                  </a:cubicBezTo>
                  <a:cubicBezTo>
                    <a:pt x="0" y="1514"/>
                    <a:pt x="0" y="1551"/>
                    <a:pt x="22" y="1574"/>
                  </a:cubicBezTo>
                  <a:cubicBezTo>
                    <a:pt x="221" y="1772"/>
                    <a:pt x="221" y="1772"/>
                    <a:pt x="221" y="1772"/>
                  </a:cubicBezTo>
                  <a:cubicBezTo>
                    <a:pt x="244" y="1795"/>
                    <a:pt x="281" y="1795"/>
                    <a:pt x="303" y="1772"/>
                  </a:cubicBezTo>
                  <a:cubicBezTo>
                    <a:pt x="393" y="1682"/>
                    <a:pt x="393" y="1682"/>
                    <a:pt x="393" y="1682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9" name="Freeform 378"/>
            <p:cNvSpPr/>
            <p:nvPr/>
          </p:nvSpPr>
          <p:spPr bwMode="auto">
            <a:xfrm>
              <a:off x="6750780" y="3953537"/>
              <a:ext cx="13692" cy="22405"/>
            </a:xfrm>
            <a:custGeom>
              <a:avLst/>
              <a:gdLst>
                <a:gd name="T0" fmla="*/ 0 w 11"/>
                <a:gd name="T1" fmla="*/ 10 h 19"/>
                <a:gd name="T2" fmla="*/ 11 w 11"/>
                <a:gd name="T3" fmla="*/ 19 h 19"/>
                <a:gd name="T4" fmla="*/ 11 w 11"/>
                <a:gd name="T5" fmla="*/ 0 h 19"/>
                <a:gd name="T6" fmla="*/ 3 w 11"/>
                <a:gd name="T7" fmla="*/ 3 h 19"/>
                <a:gd name="T8" fmla="*/ 0 w 11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9">
                  <a:moveTo>
                    <a:pt x="0" y="10"/>
                  </a:moveTo>
                  <a:cubicBezTo>
                    <a:pt x="0" y="15"/>
                    <a:pt x="4" y="18"/>
                    <a:pt x="11" y="19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1"/>
                    <a:pt x="5" y="1"/>
                    <a:pt x="3" y="3"/>
                  </a:cubicBezTo>
                  <a:cubicBezTo>
                    <a:pt x="1" y="4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0" name="Freeform 379"/>
            <p:cNvSpPr/>
            <p:nvPr/>
          </p:nvSpPr>
          <p:spPr bwMode="auto">
            <a:xfrm>
              <a:off x="6773185" y="3994613"/>
              <a:ext cx="14937" cy="24894"/>
            </a:xfrm>
            <a:custGeom>
              <a:avLst/>
              <a:gdLst>
                <a:gd name="T0" fmla="*/ 0 w 12"/>
                <a:gd name="T1" fmla="*/ 0 h 21"/>
                <a:gd name="T2" fmla="*/ 0 w 12"/>
                <a:gd name="T3" fmla="*/ 21 h 21"/>
                <a:gd name="T4" fmla="*/ 9 w 12"/>
                <a:gd name="T5" fmla="*/ 18 h 21"/>
                <a:gd name="T6" fmla="*/ 12 w 12"/>
                <a:gd name="T7" fmla="*/ 10 h 21"/>
                <a:gd name="T8" fmla="*/ 0 w 12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1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3" y="21"/>
                    <a:pt x="6" y="20"/>
                    <a:pt x="9" y="18"/>
                  </a:cubicBezTo>
                  <a:cubicBezTo>
                    <a:pt x="11" y="16"/>
                    <a:pt x="12" y="14"/>
                    <a:pt x="12" y="10"/>
                  </a:cubicBezTo>
                  <a:cubicBezTo>
                    <a:pt x="12" y="5"/>
                    <a:pt x="8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1" name="Freeform 380"/>
            <p:cNvSpPr/>
            <p:nvPr/>
          </p:nvSpPr>
          <p:spPr bwMode="auto">
            <a:xfrm>
              <a:off x="6710949" y="3804171"/>
              <a:ext cx="119493" cy="54768"/>
            </a:xfrm>
            <a:custGeom>
              <a:avLst/>
              <a:gdLst>
                <a:gd name="T0" fmla="*/ 72 w 99"/>
                <a:gd name="T1" fmla="*/ 45 h 45"/>
                <a:gd name="T2" fmla="*/ 73 w 99"/>
                <a:gd name="T3" fmla="*/ 45 h 45"/>
                <a:gd name="T4" fmla="*/ 88 w 99"/>
                <a:gd name="T5" fmla="*/ 21 h 45"/>
                <a:gd name="T6" fmla="*/ 49 w 99"/>
                <a:gd name="T7" fmla="*/ 1 h 45"/>
                <a:gd name="T8" fmla="*/ 10 w 99"/>
                <a:gd name="T9" fmla="*/ 21 h 45"/>
                <a:gd name="T10" fmla="*/ 25 w 99"/>
                <a:gd name="T11" fmla="*/ 45 h 45"/>
                <a:gd name="T12" fmla="*/ 27 w 99"/>
                <a:gd name="T13" fmla="*/ 45 h 45"/>
                <a:gd name="T14" fmla="*/ 72 w 99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45">
                  <a:moveTo>
                    <a:pt x="72" y="45"/>
                  </a:moveTo>
                  <a:cubicBezTo>
                    <a:pt x="72" y="45"/>
                    <a:pt x="72" y="45"/>
                    <a:pt x="73" y="45"/>
                  </a:cubicBezTo>
                  <a:cubicBezTo>
                    <a:pt x="77" y="39"/>
                    <a:pt x="82" y="31"/>
                    <a:pt x="88" y="21"/>
                  </a:cubicBezTo>
                  <a:cubicBezTo>
                    <a:pt x="99" y="1"/>
                    <a:pt x="71" y="1"/>
                    <a:pt x="49" y="1"/>
                  </a:cubicBezTo>
                  <a:cubicBezTo>
                    <a:pt x="28" y="1"/>
                    <a:pt x="0" y="0"/>
                    <a:pt x="10" y="21"/>
                  </a:cubicBezTo>
                  <a:cubicBezTo>
                    <a:pt x="15" y="31"/>
                    <a:pt x="20" y="39"/>
                    <a:pt x="25" y="45"/>
                  </a:cubicBezTo>
                  <a:cubicBezTo>
                    <a:pt x="26" y="45"/>
                    <a:pt x="26" y="45"/>
                    <a:pt x="27" y="45"/>
                  </a:cubicBezTo>
                  <a:cubicBezTo>
                    <a:pt x="72" y="45"/>
                    <a:pt x="72" y="45"/>
                    <a:pt x="7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2" name="Freeform 381"/>
            <p:cNvSpPr>
              <a:spLocks noEditPoints="1"/>
            </p:cNvSpPr>
            <p:nvPr/>
          </p:nvSpPr>
          <p:spPr bwMode="auto">
            <a:xfrm>
              <a:off x="6663650" y="3872631"/>
              <a:ext cx="212847" cy="215336"/>
            </a:xfrm>
            <a:custGeom>
              <a:avLst/>
              <a:gdLst>
                <a:gd name="T0" fmla="*/ 109 w 176"/>
                <a:gd name="T1" fmla="*/ 124 h 178"/>
                <a:gd name="T2" fmla="*/ 91 w 176"/>
                <a:gd name="T3" fmla="*/ 132 h 178"/>
                <a:gd name="T4" fmla="*/ 91 w 176"/>
                <a:gd name="T5" fmla="*/ 142 h 178"/>
                <a:gd name="T6" fmla="*/ 83 w 176"/>
                <a:gd name="T7" fmla="*/ 142 h 178"/>
                <a:gd name="T8" fmla="*/ 83 w 176"/>
                <a:gd name="T9" fmla="*/ 132 h 178"/>
                <a:gd name="T10" fmla="*/ 57 w 176"/>
                <a:gd name="T11" fmla="*/ 111 h 178"/>
                <a:gd name="T12" fmla="*/ 69 w 176"/>
                <a:gd name="T13" fmla="*/ 109 h 178"/>
                <a:gd name="T14" fmla="*/ 83 w 176"/>
                <a:gd name="T15" fmla="*/ 121 h 178"/>
                <a:gd name="T16" fmla="*/ 83 w 176"/>
                <a:gd name="T17" fmla="*/ 99 h 178"/>
                <a:gd name="T18" fmla="*/ 64 w 176"/>
                <a:gd name="T19" fmla="*/ 90 h 178"/>
                <a:gd name="T20" fmla="*/ 59 w 176"/>
                <a:gd name="T21" fmla="*/ 78 h 178"/>
                <a:gd name="T22" fmla="*/ 83 w 176"/>
                <a:gd name="T23" fmla="*/ 56 h 178"/>
                <a:gd name="T24" fmla="*/ 83 w 176"/>
                <a:gd name="T25" fmla="*/ 48 h 178"/>
                <a:gd name="T26" fmla="*/ 91 w 176"/>
                <a:gd name="T27" fmla="*/ 48 h 178"/>
                <a:gd name="T28" fmla="*/ 91 w 176"/>
                <a:gd name="T29" fmla="*/ 56 h 178"/>
                <a:gd name="T30" fmla="*/ 113 w 176"/>
                <a:gd name="T31" fmla="*/ 73 h 178"/>
                <a:gd name="T32" fmla="*/ 101 w 176"/>
                <a:gd name="T33" fmla="*/ 76 h 178"/>
                <a:gd name="T34" fmla="*/ 91 w 176"/>
                <a:gd name="T35" fmla="*/ 66 h 178"/>
                <a:gd name="T36" fmla="*/ 91 w 176"/>
                <a:gd name="T37" fmla="*/ 86 h 178"/>
                <a:gd name="T38" fmla="*/ 106 w 176"/>
                <a:gd name="T39" fmla="*/ 91 h 178"/>
                <a:gd name="T40" fmla="*/ 112 w 176"/>
                <a:gd name="T41" fmla="*/ 97 h 178"/>
                <a:gd name="T42" fmla="*/ 116 w 176"/>
                <a:gd name="T43" fmla="*/ 109 h 178"/>
                <a:gd name="T44" fmla="*/ 109 w 176"/>
                <a:gd name="T45" fmla="*/ 124 h 178"/>
                <a:gd name="T46" fmla="*/ 116 w 176"/>
                <a:gd name="T47" fmla="*/ 1 h 178"/>
                <a:gd name="T48" fmla="*/ 111 w 176"/>
                <a:gd name="T49" fmla="*/ 8 h 178"/>
                <a:gd name="T50" fmla="*/ 66 w 176"/>
                <a:gd name="T51" fmla="*/ 8 h 178"/>
                <a:gd name="T52" fmla="*/ 60 w 176"/>
                <a:gd name="T53" fmla="*/ 0 h 178"/>
                <a:gd name="T54" fmla="*/ 0 w 176"/>
                <a:gd name="T55" fmla="*/ 112 h 178"/>
                <a:gd name="T56" fmla="*/ 88 w 176"/>
                <a:gd name="T57" fmla="*/ 178 h 178"/>
                <a:gd name="T58" fmla="*/ 176 w 176"/>
                <a:gd name="T59" fmla="*/ 112 h 178"/>
                <a:gd name="T60" fmla="*/ 116 w 176"/>
                <a:gd name="T61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6" h="178">
                  <a:moveTo>
                    <a:pt x="109" y="124"/>
                  </a:moveTo>
                  <a:cubicBezTo>
                    <a:pt x="105" y="128"/>
                    <a:pt x="99" y="131"/>
                    <a:pt x="91" y="132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69" y="130"/>
                    <a:pt x="60" y="124"/>
                    <a:pt x="57" y="111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71" y="116"/>
                    <a:pt x="76" y="121"/>
                    <a:pt x="83" y="121"/>
                  </a:cubicBezTo>
                  <a:cubicBezTo>
                    <a:pt x="83" y="99"/>
                    <a:pt x="83" y="99"/>
                    <a:pt x="83" y="99"/>
                  </a:cubicBezTo>
                  <a:cubicBezTo>
                    <a:pt x="73" y="97"/>
                    <a:pt x="67" y="94"/>
                    <a:pt x="64" y="90"/>
                  </a:cubicBezTo>
                  <a:cubicBezTo>
                    <a:pt x="61" y="87"/>
                    <a:pt x="59" y="83"/>
                    <a:pt x="59" y="78"/>
                  </a:cubicBezTo>
                  <a:cubicBezTo>
                    <a:pt x="59" y="65"/>
                    <a:pt x="67" y="58"/>
                    <a:pt x="83" y="56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102" y="58"/>
                    <a:pt x="110" y="63"/>
                    <a:pt x="113" y="73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0"/>
                    <a:pt x="96" y="67"/>
                    <a:pt x="91" y="66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98" y="88"/>
                    <a:pt x="103" y="90"/>
                    <a:pt x="106" y="91"/>
                  </a:cubicBezTo>
                  <a:cubicBezTo>
                    <a:pt x="108" y="92"/>
                    <a:pt x="110" y="94"/>
                    <a:pt x="112" y="97"/>
                  </a:cubicBezTo>
                  <a:cubicBezTo>
                    <a:pt x="115" y="101"/>
                    <a:pt x="116" y="104"/>
                    <a:pt x="116" y="109"/>
                  </a:cubicBezTo>
                  <a:cubicBezTo>
                    <a:pt x="116" y="115"/>
                    <a:pt x="113" y="120"/>
                    <a:pt x="109" y="124"/>
                  </a:cubicBezTo>
                  <a:close/>
                  <a:moveTo>
                    <a:pt x="116" y="1"/>
                  </a:moveTo>
                  <a:cubicBezTo>
                    <a:pt x="115" y="5"/>
                    <a:pt x="113" y="8"/>
                    <a:pt x="111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3" y="8"/>
                    <a:pt x="61" y="4"/>
                    <a:pt x="60" y="0"/>
                  </a:cubicBezTo>
                  <a:cubicBezTo>
                    <a:pt x="27" y="20"/>
                    <a:pt x="0" y="71"/>
                    <a:pt x="0" y="112"/>
                  </a:cubicBezTo>
                  <a:cubicBezTo>
                    <a:pt x="0" y="164"/>
                    <a:pt x="39" y="178"/>
                    <a:pt x="88" y="178"/>
                  </a:cubicBezTo>
                  <a:cubicBezTo>
                    <a:pt x="137" y="178"/>
                    <a:pt x="176" y="164"/>
                    <a:pt x="176" y="112"/>
                  </a:cubicBezTo>
                  <a:cubicBezTo>
                    <a:pt x="176" y="72"/>
                    <a:pt x="147" y="22"/>
                    <a:pt x="1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3" name="Freeform 382"/>
            <p:cNvSpPr/>
            <p:nvPr/>
          </p:nvSpPr>
          <p:spPr bwMode="auto">
            <a:xfrm>
              <a:off x="7044534" y="3932377"/>
              <a:ext cx="73438" cy="97088"/>
            </a:xfrm>
            <a:custGeom>
              <a:avLst/>
              <a:gdLst>
                <a:gd name="T0" fmla="*/ 52 w 61"/>
                <a:gd name="T1" fmla="*/ 19 h 80"/>
                <a:gd name="T2" fmla="*/ 49 w 61"/>
                <a:gd name="T3" fmla="*/ 16 h 80"/>
                <a:gd name="T4" fmla="*/ 44 w 61"/>
                <a:gd name="T5" fmla="*/ 14 h 80"/>
                <a:gd name="T6" fmla="*/ 38 w 61"/>
                <a:gd name="T7" fmla="*/ 12 h 80"/>
                <a:gd name="T8" fmla="*/ 31 w 61"/>
                <a:gd name="T9" fmla="*/ 11 h 80"/>
                <a:gd name="T10" fmla="*/ 19 w 61"/>
                <a:gd name="T11" fmla="*/ 14 h 80"/>
                <a:gd name="T12" fmla="*/ 16 w 61"/>
                <a:gd name="T13" fmla="*/ 22 h 80"/>
                <a:gd name="T14" fmla="*/ 17 w 61"/>
                <a:gd name="T15" fmla="*/ 26 h 80"/>
                <a:gd name="T16" fmla="*/ 20 w 61"/>
                <a:gd name="T17" fmla="*/ 30 h 80"/>
                <a:gd name="T18" fmla="*/ 27 w 61"/>
                <a:gd name="T19" fmla="*/ 32 h 80"/>
                <a:gd name="T20" fmla="*/ 35 w 61"/>
                <a:gd name="T21" fmla="*/ 34 h 80"/>
                <a:gd name="T22" fmla="*/ 46 w 61"/>
                <a:gd name="T23" fmla="*/ 38 h 80"/>
                <a:gd name="T24" fmla="*/ 54 w 61"/>
                <a:gd name="T25" fmla="*/ 42 h 80"/>
                <a:gd name="T26" fmla="*/ 59 w 61"/>
                <a:gd name="T27" fmla="*/ 48 h 80"/>
                <a:gd name="T28" fmla="*/ 61 w 61"/>
                <a:gd name="T29" fmla="*/ 57 h 80"/>
                <a:gd name="T30" fmla="*/ 59 w 61"/>
                <a:gd name="T31" fmla="*/ 68 h 80"/>
                <a:gd name="T32" fmla="*/ 53 w 61"/>
                <a:gd name="T33" fmla="*/ 75 h 80"/>
                <a:gd name="T34" fmla="*/ 44 w 61"/>
                <a:gd name="T35" fmla="*/ 79 h 80"/>
                <a:gd name="T36" fmla="*/ 32 w 61"/>
                <a:gd name="T37" fmla="*/ 80 h 80"/>
                <a:gd name="T38" fmla="*/ 15 w 61"/>
                <a:gd name="T39" fmla="*/ 77 h 80"/>
                <a:gd name="T40" fmla="*/ 0 w 61"/>
                <a:gd name="T41" fmla="*/ 69 h 80"/>
                <a:gd name="T42" fmla="*/ 5 w 61"/>
                <a:gd name="T43" fmla="*/ 59 h 80"/>
                <a:gd name="T44" fmla="*/ 10 w 61"/>
                <a:gd name="T45" fmla="*/ 62 h 80"/>
                <a:gd name="T46" fmla="*/ 16 w 61"/>
                <a:gd name="T47" fmla="*/ 65 h 80"/>
                <a:gd name="T48" fmla="*/ 24 w 61"/>
                <a:gd name="T49" fmla="*/ 68 h 80"/>
                <a:gd name="T50" fmla="*/ 33 w 61"/>
                <a:gd name="T51" fmla="*/ 69 h 80"/>
                <a:gd name="T52" fmla="*/ 44 w 61"/>
                <a:gd name="T53" fmla="*/ 66 h 80"/>
                <a:gd name="T54" fmla="*/ 48 w 61"/>
                <a:gd name="T55" fmla="*/ 59 h 80"/>
                <a:gd name="T56" fmla="*/ 46 w 61"/>
                <a:gd name="T57" fmla="*/ 54 h 80"/>
                <a:gd name="T58" fmla="*/ 42 w 61"/>
                <a:gd name="T59" fmla="*/ 50 h 80"/>
                <a:gd name="T60" fmla="*/ 35 w 61"/>
                <a:gd name="T61" fmla="*/ 47 h 80"/>
                <a:gd name="T62" fmla="*/ 26 w 61"/>
                <a:gd name="T63" fmla="*/ 45 h 80"/>
                <a:gd name="T64" fmla="*/ 16 w 61"/>
                <a:gd name="T65" fmla="*/ 42 h 80"/>
                <a:gd name="T66" fmla="*/ 9 w 61"/>
                <a:gd name="T67" fmla="*/ 37 h 80"/>
                <a:gd name="T68" fmla="*/ 4 w 61"/>
                <a:gd name="T69" fmla="*/ 32 h 80"/>
                <a:gd name="T70" fmla="*/ 3 w 61"/>
                <a:gd name="T71" fmla="*/ 24 h 80"/>
                <a:gd name="T72" fmla="*/ 5 w 61"/>
                <a:gd name="T73" fmla="*/ 13 h 80"/>
                <a:gd name="T74" fmla="*/ 11 w 61"/>
                <a:gd name="T75" fmla="*/ 6 h 80"/>
                <a:gd name="T76" fmla="*/ 20 w 61"/>
                <a:gd name="T77" fmla="*/ 1 h 80"/>
                <a:gd name="T78" fmla="*/ 31 w 61"/>
                <a:gd name="T79" fmla="*/ 0 h 80"/>
                <a:gd name="T80" fmla="*/ 46 w 61"/>
                <a:gd name="T81" fmla="*/ 2 h 80"/>
                <a:gd name="T82" fmla="*/ 58 w 61"/>
                <a:gd name="T83" fmla="*/ 9 h 80"/>
                <a:gd name="T84" fmla="*/ 52 w 61"/>
                <a:gd name="T85" fmla="*/ 1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" h="80">
                  <a:moveTo>
                    <a:pt x="52" y="19"/>
                  </a:moveTo>
                  <a:cubicBezTo>
                    <a:pt x="52" y="18"/>
                    <a:pt x="51" y="17"/>
                    <a:pt x="49" y="16"/>
                  </a:cubicBezTo>
                  <a:cubicBezTo>
                    <a:pt x="48" y="15"/>
                    <a:pt x="46" y="14"/>
                    <a:pt x="44" y="14"/>
                  </a:cubicBezTo>
                  <a:cubicBezTo>
                    <a:pt x="42" y="13"/>
                    <a:pt x="40" y="12"/>
                    <a:pt x="38" y="12"/>
                  </a:cubicBezTo>
                  <a:cubicBezTo>
                    <a:pt x="36" y="11"/>
                    <a:pt x="33" y="11"/>
                    <a:pt x="31" y="11"/>
                  </a:cubicBezTo>
                  <a:cubicBezTo>
                    <a:pt x="26" y="11"/>
                    <a:pt x="22" y="12"/>
                    <a:pt x="19" y="14"/>
                  </a:cubicBezTo>
                  <a:cubicBezTo>
                    <a:pt x="17" y="16"/>
                    <a:pt x="16" y="18"/>
                    <a:pt x="16" y="22"/>
                  </a:cubicBezTo>
                  <a:cubicBezTo>
                    <a:pt x="16" y="24"/>
                    <a:pt x="16" y="25"/>
                    <a:pt x="17" y="26"/>
                  </a:cubicBezTo>
                  <a:cubicBezTo>
                    <a:pt x="18" y="28"/>
                    <a:pt x="19" y="29"/>
                    <a:pt x="20" y="30"/>
                  </a:cubicBezTo>
                  <a:cubicBezTo>
                    <a:pt x="22" y="31"/>
                    <a:pt x="24" y="31"/>
                    <a:pt x="27" y="32"/>
                  </a:cubicBezTo>
                  <a:cubicBezTo>
                    <a:pt x="29" y="33"/>
                    <a:pt x="32" y="34"/>
                    <a:pt x="35" y="34"/>
                  </a:cubicBezTo>
                  <a:cubicBezTo>
                    <a:pt x="39" y="35"/>
                    <a:pt x="43" y="36"/>
                    <a:pt x="46" y="38"/>
                  </a:cubicBezTo>
                  <a:cubicBezTo>
                    <a:pt x="49" y="39"/>
                    <a:pt x="52" y="40"/>
                    <a:pt x="54" y="42"/>
                  </a:cubicBezTo>
                  <a:cubicBezTo>
                    <a:pt x="56" y="44"/>
                    <a:pt x="58" y="46"/>
                    <a:pt x="59" y="48"/>
                  </a:cubicBezTo>
                  <a:cubicBezTo>
                    <a:pt x="61" y="51"/>
                    <a:pt x="61" y="54"/>
                    <a:pt x="61" y="57"/>
                  </a:cubicBezTo>
                  <a:cubicBezTo>
                    <a:pt x="61" y="61"/>
                    <a:pt x="60" y="65"/>
                    <a:pt x="59" y="68"/>
                  </a:cubicBezTo>
                  <a:cubicBezTo>
                    <a:pt x="57" y="71"/>
                    <a:pt x="55" y="73"/>
                    <a:pt x="53" y="75"/>
                  </a:cubicBezTo>
                  <a:cubicBezTo>
                    <a:pt x="50" y="77"/>
                    <a:pt x="47" y="78"/>
                    <a:pt x="44" y="79"/>
                  </a:cubicBezTo>
                  <a:cubicBezTo>
                    <a:pt x="40" y="80"/>
                    <a:pt x="36" y="80"/>
                    <a:pt x="32" y="80"/>
                  </a:cubicBezTo>
                  <a:cubicBezTo>
                    <a:pt x="26" y="80"/>
                    <a:pt x="20" y="79"/>
                    <a:pt x="15" y="77"/>
                  </a:cubicBezTo>
                  <a:cubicBezTo>
                    <a:pt x="9" y="76"/>
                    <a:pt x="4" y="73"/>
                    <a:pt x="0" y="6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60"/>
                    <a:pt x="8" y="61"/>
                    <a:pt x="10" y="62"/>
                  </a:cubicBezTo>
                  <a:cubicBezTo>
                    <a:pt x="11" y="63"/>
                    <a:pt x="13" y="64"/>
                    <a:pt x="16" y="65"/>
                  </a:cubicBezTo>
                  <a:cubicBezTo>
                    <a:pt x="18" y="66"/>
                    <a:pt x="21" y="67"/>
                    <a:pt x="24" y="68"/>
                  </a:cubicBezTo>
                  <a:cubicBezTo>
                    <a:pt x="27" y="68"/>
                    <a:pt x="29" y="69"/>
                    <a:pt x="33" y="69"/>
                  </a:cubicBezTo>
                  <a:cubicBezTo>
                    <a:pt x="37" y="69"/>
                    <a:pt x="41" y="68"/>
                    <a:pt x="44" y="66"/>
                  </a:cubicBezTo>
                  <a:cubicBezTo>
                    <a:pt x="47" y="65"/>
                    <a:pt x="48" y="62"/>
                    <a:pt x="48" y="59"/>
                  </a:cubicBezTo>
                  <a:cubicBezTo>
                    <a:pt x="48" y="57"/>
                    <a:pt x="47" y="55"/>
                    <a:pt x="46" y="54"/>
                  </a:cubicBezTo>
                  <a:cubicBezTo>
                    <a:pt x="45" y="52"/>
                    <a:pt x="44" y="51"/>
                    <a:pt x="42" y="50"/>
                  </a:cubicBezTo>
                  <a:cubicBezTo>
                    <a:pt x="40" y="49"/>
                    <a:pt x="38" y="48"/>
                    <a:pt x="35" y="47"/>
                  </a:cubicBezTo>
                  <a:cubicBezTo>
                    <a:pt x="33" y="47"/>
                    <a:pt x="30" y="46"/>
                    <a:pt x="26" y="45"/>
                  </a:cubicBezTo>
                  <a:cubicBezTo>
                    <a:pt x="22" y="44"/>
                    <a:pt x="19" y="43"/>
                    <a:pt x="16" y="42"/>
                  </a:cubicBezTo>
                  <a:cubicBezTo>
                    <a:pt x="13" y="40"/>
                    <a:pt x="11" y="39"/>
                    <a:pt x="9" y="37"/>
                  </a:cubicBezTo>
                  <a:cubicBezTo>
                    <a:pt x="7" y="36"/>
                    <a:pt x="5" y="34"/>
                    <a:pt x="4" y="32"/>
                  </a:cubicBezTo>
                  <a:cubicBezTo>
                    <a:pt x="3" y="29"/>
                    <a:pt x="3" y="27"/>
                    <a:pt x="3" y="24"/>
                  </a:cubicBezTo>
                  <a:cubicBezTo>
                    <a:pt x="3" y="20"/>
                    <a:pt x="3" y="16"/>
                    <a:pt x="5" y="13"/>
                  </a:cubicBezTo>
                  <a:cubicBezTo>
                    <a:pt x="6" y="10"/>
                    <a:pt x="8" y="8"/>
                    <a:pt x="11" y="6"/>
                  </a:cubicBezTo>
                  <a:cubicBezTo>
                    <a:pt x="14" y="4"/>
                    <a:pt x="17" y="2"/>
                    <a:pt x="20" y="1"/>
                  </a:cubicBezTo>
                  <a:cubicBezTo>
                    <a:pt x="24" y="0"/>
                    <a:pt x="27" y="0"/>
                    <a:pt x="31" y="0"/>
                  </a:cubicBezTo>
                  <a:cubicBezTo>
                    <a:pt x="37" y="0"/>
                    <a:pt x="42" y="1"/>
                    <a:pt x="46" y="2"/>
                  </a:cubicBezTo>
                  <a:cubicBezTo>
                    <a:pt x="51" y="4"/>
                    <a:pt x="55" y="6"/>
                    <a:pt x="58" y="9"/>
                  </a:cubicBezTo>
                  <a:cubicBezTo>
                    <a:pt x="52" y="19"/>
                    <a:pt x="52" y="19"/>
                    <a:pt x="5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4" name="Freeform 383"/>
            <p:cNvSpPr/>
            <p:nvPr/>
          </p:nvSpPr>
          <p:spPr bwMode="auto">
            <a:xfrm>
              <a:off x="7125440" y="3934867"/>
              <a:ext cx="44810" cy="94599"/>
            </a:xfrm>
            <a:custGeom>
              <a:avLst/>
              <a:gdLst>
                <a:gd name="T0" fmla="*/ 37 w 37"/>
                <a:gd name="T1" fmla="*/ 74 h 78"/>
                <a:gd name="T2" fmla="*/ 30 w 37"/>
                <a:gd name="T3" fmla="*/ 77 h 78"/>
                <a:gd name="T4" fmla="*/ 22 w 37"/>
                <a:gd name="T5" fmla="*/ 78 h 78"/>
                <a:gd name="T6" fmla="*/ 16 w 37"/>
                <a:gd name="T7" fmla="*/ 77 h 78"/>
                <a:gd name="T8" fmla="*/ 12 w 37"/>
                <a:gd name="T9" fmla="*/ 75 h 78"/>
                <a:gd name="T10" fmla="*/ 9 w 37"/>
                <a:gd name="T11" fmla="*/ 71 h 78"/>
                <a:gd name="T12" fmla="*/ 8 w 37"/>
                <a:gd name="T13" fmla="*/ 65 h 78"/>
                <a:gd name="T14" fmla="*/ 8 w 37"/>
                <a:gd name="T15" fmla="*/ 29 h 78"/>
                <a:gd name="T16" fmla="*/ 0 w 37"/>
                <a:gd name="T17" fmla="*/ 29 h 78"/>
                <a:gd name="T18" fmla="*/ 0 w 37"/>
                <a:gd name="T19" fmla="*/ 19 h 78"/>
                <a:gd name="T20" fmla="*/ 8 w 37"/>
                <a:gd name="T21" fmla="*/ 19 h 78"/>
                <a:gd name="T22" fmla="*/ 8 w 37"/>
                <a:gd name="T23" fmla="*/ 0 h 78"/>
                <a:gd name="T24" fmla="*/ 20 w 37"/>
                <a:gd name="T25" fmla="*/ 0 h 78"/>
                <a:gd name="T26" fmla="*/ 20 w 37"/>
                <a:gd name="T27" fmla="*/ 19 h 78"/>
                <a:gd name="T28" fmla="*/ 32 w 37"/>
                <a:gd name="T29" fmla="*/ 19 h 78"/>
                <a:gd name="T30" fmla="*/ 32 w 37"/>
                <a:gd name="T31" fmla="*/ 29 h 78"/>
                <a:gd name="T32" fmla="*/ 20 w 37"/>
                <a:gd name="T33" fmla="*/ 29 h 78"/>
                <a:gd name="T34" fmla="*/ 20 w 37"/>
                <a:gd name="T35" fmla="*/ 61 h 78"/>
                <a:gd name="T36" fmla="*/ 22 w 37"/>
                <a:gd name="T37" fmla="*/ 66 h 78"/>
                <a:gd name="T38" fmla="*/ 26 w 37"/>
                <a:gd name="T39" fmla="*/ 67 h 78"/>
                <a:gd name="T40" fmla="*/ 31 w 37"/>
                <a:gd name="T41" fmla="*/ 66 h 78"/>
                <a:gd name="T42" fmla="*/ 34 w 37"/>
                <a:gd name="T43" fmla="*/ 65 h 78"/>
                <a:gd name="T44" fmla="*/ 37 w 37"/>
                <a:gd name="T45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8">
                  <a:moveTo>
                    <a:pt x="37" y="74"/>
                  </a:moveTo>
                  <a:cubicBezTo>
                    <a:pt x="35" y="75"/>
                    <a:pt x="33" y="76"/>
                    <a:pt x="30" y="77"/>
                  </a:cubicBezTo>
                  <a:cubicBezTo>
                    <a:pt x="28" y="78"/>
                    <a:pt x="25" y="78"/>
                    <a:pt x="22" y="78"/>
                  </a:cubicBezTo>
                  <a:cubicBezTo>
                    <a:pt x="20" y="78"/>
                    <a:pt x="18" y="78"/>
                    <a:pt x="16" y="77"/>
                  </a:cubicBezTo>
                  <a:cubicBezTo>
                    <a:pt x="14" y="77"/>
                    <a:pt x="13" y="76"/>
                    <a:pt x="12" y="75"/>
                  </a:cubicBezTo>
                  <a:cubicBezTo>
                    <a:pt x="10" y="74"/>
                    <a:pt x="9" y="73"/>
                    <a:pt x="9" y="71"/>
                  </a:cubicBezTo>
                  <a:cubicBezTo>
                    <a:pt x="8" y="69"/>
                    <a:pt x="8" y="67"/>
                    <a:pt x="8" y="65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1" y="65"/>
                    <a:pt x="22" y="66"/>
                  </a:cubicBezTo>
                  <a:cubicBezTo>
                    <a:pt x="23" y="66"/>
                    <a:pt x="24" y="67"/>
                    <a:pt x="26" y="67"/>
                  </a:cubicBezTo>
                  <a:cubicBezTo>
                    <a:pt x="28" y="67"/>
                    <a:pt x="29" y="67"/>
                    <a:pt x="31" y="66"/>
                  </a:cubicBezTo>
                  <a:cubicBezTo>
                    <a:pt x="32" y="65"/>
                    <a:pt x="34" y="65"/>
                    <a:pt x="34" y="65"/>
                  </a:cubicBezTo>
                  <a:cubicBezTo>
                    <a:pt x="37" y="74"/>
                    <a:pt x="37" y="74"/>
                    <a:pt x="37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5" name="Freeform 384"/>
            <p:cNvSpPr>
              <a:spLocks noEditPoints="1"/>
            </p:cNvSpPr>
            <p:nvPr/>
          </p:nvSpPr>
          <p:spPr bwMode="auto">
            <a:xfrm>
              <a:off x="7173985" y="3957271"/>
              <a:ext cx="72194" cy="72194"/>
            </a:xfrm>
            <a:custGeom>
              <a:avLst/>
              <a:gdLst>
                <a:gd name="T0" fmla="*/ 30 w 60"/>
                <a:gd name="T1" fmla="*/ 60 h 60"/>
                <a:gd name="T2" fmla="*/ 18 w 60"/>
                <a:gd name="T3" fmla="*/ 58 h 60"/>
                <a:gd name="T4" fmla="*/ 8 w 60"/>
                <a:gd name="T5" fmla="*/ 52 h 60"/>
                <a:gd name="T6" fmla="*/ 2 w 60"/>
                <a:gd name="T7" fmla="*/ 42 h 60"/>
                <a:gd name="T8" fmla="*/ 0 w 60"/>
                <a:gd name="T9" fmla="*/ 30 h 60"/>
                <a:gd name="T10" fmla="*/ 2 w 60"/>
                <a:gd name="T11" fmla="*/ 19 h 60"/>
                <a:gd name="T12" fmla="*/ 8 w 60"/>
                <a:gd name="T13" fmla="*/ 9 h 60"/>
                <a:gd name="T14" fmla="*/ 18 w 60"/>
                <a:gd name="T15" fmla="*/ 2 h 60"/>
                <a:gd name="T16" fmla="*/ 30 w 60"/>
                <a:gd name="T17" fmla="*/ 0 h 60"/>
                <a:gd name="T18" fmla="*/ 43 w 60"/>
                <a:gd name="T19" fmla="*/ 3 h 60"/>
                <a:gd name="T20" fmla="*/ 52 w 60"/>
                <a:gd name="T21" fmla="*/ 9 h 60"/>
                <a:gd name="T22" fmla="*/ 58 w 60"/>
                <a:gd name="T23" fmla="*/ 18 h 60"/>
                <a:gd name="T24" fmla="*/ 60 w 60"/>
                <a:gd name="T25" fmla="*/ 30 h 60"/>
                <a:gd name="T26" fmla="*/ 60 w 60"/>
                <a:gd name="T27" fmla="*/ 32 h 60"/>
                <a:gd name="T28" fmla="*/ 60 w 60"/>
                <a:gd name="T29" fmla="*/ 34 h 60"/>
                <a:gd name="T30" fmla="*/ 13 w 60"/>
                <a:gd name="T31" fmla="*/ 34 h 60"/>
                <a:gd name="T32" fmla="*/ 15 w 60"/>
                <a:gd name="T33" fmla="*/ 41 h 60"/>
                <a:gd name="T34" fmla="*/ 19 w 60"/>
                <a:gd name="T35" fmla="*/ 47 h 60"/>
                <a:gd name="T36" fmla="*/ 24 w 60"/>
                <a:gd name="T37" fmla="*/ 50 h 60"/>
                <a:gd name="T38" fmla="*/ 31 w 60"/>
                <a:gd name="T39" fmla="*/ 51 h 60"/>
                <a:gd name="T40" fmla="*/ 36 w 60"/>
                <a:gd name="T41" fmla="*/ 51 h 60"/>
                <a:gd name="T42" fmla="*/ 40 w 60"/>
                <a:gd name="T43" fmla="*/ 49 h 60"/>
                <a:gd name="T44" fmla="*/ 44 w 60"/>
                <a:gd name="T45" fmla="*/ 46 h 60"/>
                <a:gd name="T46" fmla="*/ 46 w 60"/>
                <a:gd name="T47" fmla="*/ 42 h 60"/>
                <a:gd name="T48" fmla="*/ 56 w 60"/>
                <a:gd name="T49" fmla="*/ 45 h 60"/>
                <a:gd name="T50" fmla="*/ 47 w 60"/>
                <a:gd name="T51" fmla="*/ 56 h 60"/>
                <a:gd name="T52" fmla="*/ 30 w 60"/>
                <a:gd name="T53" fmla="*/ 60 h 60"/>
                <a:gd name="T54" fmla="*/ 48 w 60"/>
                <a:gd name="T55" fmla="*/ 26 h 60"/>
                <a:gd name="T56" fmla="*/ 46 w 60"/>
                <a:gd name="T57" fmla="*/ 19 h 60"/>
                <a:gd name="T58" fmla="*/ 42 w 60"/>
                <a:gd name="T59" fmla="*/ 14 h 60"/>
                <a:gd name="T60" fmla="*/ 37 w 60"/>
                <a:gd name="T61" fmla="*/ 10 h 60"/>
                <a:gd name="T62" fmla="*/ 30 w 60"/>
                <a:gd name="T63" fmla="*/ 9 h 60"/>
                <a:gd name="T64" fmla="*/ 24 w 60"/>
                <a:gd name="T65" fmla="*/ 10 h 60"/>
                <a:gd name="T66" fmla="*/ 18 w 60"/>
                <a:gd name="T67" fmla="*/ 14 h 60"/>
                <a:gd name="T68" fmla="*/ 15 w 60"/>
                <a:gd name="T69" fmla="*/ 19 h 60"/>
                <a:gd name="T70" fmla="*/ 13 w 60"/>
                <a:gd name="T71" fmla="*/ 26 h 60"/>
                <a:gd name="T72" fmla="*/ 48 w 60"/>
                <a:gd name="T73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26" y="60"/>
                    <a:pt x="22" y="60"/>
                    <a:pt x="18" y="58"/>
                  </a:cubicBezTo>
                  <a:cubicBezTo>
                    <a:pt x="14" y="56"/>
                    <a:pt x="11" y="54"/>
                    <a:pt x="8" y="52"/>
                  </a:cubicBezTo>
                  <a:cubicBezTo>
                    <a:pt x="6" y="49"/>
                    <a:pt x="4" y="46"/>
                    <a:pt x="2" y="42"/>
                  </a:cubicBezTo>
                  <a:cubicBezTo>
                    <a:pt x="1" y="38"/>
                    <a:pt x="0" y="34"/>
                    <a:pt x="0" y="30"/>
                  </a:cubicBezTo>
                  <a:cubicBezTo>
                    <a:pt x="0" y="26"/>
                    <a:pt x="1" y="22"/>
                    <a:pt x="2" y="19"/>
                  </a:cubicBezTo>
                  <a:cubicBezTo>
                    <a:pt x="4" y="15"/>
                    <a:pt x="6" y="12"/>
                    <a:pt x="8" y="9"/>
                  </a:cubicBezTo>
                  <a:cubicBezTo>
                    <a:pt x="11" y="6"/>
                    <a:pt x="14" y="4"/>
                    <a:pt x="18" y="2"/>
                  </a:cubicBezTo>
                  <a:cubicBezTo>
                    <a:pt x="22" y="1"/>
                    <a:pt x="26" y="0"/>
                    <a:pt x="30" y="0"/>
                  </a:cubicBezTo>
                  <a:cubicBezTo>
                    <a:pt x="35" y="0"/>
                    <a:pt x="39" y="1"/>
                    <a:pt x="43" y="3"/>
                  </a:cubicBezTo>
                  <a:cubicBezTo>
                    <a:pt x="46" y="4"/>
                    <a:pt x="50" y="6"/>
                    <a:pt x="52" y="9"/>
                  </a:cubicBezTo>
                  <a:cubicBezTo>
                    <a:pt x="55" y="12"/>
                    <a:pt x="57" y="15"/>
                    <a:pt x="58" y="18"/>
                  </a:cubicBezTo>
                  <a:cubicBezTo>
                    <a:pt x="59" y="22"/>
                    <a:pt x="60" y="26"/>
                    <a:pt x="60" y="30"/>
                  </a:cubicBezTo>
                  <a:cubicBezTo>
                    <a:pt x="60" y="31"/>
                    <a:pt x="60" y="32"/>
                    <a:pt x="60" y="32"/>
                  </a:cubicBezTo>
                  <a:cubicBezTo>
                    <a:pt x="60" y="33"/>
                    <a:pt x="60" y="34"/>
                    <a:pt x="60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14" y="39"/>
                    <a:pt x="15" y="41"/>
                  </a:cubicBezTo>
                  <a:cubicBezTo>
                    <a:pt x="16" y="43"/>
                    <a:pt x="17" y="45"/>
                    <a:pt x="19" y="47"/>
                  </a:cubicBezTo>
                  <a:cubicBezTo>
                    <a:pt x="20" y="48"/>
                    <a:pt x="22" y="49"/>
                    <a:pt x="24" y="50"/>
                  </a:cubicBezTo>
                  <a:cubicBezTo>
                    <a:pt x="26" y="51"/>
                    <a:pt x="29" y="51"/>
                    <a:pt x="31" y="51"/>
                  </a:cubicBezTo>
                  <a:cubicBezTo>
                    <a:pt x="32" y="51"/>
                    <a:pt x="34" y="51"/>
                    <a:pt x="36" y="51"/>
                  </a:cubicBezTo>
                  <a:cubicBezTo>
                    <a:pt x="37" y="50"/>
                    <a:pt x="39" y="50"/>
                    <a:pt x="40" y="49"/>
                  </a:cubicBezTo>
                  <a:cubicBezTo>
                    <a:pt x="41" y="48"/>
                    <a:pt x="43" y="47"/>
                    <a:pt x="44" y="46"/>
                  </a:cubicBezTo>
                  <a:cubicBezTo>
                    <a:pt x="45" y="45"/>
                    <a:pt x="45" y="44"/>
                    <a:pt x="46" y="42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4" y="50"/>
                    <a:pt x="51" y="53"/>
                    <a:pt x="47" y="56"/>
                  </a:cubicBezTo>
                  <a:cubicBezTo>
                    <a:pt x="42" y="59"/>
                    <a:pt x="36" y="60"/>
                    <a:pt x="30" y="60"/>
                  </a:cubicBezTo>
                  <a:close/>
                  <a:moveTo>
                    <a:pt x="48" y="26"/>
                  </a:moveTo>
                  <a:cubicBezTo>
                    <a:pt x="48" y="23"/>
                    <a:pt x="47" y="21"/>
                    <a:pt x="46" y="19"/>
                  </a:cubicBezTo>
                  <a:cubicBezTo>
                    <a:pt x="45" y="17"/>
                    <a:pt x="44" y="15"/>
                    <a:pt x="42" y="14"/>
                  </a:cubicBezTo>
                  <a:cubicBezTo>
                    <a:pt x="41" y="12"/>
                    <a:pt x="39" y="11"/>
                    <a:pt x="37" y="10"/>
                  </a:cubicBezTo>
                  <a:cubicBezTo>
                    <a:pt x="35" y="9"/>
                    <a:pt x="33" y="9"/>
                    <a:pt x="30" y="9"/>
                  </a:cubicBezTo>
                  <a:cubicBezTo>
                    <a:pt x="28" y="9"/>
                    <a:pt x="26" y="9"/>
                    <a:pt x="24" y="10"/>
                  </a:cubicBezTo>
                  <a:cubicBezTo>
                    <a:pt x="22" y="11"/>
                    <a:pt x="20" y="12"/>
                    <a:pt x="18" y="14"/>
                  </a:cubicBezTo>
                  <a:cubicBezTo>
                    <a:pt x="17" y="15"/>
                    <a:pt x="16" y="17"/>
                    <a:pt x="15" y="19"/>
                  </a:cubicBezTo>
                  <a:cubicBezTo>
                    <a:pt x="14" y="21"/>
                    <a:pt x="13" y="23"/>
                    <a:pt x="13" y="26"/>
                  </a:cubicBezTo>
                  <a:cubicBezTo>
                    <a:pt x="48" y="26"/>
                    <a:pt x="48" y="26"/>
                    <a:pt x="4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6" name="Freeform 385"/>
            <p:cNvSpPr>
              <a:spLocks noEditPoints="1"/>
            </p:cNvSpPr>
            <p:nvPr/>
          </p:nvSpPr>
          <p:spPr bwMode="auto">
            <a:xfrm>
              <a:off x="7258625" y="3957271"/>
              <a:ext cx="70949" cy="99578"/>
            </a:xfrm>
            <a:custGeom>
              <a:avLst/>
              <a:gdLst>
                <a:gd name="T0" fmla="*/ 33 w 59"/>
                <a:gd name="T1" fmla="*/ 60 h 83"/>
                <a:gd name="T2" fmla="*/ 21 w 59"/>
                <a:gd name="T3" fmla="*/ 57 h 83"/>
                <a:gd name="T4" fmla="*/ 12 w 59"/>
                <a:gd name="T5" fmla="*/ 48 h 83"/>
                <a:gd name="T6" fmla="*/ 12 w 59"/>
                <a:gd name="T7" fmla="*/ 83 h 83"/>
                <a:gd name="T8" fmla="*/ 0 w 59"/>
                <a:gd name="T9" fmla="*/ 83 h 83"/>
                <a:gd name="T10" fmla="*/ 0 w 59"/>
                <a:gd name="T11" fmla="*/ 1 h 83"/>
                <a:gd name="T12" fmla="*/ 11 w 59"/>
                <a:gd name="T13" fmla="*/ 1 h 83"/>
                <a:gd name="T14" fmla="*/ 11 w 59"/>
                <a:gd name="T15" fmla="*/ 12 h 83"/>
                <a:gd name="T16" fmla="*/ 20 w 59"/>
                <a:gd name="T17" fmla="*/ 3 h 83"/>
                <a:gd name="T18" fmla="*/ 32 w 59"/>
                <a:gd name="T19" fmla="*/ 0 h 83"/>
                <a:gd name="T20" fmla="*/ 43 w 59"/>
                <a:gd name="T21" fmla="*/ 3 h 83"/>
                <a:gd name="T22" fmla="*/ 51 w 59"/>
                <a:gd name="T23" fmla="*/ 9 h 83"/>
                <a:gd name="T24" fmla="*/ 57 w 59"/>
                <a:gd name="T25" fmla="*/ 19 h 83"/>
                <a:gd name="T26" fmla="*/ 59 w 59"/>
                <a:gd name="T27" fmla="*/ 30 h 83"/>
                <a:gd name="T28" fmla="*/ 57 w 59"/>
                <a:gd name="T29" fmla="*/ 42 h 83"/>
                <a:gd name="T30" fmla="*/ 52 w 59"/>
                <a:gd name="T31" fmla="*/ 52 h 83"/>
                <a:gd name="T32" fmla="*/ 44 w 59"/>
                <a:gd name="T33" fmla="*/ 58 h 83"/>
                <a:gd name="T34" fmla="*/ 33 w 59"/>
                <a:gd name="T35" fmla="*/ 60 h 83"/>
                <a:gd name="T36" fmla="*/ 29 w 59"/>
                <a:gd name="T37" fmla="*/ 50 h 83"/>
                <a:gd name="T38" fmla="*/ 36 w 59"/>
                <a:gd name="T39" fmla="*/ 48 h 83"/>
                <a:gd name="T40" fmla="*/ 42 w 59"/>
                <a:gd name="T41" fmla="*/ 44 h 83"/>
                <a:gd name="T42" fmla="*/ 45 w 59"/>
                <a:gd name="T43" fmla="*/ 37 h 83"/>
                <a:gd name="T44" fmla="*/ 47 w 59"/>
                <a:gd name="T45" fmla="*/ 30 h 83"/>
                <a:gd name="T46" fmla="*/ 45 w 59"/>
                <a:gd name="T47" fmla="*/ 23 h 83"/>
                <a:gd name="T48" fmla="*/ 41 w 59"/>
                <a:gd name="T49" fmla="*/ 16 h 83"/>
                <a:gd name="T50" fmla="*/ 36 w 59"/>
                <a:gd name="T51" fmla="*/ 12 h 83"/>
                <a:gd name="T52" fmla="*/ 28 w 59"/>
                <a:gd name="T53" fmla="*/ 11 h 83"/>
                <a:gd name="T54" fmla="*/ 23 w 59"/>
                <a:gd name="T55" fmla="*/ 11 h 83"/>
                <a:gd name="T56" fmla="*/ 19 w 59"/>
                <a:gd name="T57" fmla="*/ 14 h 83"/>
                <a:gd name="T58" fmla="*/ 15 w 59"/>
                <a:gd name="T59" fmla="*/ 17 h 83"/>
                <a:gd name="T60" fmla="*/ 12 w 59"/>
                <a:gd name="T61" fmla="*/ 22 h 83"/>
                <a:gd name="T62" fmla="*/ 12 w 59"/>
                <a:gd name="T63" fmla="*/ 37 h 83"/>
                <a:gd name="T64" fmla="*/ 15 w 59"/>
                <a:gd name="T65" fmla="*/ 42 h 83"/>
                <a:gd name="T66" fmla="*/ 19 w 59"/>
                <a:gd name="T67" fmla="*/ 46 h 83"/>
                <a:gd name="T68" fmla="*/ 24 w 59"/>
                <a:gd name="T69" fmla="*/ 49 h 83"/>
                <a:gd name="T70" fmla="*/ 29 w 59"/>
                <a:gd name="T71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83">
                  <a:moveTo>
                    <a:pt x="33" y="60"/>
                  </a:moveTo>
                  <a:cubicBezTo>
                    <a:pt x="29" y="60"/>
                    <a:pt x="24" y="59"/>
                    <a:pt x="21" y="57"/>
                  </a:cubicBezTo>
                  <a:cubicBezTo>
                    <a:pt x="17" y="55"/>
                    <a:pt x="15" y="52"/>
                    <a:pt x="12" y="48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8"/>
                    <a:pt x="16" y="5"/>
                    <a:pt x="20" y="3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6" y="0"/>
                    <a:pt x="39" y="1"/>
                    <a:pt x="43" y="3"/>
                  </a:cubicBezTo>
                  <a:cubicBezTo>
                    <a:pt x="46" y="4"/>
                    <a:pt x="49" y="6"/>
                    <a:pt x="51" y="9"/>
                  </a:cubicBezTo>
                  <a:cubicBezTo>
                    <a:pt x="54" y="12"/>
                    <a:pt x="56" y="15"/>
                    <a:pt x="57" y="19"/>
                  </a:cubicBezTo>
                  <a:cubicBezTo>
                    <a:pt x="58" y="22"/>
                    <a:pt x="59" y="26"/>
                    <a:pt x="59" y="30"/>
                  </a:cubicBezTo>
                  <a:cubicBezTo>
                    <a:pt x="59" y="34"/>
                    <a:pt x="58" y="38"/>
                    <a:pt x="57" y="42"/>
                  </a:cubicBezTo>
                  <a:cubicBezTo>
                    <a:pt x="56" y="46"/>
                    <a:pt x="54" y="49"/>
                    <a:pt x="52" y="52"/>
                  </a:cubicBezTo>
                  <a:cubicBezTo>
                    <a:pt x="50" y="54"/>
                    <a:pt x="47" y="56"/>
                    <a:pt x="44" y="58"/>
                  </a:cubicBezTo>
                  <a:cubicBezTo>
                    <a:pt x="41" y="60"/>
                    <a:pt x="37" y="60"/>
                    <a:pt x="33" y="60"/>
                  </a:cubicBezTo>
                  <a:close/>
                  <a:moveTo>
                    <a:pt x="29" y="50"/>
                  </a:moveTo>
                  <a:cubicBezTo>
                    <a:pt x="32" y="50"/>
                    <a:pt x="34" y="49"/>
                    <a:pt x="36" y="48"/>
                  </a:cubicBezTo>
                  <a:cubicBezTo>
                    <a:pt x="38" y="47"/>
                    <a:pt x="40" y="46"/>
                    <a:pt x="42" y="44"/>
                  </a:cubicBezTo>
                  <a:cubicBezTo>
                    <a:pt x="43" y="42"/>
                    <a:pt x="44" y="40"/>
                    <a:pt x="45" y="37"/>
                  </a:cubicBezTo>
                  <a:cubicBezTo>
                    <a:pt x="46" y="35"/>
                    <a:pt x="47" y="33"/>
                    <a:pt x="47" y="30"/>
                  </a:cubicBezTo>
                  <a:cubicBezTo>
                    <a:pt x="47" y="27"/>
                    <a:pt x="46" y="25"/>
                    <a:pt x="45" y="23"/>
                  </a:cubicBezTo>
                  <a:cubicBezTo>
                    <a:pt x="44" y="20"/>
                    <a:pt x="43" y="18"/>
                    <a:pt x="41" y="16"/>
                  </a:cubicBezTo>
                  <a:cubicBezTo>
                    <a:pt x="40" y="15"/>
                    <a:pt x="38" y="13"/>
                    <a:pt x="36" y="12"/>
                  </a:cubicBezTo>
                  <a:cubicBezTo>
                    <a:pt x="33" y="11"/>
                    <a:pt x="31" y="11"/>
                    <a:pt x="28" y="11"/>
                  </a:cubicBezTo>
                  <a:cubicBezTo>
                    <a:pt x="27" y="11"/>
                    <a:pt x="25" y="11"/>
                    <a:pt x="23" y="11"/>
                  </a:cubicBezTo>
                  <a:cubicBezTo>
                    <a:pt x="22" y="12"/>
                    <a:pt x="20" y="13"/>
                    <a:pt x="19" y="14"/>
                  </a:cubicBezTo>
                  <a:cubicBezTo>
                    <a:pt x="17" y="15"/>
                    <a:pt x="16" y="16"/>
                    <a:pt x="15" y="17"/>
                  </a:cubicBezTo>
                  <a:cubicBezTo>
                    <a:pt x="14" y="19"/>
                    <a:pt x="13" y="20"/>
                    <a:pt x="12" y="22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9"/>
                    <a:pt x="14" y="41"/>
                    <a:pt x="15" y="42"/>
                  </a:cubicBezTo>
                  <a:cubicBezTo>
                    <a:pt x="17" y="44"/>
                    <a:pt x="18" y="45"/>
                    <a:pt x="19" y="46"/>
                  </a:cubicBezTo>
                  <a:cubicBezTo>
                    <a:pt x="21" y="47"/>
                    <a:pt x="22" y="48"/>
                    <a:pt x="24" y="49"/>
                  </a:cubicBezTo>
                  <a:cubicBezTo>
                    <a:pt x="26" y="50"/>
                    <a:pt x="27" y="50"/>
                    <a:pt x="29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7" name="Freeform 386"/>
            <p:cNvSpPr>
              <a:spLocks noEditPoints="1"/>
            </p:cNvSpPr>
            <p:nvPr/>
          </p:nvSpPr>
          <p:spPr bwMode="auto">
            <a:xfrm>
              <a:off x="7374384" y="3948558"/>
              <a:ext cx="69704" cy="80907"/>
            </a:xfrm>
            <a:custGeom>
              <a:avLst/>
              <a:gdLst>
                <a:gd name="T0" fmla="*/ 57 w 57"/>
                <a:gd name="T1" fmla="*/ 34 h 67"/>
                <a:gd name="T2" fmla="*/ 55 w 57"/>
                <a:gd name="T3" fmla="*/ 47 h 67"/>
                <a:gd name="T4" fmla="*/ 49 w 57"/>
                <a:gd name="T5" fmla="*/ 58 h 67"/>
                <a:gd name="T6" fmla="*/ 40 w 57"/>
                <a:gd name="T7" fmla="*/ 65 h 67"/>
                <a:gd name="T8" fmla="*/ 28 w 57"/>
                <a:gd name="T9" fmla="*/ 67 h 67"/>
                <a:gd name="T10" fmla="*/ 17 w 57"/>
                <a:gd name="T11" fmla="*/ 65 h 67"/>
                <a:gd name="T12" fmla="*/ 8 w 57"/>
                <a:gd name="T13" fmla="*/ 58 h 67"/>
                <a:gd name="T14" fmla="*/ 2 w 57"/>
                <a:gd name="T15" fmla="*/ 47 h 67"/>
                <a:gd name="T16" fmla="*/ 0 w 57"/>
                <a:gd name="T17" fmla="*/ 34 h 67"/>
                <a:gd name="T18" fmla="*/ 2 w 57"/>
                <a:gd name="T19" fmla="*/ 20 h 67"/>
                <a:gd name="T20" fmla="*/ 8 w 57"/>
                <a:gd name="T21" fmla="*/ 9 h 67"/>
                <a:gd name="T22" fmla="*/ 17 w 57"/>
                <a:gd name="T23" fmla="*/ 2 h 67"/>
                <a:gd name="T24" fmla="*/ 28 w 57"/>
                <a:gd name="T25" fmla="*/ 0 h 67"/>
                <a:gd name="T26" fmla="*/ 40 w 57"/>
                <a:gd name="T27" fmla="*/ 2 h 67"/>
                <a:gd name="T28" fmla="*/ 49 w 57"/>
                <a:gd name="T29" fmla="*/ 9 h 67"/>
                <a:gd name="T30" fmla="*/ 55 w 57"/>
                <a:gd name="T31" fmla="*/ 20 h 67"/>
                <a:gd name="T32" fmla="*/ 57 w 57"/>
                <a:gd name="T33" fmla="*/ 34 h 67"/>
                <a:gd name="T34" fmla="*/ 44 w 57"/>
                <a:gd name="T35" fmla="*/ 34 h 67"/>
                <a:gd name="T36" fmla="*/ 43 w 57"/>
                <a:gd name="T37" fmla="*/ 25 h 67"/>
                <a:gd name="T38" fmla="*/ 40 w 57"/>
                <a:gd name="T39" fmla="*/ 17 h 67"/>
                <a:gd name="T40" fmla="*/ 35 w 57"/>
                <a:gd name="T41" fmla="*/ 13 h 67"/>
                <a:gd name="T42" fmla="*/ 28 w 57"/>
                <a:gd name="T43" fmla="*/ 11 h 67"/>
                <a:gd name="T44" fmla="*/ 22 w 57"/>
                <a:gd name="T45" fmla="*/ 13 h 67"/>
                <a:gd name="T46" fmla="*/ 17 w 57"/>
                <a:gd name="T47" fmla="*/ 17 h 67"/>
                <a:gd name="T48" fmla="*/ 13 w 57"/>
                <a:gd name="T49" fmla="*/ 25 h 67"/>
                <a:gd name="T50" fmla="*/ 12 w 57"/>
                <a:gd name="T51" fmla="*/ 34 h 67"/>
                <a:gd name="T52" fmla="*/ 13 w 57"/>
                <a:gd name="T53" fmla="*/ 43 h 67"/>
                <a:gd name="T54" fmla="*/ 17 w 57"/>
                <a:gd name="T55" fmla="*/ 50 h 67"/>
                <a:gd name="T56" fmla="*/ 22 w 57"/>
                <a:gd name="T57" fmla="*/ 54 h 67"/>
                <a:gd name="T58" fmla="*/ 28 w 57"/>
                <a:gd name="T59" fmla="*/ 56 h 67"/>
                <a:gd name="T60" fmla="*/ 35 w 57"/>
                <a:gd name="T61" fmla="*/ 54 h 67"/>
                <a:gd name="T62" fmla="*/ 40 w 57"/>
                <a:gd name="T63" fmla="*/ 50 h 67"/>
                <a:gd name="T64" fmla="*/ 43 w 57"/>
                <a:gd name="T65" fmla="*/ 43 h 67"/>
                <a:gd name="T66" fmla="*/ 44 w 57"/>
                <a:gd name="T67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67">
                  <a:moveTo>
                    <a:pt x="57" y="34"/>
                  </a:moveTo>
                  <a:cubicBezTo>
                    <a:pt x="57" y="39"/>
                    <a:pt x="56" y="43"/>
                    <a:pt x="55" y="47"/>
                  </a:cubicBezTo>
                  <a:cubicBezTo>
                    <a:pt x="53" y="51"/>
                    <a:pt x="51" y="55"/>
                    <a:pt x="49" y="58"/>
                  </a:cubicBezTo>
                  <a:cubicBezTo>
                    <a:pt x="46" y="61"/>
                    <a:pt x="43" y="63"/>
                    <a:pt x="40" y="65"/>
                  </a:cubicBezTo>
                  <a:cubicBezTo>
                    <a:pt x="36" y="67"/>
                    <a:pt x="33" y="67"/>
                    <a:pt x="28" y="67"/>
                  </a:cubicBezTo>
                  <a:cubicBezTo>
                    <a:pt x="24" y="67"/>
                    <a:pt x="21" y="67"/>
                    <a:pt x="17" y="65"/>
                  </a:cubicBezTo>
                  <a:cubicBezTo>
                    <a:pt x="14" y="63"/>
                    <a:pt x="11" y="61"/>
                    <a:pt x="8" y="58"/>
                  </a:cubicBezTo>
                  <a:cubicBezTo>
                    <a:pt x="6" y="55"/>
                    <a:pt x="4" y="51"/>
                    <a:pt x="2" y="47"/>
                  </a:cubicBezTo>
                  <a:cubicBezTo>
                    <a:pt x="1" y="43"/>
                    <a:pt x="0" y="39"/>
                    <a:pt x="0" y="34"/>
                  </a:cubicBezTo>
                  <a:cubicBezTo>
                    <a:pt x="0" y="29"/>
                    <a:pt x="1" y="24"/>
                    <a:pt x="2" y="20"/>
                  </a:cubicBezTo>
                  <a:cubicBezTo>
                    <a:pt x="4" y="16"/>
                    <a:pt x="6" y="12"/>
                    <a:pt x="8" y="9"/>
                  </a:cubicBezTo>
                  <a:cubicBezTo>
                    <a:pt x="11" y="6"/>
                    <a:pt x="14" y="4"/>
                    <a:pt x="17" y="2"/>
                  </a:cubicBezTo>
                  <a:cubicBezTo>
                    <a:pt x="21" y="1"/>
                    <a:pt x="24" y="0"/>
                    <a:pt x="28" y="0"/>
                  </a:cubicBezTo>
                  <a:cubicBezTo>
                    <a:pt x="33" y="0"/>
                    <a:pt x="36" y="1"/>
                    <a:pt x="40" y="2"/>
                  </a:cubicBezTo>
                  <a:cubicBezTo>
                    <a:pt x="43" y="4"/>
                    <a:pt x="46" y="6"/>
                    <a:pt x="49" y="9"/>
                  </a:cubicBezTo>
                  <a:cubicBezTo>
                    <a:pt x="51" y="12"/>
                    <a:pt x="53" y="16"/>
                    <a:pt x="55" y="20"/>
                  </a:cubicBezTo>
                  <a:cubicBezTo>
                    <a:pt x="56" y="24"/>
                    <a:pt x="57" y="29"/>
                    <a:pt x="57" y="34"/>
                  </a:cubicBezTo>
                  <a:close/>
                  <a:moveTo>
                    <a:pt x="44" y="34"/>
                  </a:moveTo>
                  <a:cubicBezTo>
                    <a:pt x="44" y="30"/>
                    <a:pt x="44" y="27"/>
                    <a:pt x="43" y="25"/>
                  </a:cubicBezTo>
                  <a:cubicBezTo>
                    <a:pt x="43" y="22"/>
                    <a:pt x="41" y="19"/>
                    <a:pt x="40" y="17"/>
                  </a:cubicBezTo>
                  <a:cubicBezTo>
                    <a:pt x="39" y="15"/>
                    <a:pt x="37" y="14"/>
                    <a:pt x="35" y="13"/>
                  </a:cubicBezTo>
                  <a:cubicBezTo>
                    <a:pt x="33" y="12"/>
                    <a:pt x="31" y="11"/>
                    <a:pt x="28" y="11"/>
                  </a:cubicBezTo>
                  <a:cubicBezTo>
                    <a:pt x="26" y="11"/>
                    <a:pt x="24" y="12"/>
                    <a:pt x="22" y="13"/>
                  </a:cubicBezTo>
                  <a:cubicBezTo>
                    <a:pt x="20" y="14"/>
                    <a:pt x="18" y="15"/>
                    <a:pt x="17" y="17"/>
                  </a:cubicBezTo>
                  <a:cubicBezTo>
                    <a:pt x="15" y="19"/>
                    <a:pt x="14" y="22"/>
                    <a:pt x="13" y="25"/>
                  </a:cubicBezTo>
                  <a:cubicBezTo>
                    <a:pt x="13" y="27"/>
                    <a:pt x="12" y="30"/>
                    <a:pt x="12" y="34"/>
                  </a:cubicBezTo>
                  <a:cubicBezTo>
                    <a:pt x="12" y="37"/>
                    <a:pt x="13" y="40"/>
                    <a:pt x="13" y="43"/>
                  </a:cubicBezTo>
                  <a:cubicBezTo>
                    <a:pt x="14" y="46"/>
                    <a:pt x="15" y="48"/>
                    <a:pt x="17" y="50"/>
                  </a:cubicBezTo>
                  <a:cubicBezTo>
                    <a:pt x="18" y="52"/>
                    <a:pt x="20" y="53"/>
                    <a:pt x="22" y="54"/>
                  </a:cubicBezTo>
                  <a:cubicBezTo>
                    <a:pt x="24" y="56"/>
                    <a:pt x="26" y="56"/>
                    <a:pt x="28" y="56"/>
                  </a:cubicBezTo>
                  <a:cubicBezTo>
                    <a:pt x="31" y="56"/>
                    <a:pt x="33" y="56"/>
                    <a:pt x="35" y="54"/>
                  </a:cubicBezTo>
                  <a:cubicBezTo>
                    <a:pt x="37" y="53"/>
                    <a:pt x="39" y="52"/>
                    <a:pt x="40" y="50"/>
                  </a:cubicBezTo>
                  <a:cubicBezTo>
                    <a:pt x="41" y="48"/>
                    <a:pt x="43" y="46"/>
                    <a:pt x="43" y="43"/>
                  </a:cubicBezTo>
                  <a:cubicBezTo>
                    <a:pt x="44" y="40"/>
                    <a:pt x="44" y="37"/>
                    <a:pt x="44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8" name="Freeform 387"/>
            <p:cNvSpPr/>
            <p:nvPr/>
          </p:nvSpPr>
          <p:spPr bwMode="auto">
            <a:xfrm>
              <a:off x="7454046" y="3951048"/>
              <a:ext cx="64725" cy="97088"/>
            </a:xfrm>
            <a:custGeom>
              <a:avLst/>
              <a:gdLst>
                <a:gd name="T0" fmla="*/ 38 w 53"/>
                <a:gd name="T1" fmla="*/ 38 h 81"/>
                <a:gd name="T2" fmla="*/ 44 w 53"/>
                <a:gd name="T3" fmla="*/ 40 h 81"/>
                <a:gd name="T4" fmla="*/ 49 w 53"/>
                <a:gd name="T5" fmla="*/ 45 h 81"/>
                <a:gd name="T6" fmla="*/ 52 w 53"/>
                <a:gd name="T7" fmla="*/ 51 h 81"/>
                <a:gd name="T8" fmla="*/ 53 w 53"/>
                <a:gd name="T9" fmla="*/ 58 h 81"/>
                <a:gd name="T10" fmla="*/ 51 w 53"/>
                <a:gd name="T11" fmla="*/ 67 h 81"/>
                <a:gd name="T12" fmla="*/ 46 w 53"/>
                <a:gd name="T13" fmla="*/ 74 h 81"/>
                <a:gd name="T14" fmla="*/ 37 w 53"/>
                <a:gd name="T15" fmla="*/ 79 h 81"/>
                <a:gd name="T16" fmla="*/ 25 w 53"/>
                <a:gd name="T17" fmla="*/ 81 h 81"/>
                <a:gd name="T18" fmla="*/ 11 w 53"/>
                <a:gd name="T19" fmla="*/ 78 h 81"/>
                <a:gd name="T20" fmla="*/ 0 w 53"/>
                <a:gd name="T21" fmla="*/ 69 h 81"/>
                <a:gd name="T22" fmla="*/ 8 w 53"/>
                <a:gd name="T23" fmla="*/ 61 h 81"/>
                <a:gd name="T24" fmla="*/ 15 w 53"/>
                <a:gd name="T25" fmla="*/ 67 h 81"/>
                <a:gd name="T26" fmla="*/ 25 w 53"/>
                <a:gd name="T27" fmla="*/ 70 h 81"/>
                <a:gd name="T28" fmla="*/ 37 w 53"/>
                <a:gd name="T29" fmla="*/ 66 h 81"/>
                <a:gd name="T30" fmla="*/ 41 w 53"/>
                <a:gd name="T31" fmla="*/ 57 h 81"/>
                <a:gd name="T32" fmla="*/ 36 w 53"/>
                <a:gd name="T33" fmla="*/ 47 h 81"/>
                <a:gd name="T34" fmla="*/ 23 w 53"/>
                <a:gd name="T35" fmla="*/ 43 h 81"/>
                <a:gd name="T36" fmla="*/ 20 w 53"/>
                <a:gd name="T37" fmla="*/ 43 h 81"/>
                <a:gd name="T38" fmla="*/ 20 w 53"/>
                <a:gd name="T39" fmla="*/ 34 h 81"/>
                <a:gd name="T40" fmla="*/ 23 w 53"/>
                <a:gd name="T41" fmla="*/ 34 h 81"/>
                <a:gd name="T42" fmla="*/ 35 w 53"/>
                <a:gd name="T43" fmla="*/ 30 h 81"/>
                <a:gd name="T44" fmla="*/ 39 w 53"/>
                <a:gd name="T45" fmla="*/ 21 h 81"/>
                <a:gd name="T46" fmla="*/ 35 w 53"/>
                <a:gd name="T47" fmla="*/ 13 h 81"/>
                <a:gd name="T48" fmla="*/ 26 w 53"/>
                <a:gd name="T49" fmla="*/ 11 h 81"/>
                <a:gd name="T50" fmla="*/ 16 w 53"/>
                <a:gd name="T51" fmla="*/ 13 h 81"/>
                <a:gd name="T52" fmla="*/ 9 w 53"/>
                <a:gd name="T53" fmla="*/ 20 h 81"/>
                <a:gd name="T54" fmla="*/ 1 w 53"/>
                <a:gd name="T55" fmla="*/ 12 h 81"/>
                <a:gd name="T56" fmla="*/ 6 w 53"/>
                <a:gd name="T57" fmla="*/ 7 h 81"/>
                <a:gd name="T58" fmla="*/ 12 w 53"/>
                <a:gd name="T59" fmla="*/ 3 h 81"/>
                <a:gd name="T60" fmla="*/ 19 w 53"/>
                <a:gd name="T61" fmla="*/ 1 h 81"/>
                <a:gd name="T62" fmla="*/ 27 w 53"/>
                <a:gd name="T63" fmla="*/ 0 h 81"/>
                <a:gd name="T64" fmla="*/ 37 w 53"/>
                <a:gd name="T65" fmla="*/ 2 h 81"/>
                <a:gd name="T66" fmla="*/ 45 w 53"/>
                <a:gd name="T67" fmla="*/ 6 h 81"/>
                <a:gd name="T68" fmla="*/ 50 w 53"/>
                <a:gd name="T69" fmla="*/ 12 h 81"/>
                <a:gd name="T70" fmla="*/ 52 w 53"/>
                <a:gd name="T71" fmla="*/ 20 h 81"/>
                <a:gd name="T72" fmla="*/ 51 w 53"/>
                <a:gd name="T73" fmla="*/ 26 h 81"/>
                <a:gd name="T74" fmla="*/ 48 w 53"/>
                <a:gd name="T75" fmla="*/ 32 h 81"/>
                <a:gd name="T76" fmla="*/ 44 w 53"/>
                <a:gd name="T77" fmla="*/ 36 h 81"/>
                <a:gd name="T78" fmla="*/ 38 w 53"/>
                <a:gd name="T79" fmla="*/ 3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81">
                  <a:moveTo>
                    <a:pt x="38" y="38"/>
                  </a:moveTo>
                  <a:cubicBezTo>
                    <a:pt x="40" y="38"/>
                    <a:pt x="42" y="39"/>
                    <a:pt x="44" y="40"/>
                  </a:cubicBezTo>
                  <a:cubicBezTo>
                    <a:pt x="46" y="42"/>
                    <a:pt x="48" y="43"/>
                    <a:pt x="49" y="45"/>
                  </a:cubicBezTo>
                  <a:cubicBezTo>
                    <a:pt x="50" y="46"/>
                    <a:pt x="51" y="48"/>
                    <a:pt x="52" y="51"/>
                  </a:cubicBezTo>
                  <a:cubicBezTo>
                    <a:pt x="53" y="53"/>
                    <a:pt x="53" y="55"/>
                    <a:pt x="53" y="58"/>
                  </a:cubicBezTo>
                  <a:cubicBezTo>
                    <a:pt x="53" y="61"/>
                    <a:pt x="53" y="64"/>
                    <a:pt x="51" y="67"/>
                  </a:cubicBezTo>
                  <a:cubicBezTo>
                    <a:pt x="50" y="70"/>
                    <a:pt x="48" y="72"/>
                    <a:pt x="46" y="74"/>
                  </a:cubicBezTo>
                  <a:cubicBezTo>
                    <a:pt x="43" y="76"/>
                    <a:pt x="40" y="78"/>
                    <a:pt x="37" y="79"/>
                  </a:cubicBezTo>
                  <a:cubicBezTo>
                    <a:pt x="34" y="80"/>
                    <a:pt x="30" y="81"/>
                    <a:pt x="25" y="81"/>
                  </a:cubicBezTo>
                  <a:cubicBezTo>
                    <a:pt x="20" y="81"/>
                    <a:pt x="15" y="80"/>
                    <a:pt x="11" y="78"/>
                  </a:cubicBezTo>
                  <a:cubicBezTo>
                    <a:pt x="6" y="76"/>
                    <a:pt x="3" y="73"/>
                    <a:pt x="0" y="69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9" y="63"/>
                    <a:pt x="12" y="66"/>
                    <a:pt x="15" y="67"/>
                  </a:cubicBezTo>
                  <a:cubicBezTo>
                    <a:pt x="17" y="69"/>
                    <a:pt x="21" y="70"/>
                    <a:pt x="25" y="70"/>
                  </a:cubicBezTo>
                  <a:cubicBezTo>
                    <a:pt x="30" y="70"/>
                    <a:pt x="34" y="68"/>
                    <a:pt x="37" y="66"/>
                  </a:cubicBezTo>
                  <a:cubicBezTo>
                    <a:pt x="39" y="64"/>
                    <a:pt x="41" y="61"/>
                    <a:pt x="41" y="57"/>
                  </a:cubicBezTo>
                  <a:cubicBezTo>
                    <a:pt x="41" y="53"/>
                    <a:pt x="39" y="49"/>
                    <a:pt x="36" y="47"/>
                  </a:cubicBezTo>
                  <a:cubicBezTo>
                    <a:pt x="33" y="44"/>
                    <a:pt x="29" y="43"/>
                    <a:pt x="23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8" y="34"/>
                    <a:pt x="32" y="32"/>
                    <a:pt x="35" y="30"/>
                  </a:cubicBezTo>
                  <a:cubicBezTo>
                    <a:pt x="37" y="28"/>
                    <a:pt x="39" y="25"/>
                    <a:pt x="39" y="21"/>
                  </a:cubicBezTo>
                  <a:cubicBezTo>
                    <a:pt x="39" y="18"/>
                    <a:pt x="38" y="15"/>
                    <a:pt x="35" y="13"/>
                  </a:cubicBezTo>
                  <a:cubicBezTo>
                    <a:pt x="33" y="12"/>
                    <a:pt x="30" y="11"/>
                    <a:pt x="26" y="11"/>
                  </a:cubicBezTo>
                  <a:cubicBezTo>
                    <a:pt x="22" y="11"/>
                    <a:pt x="19" y="12"/>
                    <a:pt x="16" y="13"/>
                  </a:cubicBezTo>
                  <a:cubicBezTo>
                    <a:pt x="13" y="15"/>
                    <a:pt x="11" y="17"/>
                    <a:pt x="9" y="2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0"/>
                    <a:pt x="4" y="9"/>
                    <a:pt x="6" y="7"/>
                  </a:cubicBezTo>
                  <a:cubicBezTo>
                    <a:pt x="7" y="6"/>
                    <a:pt x="9" y="5"/>
                    <a:pt x="12" y="3"/>
                  </a:cubicBezTo>
                  <a:cubicBezTo>
                    <a:pt x="14" y="2"/>
                    <a:pt x="16" y="2"/>
                    <a:pt x="19" y="1"/>
                  </a:cubicBezTo>
                  <a:cubicBezTo>
                    <a:pt x="22" y="0"/>
                    <a:pt x="24" y="0"/>
                    <a:pt x="27" y="0"/>
                  </a:cubicBezTo>
                  <a:cubicBezTo>
                    <a:pt x="31" y="0"/>
                    <a:pt x="34" y="1"/>
                    <a:pt x="37" y="2"/>
                  </a:cubicBezTo>
                  <a:cubicBezTo>
                    <a:pt x="40" y="3"/>
                    <a:pt x="43" y="4"/>
                    <a:pt x="45" y="6"/>
                  </a:cubicBezTo>
                  <a:cubicBezTo>
                    <a:pt x="47" y="7"/>
                    <a:pt x="49" y="9"/>
                    <a:pt x="50" y="12"/>
                  </a:cubicBezTo>
                  <a:cubicBezTo>
                    <a:pt x="51" y="14"/>
                    <a:pt x="52" y="17"/>
                    <a:pt x="52" y="20"/>
                  </a:cubicBezTo>
                  <a:cubicBezTo>
                    <a:pt x="52" y="22"/>
                    <a:pt x="51" y="24"/>
                    <a:pt x="51" y="26"/>
                  </a:cubicBezTo>
                  <a:cubicBezTo>
                    <a:pt x="50" y="28"/>
                    <a:pt x="49" y="30"/>
                    <a:pt x="48" y="32"/>
                  </a:cubicBezTo>
                  <a:cubicBezTo>
                    <a:pt x="47" y="33"/>
                    <a:pt x="45" y="35"/>
                    <a:pt x="44" y="36"/>
                  </a:cubicBezTo>
                  <a:cubicBezTo>
                    <a:pt x="42" y="37"/>
                    <a:pt x="40" y="38"/>
                    <a:pt x="38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9" name="Freeform 388"/>
            <p:cNvSpPr/>
            <p:nvPr/>
          </p:nvSpPr>
          <p:spPr bwMode="auto">
            <a:xfrm>
              <a:off x="6452047" y="2366520"/>
              <a:ext cx="4040359" cy="2534248"/>
            </a:xfrm>
            <a:custGeom>
              <a:avLst/>
              <a:gdLst>
                <a:gd name="T0" fmla="*/ 393 w 3341"/>
                <a:gd name="T1" fmla="*/ 1030 h 2094"/>
                <a:gd name="T2" fmla="*/ 1247 w 3341"/>
                <a:gd name="T3" fmla="*/ 1030 h 2094"/>
                <a:gd name="T4" fmla="*/ 2294 w 3341"/>
                <a:gd name="T5" fmla="*/ 2094 h 2094"/>
                <a:gd name="T6" fmla="*/ 3341 w 3341"/>
                <a:gd name="T7" fmla="*/ 1047 h 2094"/>
                <a:gd name="T8" fmla="*/ 2294 w 3341"/>
                <a:gd name="T9" fmla="*/ 0 h 2094"/>
                <a:gd name="T10" fmla="*/ 1296 w 3341"/>
                <a:gd name="T11" fmla="*/ 730 h 2094"/>
                <a:gd name="T12" fmla="*/ 393 w 3341"/>
                <a:gd name="T13" fmla="*/ 730 h 2094"/>
                <a:gd name="T14" fmla="*/ 303 w 3341"/>
                <a:gd name="T15" fmla="*/ 640 h 2094"/>
                <a:gd name="T16" fmla="*/ 221 w 3341"/>
                <a:gd name="T17" fmla="*/ 640 h 2094"/>
                <a:gd name="T18" fmla="*/ 22 w 3341"/>
                <a:gd name="T19" fmla="*/ 838 h 2094"/>
                <a:gd name="T20" fmla="*/ 22 w 3341"/>
                <a:gd name="T21" fmla="*/ 921 h 2094"/>
                <a:gd name="T22" fmla="*/ 221 w 3341"/>
                <a:gd name="T23" fmla="*/ 1120 h 2094"/>
                <a:gd name="T24" fmla="*/ 303 w 3341"/>
                <a:gd name="T25" fmla="*/ 1120 h 2094"/>
                <a:gd name="T26" fmla="*/ 393 w 3341"/>
                <a:gd name="T27" fmla="*/ 1030 h 2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41" h="2094">
                  <a:moveTo>
                    <a:pt x="393" y="1030"/>
                  </a:moveTo>
                  <a:cubicBezTo>
                    <a:pt x="1247" y="1030"/>
                    <a:pt x="1247" y="1030"/>
                    <a:pt x="1247" y="1030"/>
                  </a:cubicBezTo>
                  <a:cubicBezTo>
                    <a:pt x="1237" y="1615"/>
                    <a:pt x="1708" y="2094"/>
                    <a:pt x="2294" y="2094"/>
                  </a:cubicBezTo>
                  <a:cubicBezTo>
                    <a:pt x="2872" y="2094"/>
                    <a:pt x="3341" y="1626"/>
                    <a:pt x="3341" y="1047"/>
                  </a:cubicBezTo>
                  <a:cubicBezTo>
                    <a:pt x="3341" y="469"/>
                    <a:pt x="2872" y="0"/>
                    <a:pt x="2294" y="0"/>
                  </a:cubicBezTo>
                  <a:cubicBezTo>
                    <a:pt x="1826" y="0"/>
                    <a:pt x="1430" y="307"/>
                    <a:pt x="1296" y="730"/>
                  </a:cubicBezTo>
                  <a:cubicBezTo>
                    <a:pt x="393" y="730"/>
                    <a:pt x="393" y="730"/>
                    <a:pt x="393" y="730"/>
                  </a:cubicBezTo>
                  <a:cubicBezTo>
                    <a:pt x="303" y="640"/>
                    <a:pt x="303" y="640"/>
                    <a:pt x="303" y="640"/>
                  </a:cubicBezTo>
                  <a:cubicBezTo>
                    <a:pt x="281" y="617"/>
                    <a:pt x="244" y="617"/>
                    <a:pt x="221" y="640"/>
                  </a:cubicBezTo>
                  <a:cubicBezTo>
                    <a:pt x="22" y="838"/>
                    <a:pt x="22" y="838"/>
                    <a:pt x="22" y="838"/>
                  </a:cubicBezTo>
                  <a:cubicBezTo>
                    <a:pt x="0" y="861"/>
                    <a:pt x="0" y="898"/>
                    <a:pt x="22" y="921"/>
                  </a:cubicBezTo>
                  <a:cubicBezTo>
                    <a:pt x="221" y="1120"/>
                    <a:pt x="221" y="1120"/>
                    <a:pt x="221" y="1120"/>
                  </a:cubicBezTo>
                  <a:cubicBezTo>
                    <a:pt x="244" y="1142"/>
                    <a:pt x="281" y="1142"/>
                    <a:pt x="303" y="1120"/>
                  </a:cubicBezTo>
                  <a:cubicBezTo>
                    <a:pt x="393" y="1030"/>
                    <a:pt x="393" y="1030"/>
                    <a:pt x="393" y="1030"/>
                  </a:cubicBezTo>
                  <a:close/>
                </a:path>
              </a:pathLst>
            </a:custGeom>
            <a:solidFill>
              <a:srgbClr val="323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0" name="Freeform 389"/>
            <p:cNvSpPr>
              <a:spLocks noEditPoints="1"/>
            </p:cNvSpPr>
            <p:nvPr/>
          </p:nvSpPr>
          <p:spPr bwMode="auto">
            <a:xfrm>
              <a:off x="6663650" y="3283878"/>
              <a:ext cx="214092" cy="251433"/>
            </a:xfrm>
            <a:custGeom>
              <a:avLst/>
              <a:gdLst>
                <a:gd name="T0" fmla="*/ 63 w 177"/>
                <a:gd name="T1" fmla="*/ 10 h 208"/>
                <a:gd name="T2" fmla="*/ 59 w 177"/>
                <a:gd name="T3" fmla="*/ 13 h 208"/>
                <a:gd name="T4" fmla="*/ 61 w 177"/>
                <a:gd name="T5" fmla="*/ 17 h 208"/>
                <a:gd name="T6" fmla="*/ 65 w 177"/>
                <a:gd name="T7" fmla="*/ 18 h 208"/>
                <a:gd name="T8" fmla="*/ 65 w 177"/>
                <a:gd name="T9" fmla="*/ 64 h 208"/>
                <a:gd name="T10" fmla="*/ 53 w 177"/>
                <a:gd name="T11" fmla="*/ 110 h 208"/>
                <a:gd name="T12" fmla="*/ 11 w 177"/>
                <a:gd name="T13" fmla="*/ 186 h 208"/>
                <a:gd name="T14" fmla="*/ 11 w 177"/>
                <a:gd name="T15" fmla="*/ 194 h 208"/>
                <a:gd name="T16" fmla="*/ 18 w 177"/>
                <a:gd name="T17" fmla="*/ 198 h 208"/>
                <a:gd name="T18" fmla="*/ 159 w 177"/>
                <a:gd name="T19" fmla="*/ 198 h 208"/>
                <a:gd name="T20" fmla="*/ 166 w 177"/>
                <a:gd name="T21" fmla="*/ 194 h 208"/>
                <a:gd name="T22" fmla="*/ 166 w 177"/>
                <a:gd name="T23" fmla="*/ 186 h 208"/>
                <a:gd name="T24" fmla="*/ 125 w 177"/>
                <a:gd name="T25" fmla="*/ 112 h 208"/>
                <a:gd name="T26" fmla="*/ 113 w 177"/>
                <a:gd name="T27" fmla="*/ 65 h 208"/>
                <a:gd name="T28" fmla="*/ 113 w 177"/>
                <a:gd name="T29" fmla="*/ 18 h 208"/>
                <a:gd name="T30" fmla="*/ 117 w 177"/>
                <a:gd name="T31" fmla="*/ 18 h 208"/>
                <a:gd name="T32" fmla="*/ 119 w 177"/>
                <a:gd name="T33" fmla="*/ 13 h 208"/>
                <a:gd name="T34" fmla="*/ 116 w 177"/>
                <a:gd name="T35" fmla="*/ 10 h 208"/>
                <a:gd name="T36" fmla="*/ 63 w 177"/>
                <a:gd name="T37" fmla="*/ 10 h 208"/>
                <a:gd name="T38" fmla="*/ 159 w 177"/>
                <a:gd name="T39" fmla="*/ 208 h 208"/>
                <a:gd name="T40" fmla="*/ 18 w 177"/>
                <a:gd name="T41" fmla="*/ 208 h 208"/>
                <a:gd name="T42" fmla="*/ 3 w 177"/>
                <a:gd name="T43" fmla="*/ 199 h 208"/>
                <a:gd name="T44" fmla="*/ 3 w 177"/>
                <a:gd name="T45" fmla="*/ 181 h 208"/>
                <a:gd name="T46" fmla="*/ 45 w 177"/>
                <a:gd name="T47" fmla="*/ 106 h 208"/>
                <a:gd name="T48" fmla="*/ 55 w 177"/>
                <a:gd name="T49" fmla="*/ 64 h 208"/>
                <a:gd name="T50" fmla="*/ 55 w 177"/>
                <a:gd name="T51" fmla="*/ 25 h 208"/>
                <a:gd name="T52" fmla="*/ 49 w 177"/>
                <a:gd name="T53" fmla="*/ 12 h 208"/>
                <a:gd name="T54" fmla="*/ 63 w 177"/>
                <a:gd name="T55" fmla="*/ 0 h 208"/>
                <a:gd name="T56" fmla="*/ 116 w 177"/>
                <a:gd name="T57" fmla="*/ 0 h 208"/>
                <a:gd name="T58" fmla="*/ 129 w 177"/>
                <a:gd name="T59" fmla="*/ 12 h 208"/>
                <a:gd name="T60" fmla="*/ 122 w 177"/>
                <a:gd name="T61" fmla="*/ 26 h 208"/>
                <a:gd name="T62" fmla="*/ 122 w 177"/>
                <a:gd name="T63" fmla="*/ 65 h 208"/>
                <a:gd name="T64" fmla="*/ 133 w 177"/>
                <a:gd name="T65" fmla="*/ 107 h 208"/>
                <a:gd name="T66" fmla="*/ 174 w 177"/>
                <a:gd name="T67" fmla="*/ 181 h 208"/>
                <a:gd name="T68" fmla="*/ 174 w 177"/>
                <a:gd name="T69" fmla="*/ 199 h 208"/>
                <a:gd name="T70" fmla="*/ 159 w 177"/>
                <a:gd name="T7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7" h="208">
                  <a:moveTo>
                    <a:pt x="63" y="10"/>
                  </a:moveTo>
                  <a:cubicBezTo>
                    <a:pt x="59" y="10"/>
                    <a:pt x="59" y="12"/>
                    <a:pt x="59" y="13"/>
                  </a:cubicBezTo>
                  <a:cubicBezTo>
                    <a:pt x="59" y="14"/>
                    <a:pt x="58" y="17"/>
                    <a:pt x="61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80"/>
                    <a:pt x="61" y="96"/>
                    <a:pt x="53" y="110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8"/>
                    <a:pt x="10" y="191"/>
                    <a:pt x="11" y="194"/>
                  </a:cubicBezTo>
                  <a:cubicBezTo>
                    <a:pt x="13" y="197"/>
                    <a:pt x="15" y="198"/>
                    <a:pt x="18" y="198"/>
                  </a:cubicBezTo>
                  <a:cubicBezTo>
                    <a:pt x="159" y="198"/>
                    <a:pt x="159" y="198"/>
                    <a:pt x="159" y="198"/>
                  </a:cubicBezTo>
                  <a:cubicBezTo>
                    <a:pt x="162" y="198"/>
                    <a:pt x="165" y="197"/>
                    <a:pt x="166" y="194"/>
                  </a:cubicBezTo>
                  <a:cubicBezTo>
                    <a:pt x="168" y="191"/>
                    <a:pt x="168" y="188"/>
                    <a:pt x="166" y="186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17" y="97"/>
                    <a:pt x="113" y="81"/>
                    <a:pt x="113" y="65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20" y="17"/>
                    <a:pt x="119" y="14"/>
                    <a:pt x="119" y="13"/>
                  </a:cubicBezTo>
                  <a:cubicBezTo>
                    <a:pt x="119" y="12"/>
                    <a:pt x="119" y="10"/>
                    <a:pt x="116" y="10"/>
                  </a:cubicBezTo>
                  <a:cubicBezTo>
                    <a:pt x="63" y="10"/>
                    <a:pt x="63" y="10"/>
                    <a:pt x="63" y="10"/>
                  </a:cubicBezTo>
                  <a:close/>
                  <a:moveTo>
                    <a:pt x="159" y="208"/>
                  </a:moveTo>
                  <a:cubicBezTo>
                    <a:pt x="18" y="208"/>
                    <a:pt x="18" y="208"/>
                    <a:pt x="18" y="208"/>
                  </a:cubicBezTo>
                  <a:cubicBezTo>
                    <a:pt x="12" y="208"/>
                    <a:pt x="6" y="204"/>
                    <a:pt x="3" y="199"/>
                  </a:cubicBezTo>
                  <a:cubicBezTo>
                    <a:pt x="0" y="193"/>
                    <a:pt x="0" y="187"/>
                    <a:pt x="3" y="181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52" y="93"/>
                    <a:pt x="55" y="79"/>
                    <a:pt x="55" y="6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1" y="22"/>
                    <a:pt x="49" y="18"/>
                    <a:pt x="49" y="12"/>
                  </a:cubicBezTo>
                  <a:cubicBezTo>
                    <a:pt x="50" y="5"/>
                    <a:pt x="56" y="0"/>
                    <a:pt x="6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3" y="0"/>
                    <a:pt x="128" y="5"/>
                    <a:pt x="129" y="12"/>
                  </a:cubicBezTo>
                  <a:cubicBezTo>
                    <a:pt x="129" y="17"/>
                    <a:pt x="127" y="23"/>
                    <a:pt x="122" y="26"/>
                  </a:cubicBezTo>
                  <a:cubicBezTo>
                    <a:pt x="122" y="65"/>
                    <a:pt x="122" y="65"/>
                    <a:pt x="122" y="65"/>
                  </a:cubicBezTo>
                  <a:cubicBezTo>
                    <a:pt x="122" y="80"/>
                    <a:pt x="126" y="94"/>
                    <a:pt x="133" y="107"/>
                  </a:cubicBezTo>
                  <a:cubicBezTo>
                    <a:pt x="174" y="181"/>
                    <a:pt x="174" y="181"/>
                    <a:pt x="174" y="181"/>
                  </a:cubicBezTo>
                  <a:cubicBezTo>
                    <a:pt x="177" y="187"/>
                    <a:pt x="177" y="193"/>
                    <a:pt x="174" y="199"/>
                  </a:cubicBezTo>
                  <a:cubicBezTo>
                    <a:pt x="171" y="204"/>
                    <a:pt x="165" y="208"/>
                    <a:pt x="159" y="2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390"/>
            <p:cNvSpPr>
              <a:spLocks noEditPoints="1"/>
            </p:cNvSpPr>
            <p:nvPr/>
          </p:nvSpPr>
          <p:spPr bwMode="auto">
            <a:xfrm>
              <a:off x="6689789" y="3427021"/>
              <a:ext cx="161814" cy="84641"/>
            </a:xfrm>
            <a:custGeom>
              <a:avLst/>
              <a:gdLst>
                <a:gd name="T0" fmla="*/ 85 w 133"/>
                <a:gd name="T1" fmla="*/ 61 h 70"/>
                <a:gd name="T2" fmla="*/ 80 w 133"/>
                <a:gd name="T3" fmla="*/ 56 h 70"/>
                <a:gd name="T4" fmla="*/ 85 w 133"/>
                <a:gd name="T5" fmla="*/ 51 h 70"/>
                <a:gd name="T6" fmla="*/ 90 w 133"/>
                <a:gd name="T7" fmla="*/ 56 h 70"/>
                <a:gd name="T8" fmla="*/ 85 w 133"/>
                <a:gd name="T9" fmla="*/ 61 h 70"/>
                <a:gd name="T10" fmla="*/ 73 w 133"/>
                <a:gd name="T11" fmla="*/ 17 h 70"/>
                <a:gd name="T12" fmla="*/ 78 w 133"/>
                <a:gd name="T13" fmla="*/ 13 h 70"/>
                <a:gd name="T14" fmla="*/ 83 w 133"/>
                <a:gd name="T15" fmla="*/ 17 h 70"/>
                <a:gd name="T16" fmla="*/ 78 w 133"/>
                <a:gd name="T17" fmla="*/ 22 h 70"/>
                <a:gd name="T18" fmla="*/ 73 w 133"/>
                <a:gd name="T19" fmla="*/ 17 h 70"/>
                <a:gd name="T20" fmla="*/ 42 w 133"/>
                <a:gd name="T21" fmla="*/ 43 h 70"/>
                <a:gd name="T22" fmla="*/ 37 w 133"/>
                <a:gd name="T23" fmla="*/ 38 h 70"/>
                <a:gd name="T24" fmla="*/ 42 w 133"/>
                <a:gd name="T25" fmla="*/ 33 h 70"/>
                <a:gd name="T26" fmla="*/ 47 w 133"/>
                <a:gd name="T27" fmla="*/ 38 h 70"/>
                <a:gd name="T28" fmla="*/ 42 w 133"/>
                <a:gd name="T29" fmla="*/ 43 h 70"/>
                <a:gd name="T30" fmla="*/ 128 w 133"/>
                <a:gd name="T31" fmla="*/ 56 h 70"/>
                <a:gd name="T32" fmla="*/ 98 w 133"/>
                <a:gd name="T33" fmla="*/ 0 h 70"/>
                <a:gd name="T34" fmla="*/ 35 w 133"/>
                <a:gd name="T35" fmla="*/ 0 h 70"/>
                <a:gd name="T36" fmla="*/ 5 w 133"/>
                <a:gd name="T37" fmla="*/ 56 h 70"/>
                <a:gd name="T38" fmla="*/ 8 w 133"/>
                <a:gd name="T39" fmla="*/ 70 h 70"/>
                <a:gd name="T40" fmla="*/ 125 w 133"/>
                <a:gd name="T41" fmla="*/ 70 h 70"/>
                <a:gd name="T42" fmla="*/ 128 w 133"/>
                <a:gd name="T43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3" h="70">
                  <a:moveTo>
                    <a:pt x="85" y="61"/>
                  </a:moveTo>
                  <a:cubicBezTo>
                    <a:pt x="82" y="61"/>
                    <a:pt x="80" y="59"/>
                    <a:pt x="80" y="56"/>
                  </a:cubicBezTo>
                  <a:cubicBezTo>
                    <a:pt x="80" y="53"/>
                    <a:pt x="82" y="51"/>
                    <a:pt x="85" y="51"/>
                  </a:cubicBezTo>
                  <a:cubicBezTo>
                    <a:pt x="87" y="51"/>
                    <a:pt x="90" y="53"/>
                    <a:pt x="90" y="56"/>
                  </a:cubicBezTo>
                  <a:cubicBezTo>
                    <a:pt x="90" y="59"/>
                    <a:pt x="87" y="61"/>
                    <a:pt x="85" y="61"/>
                  </a:cubicBezTo>
                  <a:close/>
                  <a:moveTo>
                    <a:pt x="73" y="17"/>
                  </a:moveTo>
                  <a:cubicBezTo>
                    <a:pt x="73" y="15"/>
                    <a:pt x="76" y="13"/>
                    <a:pt x="78" y="13"/>
                  </a:cubicBezTo>
                  <a:cubicBezTo>
                    <a:pt x="81" y="13"/>
                    <a:pt x="83" y="15"/>
                    <a:pt x="83" y="17"/>
                  </a:cubicBezTo>
                  <a:cubicBezTo>
                    <a:pt x="83" y="20"/>
                    <a:pt x="81" y="22"/>
                    <a:pt x="78" y="22"/>
                  </a:cubicBezTo>
                  <a:cubicBezTo>
                    <a:pt x="76" y="22"/>
                    <a:pt x="73" y="20"/>
                    <a:pt x="73" y="17"/>
                  </a:cubicBezTo>
                  <a:close/>
                  <a:moveTo>
                    <a:pt x="42" y="43"/>
                  </a:moveTo>
                  <a:cubicBezTo>
                    <a:pt x="39" y="43"/>
                    <a:pt x="37" y="41"/>
                    <a:pt x="37" y="38"/>
                  </a:cubicBezTo>
                  <a:cubicBezTo>
                    <a:pt x="37" y="36"/>
                    <a:pt x="39" y="33"/>
                    <a:pt x="42" y="33"/>
                  </a:cubicBezTo>
                  <a:cubicBezTo>
                    <a:pt x="45" y="33"/>
                    <a:pt x="47" y="36"/>
                    <a:pt x="47" y="38"/>
                  </a:cubicBezTo>
                  <a:cubicBezTo>
                    <a:pt x="47" y="41"/>
                    <a:pt x="45" y="43"/>
                    <a:pt x="42" y="43"/>
                  </a:cubicBezTo>
                  <a:close/>
                  <a:moveTo>
                    <a:pt x="128" y="56"/>
                  </a:moveTo>
                  <a:cubicBezTo>
                    <a:pt x="128" y="56"/>
                    <a:pt x="99" y="1"/>
                    <a:pt x="9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1"/>
                    <a:pt x="5" y="56"/>
                    <a:pt x="5" y="56"/>
                  </a:cubicBezTo>
                  <a:cubicBezTo>
                    <a:pt x="1" y="62"/>
                    <a:pt x="0" y="70"/>
                    <a:pt x="8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33" y="70"/>
                    <a:pt x="132" y="62"/>
                    <a:pt x="128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Freeform 391"/>
            <p:cNvSpPr/>
            <p:nvPr/>
          </p:nvSpPr>
          <p:spPr bwMode="auto">
            <a:xfrm>
              <a:off x="7044534" y="3383456"/>
              <a:ext cx="73438" cy="98333"/>
            </a:xfrm>
            <a:custGeom>
              <a:avLst/>
              <a:gdLst>
                <a:gd name="T0" fmla="*/ 52 w 61"/>
                <a:gd name="T1" fmla="*/ 19 h 81"/>
                <a:gd name="T2" fmla="*/ 49 w 61"/>
                <a:gd name="T3" fmla="*/ 17 h 81"/>
                <a:gd name="T4" fmla="*/ 44 w 61"/>
                <a:gd name="T5" fmla="*/ 14 h 81"/>
                <a:gd name="T6" fmla="*/ 38 w 61"/>
                <a:gd name="T7" fmla="*/ 12 h 81"/>
                <a:gd name="T8" fmla="*/ 31 w 61"/>
                <a:gd name="T9" fmla="*/ 11 h 81"/>
                <a:gd name="T10" fmla="*/ 19 w 61"/>
                <a:gd name="T11" fmla="*/ 14 h 81"/>
                <a:gd name="T12" fmla="*/ 16 w 61"/>
                <a:gd name="T13" fmla="*/ 22 h 81"/>
                <a:gd name="T14" fmla="*/ 17 w 61"/>
                <a:gd name="T15" fmla="*/ 27 h 81"/>
                <a:gd name="T16" fmla="*/ 20 w 61"/>
                <a:gd name="T17" fmla="*/ 30 h 81"/>
                <a:gd name="T18" fmla="*/ 27 w 61"/>
                <a:gd name="T19" fmla="*/ 33 h 81"/>
                <a:gd name="T20" fmla="*/ 35 w 61"/>
                <a:gd name="T21" fmla="*/ 35 h 81"/>
                <a:gd name="T22" fmla="*/ 46 w 61"/>
                <a:gd name="T23" fmla="*/ 38 h 81"/>
                <a:gd name="T24" fmla="*/ 54 w 61"/>
                <a:gd name="T25" fmla="*/ 42 h 81"/>
                <a:gd name="T26" fmla="*/ 59 w 61"/>
                <a:gd name="T27" fmla="*/ 49 h 81"/>
                <a:gd name="T28" fmla="*/ 61 w 61"/>
                <a:gd name="T29" fmla="*/ 58 h 81"/>
                <a:gd name="T30" fmla="*/ 59 w 61"/>
                <a:gd name="T31" fmla="*/ 68 h 81"/>
                <a:gd name="T32" fmla="*/ 53 w 61"/>
                <a:gd name="T33" fmla="*/ 75 h 81"/>
                <a:gd name="T34" fmla="*/ 44 w 61"/>
                <a:gd name="T35" fmla="*/ 79 h 81"/>
                <a:gd name="T36" fmla="*/ 32 w 61"/>
                <a:gd name="T37" fmla="*/ 81 h 81"/>
                <a:gd name="T38" fmla="*/ 15 w 61"/>
                <a:gd name="T39" fmla="*/ 78 h 81"/>
                <a:gd name="T40" fmla="*/ 0 w 61"/>
                <a:gd name="T41" fmla="*/ 70 h 81"/>
                <a:gd name="T42" fmla="*/ 5 w 61"/>
                <a:gd name="T43" fmla="*/ 59 h 81"/>
                <a:gd name="T44" fmla="*/ 10 w 61"/>
                <a:gd name="T45" fmla="*/ 62 h 81"/>
                <a:gd name="T46" fmla="*/ 16 w 61"/>
                <a:gd name="T47" fmla="*/ 66 h 81"/>
                <a:gd name="T48" fmla="*/ 24 w 61"/>
                <a:gd name="T49" fmla="*/ 68 h 81"/>
                <a:gd name="T50" fmla="*/ 33 w 61"/>
                <a:gd name="T51" fmla="*/ 69 h 81"/>
                <a:gd name="T52" fmla="*/ 44 w 61"/>
                <a:gd name="T53" fmla="*/ 67 h 81"/>
                <a:gd name="T54" fmla="*/ 48 w 61"/>
                <a:gd name="T55" fmla="*/ 59 h 81"/>
                <a:gd name="T56" fmla="*/ 46 w 61"/>
                <a:gd name="T57" fmla="*/ 54 h 81"/>
                <a:gd name="T58" fmla="*/ 42 w 61"/>
                <a:gd name="T59" fmla="*/ 51 h 81"/>
                <a:gd name="T60" fmla="*/ 35 w 61"/>
                <a:gd name="T61" fmla="*/ 48 h 81"/>
                <a:gd name="T62" fmla="*/ 26 w 61"/>
                <a:gd name="T63" fmla="*/ 45 h 81"/>
                <a:gd name="T64" fmla="*/ 16 w 61"/>
                <a:gd name="T65" fmla="*/ 42 h 81"/>
                <a:gd name="T66" fmla="*/ 9 w 61"/>
                <a:gd name="T67" fmla="*/ 38 h 81"/>
                <a:gd name="T68" fmla="*/ 4 w 61"/>
                <a:gd name="T69" fmla="*/ 32 h 81"/>
                <a:gd name="T70" fmla="*/ 3 w 61"/>
                <a:gd name="T71" fmla="*/ 24 h 81"/>
                <a:gd name="T72" fmla="*/ 5 w 61"/>
                <a:gd name="T73" fmla="*/ 14 h 81"/>
                <a:gd name="T74" fmla="*/ 11 w 61"/>
                <a:gd name="T75" fmla="*/ 6 h 81"/>
                <a:gd name="T76" fmla="*/ 20 w 61"/>
                <a:gd name="T77" fmla="*/ 2 h 81"/>
                <a:gd name="T78" fmla="*/ 31 w 61"/>
                <a:gd name="T79" fmla="*/ 0 h 81"/>
                <a:gd name="T80" fmla="*/ 46 w 61"/>
                <a:gd name="T81" fmla="*/ 3 h 81"/>
                <a:gd name="T82" fmla="*/ 58 w 61"/>
                <a:gd name="T83" fmla="*/ 9 h 81"/>
                <a:gd name="T84" fmla="*/ 52 w 61"/>
                <a:gd name="T85" fmla="*/ 1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" h="81">
                  <a:moveTo>
                    <a:pt x="52" y="19"/>
                  </a:moveTo>
                  <a:cubicBezTo>
                    <a:pt x="52" y="18"/>
                    <a:pt x="51" y="18"/>
                    <a:pt x="49" y="17"/>
                  </a:cubicBezTo>
                  <a:cubicBezTo>
                    <a:pt x="48" y="16"/>
                    <a:pt x="46" y="15"/>
                    <a:pt x="44" y="14"/>
                  </a:cubicBezTo>
                  <a:cubicBezTo>
                    <a:pt x="42" y="13"/>
                    <a:pt x="40" y="13"/>
                    <a:pt x="38" y="12"/>
                  </a:cubicBezTo>
                  <a:cubicBezTo>
                    <a:pt x="36" y="12"/>
                    <a:pt x="33" y="11"/>
                    <a:pt x="31" y="11"/>
                  </a:cubicBezTo>
                  <a:cubicBezTo>
                    <a:pt x="26" y="11"/>
                    <a:pt x="22" y="12"/>
                    <a:pt x="19" y="14"/>
                  </a:cubicBezTo>
                  <a:cubicBezTo>
                    <a:pt x="17" y="16"/>
                    <a:pt x="16" y="19"/>
                    <a:pt x="16" y="22"/>
                  </a:cubicBezTo>
                  <a:cubicBezTo>
                    <a:pt x="16" y="24"/>
                    <a:pt x="16" y="26"/>
                    <a:pt x="17" y="27"/>
                  </a:cubicBezTo>
                  <a:cubicBezTo>
                    <a:pt x="18" y="28"/>
                    <a:pt x="19" y="29"/>
                    <a:pt x="20" y="30"/>
                  </a:cubicBezTo>
                  <a:cubicBezTo>
                    <a:pt x="22" y="31"/>
                    <a:pt x="24" y="32"/>
                    <a:pt x="27" y="33"/>
                  </a:cubicBezTo>
                  <a:cubicBezTo>
                    <a:pt x="29" y="33"/>
                    <a:pt x="32" y="34"/>
                    <a:pt x="35" y="35"/>
                  </a:cubicBezTo>
                  <a:cubicBezTo>
                    <a:pt x="39" y="36"/>
                    <a:pt x="43" y="37"/>
                    <a:pt x="46" y="38"/>
                  </a:cubicBezTo>
                  <a:cubicBezTo>
                    <a:pt x="49" y="39"/>
                    <a:pt x="52" y="41"/>
                    <a:pt x="54" y="42"/>
                  </a:cubicBezTo>
                  <a:cubicBezTo>
                    <a:pt x="56" y="44"/>
                    <a:pt x="58" y="46"/>
                    <a:pt x="59" y="49"/>
                  </a:cubicBezTo>
                  <a:cubicBezTo>
                    <a:pt x="61" y="51"/>
                    <a:pt x="61" y="54"/>
                    <a:pt x="61" y="58"/>
                  </a:cubicBezTo>
                  <a:cubicBezTo>
                    <a:pt x="61" y="62"/>
                    <a:pt x="60" y="65"/>
                    <a:pt x="59" y="68"/>
                  </a:cubicBezTo>
                  <a:cubicBezTo>
                    <a:pt x="57" y="71"/>
                    <a:pt x="55" y="73"/>
                    <a:pt x="53" y="75"/>
                  </a:cubicBezTo>
                  <a:cubicBezTo>
                    <a:pt x="50" y="77"/>
                    <a:pt x="47" y="78"/>
                    <a:pt x="44" y="79"/>
                  </a:cubicBezTo>
                  <a:cubicBezTo>
                    <a:pt x="40" y="80"/>
                    <a:pt x="36" y="81"/>
                    <a:pt x="32" y="81"/>
                  </a:cubicBezTo>
                  <a:cubicBezTo>
                    <a:pt x="26" y="81"/>
                    <a:pt x="20" y="80"/>
                    <a:pt x="15" y="78"/>
                  </a:cubicBezTo>
                  <a:cubicBezTo>
                    <a:pt x="9" y="76"/>
                    <a:pt x="4" y="73"/>
                    <a:pt x="0" y="7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60"/>
                    <a:pt x="8" y="61"/>
                    <a:pt x="10" y="62"/>
                  </a:cubicBezTo>
                  <a:cubicBezTo>
                    <a:pt x="11" y="64"/>
                    <a:pt x="13" y="65"/>
                    <a:pt x="16" y="66"/>
                  </a:cubicBezTo>
                  <a:cubicBezTo>
                    <a:pt x="18" y="67"/>
                    <a:pt x="21" y="68"/>
                    <a:pt x="24" y="68"/>
                  </a:cubicBezTo>
                  <a:cubicBezTo>
                    <a:pt x="27" y="69"/>
                    <a:pt x="29" y="69"/>
                    <a:pt x="33" y="69"/>
                  </a:cubicBezTo>
                  <a:cubicBezTo>
                    <a:pt x="37" y="69"/>
                    <a:pt x="41" y="68"/>
                    <a:pt x="44" y="67"/>
                  </a:cubicBezTo>
                  <a:cubicBezTo>
                    <a:pt x="47" y="65"/>
                    <a:pt x="48" y="62"/>
                    <a:pt x="48" y="59"/>
                  </a:cubicBezTo>
                  <a:cubicBezTo>
                    <a:pt x="48" y="57"/>
                    <a:pt x="47" y="55"/>
                    <a:pt x="46" y="54"/>
                  </a:cubicBezTo>
                  <a:cubicBezTo>
                    <a:pt x="45" y="53"/>
                    <a:pt x="44" y="52"/>
                    <a:pt x="42" y="51"/>
                  </a:cubicBezTo>
                  <a:cubicBezTo>
                    <a:pt x="40" y="50"/>
                    <a:pt x="38" y="49"/>
                    <a:pt x="35" y="48"/>
                  </a:cubicBezTo>
                  <a:cubicBezTo>
                    <a:pt x="33" y="47"/>
                    <a:pt x="30" y="46"/>
                    <a:pt x="26" y="45"/>
                  </a:cubicBezTo>
                  <a:cubicBezTo>
                    <a:pt x="22" y="44"/>
                    <a:pt x="19" y="43"/>
                    <a:pt x="16" y="42"/>
                  </a:cubicBezTo>
                  <a:cubicBezTo>
                    <a:pt x="13" y="41"/>
                    <a:pt x="11" y="39"/>
                    <a:pt x="9" y="38"/>
                  </a:cubicBezTo>
                  <a:cubicBezTo>
                    <a:pt x="7" y="36"/>
                    <a:pt x="5" y="34"/>
                    <a:pt x="4" y="32"/>
                  </a:cubicBezTo>
                  <a:cubicBezTo>
                    <a:pt x="3" y="30"/>
                    <a:pt x="3" y="27"/>
                    <a:pt x="3" y="24"/>
                  </a:cubicBezTo>
                  <a:cubicBezTo>
                    <a:pt x="3" y="20"/>
                    <a:pt x="3" y="17"/>
                    <a:pt x="5" y="14"/>
                  </a:cubicBezTo>
                  <a:cubicBezTo>
                    <a:pt x="6" y="11"/>
                    <a:pt x="8" y="8"/>
                    <a:pt x="11" y="6"/>
                  </a:cubicBezTo>
                  <a:cubicBezTo>
                    <a:pt x="14" y="4"/>
                    <a:pt x="17" y="3"/>
                    <a:pt x="20" y="2"/>
                  </a:cubicBezTo>
                  <a:cubicBezTo>
                    <a:pt x="24" y="1"/>
                    <a:pt x="27" y="0"/>
                    <a:pt x="31" y="0"/>
                  </a:cubicBezTo>
                  <a:cubicBezTo>
                    <a:pt x="37" y="0"/>
                    <a:pt x="42" y="1"/>
                    <a:pt x="46" y="3"/>
                  </a:cubicBezTo>
                  <a:cubicBezTo>
                    <a:pt x="51" y="4"/>
                    <a:pt x="55" y="7"/>
                    <a:pt x="58" y="9"/>
                  </a:cubicBezTo>
                  <a:cubicBezTo>
                    <a:pt x="52" y="19"/>
                    <a:pt x="52" y="19"/>
                    <a:pt x="5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Freeform 392"/>
            <p:cNvSpPr/>
            <p:nvPr/>
          </p:nvSpPr>
          <p:spPr bwMode="auto">
            <a:xfrm>
              <a:off x="7125440" y="3385945"/>
              <a:ext cx="44810" cy="95843"/>
            </a:xfrm>
            <a:custGeom>
              <a:avLst/>
              <a:gdLst>
                <a:gd name="T0" fmla="*/ 37 w 37"/>
                <a:gd name="T1" fmla="*/ 75 h 79"/>
                <a:gd name="T2" fmla="*/ 30 w 37"/>
                <a:gd name="T3" fmla="*/ 77 h 79"/>
                <a:gd name="T4" fmla="*/ 22 w 37"/>
                <a:gd name="T5" fmla="*/ 79 h 79"/>
                <a:gd name="T6" fmla="*/ 16 w 37"/>
                <a:gd name="T7" fmla="*/ 78 h 79"/>
                <a:gd name="T8" fmla="*/ 12 w 37"/>
                <a:gd name="T9" fmla="*/ 76 h 79"/>
                <a:gd name="T10" fmla="*/ 9 w 37"/>
                <a:gd name="T11" fmla="*/ 71 h 79"/>
                <a:gd name="T12" fmla="*/ 8 w 37"/>
                <a:gd name="T13" fmla="*/ 65 h 79"/>
                <a:gd name="T14" fmla="*/ 8 w 37"/>
                <a:gd name="T15" fmla="*/ 29 h 79"/>
                <a:gd name="T16" fmla="*/ 0 w 37"/>
                <a:gd name="T17" fmla="*/ 29 h 79"/>
                <a:gd name="T18" fmla="*/ 0 w 37"/>
                <a:gd name="T19" fmla="*/ 19 h 79"/>
                <a:gd name="T20" fmla="*/ 8 w 37"/>
                <a:gd name="T21" fmla="*/ 19 h 79"/>
                <a:gd name="T22" fmla="*/ 8 w 37"/>
                <a:gd name="T23" fmla="*/ 0 h 79"/>
                <a:gd name="T24" fmla="*/ 20 w 37"/>
                <a:gd name="T25" fmla="*/ 0 h 79"/>
                <a:gd name="T26" fmla="*/ 20 w 37"/>
                <a:gd name="T27" fmla="*/ 19 h 79"/>
                <a:gd name="T28" fmla="*/ 32 w 37"/>
                <a:gd name="T29" fmla="*/ 19 h 79"/>
                <a:gd name="T30" fmla="*/ 32 w 37"/>
                <a:gd name="T31" fmla="*/ 29 h 79"/>
                <a:gd name="T32" fmla="*/ 20 w 37"/>
                <a:gd name="T33" fmla="*/ 29 h 79"/>
                <a:gd name="T34" fmla="*/ 20 w 37"/>
                <a:gd name="T35" fmla="*/ 61 h 79"/>
                <a:gd name="T36" fmla="*/ 22 w 37"/>
                <a:gd name="T37" fmla="*/ 66 h 79"/>
                <a:gd name="T38" fmla="*/ 26 w 37"/>
                <a:gd name="T39" fmla="*/ 67 h 79"/>
                <a:gd name="T40" fmla="*/ 31 w 37"/>
                <a:gd name="T41" fmla="*/ 66 h 79"/>
                <a:gd name="T42" fmla="*/ 34 w 37"/>
                <a:gd name="T43" fmla="*/ 65 h 79"/>
                <a:gd name="T44" fmla="*/ 37 w 37"/>
                <a:gd name="T45" fmla="*/ 7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9">
                  <a:moveTo>
                    <a:pt x="37" y="75"/>
                  </a:moveTo>
                  <a:cubicBezTo>
                    <a:pt x="35" y="75"/>
                    <a:pt x="33" y="76"/>
                    <a:pt x="30" y="77"/>
                  </a:cubicBezTo>
                  <a:cubicBezTo>
                    <a:pt x="28" y="78"/>
                    <a:pt x="25" y="79"/>
                    <a:pt x="22" y="79"/>
                  </a:cubicBezTo>
                  <a:cubicBezTo>
                    <a:pt x="20" y="79"/>
                    <a:pt x="18" y="78"/>
                    <a:pt x="16" y="78"/>
                  </a:cubicBezTo>
                  <a:cubicBezTo>
                    <a:pt x="14" y="77"/>
                    <a:pt x="13" y="77"/>
                    <a:pt x="12" y="76"/>
                  </a:cubicBezTo>
                  <a:cubicBezTo>
                    <a:pt x="10" y="74"/>
                    <a:pt x="9" y="73"/>
                    <a:pt x="9" y="71"/>
                  </a:cubicBezTo>
                  <a:cubicBezTo>
                    <a:pt x="8" y="70"/>
                    <a:pt x="8" y="68"/>
                    <a:pt x="8" y="65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4"/>
                    <a:pt x="21" y="65"/>
                    <a:pt x="22" y="66"/>
                  </a:cubicBezTo>
                  <a:cubicBezTo>
                    <a:pt x="23" y="67"/>
                    <a:pt x="24" y="67"/>
                    <a:pt x="26" y="67"/>
                  </a:cubicBezTo>
                  <a:cubicBezTo>
                    <a:pt x="28" y="67"/>
                    <a:pt x="29" y="67"/>
                    <a:pt x="31" y="66"/>
                  </a:cubicBezTo>
                  <a:cubicBezTo>
                    <a:pt x="32" y="66"/>
                    <a:pt x="34" y="65"/>
                    <a:pt x="34" y="65"/>
                  </a:cubicBezTo>
                  <a:cubicBezTo>
                    <a:pt x="37" y="75"/>
                    <a:pt x="37" y="75"/>
                    <a:pt x="37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Freeform 393"/>
            <p:cNvSpPr>
              <a:spLocks noEditPoints="1"/>
            </p:cNvSpPr>
            <p:nvPr/>
          </p:nvSpPr>
          <p:spPr bwMode="auto">
            <a:xfrm>
              <a:off x="7173985" y="3407106"/>
              <a:ext cx="72194" cy="74683"/>
            </a:xfrm>
            <a:custGeom>
              <a:avLst/>
              <a:gdLst>
                <a:gd name="T0" fmla="*/ 30 w 60"/>
                <a:gd name="T1" fmla="*/ 61 h 61"/>
                <a:gd name="T2" fmla="*/ 18 w 60"/>
                <a:gd name="T3" fmla="*/ 58 h 61"/>
                <a:gd name="T4" fmla="*/ 8 w 60"/>
                <a:gd name="T5" fmla="*/ 52 h 61"/>
                <a:gd name="T6" fmla="*/ 2 w 60"/>
                <a:gd name="T7" fmla="*/ 42 h 61"/>
                <a:gd name="T8" fmla="*/ 0 w 60"/>
                <a:gd name="T9" fmla="*/ 31 h 61"/>
                <a:gd name="T10" fmla="*/ 2 w 60"/>
                <a:gd name="T11" fmla="*/ 19 h 61"/>
                <a:gd name="T12" fmla="*/ 8 w 60"/>
                <a:gd name="T13" fmla="*/ 9 h 61"/>
                <a:gd name="T14" fmla="*/ 18 w 60"/>
                <a:gd name="T15" fmla="*/ 3 h 61"/>
                <a:gd name="T16" fmla="*/ 30 w 60"/>
                <a:gd name="T17" fmla="*/ 0 h 61"/>
                <a:gd name="T18" fmla="*/ 43 w 60"/>
                <a:gd name="T19" fmla="*/ 3 h 61"/>
                <a:gd name="T20" fmla="*/ 52 w 60"/>
                <a:gd name="T21" fmla="*/ 9 h 61"/>
                <a:gd name="T22" fmla="*/ 58 w 60"/>
                <a:gd name="T23" fmla="*/ 19 h 61"/>
                <a:gd name="T24" fmla="*/ 60 w 60"/>
                <a:gd name="T25" fmla="*/ 30 h 61"/>
                <a:gd name="T26" fmla="*/ 60 w 60"/>
                <a:gd name="T27" fmla="*/ 33 h 61"/>
                <a:gd name="T28" fmla="*/ 60 w 60"/>
                <a:gd name="T29" fmla="*/ 35 h 61"/>
                <a:gd name="T30" fmla="*/ 13 w 60"/>
                <a:gd name="T31" fmla="*/ 35 h 61"/>
                <a:gd name="T32" fmla="*/ 15 w 60"/>
                <a:gd name="T33" fmla="*/ 42 h 61"/>
                <a:gd name="T34" fmla="*/ 19 w 60"/>
                <a:gd name="T35" fmla="*/ 47 h 61"/>
                <a:gd name="T36" fmla="*/ 24 w 60"/>
                <a:gd name="T37" fmla="*/ 51 h 61"/>
                <a:gd name="T38" fmla="*/ 31 w 60"/>
                <a:gd name="T39" fmla="*/ 52 h 61"/>
                <a:gd name="T40" fmla="*/ 36 w 60"/>
                <a:gd name="T41" fmla="*/ 51 h 61"/>
                <a:gd name="T42" fmla="*/ 40 w 60"/>
                <a:gd name="T43" fmla="*/ 49 h 61"/>
                <a:gd name="T44" fmla="*/ 44 w 60"/>
                <a:gd name="T45" fmla="*/ 47 h 61"/>
                <a:gd name="T46" fmla="*/ 46 w 60"/>
                <a:gd name="T47" fmla="*/ 43 h 61"/>
                <a:gd name="T48" fmla="*/ 56 w 60"/>
                <a:gd name="T49" fmla="*/ 46 h 61"/>
                <a:gd name="T50" fmla="*/ 47 w 60"/>
                <a:gd name="T51" fmla="*/ 57 h 61"/>
                <a:gd name="T52" fmla="*/ 30 w 60"/>
                <a:gd name="T53" fmla="*/ 61 h 61"/>
                <a:gd name="T54" fmla="*/ 48 w 60"/>
                <a:gd name="T55" fmla="*/ 26 h 61"/>
                <a:gd name="T56" fmla="*/ 46 w 60"/>
                <a:gd name="T57" fmla="*/ 19 h 61"/>
                <a:gd name="T58" fmla="*/ 42 w 60"/>
                <a:gd name="T59" fmla="*/ 14 h 61"/>
                <a:gd name="T60" fmla="*/ 37 w 60"/>
                <a:gd name="T61" fmla="*/ 11 h 61"/>
                <a:gd name="T62" fmla="*/ 30 w 60"/>
                <a:gd name="T63" fmla="*/ 10 h 61"/>
                <a:gd name="T64" fmla="*/ 24 w 60"/>
                <a:gd name="T65" fmla="*/ 11 h 61"/>
                <a:gd name="T66" fmla="*/ 18 w 60"/>
                <a:gd name="T67" fmla="*/ 14 h 61"/>
                <a:gd name="T68" fmla="*/ 15 w 60"/>
                <a:gd name="T69" fmla="*/ 19 h 61"/>
                <a:gd name="T70" fmla="*/ 13 w 60"/>
                <a:gd name="T71" fmla="*/ 26 h 61"/>
                <a:gd name="T72" fmla="*/ 48 w 60"/>
                <a:gd name="T73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1">
                  <a:moveTo>
                    <a:pt x="30" y="61"/>
                  </a:moveTo>
                  <a:cubicBezTo>
                    <a:pt x="26" y="61"/>
                    <a:pt x="22" y="60"/>
                    <a:pt x="18" y="58"/>
                  </a:cubicBezTo>
                  <a:cubicBezTo>
                    <a:pt x="14" y="57"/>
                    <a:pt x="11" y="55"/>
                    <a:pt x="8" y="52"/>
                  </a:cubicBezTo>
                  <a:cubicBezTo>
                    <a:pt x="6" y="49"/>
                    <a:pt x="4" y="46"/>
                    <a:pt x="2" y="42"/>
                  </a:cubicBezTo>
                  <a:cubicBezTo>
                    <a:pt x="1" y="39"/>
                    <a:pt x="0" y="35"/>
                    <a:pt x="0" y="31"/>
                  </a:cubicBezTo>
                  <a:cubicBezTo>
                    <a:pt x="0" y="27"/>
                    <a:pt x="1" y="23"/>
                    <a:pt x="2" y="19"/>
                  </a:cubicBezTo>
                  <a:cubicBezTo>
                    <a:pt x="4" y="15"/>
                    <a:pt x="6" y="12"/>
                    <a:pt x="8" y="9"/>
                  </a:cubicBezTo>
                  <a:cubicBezTo>
                    <a:pt x="11" y="7"/>
                    <a:pt x="14" y="4"/>
                    <a:pt x="18" y="3"/>
                  </a:cubicBezTo>
                  <a:cubicBezTo>
                    <a:pt x="22" y="1"/>
                    <a:pt x="26" y="0"/>
                    <a:pt x="30" y="0"/>
                  </a:cubicBezTo>
                  <a:cubicBezTo>
                    <a:pt x="35" y="0"/>
                    <a:pt x="39" y="1"/>
                    <a:pt x="43" y="3"/>
                  </a:cubicBezTo>
                  <a:cubicBezTo>
                    <a:pt x="46" y="5"/>
                    <a:pt x="50" y="7"/>
                    <a:pt x="52" y="9"/>
                  </a:cubicBezTo>
                  <a:cubicBezTo>
                    <a:pt x="55" y="12"/>
                    <a:pt x="57" y="15"/>
                    <a:pt x="58" y="19"/>
                  </a:cubicBezTo>
                  <a:cubicBezTo>
                    <a:pt x="59" y="23"/>
                    <a:pt x="60" y="26"/>
                    <a:pt x="60" y="30"/>
                  </a:cubicBezTo>
                  <a:cubicBezTo>
                    <a:pt x="60" y="31"/>
                    <a:pt x="60" y="32"/>
                    <a:pt x="60" y="33"/>
                  </a:cubicBezTo>
                  <a:cubicBezTo>
                    <a:pt x="60" y="34"/>
                    <a:pt x="60" y="34"/>
                    <a:pt x="60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4" y="40"/>
                    <a:pt x="15" y="42"/>
                  </a:cubicBezTo>
                  <a:cubicBezTo>
                    <a:pt x="16" y="44"/>
                    <a:pt x="17" y="46"/>
                    <a:pt x="19" y="47"/>
                  </a:cubicBezTo>
                  <a:cubicBezTo>
                    <a:pt x="20" y="49"/>
                    <a:pt x="22" y="50"/>
                    <a:pt x="24" y="51"/>
                  </a:cubicBezTo>
                  <a:cubicBezTo>
                    <a:pt x="26" y="51"/>
                    <a:pt x="29" y="52"/>
                    <a:pt x="31" y="52"/>
                  </a:cubicBezTo>
                  <a:cubicBezTo>
                    <a:pt x="32" y="52"/>
                    <a:pt x="34" y="52"/>
                    <a:pt x="36" y="51"/>
                  </a:cubicBezTo>
                  <a:cubicBezTo>
                    <a:pt x="37" y="51"/>
                    <a:pt x="39" y="50"/>
                    <a:pt x="40" y="49"/>
                  </a:cubicBezTo>
                  <a:cubicBezTo>
                    <a:pt x="41" y="49"/>
                    <a:pt x="43" y="48"/>
                    <a:pt x="44" y="47"/>
                  </a:cubicBezTo>
                  <a:cubicBezTo>
                    <a:pt x="45" y="45"/>
                    <a:pt x="45" y="44"/>
                    <a:pt x="46" y="43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4" y="50"/>
                    <a:pt x="51" y="54"/>
                    <a:pt x="47" y="57"/>
                  </a:cubicBezTo>
                  <a:cubicBezTo>
                    <a:pt x="42" y="59"/>
                    <a:pt x="36" y="61"/>
                    <a:pt x="30" y="61"/>
                  </a:cubicBezTo>
                  <a:close/>
                  <a:moveTo>
                    <a:pt x="48" y="26"/>
                  </a:moveTo>
                  <a:cubicBezTo>
                    <a:pt x="48" y="24"/>
                    <a:pt x="47" y="22"/>
                    <a:pt x="46" y="19"/>
                  </a:cubicBezTo>
                  <a:cubicBezTo>
                    <a:pt x="45" y="17"/>
                    <a:pt x="44" y="16"/>
                    <a:pt x="42" y="14"/>
                  </a:cubicBezTo>
                  <a:cubicBezTo>
                    <a:pt x="41" y="13"/>
                    <a:pt x="39" y="12"/>
                    <a:pt x="37" y="11"/>
                  </a:cubicBezTo>
                  <a:cubicBezTo>
                    <a:pt x="35" y="10"/>
                    <a:pt x="33" y="10"/>
                    <a:pt x="30" y="10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2" y="12"/>
                    <a:pt x="20" y="13"/>
                    <a:pt x="18" y="14"/>
                  </a:cubicBezTo>
                  <a:cubicBezTo>
                    <a:pt x="17" y="16"/>
                    <a:pt x="16" y="17"/>
                    <a:pt x="15" y="19"/>
                  </a:cubicBezTo>
                  <a:cubicBezTo>
                    <a:pt x="14" y="22"/>
                    <a:pt x="13" y="24"/>
                    <a:pt x="13" y="26"/>
                  </a:cubicBezTo>
                  <a:cubicBezTo>
                    <a:pt x="48" y="26"/>
                    <a:pt x="48" y="26"/>
                    <a:pt x="4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Freeform 394"/>
            <p:cNvSpPr>
              <a:spLocks noEditPoints="1"/>
            </p:cNvSpPr>
            <p:nvPr/>
          </p:nvSpPr>
          <p:spPr bwMode="auto">
            <a:xfrm>
              <a:off x="7258625" y="3407106"/>
              <a:ext cx="70949" cy="100822"/>
            </a:xfrm>
            <a:custGeom>
              <a:avLst/>
              <a:gdLst>
                <a:gd name="T0" fmla="*/ 33 w 59"/>
                <a:gd name="T1" fmla="*/ 61 h 83"/>
                <a:gd name="T2" fmla="*/ 21 w 59"/>
                <a:gd name="T3" fmla="*/ 58 h 83"/>
                <a:gd name="T4" fmla="*/ 12 w 59"/>
                <a:gd name="T5" fmla="*/ 49 h 83"/>
                <a:gd name="T6" fmla="*/ 12 w 59"/>
                <a:gd name="T7" fmla="*/ 83 h 83"/>
                <a:gd name="T8" fmla="*/ 0 w 59"/>
                <a:gd name="T9" fmla="*/ 83 h 83"/>
                <a:gd name="T10" fmla="*/ 0 w 59"/>
                <a:gd name="T11" fmla="*/ 1 h 83"/>
                <a:gd name="T12" fmla="*/ 11 w 59"/>
                <a:gd name="T13" fmla="*/ 1 h 83"/>
                <a:gd name="T14" fmla="*/ 11 w 59"/>
                <a:gd name="T15" fmla="*/ 12 h 83"/>
                <a:gd name="T16" fmla="*/ 20 w 59"/>
                <a:gd name="T17" fmla="*/ 4 h 83"/>
                <a:gd name="T18" fmla="*/ 32 w 59"/>
                <a:gd name="T19" fmla="*/ 0 h 83"/>
                <a:gd name="T20" fmla="*/ 43 w 59"/>
                <a:gd name="T21" fmla="*/ 3 h 83"/>
                <a:gd name="T22" fmla="*/ 51 w 59"/>
                <a:gd name="T23" fmla="*/ 10 h 83"/>
                <a:gd name="T24" fmla="*/ 57 w 59"/>
                <a:gd name="T25" fmla="*/ 19 h 83"/>
                <a:gd name="T26" fmla="*/ 59 w 59"/>
                <a:gd name="T27" fmla="*/ 31 h 83"/>
                <a:gd name="T28" fmla="*/ 57 w 59"/>
                <a:gd name="T29" fmla="*/ 42 h 83"/>
                <a:gd name="T30" fmla="*/ 52 w 59"/>
                <a:gd name="T31" fmla="*/ 52 h 83"/>
                <a:gd name="T32" fmla="*/ 44 w 59"/>
                <a:gd name="T33" fmla="*/ 58 h 83"/>
                <a:gd name="T34" fmla="*/ 33 w 59"/>
                <a:gd name="T35" fmla="*/ 61 h 83"/>
                <a:gd name="T36" fmla="*/ 29 w 59"/>
                <a:gd name="T37" fmla="*/ 50 h 83"/>
                <a:gd name="T38" fmla="*/ 36 w 59"/>
                <a:gd name="T39" fmla="*/ 49 h 83"/>
                <a:gd name="T40" fmla="*/ 42 w 59"/>
                <a:gd name="T41" fmla="*/ 44 h 83"/>
                <a:gd name="T42" fmla="*/ 45 w 59"/>
                <a:gd name="T43" fmla="*/ 38 h 83"/>
                <a:gd name="T44" fmla="*/ 47 w 59"/>
                <a:gd name="T45" fmla="*/ 31 h 83"/>
                <a:gd name="T46" fmla="*/ 45 w 59"/>
                <a:gd name="T47" fmla="*/ 23 h 83"/>
                <a:gd name="T48" fmla="*/ 41 w 59"/>
                <a:gd name="T49" fmla="*/ 17 h 83"/>
                <a:gd name="T50" fmla="*/ 36 w 59"/>
                <a:gd name="T51" fmla="*/ 13 h 83"/>
                <a:gd name="T52" fmla="*/ 28 w 59"/>
                <a:gd name="T53" fmla="*/ 11 h 83"/>
                <a:gd name="T54" fmla="*/ 23 w 59"/>
                <a:gd name="T55" fmla="*/ 12 h 83"/>
                <a:gd name="T56" fmla="*/ 19 w 59"/>
                <a:gd name="T57" fmla="*/ 14 h 83"/>
                <a:gd name="T58" fmla="*/ 15 w 59"/>
                <a:gd name="T59" fmla="*/ 18 h 83"/>
                <a:gd name="T60" fmla="*/ 12 w 59"/>
                <a:gd name="T61" fmla="*/ 22 h 83"/>
                <a:gd name="T62" fmla="*/ 12 w 59"/>
                <a:gd name="T63" fmla="*/ 38 h 83"/>
                <a:gd name="T64" fmla="*/ 15 w 59"/>
                <a:gd name="T65" fmla="*/ 43 h 83"/>
                <a:gd name="T66" fmla="*/ 19 w 59"/>
                <a:gd name="T67" fmla="*/ 47 h 83"/>
                <a:gd name="T68" fmla="*/ 24 w 59"/>
                <a:gd name="T69" fmla="*/ 49 h 83"/>
                <a:gd name="T70" fmla="*/ 29 w 59"/>
                <a:gd name="T71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83">
                  <a:moveTo>
                    <a:pt x="33" y="61"/>
                  </a:moveTo>
                  <a:cubicBezTo>
                    <a:pt x="29" y="61"/>
                    <a:pt x="24" y="60"/>
                    <a:pt x="21" y="58"/>
                  </a:cubicBezTo>
                  <a:cubicBezTo>
                    <a:pt x="17" y="55"/>
                    <a:pt x="15" y="52"/>
                    <a:pt x="12" y="49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8"/>
                    <a:pt x="16" y="6"/>
                    <a:pt x="20" y="4"/>
                  </a:cubicBezTo>
                  <a:cubicBezTo>
                    <a:pt x="23" y="2"/>
                    <a:pt x="27" y="0"/>
                    <a:pt x="32" y="0"/>
                  </a:cubicBezTo>
                  <a:cubicBezTo>
                    <a:pt x="36" y="0"/>
                    <a:pt x="39" y="1"/>
                    <a:pt x="43" y="3"/>
                  </a:cubicBezTo>
                  <a:cubicBezTo>
                    <a:pt x="46" y="5"/>
                    <a:pt x="49" y="7"/>
                    <a:pt x="51" y="10"/>
                  </a:cubicBezTo>
                  <a:cubicBezTo>
                    <a:pt x="54" y="12"/>
                    <a:pt x="56" y="15"/>
                    <a:pt x="57" y="19"/>
                  </a:cubicBezTo>
                  <a:cubicBezTo>
                    <a:pt x="58" y="23"/>
                    <a:pt x="59" y="27"/>
                    <a:pt x="59" y="31"/>
                  </a:cubicBezTo>
                  <a:cubicBezTo>
                    <a:pt x="59" y="35"/>
                    <a:pt x="58" y="39"/>
                    <a:pt x="57" y="42"/>
                  </a:cubicBezTo>
                  <a:cubicBezTo>
                    <a:pt x="56" y="46"/>
                    <a:pt x="54" y="49"/>
                    <a:pt x="52" y="52"/>
                  </a:cubicBezTo>
                  <a:cubicBezTo>
                    <a:pt x="50" y="55"/>
                    <a:pt x="47" y="57"/>
                    <a:pt x="44" y="58"/>
                  </a:cubicBezTo>
                  <a:cubicBezTo>
                    <a:pt x="41" y="60"/>
                    <a:pt x="37" y="61"/>
                    <a:pt x="33" y="61"/>
                  </a:cubicBezTo>
                  <a:close/>
                  <a:moveTo>
                    <a:pt x="29" y="50"/>
                  </a:moveTo>
                  <a:cubicBezTo>
                    <a:pt x="32" y="50"/>
                    <a:pt x="34" y="50"/>
                    <a:pt x="36" y="49"/>
                  </a:cubicBezTo>
                  <a:cubicBezTo>
                    <a:pt x="38" y="48"/>
                    <a:pt x="40" y="46"/>
                    <a:pt x="42" y="44"/>
                  </a:cubicBezTo>
                  <a:cubicBezTo>
                    <a:pt x="43" y="42"/>
                    <a:pt x="44" y="40"/>
                    <a:pt x="45" y="38"/>
                  </a:cubicBezTo>
                  <a:cubicBezTo>
                    <a:pt x="46" y="36"/>
                    <a:pt x="47" y="33"/>
                    <a:pt x="47" y="31"/>
                  </a:cubicBezTo>
                  <a:cubicBezTo>
                    <a:pt x="47" y="28"/>
                    <a:pt x="46" y="25"/>
                    <a:pt x="45" y="23"/>
                  </a:cubicBezTo>
                  <a:cubicBezTo>
                    <a:pt x="44" y="21"/>
                    <a:pt x="43" y="19"/>
                    <a:pt x="41" y="17"/>
                  </a:cubicBezTo>
                  <a:cubicBezTo>
                    <a:pt x="40" y="15"/>
                    <a:pt x="38" y="14"/>
                    <a:pt x="36" y="13"/>
                  </a:cubicBezTo>
                  <a:cubicBezTo>
                    <a:pt x="33" y="11"/>
                    <a:pt x="31" y="11"/>
                    <a:pt x="28" y="11"/>
                  </a:cubicBezTo>
                  <a:cubicBezTo>
                    <a:pt x="27" y="11"/>
                    <a:pt x="25" y="11"/>
                    <a:pt x="23" y="12"/>
                  </a:cubicBezTo>
                  <a:cubicBezTo>
                    <a:pt x="22" y="12"/>
                    <a:pt x="20" y="13"/>
                    <a:pt x="19" y="14"/>
                  </a:cubicBezTo>
                  <a:cubicBezTo>
                    <a:pt x="17" y="15"/>
                    <a:pt x="16" y="17"/>
                    <a:pt x="15" y="18"/>
                  </a:cubicBezTo>
                  <a:cubicBezTo>
                    <a:pt x="14" y="19"/>
                    <a:pt x="13" y="21"/>
                    <a:pt x="12" y="2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9"/>
                    <a:pt x="14" y="41"/>
                    <a:pt x="15" y="43"/>
                  </a:cubicBezTo>
                  <a:cubicBezTo>
                    <a:pt x="17" y="44"/>
                    <a:pt x="18" y="46"/>
                    <a:pt x="19" y="47"/>
                  </a:cubicBezTo>
                  <a:cubicBezTo>
                    <a:pt x="21" y="48"/>
                    <a:pt x="22" y="49"/>
                    <a:pt x="24" y="49"/>
                  </a:cubicBezTo>
                  <a:cubicBezTo>
                    <a:pt x="26" y="50"/>
                    <a:pt x="27" y="50"/>
                    <a:pt x="29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Freeform 395"/>
            <p:cNvSpPr>
              <a:spLocks noEditPoints="1"/>
            </p:cNvSpPr>
            <p:nvPr/>
          </p:nvSpPr>
          <p:spPr bwMode="auto">
            <a:xfrm>
              <a:off x="7374384" y="3398393"/>
              <a:ext cx="69704" cy="83396"/>
            </a:xfrm>
            <a:custGeom>
              <a:avLst/>
              <a:gdLst>
                <a:gd name="T0" fmla="*/ 57 w 57"/>
                <a:gd name="T1" fmla="*/ 34 h 68"/>
                <a:gd name="T2" fmla="*/ 55 w 57"/>
                <a:gd name="T3" fmla="*/ 48 h 68"/>
                <a:gd name="T4" fmla="*/ 49 w 57"/>
                <a:gd name="T5" fmla="*/ 58 h 68"/>
                <a:gd name="T6" fmla="*/ 40 w 57"/>
                <a:gd name="T7" fmla="*/ 65 h 68"/>
                <a:gd name="T8" fmla="*/ 28 w 57"/>
                <a:gd name="T9" fmla="*/ 68 h 68"/>
                <a:gd name="T10" fmla="*/ 17 w 57"/>
                <a:gd name="T11" fmla="*/ 65 h 68"/>
                <a:gd name="T12" fmla="*/ 8 w 57"/>
                <a:gd name="T13" fmla="*/ 58 h 68"/>
                <a:gd name="T14" fmla="*/ 2 w 57"/>
                <a:gd name="T15" fmla="*/ 48 h 68"/>
                <a:gd name="T16" fmla="*/ 0 w 57"/>
                <a:gd name="T17" fmla="*/ 34 h 68"/>
                <a:gd name="T18" fmla="*/ 2 w 57"/>
                <a:gd name="T19" fmla="*/ 21 h 68"/>
                <a:gd name="T20" fmla="*/ 8 w 57"/>
                <a:gd name="T21" fmla="*/ 10 h 68"/>
                <a:gd name="T22" fmla="*/ 17 w 57"/>
                <a:gd name="T23" fmla="*/ 3 h 68"/>
                <a:gd name="T24" fmla="*/ 28 w 57"/>
                <a:gd name="T25" fmla="*/ 0 h 68"/>
                <a:gd name="T26" fmla="*/ 40 w 57"/>
                <a:gd name="T27" fmla="*/ 3 h 68"/>
                <a:gd name="T28" fmla="*/ 49 w 57"/>
                <a:gd name="T29" fmla="*/ 10 h 68"/>
                <a:gd name="T30" fmla="*/ 55 w 57"/>
                <a:gd name="T31" fmla="*/ 21 h 68"/>
                <a:gd name="T32" fmla="*/ 57 w 57"/>
                <a:gd name="T33" fmla="*/ 34 h 68"/>
                <a:gd name="T34" fmla="*/ 44 w 57"/>
                <a:gd name="T35" fmla="*/ 34 h 68"/>
                <a:gd name="T36" fmla="*/ 43 w 57"/>
                <a:gd name="T37" fmla="*/ 25 h 68"/>
                <a:gd name="T38" fmla="*/ 40 w 57"/>
                <a:gd name="T39" fmla="*/ 18 h 68"/>
                <a:gd name="T40" fmla="*/ 35 w 57"/>
                <a:gd name="T41" fmla="*/ 13 h 68"/>
                <a:gd name="T42" fmla="*/ 28 w 57"/>
                <a:gd name="T43" fmla="*/ 12 h 68"/>
                <a:gd name="T44" fmla="*/ 22 w 57"/>
                <a:gd name="T45" fmla="*/ 13 h 68"/>
                <a:gd name="T46" fmla="*/ 17 w 57"/>
                <a:gd name="T47" fmla="*/ 18 h 68"/>
                <a:gd name="T48" fmla="*/ 13 w 57"/>
                <a:gd name="T49" fmla="*/ 25 h 68"/>
                <a:gd name="T50" fmla="*/ 12 w 57"/>
                <a:gd name="T51" fmla="*/ 34 h 68"/>
                <a:gd name="T52" fmla="*/ 13 w 57"/>
                <a:gd name="T53" fmla="*/ 43 h 68"/>
                <a:gd name="T54" fmla="*/ 17 w 57"/>
                <a:gd name="T55" fmla="*/ 50 h 68"/>
                <a:gd name="T56" fmla="*/ 22 w 57"/>
                <a:gd name="T57" fmla="*/ 55 h 68"/>
                <a:gd name="T58" fmla="*/ 28 w 57"/>
                <a:gd name="T59" fmla="*/ 56 h 68"/>
                <a:gd name="T60" fmla="*/ 35 w 57"/>
                <a:gd name="T61" fmla="*/ 55 h 68"/>
                <a:gd name="T62" fmla="*/ 40 w 57"/>
                <a:gd name="T63" fmla="*/ 50 h 68"/>
                <a:gd name="T64" fmla="*/ 43 w 57"/>
                <a:gd name="T65" fmla="*/ 43 h 68"/>
                <a:gd name="T66" fmla="*/ 44 w 57"/>
                <a:gd name="T67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68">
                  <a:moveTo>
                    <a:pt x="57" y="34"/>
                  </a:moveTo>
                  <a:cubicBezTo>
                    <a:pt x="57" y="39"/>
                    <a:pt x="56" y="44"/>
                    <a:pt x="55" y="48"/>
                  </a:cubicBezTo>
                  <a:cubicBezTo>
                    <a:pt x="53" y="52"/>
                    <a:pt x="51" y="55"/>
                    <a:pt x="49" y="58"/>
                  </a:cubicBezTo>
                  <a:cubicBezTo>
                    <a:pt x="46" y="61"/>
                    <a:pt x="43" y="64"/>
                    <a:pt x="40" y="65"/>
                  </a:cubicBezTo>
                  <a:cubicBezTo>
                    <a:pt x="36" y="67"/>
                    <a:pt x="33" y="68"/>
                    <a:pt x="28" y="68"/>
                  </a:cubicBezTo>
                  <a:cubicBezTo>
                    <a:pt x="24" y="68"/>
                    <a:pt x="21" y="67"/>
                    <a:pt x="17" y="65"/>
                  </a:cubicBezTo>
                  <a:cubicBezTo>
                    <a:pt x="14" y="64"/>
                    <a:pt x="11" y="61"/>
                    <a:pt x="8" y="58"/>
                  </a:cubicBezTo>
                  <a:cubicBezTo>
                    <a:pt x="6" y="55"/>
                    <a:pt x="4" y="52"/>
                    <a:pt x="2" y="48"/>
                  </a:cubicBezTo>
                  <a:cubicBezTo>
                    <a:pt x="1" y="44"/>
                    <a:pt x="0" y="39"/>
                    <a:pt x="0" y="34"/>
                  </a:cubicBezTo>
                  <a:cubicBezTo>
                    <a:pt x="0" y="29"/>
                    <a:pt x="1" y="25"/>
                    <a:pt x="2" y="21"/>
                  </a:cubicBezTo>
                  <a:cubicBezTo>
                    <a:pt x="4" y="16"/>
                    <a:pt x="6" y="13"/>
                    <a:pt x="8" y="10"/>
                  </a:cubicBezTo>
                  <a:cubicBezTo>
                    <a:pt x="11" y="7"/>
                    <a:pt x="14" y="5"/>
                    <a:pt x="17" y="3"/>
                  </a:cubicBezTo>
                  <a:cubicBezTo>
                    <a:pt x="21" y="1"/>
                    <a:pt x="24" y="0"/>
                    <a:pt x="28" y="0"/>
                  </a:cubicBezTo>
                  <a:cubicBezTo>
                    <a:pt x="33" y="0"/>
                    <a:pt x="36" y="1"/>
                    <a:pt x="40" y="3"/>
                  </a:cubicBezTo>
                  <a:cubicBezTo>
                    <a:pt x="43" y="5"/>
                    <a:pt x="46" y="7"/>
                    <a:pt x="49" y="10"/>
                  </a:cubicBezTo>
                  <a:cubicBezTo>
                    <a:pt x="51" y="13"/>
                    <a:pt x="53" y="16"/>
                    <a:pt x="55" y="21"/>
                  </a:cubicBezTo>
                  <a:cubicBezTo>
                    <a:pt x="56" y="25"/>
                    <a:pt x="57" y="29"/>
                    <a:pt x="57" y="34"/>
                  </a:cubicBezTo>
                  <a:close/>
                  <a:moveTo>
                    <a:pt x="44" y="34"/>
                  </a:moveTo>
                  <a:cubicBezTo>
                    <a:pt x="44" y="31"/>
                    <a:pt x="44" y="28"/>
                    <a:pt x="43" y="25"/>
                  </a:cubicBezTo>
                  <a:cubicBezTo>
                    <a:pt x="43" y="22"/>
                    <a:pt x="41" y="20"/>
                    <a:pt x="40" y="18"/>
                  </a:cubicBezTo>
                  <a:cubicBezTo>
                    <a:pt x="39" y="16"/>
                    <a:pt x="37" y="14"/>
                    <a:pt x="35" y="13"/>
                  </a:cubicBezTo>
                  <a:cubicBezTo>
                    <a:pt x="33" y="12"/>
                    <a:pt x="31" y="12"/>
                    <a:pt x="28" y="12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20" y="14"/>
                    <a:pt x="18" y="16"/>
                    <a:pt x="17" y="18"/>
                  </a:cubicBezTo>
                  <a:cubicBezTo>
                    <a:pt x="15" y="20"/>
                    <a:pt x="14" y="22"/>
                    <a:pt x="13" y="25"/>
                  </a:cubicBezTo>
                  <a:cubicBezTo>
                    <a:pt x="13" y="28"/>
                    <a:pt x="12" y="31"/>
                    <a:pt x="12" y="34"/>
                  </a:cubicBezTo>
                  <a:cubicBezTo>
                    <a:pt x="12" y="37"/>
                    <a:pt x="13" y="40"/>
                    <a:pt x="13" y="43"/>
                  </a:cubicBezTo>
                  <a:cubicBezTo>
                    <a:pt x="14" y="46"/>
                    <a:pt x="15" y="48"/>
                    <a:pt x="17" y="50"/>
                  </a:cubicBezTo>
                  <a:cubicBezTo>
                    <a:pt x="18" y="52"/>
                    <a:pt x="20" y="54"/>
                    <a:pt x="22" y="55"/>
                  </a:cubicBezTo>
                  <a:cubicBezTo>
                    <a:pt x="24" y="56"/>
                    <a:pt x="26" y="56"/>
                    <a:pt x="28" y="56"/>
                  </a:cubicBezTo>
                  <a:cubicBezTo>
                    <a:pt x="31" y="56"/>
                    <a:pt x="33" y="56"/>
                    <a:pt x="35" y="55"/>
                  </a:cubicBezTo>
                  <a:cubicBezTo>
                    <a:pt x="37" y="54"/>
                    <a:pt x="39" y="52"/>
                    <a:pt x="40" y="50"/>
                  </a:cubicBezTo>
                  <a:cubicBezTo>
                    <a:pt x="41" y="48"/>
                    <a:pt x="43" y="46"/>
                    <a:pt x="43" y="43"/>
                  </a:cubicBezTo>
                  <a:cubicBezTo>
                    <a:pt x="44" y="40"/>
                    <a:pt x="44" y="37"/>
                    <a:pt x="44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Freeform 396"/>
            <p:cNvSpPr/>
            <p:nvPr/>
          </p:nvSpPr>
          <p:spPr bwMode="auto">
            <a:xfrm>
              <a:off x="7455291" y="3400882"/>
              <a:ext cx="63481" cy="79662"/>
            </a:xfrm>
            <a:custGeom>
              <a:avLst/>
              <a:gdLst>
                <a:gd name="T0" fmla="*/ 0 w 52"/>
                <a:gd name="T1" fmla="*/ 65 h 65"/>
                <a:gd name="T2" fmla="*/ 1 w 52"/>
                <a:gd name="T3" fmla="*/ 56 h 65"/>
                <a:gd name="T4" fmla="*/ 4 w 52"/>
                <a:gd name="T5" fmla="*/ 49 h 65"/>
                <a:gd name="T6" fmla="*/ 9 w 52"/>
                <a:gd name="T7" fmla="*/ 42 h 65"/>
                <a:gd name="T8" fmla="*/ 18 w 52"/>
                <a:gd name="T9" fmla="*/ 36 h 65"/>
                <a:gd name="T10" fmla="*/ 25 w 52"/>
                <a:gd name="T11" fmla="*/ 32 h 65"/>
                <a:gd name="T12" fmla="*/ 31 w 52"/>
                <a:gd name="T13" fmla="*/ 28 h 65"/>
                <a:gd name="T14" fmla="*/ 36 w 52"/>
                <a:gd name="T15" fmla="*/ 25 h 65"/>
                <a:gd name="T16" fmla="*/ 37 w 52"/>
                <a:gd name="T17" fmla="*/ 20 h 65"/>
                <a:gd name="T18" fmla="*/ 34 w 52"/>
                <a:gd name="T19" fmla="*/ 14 h 65"/>
                <a:gd name="T20" fmla="*/ 25 w 52"/>
                <a:gd name="T21" fmla="*/ 11 h 65"/>
                <a:gd name="T22" fmla="*/ 20 w 52"/>
                <a:gd name="T23" fmla="*/ 12 h 65"/>
                <a:gd name="T24" fmla="*/ 15 w 52"/>
                <a:gd name="T25" fmla="*/ 14 h 65"/>
                <a:gd name="T26" fmla="*/ 12 w 52"/>
                <a:gd name="T27" fmla="*/ 17 h 65"/>
                <a:gd name="T28" fmla="*/ 9 w 52"/>
                <a:gd name="T29" fmla="*/ 20 h 65"/>
                <a:gd name="T30" fmla="*/ 1 w 52"/>
                <a:gd name="T31" fmla="*/ 11 h 65"/>
                <a:gd name="T32" fmla="*/ 4 w 52"/>
                <a:gd name="T33" fmla="*/ 8 h 65"/>
                <a:gd name="T34" fmla="*/ 10 w 52"/>
                <a:gd name="T35" fmla="*/ 4 h 65"/>
                <a:gd name="T36" fmla="*/ 18 w 52"/>
                <a:gd name="T37" fmla="*/ 1 h 65"/>
                <a:gd name="T38" fmla="*/ 27 w 52"/>
                <a:gd name="T39" fmla="*/ 0 h 65"/>
                <a:gd name="T40" fmla="*/ 37 w 52"/>
                <a:gd name="T41" fmla="*/ 1 h 65"/>
                <a:gd name="T42" fmla="*/ 44 w 52"/>
                <a:gd name="T43" fmla="*/ 5 h 65"/>
                <a:gd name="T44" fmla="*/ 49 w 52"/>
                <a:gd name="T45" fmla="*/ 11 h 65"/>
                <a:gd name="T46" fmla="*/ 50 w 52"/>
                <a:gd name="T47" fmla="*/ 18 h 65"/>
                <a:gd name="T48" fmla="*/ 49 w 52"/>
                <a:gd name="T49" fmla="*/ 26 h 65"/>
                <a:gd name="T50" fmla="*/ 45 w 52"/>
                <a:gd name="T51" fmla="*/ 31 h 65"/>
                <a:gd name="T52" fmla="*/ 39 w 52"/>
                <a:gd name="T53" fmla="*/ 36 h 65"/>
                <a:gd name="T54" fmla="*/ 34 w 52"/>
                <a:gd name="T55" fmla="*/ 39 h 65"/>
                <a:gd name="T56" fmla="*/ 29 w 52"/>
                <a:gd name="T57" fmla="*/ 41 h 65"/>
                <a:gd name="T58" fmla="*/ 23 w 52"/>
                <a:gd name="T59" fmla="*/ 45 h 65"/>
                <a:gd name="T60" fmla="*/ 18 w 52"/>
                <a:gd name="T61" fmla="*/ 49 h 65"/>
                <a:gd name="T62" fmla="*/ 15 w 52"/>
                <a:gd name="T63" fmla="*/ 54 h 65"/>
                <a:gd name="T64" fmla="*/ 52 w 52"/>
                <a:gd name="T65" fmla="*/ 54 h 65"/>
                <a:gd name="T66" fmla="*/ 52 w 52"/>
                <a:gd name="T67" fmla="*/ 65 h 65"/>
                <a:gd name="T68" fmla="*/ 0 w 52"/>
                <a:gd name="T6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65">
                  <a:moveTo>
                    <a:pt x="0" y="65"/>
                  </a:moveTo>
                  <a:cubicBezTo>
                    <a:pt x="0" y="62"/>
                    <a:pt x="0" y="59"/>
                    <a:pt x="1" y="56"/>
                  </a:cubicBezTo>
                  <a:cubicBezTo>
                    <a:pt x="1" y="53"/>
                    <a:pt x="2" y="51"/>
                    <a:pt x="4" y="49"/>
                  </a:cubicBezTo>
                  <a:cubicBezTo>
                    <a:pt x="5" y="46"/>
                    <a:pt x="7" y="44"/>
                    <a:pt x="9" y="42"/>
                  </a:cubicBezTo>
                  <a:cubicBezTo>
                    <a:pt x="11" y="40"/>
                    <a:pt x="14" y="38"/>
                    <a:pt x="18" y="36"/>
                  </a:cubicBezTo>
                  <a:cubicBezTo>
                    <a:pt x="21" y="34"/>
                    <a:pt x="23" y="33"/>
                    <a:pt x="25" y="32"/>
                  </a:cubicBezTo>
                  <a:cubicBezTo>
                    <a:pt x="28" y="31"/>
                    <a:pt x="30" y="29"/>
                    <a:pt x="31" y="28"/>
                  </a:cubicBezTo>
                  <a:cubicBezTo>
                    <a:pt x="33" y="27"/>
                    <a:pt x="35" y="26"/>
                    <a:pt x="36" y="25"/>
                  </a:cubicBezTo>
                  <a:cubicBezTo>
                    <a:pt x="37" y="23"/>
                    <a:pt x="37" y="22"/>
                    <a:pt x="37" y="20"/>
                  </a:cubicBezTo>
                  <a:cubicBezTo>
                    <a:pt x="37" y="18"/>
                    <a:pt x="36" y="16"/>
                    <a:pt x="34" y="14"/>
                  </a:cubicBezTo>
                  <a:cubicBezTo>
                    <a:pt x="32" y="12"/>
                    <a:pt x="29" y="11"/>
                    <a:pt x="25" y="11"/>
                  </a:cubicBezTo>
                  <a:cubicBezTo>
                    <a:pt x="23" y="11"/>
                    <a:pt x="21" y="11"/>
                    <a:pt x="20" y="12"/>
                  </a:cubicBezTo>
                  <a:cubicBezTo>
                    <a:pt x="18" y="12"/>
                    <a:pt x="17" y="13"/>
                    <a:pt x="15" y="14"/>
                  </a:cubicBezTo>
                  <a:cubicBezTo>
                    <a:pt x="14" y="15"/>
                    <a:pt x="13" y="16"/>
                    <a:pt x="12" y="17"/>
                  </a:cubicBezTo>
                  <a:cubicBezTo>
                    <a:pt x="11" y="18"/>
                    <a:pt x="10" y="19"/>
                    <a:pt x="9" y="2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3" y="9"/>
                    <a:pt x="4" y="8"/>
                  </a:cubicBezTo>
                  <a:cubicBezTo>
                    <a:pt x="6" y="6"/>
                    <a:pt x="8" y="5"/>
                    <a:pt x="10" y="4"/>
                  </a:cubicBezTo>
                  <a:cubicBezTo>
                    <a:pt x="13" y="3"/>
                    <a:pt x="15" y="2"/>
                    <a:pt x="18" y="1"/>
                  </a:cubicBezTo>
                  <a:cubicBezTo>
                    <a:pt x="21" y="0"/>
                    <a:pt x="24" y="0"/>
                    <a:pt x="27" y="0"/>
                  </a:cubicBezTo>
                  <a:cubicBezTo>
                    <a:pt x="31" y="0"/>
                    <a:pt x="34" y="1"/>
                    <a:pt x="37" y="1"/>
                  </a:cubicBezTo>
                  <a:cubicBezTo>
                    <a:pt x="40" y="2"/>
                    <a:pt x="42" y="4"/>
                    <a:pt x="44" y="5"/>
                  </a:cubicBezTo>
                  <a:cubicBezTo>
                    <a:pt x="46" y="7"/>
                    <a:pt x="48" y="9"/>
                    <a:pt x="49" y="11"/>
                  </a:cubicBezTo>
                  <a:cubicBezTo>
                    <a:pt x="50" y="13"/>
                    <a:pt x="50" y="16"/>
                    <a:pt x="50" y="18"/>
                  </a:cubicBezTo>
                  <a:cubicBezTo>
                    <a:pt x="50" y="21"/>
                    <a:pt x="50" y="24"/>
                    <a:pt x="49" y="26"/>
                  </a:cubicBezTo>
                  <a:cubicBezTo>
                    <a:pt x="48" y="28"/>
                    <a:pt x="46" y="30"/>
                    <a:pt x="45" y="31"/>
                  </a:cubicBezTo>
                  <a:cubicBezTo>
                    <a:pt x="43" y="33"/>
                    <a:pt x="41" y="34"/>
                    <a:pt x="39" y="36"/>
                  </a:cubicBezTo>
                  <a:cubicBezTo>
                    <a:pt x="37" y="37"/>
                    <a:pt x="36" y="38"/>
                    <a:pt x="34" y="39"/>
                  </a:cubicBezTo>
                  <a:cubicBezTo>
                    <a:pt x="32" y="39"/>
                    <a:pt x="31" y="40"/>
                    <a:pt x="29" y="41"/>
                  </a:cubicBezTo>
                  <a:cubicBezTo>
                    <a:pt x="27" y="42"/>
                    <a:pt x="25" y="43"/>
                    <a:pt x="23" y="45"/>
                  </a:cubicBezTo>
                  <a:cubicBezTo>
                    <a:pt x="21" y="46"/>
                    <a:pt x="19" y="47"/>
                    <a:pt x="18" y="49"/>
                  </a:cubicBezTo>
                  <a:cubicBezTo>
                    <a:pt x="16" y="50"/>
                    <a:pt x="15" y="52"/>
                    <a:pt x="15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0" y="65"/>
                    <a:pt x="0" y="65"/>
                    <a:pt x="0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Freeform 397"/>
            <p:cNvSpPr/>
            <p:nvPr/>
          </p:nvSpPr>
          <p:spPr bwMode="auto">
            <a:xfrm>
              <a:off x="6452047" y="2420043"/>
              <a:ext cx="3778968" cy="2219334"/>
            </a:xfrm>
            <a:custGeom>
              <a:avLst/>
              <a:gdLst>
                <a:gd name="T0" fmla="*/ 1951 w 3125"/>
                <a:gd name="T1" fmla="*/ 246 h 1834"/>
                <a:gd name="T2" fmla="*/ 393 w 3125"/>
                <a:gd name="T3" fmla="*/ 246 h 1834"/>
                <a:gd name="T4" fmla="*/ 303 w 3125"/>
                <a:gd name="T5" fmla="*/ 156 h 1834"/>
                <a:gd name="T6" fmla="*/ 221 w 3125"/>
                <a:gd name="T7" fmla="*/ 156 h 1834"/>
                <a:gd name="T8" fmla="*/ 22 w 3125"/>
                <a:gd name="T9" fmla="*/ 355 h 1834"/>
                <a:gd name="T10" fmla="*/ 22 w 3125"/>
                <a:gd name="T11" fmla="*/ 437 h 1834"/>
                <a:gd name="T12" fmla="*/ 221 w 3125"/>
                <a:gd name="T13" fmla="*/ 636 h 1834"/>
                <a:gd name="T14" fmla="*/ 303 w 3125"/>
                <a:gd name="T15" fmla="*/ 636 h 1834"/>
                <a:gd name="T16" fmla="*/ 393 w 3125"/>
                <a:gd name="T17" fmla="*/ 546 h 1834"/>
                <a:gd name="T18" fmla="*/ 1600 w 3125"/>
                <a:gd name="T19" fmla="*/ 546 h 1834"/>
                <a:gd name="T20" fmla="*/ 2294 w 3125"/>
                <a:gd name="T21" fmla="*/ 1834 h 1834"/>
                <a:gd name="T22" fmla="*/ 3125 w 3125"/>
                <a:gd name="T23" fmla="*/ 1003 h 1834"/>
                <a:gd name="T24" fmla="*/ 1951 w 3125"/>
                <a:gd name="T25" fmla="*/ 246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25" h="1834">
                  <a:moveTo>
                    <a:pt x="1951" y="246"/>
                  </a:moveTo>
                  <a:cubicBezTo>
                    <a:pt x="393" y="246"/>
                    <a:pt x="393" y="246"/>
                    <a:pt x="393" y="24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281" y="133"/>
                    <a:pt x="244" y="133"/>
                    <a:pt x="221" y="156"/>
                  </a:cubicBezTo>
                  <a:cubicBezTo>
                    <a:pt x="22" y="355"/>
                    <a:pt x="22" y="355"/>
                    <a:pt x="22" y="355"/>
                  </a:cubicBezTo>
                  <a:cubicBezTo>
                    <a:pt x="0" y="377"/>
                    <a:pt x="0" y="414"/>
                    <a:pt x="22" y="437"/>
                  </a:cubicBezTo>
                  <a:cubicBezTo>
                    <a:pt x="221" y="636"/>
                    <a:pt x="221" y="636"/>
                    <a:pt x="221" y="636"/>
                  </a:cubicBezTo>
                  <a:cubicBezTo>
                    <a:pt x="244" y="659"/>
                    <a:pt x="281" y="659"/>
                    <a:pt x="303" y="636"/>
                  </a:cubicBezTo>
                  <a:cubicBezTo>
                    <a:pt x="393" y="546"/>
                    <a:pt x="393" y="546"/>
                    <a:pt x="393" y="546"/>
                  </a:cubicBezTo>
                  <a:cubicBezTo>
                    <a:pt x="1600" y="546"/>
                    <a:pt x="1600" y="546"/>
                    <a:pt x="1600" y="546"/>
                  </a:cubicBezTo>
                  <a:cubicBezTo>
                    <a:pt x="1241" y="1089"/>
                    <a:pt x="1626" y="1834"/>
                    <a:pt x="2294" y="1834"/>
                  </a:cubicBezTo>
                  <a:cubicBezTo>
                    <a:pt x="2753" y="1834"/>
                    <a:pt x="3125" y="1462"/>
                    <a:pt x="3125" y="1003"/>
                  </a:cubicBezTo>
                  <a:cubicBezTo>
                    <a:pt x="3125" y="395"/>
                    <a:pt x="2494" y="0"/>
                    <a:pt x="1951" y="246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Freeform 398"/>
            <p:cNvSpPr>
              <a:spLocks noEditPoints="1"/>
            </p:cNvSpPr>
            <p:nvPr/>
          </p:nvSpPr>
          <p:spPr bwMode="auto">
            <a:xfrm>
              <a:off x="6733354" y="2738691"/>
              <a:ext cx="62236" cy="60991"/>
            </a:xfrm>
            <a:custGeom>
              <a:avLst/>
              <a:gdLst>
                <a:gd name="T0" fmla="*/ 25 w 51"/>
                <a:gd name="T1" fmla="*/ 38 h 51"/>
                <a:gd name="T2" fmla="*/ 12 w 51"/>
                <a:gd name="T3" fmla="*/ 26 h 51"/>
                <a:gd name="T4" fmla="*/ 25 w 51"/>
                <a:gd name="T5" fmla="*/ 13 h 51"/>
                <a:gd name="T6" fmla="*/ 38 w 51"/>
                <a:gd name="T7" fmla="*/ 26 h 51"/>
                <a:gd name="T8" fmla="*/ 25 w 51"/>
                <a:gd name="T9" fmla="*/ 38 h 51"/>
                <a:gd name="T10" fmla="*/ 51 w 51"/>
                <a:gd name="T11" fmla="*/ 26 h 51"/>
                <a:gd name="T12" fmla="*/ 25 w 51"/>
                <a:gd name="T13" fmla="*/ 0 h 51"/>
                <a:gd name="T14" fmla="*/ 0 w 51"/>
                <a:gd name="T15" fmla="*/ 26 h 51"/>
                <a:gd name="T16" fmla="*/ 17 w 51"/>
                <a:gd name="T17" fmla="*/ 50 h 51"/>
                <a:gd name="T18" fmla="*/ 25 w 51"/>
                <a:gd name="T19" fmla="*/ 51 h 51"/>
                <a:gd name="T20" fmla="*/ 34 w 51"/>
                <a:gd name="T21" fmla="*/ 50 h 51"/>
                <a:gd name="T22" fmla="*/ 51 w 51"/>
                <a:gd name="T23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1">
                  <a:moveTo>
                    <a:pt x="25" y="38"/>
                  </a:moveTo>
                  <a:cubicBezTo>
                    <a:pt x="18" y="38"/>
                    <a:pt x="12" y="33"/>
                    <a:pt x="12" y="26"/>
                  </a:cubicBezTo>
                  <a:cubicBezTo>
                    <a:pt x="12" y="18"/>
                    <a:pt x="18" y="13"/>
                    <a:pt x="25" y="13"/>
                  </a:cubicBezTo>
                  <a:cubicBezTo>
                    <a:pt x="32" y="13"/>
                    <a:pt x="38" y="18"/>
                    <a:pt x="38" y="26"/>
                  </a:cubicBezTo>
                  <a:cubicBezTo>
                    <a:pt x="38" y="33"/>
                    <a:pt x="32" y="38"/>
                    <a:pt x="25" y="38"/>
                  </a:cubicBezTo>
                  <a:close/>
                  <a:moveTo>
                    <a:pt x="51" y="26"/>
                  </a:moveTo>
                  <a:cubicBezTo>
                    <a:pt x="51" y="11"/>
                    <a:pt x="40" y="0"/>
                    <a:pt x="25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37"/>
                    <a:pt x="7" y="46"/>
                    <a:pt x="17" y="50"/>
                  </a:cubicBezTo>
                  <a:cubicBezTo>
                    <a:pt x="19" y="51"/>
                    <a:pt x="22" y="51"/>
                    <a:pt x="25" y="51"/>
                  </a:cubicBezTo>
                  <a:cubicBezTo>
                    <a:pt x="28" y="51"/>
                    <a:pt x="31" y="51"/>
                    <a:pt x="34" y="50"/>
                  </a:cubicBezTo>
                  <a:cubicBezTo>
                    <a:pt x="44" y="46"/>
                    <a:pt x="51" y="37"/>
                    <a:pt x="5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Freeform 399"/>
            <p:cNvSpPr/>
            <p:nvPr/>
          </p:nvSpPr>
          <p:spPr bwMode="auto">
            <a:xfrm>
              <a:off x="6652447" y="2875611"/>
              <a:ext cx="41076" cy="37342"/>
            </a:xfrm>
            <a:custGeom>
              <a:avLst/>
              <a:gdLst>
                <a:gd name="T0" fmla="*/ 21 w 33"/>
                <a:gd name="T1" fmla="*/ 0 h 30"/>
                <a:gd name="T2" fmla="*/ 10 w 33"/>
                <a:gd name="T3" fmla="*/ 12 h 30"/>
                <a:gd name="T4" fmla="*/ 0 w 33"/>
                <a:gd name="T5" fmla="*/ 25 h 30"/>
                <a:gd name="T6" fmla="*/ 17 w 33"/>
                <a:gd name="T7" fmla="*/ 27 h 30"/>
                <a:gd name="T8" fmla="*/ 33 w 33"/>
                <a:gd name="T9" fmla="*/ 30 h 30"/>
                <a:gd name="T10" fmla="*/ 26 w 33"/>
                <a:gd name="T11" fmla="*/ 14 h 30"/>
                <a:gd name="T12" fmla="*/ 21 w 33"/>
                <a:gd name="T13" fmla="*/ 0 h 30"/>
                <a:gd name="T14" fmla="*/ 21 w 33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0">
                  <a:moveTo>
                    <a:pt x="21" y="0"/>
                  </a:moveTo>
                  <a:lnTo>
                    <a:pt x="10" y="12"/>
                  </a:lnTo>
                  <a:lnTo>
                    <a:pt x="0" y="25"/>
                  </a:lnTo>
                  <a:lnTo>
                    <a:pt x="17" y="27"/>
                  </a:lnTo>
                  <a:lnTo>
                    <a:pt x="33" y="30"/>
                  </a:lnTo>
                  <a:lnTo>
                    <a:pt x="26" y="1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Freeform 400"/>
            <p:cNvSpPr/>
            <p:nvPr/>
          </p:nvSpPr>
          <p:spPr bwMode="auto">
            <a:xfrm>
              <a:off x="6835421" y="2875611"/>
              <a:ext cx="41076" cy="37342"/>
            </a:xfrm>
            <a:custGeom>
              <a:avLst/>
              <a:gdLst>
                <a:gd name="T0" fmla="*/ 33 w 33"/>
                <a:gd name="T1" fmla="*/ 25 h 30"/>
                <a:gd name="T2" fmla="*/ 22 w 33"/>
                <a:gd name="T3" fmla="*/ 12 h 30"/>
                <a:gd name="T4" fmla="*/ 13 w 33"/>
                <a:gd name="T5" fmla="*/ 0 h 30"/>
                <a:gd name="T6" fmla="*/ 6 w 33"/>
                <a:gd name="T7" fmla="*/ 14 h 30"/>
                <a:gd name="T8" fmla="*/ 0 w 33"/>
                <a:gd name="T9" fmla="*/ 30 h 30"/>
                <a:gd name="T10" fmla="*/ 16 w 33"/>
                <a:gd name="T11" fmla="*/ 27 h 30"/>
                <a:gd name="T12" fmla="*/ 33 w 33"/>
                <a:gd name="T13" fmla="*/ 25 h 30"/>
                <a:gd name="T14" fmla="*/ 33 w 33"/>
                <a:gd name="T15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0">
                  <a:moveTo>
                    <a:pt x="33" y="25"/>
                  </a:moveTo>
                  <a:lnTo>
                    <a:pt x="22" y="12"/>
                  </a:lnTo>
                  <a:lnTo>
                    <a:pt x="13" y="0"/>
                  </a:lnTo>
                  <a:lnTo>
                    <a:pt x="6" y="14"/>
                  </a:lnTo>
                  <a:lnTo>
                    <a:pt x="0" y="30"/>
                  </a:lnTo>
                  <a:lnTo>
                    <a:pt x="16" y="27"/>
                  </a:lnTo>
                  <a:lnTo>
                    <a:pt x="33" y="25"/>
                  </a:lnTo>
                  <a:lnTo>
                    <a:pt x="33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401"/>
            <p:cNvSpPr/>
            <p:nvPr/>
          </p:nvSpPr>
          <p:spPr bwMode="auto">
            <a:xfrm>
              <a:off x="6658671" y="2804662"/>
              <a:ext cx="210358" cy="189197"/>
            </a:xfrm>
            <a:custGeom>
              <a:avLst/>
              <a:gdLst>
                <a:gd name="T0" fmla="*/ 173 w 174"/>
                <a:gd name="T1" fmla="*/ 99 h 156"/>
                <a:gd name="T2" fmla="*/ 171 w 174"/>
                <a:gd name="T3" fmla="*/ 90 h 156"/>
                <a:gd name="T4" fmla="*/ 164 w 174"/>
                <a:gd name="T5" fmla="*/ 91 h 156"/>
                <a:gd name="T6" fmla="*/ 156 w 174"/>
                <a:gd name="T7" fmla="*/ 92 h 156"/>
                <a:gd name="T8" fmla="*/ 148 w 174"/>
                <a:gd name="T9" fmla="*/ 103 h 156"/>
                <a:gd name="T10" fmla="*/ 102 w 174"/>
                <a:gd name="T11" fmla="*/ 103 h 156"/>
                <a:gd name="T12" fmla="*/ 97 w 174"/>
                <a:gd name="T13" fmla="*/ 23 h 156"/>
                <a:gd name="T14" fmla="*/ 117 w 174"/>
                <a:gd name="T15" fmla="*/ 23 h 156"/>
                <a:gd name="T16" fmla="*/ 123 w 174"/>
                <a:gd name="T17" fmla="*/ 16 h 156"/>
                <a:gd name="T18" fmla="*/ 123 w 174"/>
                <a:gd name="T19" fmla="*/ 16 h 156"/>
                <a:gd name="T20" fmla="*/ 117 w 174"/>
                <a:gd name="T21" fmla="*/ 10 h 156"/>
                <a:gd name="T22" fmla="*/ 96 w 174"/>
                <a:gd name="T23" fmla="*/ 10 h 156"/>
                <a:gd name="T24" fmla="*/ 96 w 174"/>
                <a:gd name="T25" fmla="*/ 0 h 156"/>
                <a:gd name="T26" fmla="*/ 87 w 174"/>
                <a:gd name="T27" fmla="*/ 1 h 156"/>
                <a:gd name="T28" fmla="*/ 79 w 174"/>
                <a:gd name="T29" fmla="*/ 0 h 156"/>
                <a:gd name="T30" fmla="*/ 78 w 174"/>
                <a:gd name="T31" fmla="*/ 10 h 156"/>
                <a:gd name="T32" fmla="*/ 57 w 174"/>
                <a:gd name="T33" fmla="*/ 10 h 156"/>
                <a:gd name="T34" fmla="*/ 51 w 174"/>
                <a:gd name="T35" fmla="*/ 16 h 156"/>
                <a:gd name="T36" fmla="*/ 51 w 174"/>
                <a:gd name="T37" fmla="*/ 16 h 156"/>
                <a:gd name="T38" fmla="*/ 57 w 174"/>
                <a:gd name="T39" fmla="*/ 23 h 156"/>
                <a:gd name="T40" fmla="*/ 78 w 174"/>
                <a:gd name="T41" fmla="*/ 23 h 156"/>
                <a:gd name="T42" fmla="*/ 73 w 174"/>
                <a:gd name="T43" fmla="*/ 103 h 156"/>
                <a:gd name="T44" fmla="*/ 27 w 174"/>
                <a:gd name="T45" fmla="*/ 103 h 156"/>
                <a:gd name="T46" fmla="*/ 18 w 174"/>
                <a:gd name="T47" fmla="*/ 92 h 156"/>
                <a:gd name="T48" fmla="*/ 11 w 174"/>
                <a:gd name="T49" fmla="*/ 91 h 156"/>
                <a:gd name="T50" fmla="*/ 4 w 174"/>
                <a:gd name="T51" fmla="*/ 90 h 156"/>
                <a:gd name="T52" fmla="*/ 2 w 174"/>
                <a:gd name="T53" fmla="*/ 99 h 156"/>
                <a:gd name="T54" fmla="*/ 27 w 174"/>
                <a:gd name="T55" fmla="*/ 128 h 156"/>
                <a:gd name="T56" fmla="*/ 38 w 174"/>
                <a:gd name="T57" fmla="*/ 132 h 156"/>
                <a:gd name="T58" fmla="*/ 83 w 174"/>
                <a:gd name="T59" fmla="*/ 153 h 156"/>
                <a:gd name="T60" fmla="*/ 92 w 174"/>
                <a:gd name="T61" fmla="*/ 153 h 156"/>
                <a:gd name="T62" fmla="*/ 137 w 174"/>
                <a:gd name="T63" fmla="*/ 132 h 156"/>
                <a:gd name="T64" fmla="*/ 148 w 174"/>
                <a:gd name="T65" fmla="*/ 128 h 156"/>
                <a:gd name="T66" fmla="*/ 173 w 174"/>
                <a:gd name="T67" fmla="*/ 9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156">
                  <a:moveTo>
                    <a:pt x="173" y="99"/>
                  </a:moveTo>
                  <a:cubicBezTo>
                    <a:pt x="173" y="96"/>
                    <a:pt x="172" y="93"/>
                    <a:pt x="171" y="90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55" y="97"/>
                    <a:pt x="152" y="100"/>
                    <a:pt x="148" y="103"/>
                  </a:cubicBezTo>
                  <a:cubicBezTo>
                    <a:pt x="138" y="109"/>
                    <a:pt x="106" y="115"/>
                    <a:pt x="102" y="103"/>
                  </a:cubicBezTo>
                  <a:cubicBezTo>
                    <a:pt x="100" y="96"/>
                    <a:pt x="98" y="55"/>
                    <a:pt x="97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21" y="23"/>
                    <a:pt x="123" y="20"/>
                    <a:pt x="123" y="1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3" y="13"/>
                    <a:pt x="121" y="10"/>
                    <a:pt x="117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6" y="6"/>
                    <a:pt x="96" y="3"/>
                    <a:pt x="96" y="0"/>
                  </a:cubicBezTo>
                  <a:cubicBezTo>
                    <a:pt x="93" y="1"/>
                    <a:pt x="90" y="1"/>
                    <a:pt x="87" y="1"/>
                  </a:cubicBezTo>
                  <a:cubicBezTo>
                    <a:pt x="84" y="1"/>
                    <a:pt x="81" y="1"/>
                    <a:pt x="79" y="0"/>
                  </a:cubicBezTo>
                  <a:cubicBezTo>
                    <a:pt x="78" y="3"/>
                    <a:pt x="78" y="6"/>
                    <a:pt x="78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4" y="10"/>
                    <a:pt x="51" y="13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20"/>
                    <a:pt x="54" y="23"/>
                    <a:pt x="57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7" y="55"/>
                    <a:pt x="75" y="96"/>
                    <a:pt x="73" y="103"/>
                  </a:cubicBezTo>
                  <a:cubicBezTo>
                    <a:pt x="69" y="115"/>
                    <a:pt x="37" y="109"/>
                    <a:pt x="27" y="103"/>
                  </a:cubicBezTo>
                  <a:cubicBezTo>
                    <a:pt x="22" y="100"/>
                    <a:pt x="20" y="97"/>
                    <a:pt x="18" y="92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3" y="93"/>
                    <a:pt x="2" y="96"/>
                    <a:pt x="2" y="99"/>
                  </a:cubicBezTo>
                  <a:cubicBezTo>
                    <a:pt x="0" y="115"/>
                    <a:pt x="14" y="123"/>
                    <a:pt x="27" y="128"/>
                  </a:cubicBezTo>
                  <a:cubicBezTo>
                    <a:pt x="31" y="130"/>
                    <a:pt x="34" y="131"/>
                    <a:pt x="38" y="132"/>
                  </a:cubicBezTo>
                  <a:cubicBezTo>
                    <a:pt x="57" y="137"/>
                    <a:pt x="72" y="140"/>
                    <a:pt x="83" y="153"/>
                  </a:cubicBezTo>
                  <a:cubicBezTo>
                    <a:pt x="85" y="156"/>
                    <a:pt x="90" y="156"/>
                    <a:pt x="92" y="153"/>
                  </a:cubicBezTo>
                  <a:cubicBezTo>
                    <a:pt x="103" y="140"/>
                    <a:pt x="118" y="137"/>
                    <a:pt x="137" y="132"/>
                  </a:cubicBezTo>
                  <a:cubicBezTo>
                    <a:pt x="140" y="131"/>
                    <a:pt x="144" y="130"/>
                    <a:pt x="148" y="128"/>
                  </a:cubicBezTo>
                  <a:cubicBezTo>
                    <a:pt x="161" y="123"/>
                    <a:pt x="174" y="115"/>
                    <a:pt x="173" y="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402"/>
            <p:cNvSpPr/>
            <p:nvPr/>
          </p:nvSpPr>
          <p:spPr bwMode="auto">
            <a:xfrm>
              <a:off x="7044534" y="2870632"/>
              <a:ext cx="73438" cy="97088"/>
            </a:xfrm>
            <a:custGeom>
              <a:avLst/>
              <a:gdLst>
                <a:gd name="T0" fmla="*/ 52 w 61"/>
                <a:gd name="T1" fmla="*/ 20 h 81"/>
                <a:gd name="T2" fmla="*/ 49 w 61"/>
                <a:gd name="T3" fmla="*/ 17 h 81"/>
                <a:gd name="T4" fmla="*/ 44 w 61"/>
                <a:gd name="T5" fmla="*/ 14 h 81"/>
                <a:gd name="T6" fmla="*/ 38 w 61"/>
                <a:gd name="T7" fmla="*/ 12 h 81"/>
                <a:gd name="T8" fmla="*/ 31 w 61"/>
                <a:gd name="T9" fmla="*/ 12 h 81"/>
                <a:gd name="T10" fmla="*/ 19 w 61"/>
                <a:gd name="T11" fmla="*/ 14 h 81"/>
                <a:gd name="T12" fmla="*/ 16 w 61"/>
                <a:gd name="T13" fmla="*/ 22 h 81"/>
                <a:gd name="T14" fmla="*/ 17 w 61"/>
                <a:gd name="T15" fmla="*/ 27 h 81"/>
                <a:gd name="T16" fmla="*/ 20 w 61"/>
                <a:gd name="T17" fmla="*/ 30 h 81"/>
                <a:gd name="T18" fmla="*/ 27 w 61"/>
                <a:gd name="T19" fmla="*/ 33 h 81"/>
                <a:gd name="T20" fmla="*/ 35 w 61"/>
                <a:gd name="T21" fmla="*/ 35 h 81"/>
                <a:gd name="T22" fmla="*/ 46 w 61"/>
                <a:gd name="T23" fmla="*/ 38 h 81"/>
                <a:gd name="T24" fmla="*/ 54 w 61"/>
                <a:gd name="T25" fmla="*/ 43 h 81"/>
                <a:gd name="T26" fmla="*/ 59 w 61"/>
                <a:gd name="T27" fmla="*/ 49 h 81"/>
                <a:gd name="T28" fmla="*/ 61 w 61"/>
                <a:gd name="T29" fmla="*/ 58 h 81"/>
                <a:gd name="T30" fmla="*/ 59 w 61"/>
                <a:gd name="T31" fmla="*/ 68 h 81"/>
                <a:gd name="T32" fmla="*/ 53 w 61"/>
                <a:gd name="T33" fmla="*/ 76 h 81"/>
                <a:gd name="T34" fmla="*/ 44 w 61"/>
                <a:gd name="T35" fmla="*/ 80 h 81"/>
                <a:gd name="T36" fmla="*/ 32 w 61"/>
                <a:gd name="T37" fmla="*/ 81 h 81"/>
                <a:gd name="T38" fmla="*/ 15 w 61"/>
                <a:gd name="T39" fmla="*/ 78 h 81"/>
                <a:gd name="T40" fmla="*/ 0 w 61"/>
                <a:gd name="T41" fmla="*/ 70 h 81"/>
                <a:gd name="T42" fmla="*/ 5 w 61"/>
                <a:gd name="T43" fmla="*/ 59 h 81"/>
                <a:gd name="T44" fmla="*/ 10 w 61"/>
                <a:gd name="T45" fmla="*/ 63 h 81"/>
                <a:gd name="T46" fmla="*/ 16 w 61"/>
                <a:gd name="T47" fmla="*/ 66 h 81"/>
                <a:gd name="T48" fmla="*/ 24 w 61"/>
                <a:gd name="T49" fmla="*/ 68 h 81"/>
                <a:gd name="T50" fmla="*/ 33 w 61"/>
                <a:gd name="T51" fmla="*/ 70 h 81"/>
                <a:gd name="T52" fmla="*/ 44 w 61"/>
                <a:gd name="T53" fmla="*/ 67 h 81"/>
                <a:gd name="T54" fmla="*/ 48 w 61"/>
                <a:gd name="T55" fmla="*/ 59 h 81"/>
                <a:gd name="T56" fmla="*/ 46 w 61"/>
                <a:gd name="T57" fmla="*/ 54 h 81"/>
                <a:gd name="T58" fmla="*/ 42 w 61"/>
                <a:gd name="T59" fmla="*/ 51 h 81"/>
                <a:gd name="T60" fmla="*/ 35 w 61"/>
                <a:gd name="T61" fmla="*/ 48 h 81"/>
                <a:gd name="T62" fmla="*/ 26 w 61"/>
                <a:gd name="T63" fmla="*/ 46 h 81"/>
                <a:gd name="T64" fmla="*/ 16 w 61"/>
                <a:gd name="T65" fmla="*/ 42 h 81"/>
                <a:gd name="T66" fmla="*/ 9 w 61"/>
                <a:gd name="T67" fmla="*/ 38 h 81"/>
                <a:gd name="T68" fmla="*/ 4 w 61"/>
                <a:gd name="T69" fmla="*/ 32 h 81"/>
                <a:gd name="T70" fmla="*/ 3 w 61"/>
                <a:gd name="T71" fmla="*/ 24 h 81"/>
                <a:gd name="T72" fmla="*/ 5 w 61"/>
                <a:gd name="T73" fmla="*/ 14 h 81"/>
                <a:gd name="T74" fmla="*/ 11 w 61"/>
                <a:gd name="T75" fmla="*/ 7 h 81"/>
                <a:gd name="T76" fmla="*/ 20 w 61"/>
                <a:gd name="T77" fmla="*/ 2 h 81"/>
                <a:gd name="T78" fmla="*/ 31 w 61"/>
                <a:gd name="T79" fmla="*/ 0 h 81"/>
                <a:gd name="T80" fmla="*/ 46 w 61"/>
                <a:gd name="T81" fmla="*/ 3 h 81"/>
                <a:gd name="T82" fmla="*/ 58 w 61"/>
                <a:gd name="T83" fmla="*/ 9 h 81"/>
                <a:gd name="T84" fmla="*/ 52 w 61"/>
                <a:gd name="T85" fmla="*/ 2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" h="81">
                  <a:moveTo>
                    <a:pt x="52" y="20"/>
                  </a:moveTo>
                  <a:cubicBezTo>
                    <a:pt x="52" y="19"/>
                    <a:pt x="51" y="18"/>
                    <a:pt x="49" y="17"/>
                  </a:cubicBezTo>
                  <a:cubicBezTo>
                    <a:pt x="48" y="16"/>
                    <a:pt x="46" y="15"/>
                    <a:pt x="44" y="14"/>
                  </a:cubicBezTo>
                  <a:cubicBezTo>
                    <a:pt x="42" y="14"/>
                    <a:pt x="40" y="13"/>
                    <a:pt x="38" y="12"/>
                  </a:cubicBezTo>
                  <a:cubicBezTo>
                    <a:pt x="36" y="12"/>
                    <a:pt x="33" y="12"/>
                    <a:pt x="31" y="12"/>
                  </a:cubicBezTo>
                  <a:cubicBezTo>
                    <a:pt x="26" y="12"/>
                    <a:pt x="22" y="13"/>
                    <a:pt x="19" y="14"/>
                  </a:cubicBezTo>
                  <a:cubicBezTo>
                    <a:pt x="17" y="16"/>
                    <a:pt x="16" y="19"/>
                    <a:pt x="16" y="22"/>
                  </a:cubicBezTo>
                  <a:cubicBezTo>
                    <a:pt x="16" y="24"/>
                    <a:pt x="16" y="26"/>
                    <a:pt x="17" y="27"/>
                  </a:cubicBezTo>
                  <a:cubicBezTo>
                    <a:pt x="18" y="28"/>
                    <a:pt x="19" y="29"/>
                    <a:pt x="20" y="30"/>
                  </a:cubicBezTo>
                  <a:cubicBezTo>
                    <a:pt x="22" y="31"/>
                    <a:pt x="24" y="32"/>
                    <a:pt x="27" y="33"/>
                  </a:cubicBezTo>
                  <a:cubicBezTo>
                    <a:pt x="29" y="34"/>
                    <a:pt x="32" y="34"/>
                    <a:pt x="35" y="35"/>
                  </a:cubicBezTo>
                  <a:cubicBezTo>
                    <a:pt x="39" y="36"/>
                    <a:pt x="43" y="37"/>
                    <a:pt x="46" y="38"/>
                  </a:cubicBezTo>
                  <a:cubicBezTo>
                    <a:pt x="49" y="40"/>
                    <a:pt x="52" y="41"/>
                    <a:pt x="54" y="43"/>
                  </a:cubicBezTo>
                  <a:cubicBezTo>
                    <a:pt x="56" y="44"/>
                    <a:pt x="58" y="47"/>
                    <a:pt x="59" y="49"/>
                  </a:cubicBezTo>
                  <a:cubicBezTo>
                    <a:pt x="61" y="51"/>
                    <a:pt x="61" y="55"/>
                    <a:pt x="61" y="58"/>
                  </a:cubicBezTo>
                  <a:cubicBezTo>
                    <a:pt x="61" y="62"/>
                    <a:pt x="60" y="66"/>
                    <a:pt x="59" y="68"/>
                  </a:cubicBezTo>
                  <a:cubicBezTo>
                    <a:pt x="57" y="71"/>
                    <a:pt x="55" y="74"/>
                    <a:pt x="53" y="76"/>
                  </a:cubicBezTo>
                  <a:cubicBezTo>
                    <a:pt x="50" y="77"/>
                    <a:pt x="47" y="79"/>
                    <a:pt x="44" y="80"/>
                  </a:cubicBezTo>
                  <a:cubicBezTo>
                    <a:pt x="40" y="80"/>
                    <a:pt x="36" y="81"/>
                    <a:pt x="32" y="81"/>
                  </a:cubicBezTo>
                  <a:cubicBezTo>
                    <a:pt x="26" y="81"/>
                    <a:pt x="20" y="80"/>
                    <a:pt x="15" y="78"/>
                  </a:cubicBezTo>
                  <a:cubicBezTo>
                    <a:pt x="9" y="76"/>
                    <a:pt x="4" y="74"/>
                    <a:pt x="0" y="7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60"/>
                    <a:pt x="8" y="61"/>
                    <a:pt x="10" y="63"/>
                  </a:cubicBezTo>
                  <a:cubicBezTo>
                    <a:pt x="11" y="64"/>
                    <a:pt x="13" y="65"/>
                    <a:pt x="16" y="66"/>
                  </a:cubicBezTo>
                  <a:cubicBezTo>
                    <a:pt x="18" y="67"/>
                    <a:pt x="21" y="68"/>
                    <a:pt x="24" y="68"/>
                  </a:cubicBezTo>
                  <a:cubicBezTo>
                    <a:pt x="27" y="69"/>
                    <a:pt x="29" y="70"/>
                    <a:pt x="33" y="70"/>
                  </a:cubicBezTo>
                  <a:cubicBezTo>
                    <a:pt x="37" y="70"/>
                    <a:pt x="41" y="69"/>
                    <a:pt x="44" y="67"/>
                  </a:cubicBezTo>
                  <a:cubicBezTo>
                    <a:pt x="47" y="65"/>
                    <a:pt x="48" y="63"/>
                    <a:pt x="48" y="59"/>
                  </a:cubicBezTo>
                  <a:cubicBezTo>
                    <a:pt x="48" y="57"/>
                    <a:pt x="47" y="56"/>
                    <a:pt x="46" y="54"/>
                  </a:cubicBezTo>
                  <a:cubicBezTo>
                    <a:pt x="45" y="53"/>
                    <a:pt x="44" y="52"/>
                    <a:pt x="42" y="51"/>
                  </a:cubicBezTo>
                  <a:cubicBezTo>
                    <a:pt x="40" y="50"/>
                    <a:pt x="38" y="49"/>
                    <a:pt x="35" y="48"/>
                  </a:cubicBezTo>
                  <a:cubicBezTo>
                    <a:pt x="33" y="47"/>
                    <a:pt x="30" y="47"/>
                    <a:pt x="26" y="46"/>
                  </a:cubicBezTo>
                  <a:cubicBezTo>
                    <a:pt x="22" y="45"/>
                    <a:pt x="19" y="43"/>
                    <a:pt x="16" y="42"/>
                  </a:cubicBezTo>
                  <a:cubicBezTo>
                    <a:pt x="13" y="41"/>
                    <a:pt x="11" y="40"/>
                    <a:pt x="9" y="38"/>
                  </a:cubicBezTo>
                  <a:cubicBezTo>
                    <a:pt x="7" y="37"/>
                    <a:pt x="5" y="35"/>
                    <a:pt x="4" y="32"/>
                  </a:cubicBezTo>
                  <a:cubicBezTo>
                    <a:pt x="3" y="30"/>
                    <a:pt x="3" y="28"/>
                    <a:pt x="3" y="24"/>
                  </a:cubicBezTo>
                  <a:cubicBezTo>
                    <a:pt x="3" y="21"/>
                    <a:pt x="3" y="17"/>
                    <a:pt x="5" y="14"/>
                  </a:cubicBezTo>
                  <a:cubicBezTo>
                    <a:pt x="6" y="11"/>
                    <a:pt x="8" y="9"/>
                    <a:pt x="11" y="7"/>
                  </a:cubicBezTo>
                  <a:cubicBezTo>
                    <a:pt x="14" y="5"/>
                    <a:pt x="17" y="3"/>
                    <a:pt x="20" y="2"/>
                  </a:cubicBezTo>
                  <a:cubicBezTo>
                    <a:pt x="24" y="1"/>
                    <a:pt x="27" y="0"/>
                    <a:pt x="31" y="0"/>
                  </a:cubicBezTo>
                  <a:cubicBezTo>
                    <a:pt x="37" y="0"/>
                    <a:pt x="42" y="1"/>
                    <a:pt x="46" y="3"/>
                  </a:cubicBezTo>
                  <a:cubicBezTo>
                    <a:pt x="51" y="5"/>
                    <a:pt x="55" y="7"/>
                    <a:pt x="58" y="9"/>
                  </a:cubicBezTo>
                  <a:cubicBezTo>
                    <a:pt x="52" y="20"/>
                    <a:pt x="52" y="20"/>
                    <a:pt x="5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Freeform 403"/>
            <p:cNvSpPr/>
            <p:nvPr/>
          </p:nvSpPr>
          <p:spPr bwMode="auto">
            <a:xfrm>
              <a:off x="7125440" y="2874366"/>
              <a:ext cx="44810" cy="93354"/>
            </a:xfrm>
            <a:custGeom>
              <a:avLst/>
              <a:gdLst>
                <a:gd name="T0" fmla="*/ 37 w 37"/>
                <a:gd name="T1" fmla="*/ 74 h 78"/>
                <a:gd name="T2" fmla="*/ 30 w 37"/>
                <a:gd name="T3" fmla="*/ 77 h 78"/>
                <a:gd name="T4" fmla="*/ 22 w 37"/>
                <a:gd name="T5" fmla="*/ 78 h 78"/>
                <a:gd name="T6" fmla="*/ 16 w 37"/>
                <a:gd name="T7" fmla="*/ 77 h 78"/>
                <a:gd name="T8" fmla="*/ 12 w 37"/>
                <a:gd name="T9" fmla="*/ 75 h 78"/>
                <a:gd name="T10" fmla="*/ 9 w 37"/>
                <a:gd name="T11" fmla="*/ 71 h 78"/>
                <a:gd name="T12" fmla="*/ 8 w 37"/>
                <a:gd name="T13" fmla="*/ 65 h 78"/>
                <a:gd name="T14" fmla="*/ 8 w 37"/>
                <a:gd name="T15" fmla="*/ 28 h 78"/>
                <a:gd name="T16" fmla="*/ 0 w 37"/>
                <a:gd name="T17" fmla="*/ 28 h 78"/>
                <a:gd name="T18" fmla="*/ 0 w 37"/>
                <a:gd name="T19" fmla="*/ 19 h 78"/>
                <a:gd name="T20" fmla="*/ 8 w 37"/>
                <a:gd name="T21" fmla="*/ 19 h 78"/>
                <a:gd name="T22" fmla="*/ 8 w 37"/>
                <a:gd name="T23" fmla="*/ 0 h 78"/>
                <a:gd name="T24" fmla="*/ 20 w 37"/>
                <a:gd name="T25" fmla="*/ 0 h 78"/>
                <a:gd name="T26" fmla="*/ 20 w 37"/>
                <a:gd name="T27" fmla="*/ 19 h 78"/>
                <a:gd name="T28" fmla="*/ 32 w 37"/>
                <a:gd name="T29" fmla="*/ 19 h 78"/>
                <a:gd name="T30" fmla="*/ 32 w 37"/>
                <a:gd name="T31" fmla="*/ 28 h 78"/>
                <a:gd name="T32" fmla="*/ 20 w 37"/>
                <a:gd name="T33" fmla="*/ 28 h 78"/>
                <a:gd name="T34" fmla="*/ 20 w 37"/>
                <a:gd name="T35" fmla="*/ 61 h 78"/>
                <a:gd name="T36" fmla="*/ 22 w 37"/>
                <a:gd name="T37" fmla="*/ 65 h 78"/>
                <a:gd name="T38" fmla="*/ 26 w 37"/>
                <a:gd name="T39" fmla="*/ 67 h 78"/>
                <a:gd name="T40" fmla="*/ 31 w 37"/>
                <a:gd name="T41" fmla="*/ 66 h 78"/>
                <a:gd name="T42" fmla="*/ 34 w 37"/>
                <a:gd name="T43" fmla="*/ 64 h 78"/>
                <a:gd name="T44" fmla="*/ 37 w 37"/>
                <a:gd name="T45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8">
                  <a:moveTo>
                    <a:pt x="37" y="74"/>
                  </a:moveTo>
                  <a:cubicBezTo>
                    <a:pt x="35" y="75"/>
                    <a:pt x="33" y="76"/>
                    <a:pt x="30" y="77"/>
                  </a:cubicBezTo>
                  <a:cubicBezTo>
                    <a:pt x="28" y="77"/>
                    <a:pt x="25" y="78"/>
                    <a:pt x="22" y="78"/>
                  </a:cubicBezTo>
                  <a:cubicBezTo>
                    <a:pt x="20" y="78"/>
                    <a:pt x="18" y="78"/>
                    <a:pt x="16" y="77"/>
                  </a:cubicBezTo>
                  <a:cubicBezTo>
                    <a:pt x="14" y="77"/>
                    <a:pt x="13" y="76"/>
                    <a:pt x="12" y="75"/>
                  </a:cubicBezTo>
                  <a:cubicBezTo>
                    <a:pt x="10" y="74"/>
                    <a:pt x="9" y="72"/>
                    <a:pt x="9" y="71"/>
                  </a:cubicBezTo>
                  <a:cubicBezTo>
                    <a:pt x="8" y="69"/>
                    <a:pt x="8" y="67"/>
                    <a:pt x="8" y="6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1" y="64"/>
                    <a:pt x="22" y="65"/>
                  </a:cubicBezTo>
                  <a:cubicBezTo>
                    <a:pt x="23" y="66"/>
                    <a:pt x="24" y="67"/>
                    <a:pt x="26" y="67"/>
                  </a:cubicBezTo>
                  <a:cubicBezTo>
                    <a:pt x="28" y="67"/>
                    <a:pt x="29" y="66"/>
                    <a:pt x="31" y="66"/>
                  </a:cubicBezTo>
                  <a:cubicBezTo>
                    <a:pt x="32" y="65"/>
                    <a:pt x="34" y="65"/>
                    <a:pt x="34" y="64"/>
                  </a:cubicBezTo>
                  <a:cubicBezTo>
                    <a:pt x="37" y="74"/>
                    <a:pt x="37" y="74"/>
                    <a:pt x="37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404"/>
            <p:cNvSpPr>
              <a:spLocks noEditPoints="1"/>
            </p:cNvSpPr>
            <p:nvPr/>
          </p:nvSpPr>
          <p:spPr bwMode="auto">
            <a:xfrm>
              <a:off x="7173985" y="2895526"/>
              <a:ext cx="72194" cy="72194"/>
            </a:xfrm>
            <a:custGeom>
              <a:avLst/>
              <a:gdLst>
                <a:gd name="T0" fmla="*/ 30 w 60"/>
                <a:gd name="T1" fmla="*/ 60 h 60"/>
                <a:gd name="T2" fmla="*/ 18 w 60"/>
                <a:gd name="T3" fmla="*/ 58 h 60"/>
                <a:gd name="T4" fmla="*/ 8 w 60"/>
                <a:gd name="T5" fmla="*/ 51 h 60"/>
                <a:gd name="T6" fmla="*/ 2 w 60"/>
                <a:gd name="T7" fmla="*/ 42 h 60"/>
                <a:gd name="T8" fmla="*/ 0 w 60"/>
                <a:gd name="T9" fmla="*/ 30 h 60"/>
                <a:gd name="T10" fmla="*/ 2 w 60"/>
                <a:gd name="T11" fmla="*/ 18 h 60"/>
                <a:gd name="T12" fmla="*/ 8 w 60"/>
                <a:gd name="T13" fmla="*/ 9 h 60"/>
                <a:gd name="T14" fmla="*/ 18 w 60"/>
                <a:gd name="T15" fmla="*/ 2 h 60"/>
                <a:gd name="T16" fmla="*/ 30 w 60"/>
                <a:gd name="T17" fmla="*/ 0 h 60"/>
                <a:gd name="T18" fmla="*/ 43 w 60"/>
                <a:gd name="T19" fmla="*/ 2 h 60"/>
                <a:gd name="T20" fmla="*/ 52 w 60"/>
                <a:gd name="T21" fmla="*/ 9 h 60"/>
                <a:gd name="T22" fmla="*/ 58 w 60"/>
                <a:gd name="T23" fmla="*/ 18 h 60"/>
                <a:gd name="T24" fmla="*/ 60 w 60"/>
                <a:gd name="T25" fmla="*/ 30 h 60"/>
                <a:gd name="T26" fmla="*/ 60 w 60"/>
                <a:gd name="T27" fmla="*/ 32 h 60"/>
                <a:gd name="T28" fmla="*/ 60 w 60"/>
                <a:gd name="T29" fmla="*/ 34 h 60"/>
                <a:gd name="T30" fmla="*/ 13 w 60"/>
                <a:gd name="T31" fmla="*/ 34 h 60"/>
                <a:gd name="T32" fmla="*/ 15 w 60"/>
                <a:gd name="T33" fmla="*/ 41 h 60"/>
                <a:gd name="T34" fmla="*/ 19 w 60"/>
                <a:gd name="T35" fmla="*/ 46 h 60"/>
                <a:gd name="T36" fmla="*/ 24 w 60"/>
                <a:gd name="T37" fmla="*/ 50 h 60"/>
                <a:gd name="T38" fmla="*/ 31 w 60"/>
                <a:gd name="T39" fmla="*/ 51 h 60"/>
                <a:gd name="T40" fmla="*/ 36 w 60"/>
                <a:gd name="T41" fmla="*/ 51 h 60"/>
                <a:gd name="T42" fmla="*/ 40 w 60"/>
                <a:gd name="T43" fmla="*/ 49 h 60"/>
                <a:gd name="T44" fmla="*/ 44 w 60"/>
                <a:gd name="T45" fmla="*/ 46 h 60"/>
                <a:gd name="T46" fmla="*/ 46 w 60"/>
                <a:gd name="T47" fmla="*/ 42 h 60"/>
                <a:gd name="T48" fmla="*/ 56 w 60"/>
                <a:gd name="T49" fmla="*/ 45 h 60"/>
                <a:gd name="T50" fmla="*/ 47 w 60"/>
                <a:gd name="T51" fmla="*/ 56 h 60"/>
                <a:gd name="T52" fmla="*/ 30 w 60"/>
                <a:gd name="T53" fmla="*/ 60 h 60"/>
                <a:gd name="T54" fmla="*/ 48 w 60"/>
                <a:gd name="T55" fmla="*/ 26 h 60"/>
                <a:gd name="T56" fmla="*/ 46 w 60"/>
                <a:gd name="T57" fmla="*/ 19 h 60"/>
                <a:gd name="T58" fmla="*/ 42 w 60"/>
                <a:gd name="T59" fmla="*/ 13 h 60"/>
                <a:gd name="T60" fmla="*/ 37 w 60"/>
                <a:gd name="T61" fmla="*/ 10 h 60"/>
                <a:gd name="T62" fmla="*/ 30 w 60"/>
                <a:gd name="T63" fmla="*/ 9 h 60"/>
                <a:gd name="T64" fmla="*/ 24 w 60"/>
                <a:gd name="T65" fmla="*/ 10 h 60"/>
                <a:gd name="T66" fmla="*/ 18 w 60"/>
                <a:gd name="T67" fmla="*/ 13 h 60"/>
                <a:gd name="T68" fmla="*/ 15 w 60"/>
                <a:gd name="T69" fmla="*/ 19 h 60"/>
                <a:gd name="T70" fmla="*/ 13 w 60"/>
                <a:gd name="T71" fmla="*/ 26 h 60"/>
                <a:gd name="T72" fmla="*/ 48 w 60"/>
                <a:gd name="T73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26" y="60"/>
                    <a:pt x="22" y="59"/>
                    <a:pt x="18" y="58"/>
                  </a:cubicBezTo>
                  <a:cubicBezTo>
                    <a:pt x="14" y="56"/>
                    <a:pt x="11" y="54"/>
                    <a:pt x="8" y="51"/>
                  </a:cubicBezTo>
                  <a:cubicBezTo>
                    <a:pt x="6" y="48"/>
                    <a:pt x="4" y="45"/>
                    <a:pt x="2" y="42"/>
                  </a:cubicBezTo>
                  <a:cubicBezTo>
                    <a:pt x="1" y="38"/>
                    <a:pt x="0" y="34"/>
                    <a:pt x="0" y="30"/>
                  </a:cubicBezTo>
                  <a:cubicBezTo>
                    <a:pt x="0" y="26"/>
                    <a:pt x="1" y="22"/>
                    <a:pt x="2" y="18"/>
                  </a:cubicBezTo>
                  <a:cubicBezTo>
                    <a:pt x="4" y="15"/>
                    <a:pt x="6" y="12"/>
                    <a:pt x="8" y="9"/>
                  </a:cubicBezTo>
                  <a:cubicBezTo>
                    <a:pt x="11" y="6"/>
                    <a:pt x="14" y="4"/>
                    <a:pt x="18" y="2"/>
                  </a:cubicBezTo>
                  <a:cubicBezTo>
                    <a:pt x="22" y="1"/>
                    <a:pt x="26" y="0"/>
                    <a:pt x="30" y="0"/>
                  </a:cubicBezTo>
                  <a:cubicBezTo>
                    <a:pt x="35" y="0"/>
                    <a:pt x="39" y="1"/>
                    <a:pt x="43" y="2"/>
                  </a:cubicBezTo>
                  <a:cubicBezTo>
                    <a:pt x="46" y="4"/>
                    <a:pt x="50" y="6"/>
                    <a:pt x="52" y="9"/>
                  </a:cubicBezTo>
                  <a:cubicBezTo>
                    <a:pt x="55" y="11"/>
                    <a:pt x="57" y="15"/>
                    <a:pt x="58" y="18"/>
                  </a:cubicBezTo>
                  <a:cubicBezTo>
                    <a:pt x="59" y="22"/>
                    <a:pt x="60" y="26"/>
                    <a:pt x="60" y="30"/>
                  </a:cubicBezTo>
                  <a:cubicBezTo>
                    <a:pt x="60" y="30"/>
                    <a:pt x="60" y="31"/>
                    <a:pt x="60" y="32"/>
                  </a:cubicBezTo>
                  <a:cubicBezTo>
                    <a:pt x="60" y="33"/>
                    <a:pt x="60" y="33"/>
                    <a:pt x="60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14" y="39"/>
                    <a:pt x="15" y="41"/>
                  </a:cubicBezTo>
                  <a:cubicBezTo>
                    <a:pt x="16" y="43"/>
                    <a:pt x="17" y="45"/>
                    <a:pt x="19" y="46"/>
                  </a:cubicBezTo>
                  <a:cubicBezTo>
                    <a:pt x="20" y="48"/>
                    <a:pt x="22" y="49"/>
                    <a:pt x="24" y="50"/>
                  </a:cubicBezTo>
                  <a:cubicBezTo>
                    <a:pt x="26" y="51"/>
                    <a:pt x="29" y="51"/>
                    <a:pt x="31" y="51"/>
                  </a:cubicBezTo>
                  <a:cubicBezTo>
                    <a:pt x="32" y="51"/>
                    <a:pt x="34" y="51"/>
                    <a:pt x="36" y="51"/>
                  </a:cubicBezTo>
                  <a:cubicBezTo>
                    <a:pt x="37" y="50"/>
                    <a:pt x="39" y="50"/>
                    <a:pt x="40" y="49"/>
                  </a:cubicBezTo>
                  <a:cubicBezTo>
                    <a:pt x="41" y="48"/>
                    <a:pt x="43" y="47"/>
                    <a:pt x="44" y="46"/>
                  </a:cubicBezTo>
                  <a:cubicBezTo>
                    <a:pt x="45" y="45"/>
                    <a:pt x="45" y="44"/>
                    <a:pt x="46" y="42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4" y="50"/>
                    <a:pt x="51" y="53"/>
                    <a:pt x="47" y="56"/>
                  </a:cubicBezTo>
                  <a:cubicBezTo>
                    <a:pt x="42" y="59"/>
                    <a:pt x="36" y="60"/>
                    <a:pt x="30" y="60"/>
                  </a:cubicBezTo>
                  <a:close/>
                  <a:moveTo>
                    <a:pt x="48" y="26"/>
                  </a:moveTo>
                  <a:cubicBezTo>
                    <a:pt x="48" y="23"/>
                    <a:pt x="47" y="21"/>
                    <a:pt x="46" y="19"/>
                  </a:cubicBezTo>
                  <a:cubicBezTo>
                    <a:pt x="45" y="17"/>
                    <a:pt x="44" y="15"/>
                    <a:pt x="42" y="13"/>
                  </a:cubicBezTo>
                  <a:cubicBezTo>
                    <a:pt x="41" y="12"/>
                    <a:pt x="39" y="11"/>
                    <a:pt x="37" y="10"/>
                  </a:cubicBezTo>
                  <a:cubicBezTo>
                    <a:pt x="35" y="9"/>
                    <a:pt x="33" y="9"/>
                    <a:pt x="30" y="9"/>
                  </a:cubicBezTo>
                  <a:cubicBezTo>
                    <a:pt x="28" y="9"/>
                    <a:pt x="26" y="9"/>
                    <a:pt x="24" y="10"/>
                  </a:cubicBezTo>
                  <a:cubicBezTo>
                    <a:pt x="22" y="11"/>
                    <a:pt x="20" y="12"/>
                    <a:pt x="18" y="13"/>
                  </a:cubicBezTo>
                  <a:cubicBezTo>
                    <a:pt x="17" y="15"/>
                    <a:pt x="16" y="17"/>
                    <a:pt x="15" y="19"/>
                  </a:cubicBezTo>
                  <a:cubicBezTo>
                    <a:pt x="14" y="21"/>
                    <a:pt x="13" y="23"/>
                    <a:pt x="13" y="26"/>
                  </a:cubicBezTo>
                  <a:cubicBezTo>
                    <a:pt x="48" y="26"/>
                    <a:pt x="48" y="26"/>
                    <a:pt x="4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405"/>
            <p:cNvSpPr>
              <a:spLocks noEditPoints="1"/>
            </p:cNvSpPr>
            <p:nvPr/>
          </p:nvSpPr>
          <p:spPr bwMode="auto">
            <a:xfrm>
              <a:off x="7258625" y="2895526"/>
              <a:ext cx="70949" cy="100822"/>
            </a:xfrm>
            <a:custGeom>
              <a:avLst/>
              <a:gdLst>
                <a:gd name="T0" fmla="*/ 33 w 59"/>
                <a:gd name="T1" fmla="*/ 60 h 83"/>
                <a:gd name="T2" fmla="*/ 21 w 59"/>
                <a:gd name="T3" fmla="*/ 57 h 83"/>
                <a:gd name="T4" fmla="*/ 12 w 59"/>
                <a:gd name="T5" fmla="*/ 48 h 83"/>
                <a:gd name="T6" fmla="*/ 12 w 59"/>
                <a:gd name="T7" fmla="*/ 83 h 83"/>
                <a:gd name="T8" fmla="*/ 0 w 59"/>
                <a:gd name="T9" fmla="*/ 83 h 83"/>
                <a:gd name="T10" fmla="*/ 0 w 59"/>
                <a:gd name="T11" fmla="*/ 1 h 83"/>
                <a:gd name="T12" fmla="*/ 11 w 59"/>
                <a:gd name="T13" fmla="*/ 1 h 83"/>
                <a:gd name="T14" fmla="*/ 11 w 59"/>
                <a:gd name="T15" fmla="*/ 11 h 83"/>
                <a:gd name="T16" fmla="*/ 20 w 59"/>
                <a:gd name="T17" fmla="*/ 3 h 83"/>
                <a:gd name="T18" fmla="*/ 32 w 59"/>
                <a:gd name="T19" fmla="*/ 0 h 83"/>
                <a:gd name="T20" fmla="*/ 43 w 59"/>
                <a:gd name="T21" fmla="*/ 2 h 83"/>
                <a:gd name="T22" fmla="*/ 51 w 59"/>
                <a:gd name="T23" fmla="*/ 9 h 83"/>
                <a:gd name="T24" fmla="*/ 57 w 59"/>
                <a:gd name="T25" fmla="*/ 18 h 83"/>
                <a:gd name="T26" fmla="*/ 59 w 59"/>
                <a:gd name="T27" fmla="*/ 30 h 83"/>
                <a:gd name="T28" fmla="*/ 57 w 59"/>
                <a:gd name="T29" fmla="*/ 42 h 83"/>
                <a:gd name="T30" fmla="*/ 52 w 59"/>
                <a:gd name="T31" fmla="*/ 51 h 83"/>
                <a:gd name="T32" fmla="*/ 44 w 59"/>
                <a:gd name="T33" fmla="*/ 58 h 83"/>
                <a:gd name="T34" fmla="*/ 33 w 59"/>
                <a:gd name="T35" fmla="*/ 60 h 83"/>
                <a:gd name="T36" fmla="*/ 29 w 59"/>
                <a:gd name="T37" fmla="*/ 50 h 83"/>
                <a:gd name="T38" fmla="*/ 36 w 59"/>
                <a:gd name="T39" fmla="*/ 48 h 83"/>
                <a:gd name="T40" fmla="*/ 42 w 59"/>
                <a:gd name="T41" fmla="*/ 44 h 83"/>
                <a:gd name="T42" fmla="*/ 45 w 59"/>
                <a:gd name="T43" fmla="*/ 37 h 83"/>
                <a:gd name="T44" fmla="*/ 47 w 59"/>
                <a:gd name="T45" fmla="*/ 30 h 83"/>
                <a:gd name="T46" fmla="*/ 45 w 59"/>
                <a:gd name="T47" fmla="*/ 22 h 83"/>
                <a:gd name="T48" fmla="*/ 41 w 59"/>
                <a:gd name="T49" fmla="*/ 16 h 83"/>
                <a:gd name="T50" fmla="*/ 36 w 59"/>
                <a:gd name="T51" fmla="*/ 12 h 83"/>
                <a:gd name="T52" fmla="*/ 28 w 59"/>
                <a:gd name="T53" fmla="*/ 10 h 83"/>
                <a:gd name="T54" fmla="*/ 23 w 59"/>
                <a:gd name="T55" fmla="*/ 11 h 83"/>
                <a:gd name="T56" fmla="*/ 19 w 59"/>
                <a:gd name="T57" fmla="*/ 14 h 83"/>
                <a:gd name="T58" fmla="*/ 15 w 59"/>
                <a:gd name="T59" fmla="*/ 17 h 83"/>
                <a:gd name="T60" fmla="*/ 12 w 59"/>
                <a:gd name="T61" fmla="*/ 22 h 83"/>
                <a:gd name="T62" fmla="*/ 12 w 59"/>
                <a:gd name="T63" fmla="*/ 37 h 83"/>
                <a:gd name="T64" fmla="*/ 15 w 59"/>
                <a:gd name="T65" fmla="*/ 42 h 83"/>
                <a:gd name="T66" fmla="*/ 19 w 59"/>
                <a:gd name="T67" fmla="*/ 46 h 83"/>
                <a:gd name="T68" fmla="*/ 24 w 59"/>
                <a:gd name="T69" fmla="*/ 49 h 83"/>
                <a:gd name="T70" fmla="*/ 29 w 59"/>
                <a:gd name="T71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83">
                  <a:moveTo>
                    <a:pt x="33" y="60"/>
                  </a:moveTo>
                  <a:cubicBezTo>
                    <a:pt x="29" y="60"/>
                    <a:pt x="24" y="59"/>
                    <a:pt x="21" y="57"/>
                  </a:cubicBezTo>
                  <a:cubicBezTo>
                    <a:pt x="17" y="55"/>
                    <a:pt x="15" y="52"/>
                    <a:pt x="12" y="48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3" y="8"/>
                    <a:pt x="16" y="5"/>
                    <a:pt x="20" y="3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6" y="0"/>
                    <a:pt x="39" y="1"/>
                    <a:pt x="43" y="2"/>
                  </a:cubicBezTo>
                  <a:cubicBezTo>
                    <a:pt x="46" y="4"/>
                    <a:pt x="49" y="6"/>
                    <a:pt x="51" y="9"/>
                  </a:cubicBezTo>
                  <a:cubicBezTo>
                    <a:pt x="54" y="12"/>
                    <a:pt x="56" y="15"/>
                    <a:pt x="57" y="18"/>
                  </a:cubicBezTo>
                  <a:cubicBezTo>
                    <a:pt x="58" y="22"/>
                    <a:pt x="59" y="26"/>
                    <a:pt x="59" y="30"/>
                  </a:cubicBezTo>
                  <a:cubicBezTo>
                    <a:pt x="59" y="34"/>
                    <a:pt x="58" y="38"/>
                    <a:pt x="57" y="42"/>
                  </a:cubicBezTo>
                  <a:cubicBezTo>
                    <a:pt x="56" y="45"/>
                    <a:pt x="54" y="49"/>
                    <a:pt x="52" y="51"/>
                  </a:cubicBezTo>
                  <a:cubicBezTo>
                    <a:pt x="50" y="54"/>
                    <a:pt x="47" y="56"/>
                    <a:pt x="44" y="58"/>
                  </a:cubicBezTo>
                  <a:cubicBezTo>
                    <a:pt x="41" y="59"/>
                    <a:pt x="37" y="60"/>
                    <a:pt x="33" y="60"/>
                  </a:cubicBezTo>
                  <a:close/>
                  <a:moveTo>
                    <a:pt x="29" y="50"/>
                  </a:moveTo>
                  <a:cubicBezTo>
                    <a:pt x="32" y="50"/>
                    <a:pt x="34" y="49"/>
                    <a:pt x="36" y="48"/>
                  </a:cubicBezTo>
                  <a:cubicBezTo>
                    <a:pt x="38" y="47"/>
                    <a:pt x="40" y="45"/>
                    <a:pt x="42" y="44"/>
                  </a:cubicBezTo>
                  <a:cubicBezTo>
                    <a:pt x="43" y="42"/>
                    <a:pt x="44" y="40"/>
                    <a:pt x="45" y="37"/>
                  </a:cubicBezTo>
                  <a:cubicBezTo>
                    <a:pt x="46" y="35"/>
                    <a:pt x="47" y="32"/>
                    <a:pt x="47" y="30"/>
                  </a:cubicBezTo>
                  <a:cubicBezTo>
                    <a:pt x="47" y="27"/>
                    <a:pt x="46" y="25"/>
                    <a:pt x="45" y="22"/>
                  </a:cubicBezTo>
                  <a:cubicBezTo>
                    <a:pt x="44" y="20"/>
                    <a:pt x="43" y="18"/>
                    <a:pt x="41" y="16"/>
                  </a:cubicBezTo>
                  <a:cubicBezTo>
                    <a:pt x="40" y="14"/>
                    <a:pt x="38" y="13"/>
                    <a:pt x="36" y="12"/>
                  </a:cubicBezTo>
                  <a:cubicBezTo>
                    <a:pt x="33" y="11"/>
                    <a:pt x="31" y="10"/>
                    <a:pt x="28" y="10"/>
                  </a:cubicBezTo>
                  <a:cubicBezTo>
                    <a:pt x="27" y="10"/>
                    <a:pt x="25" y="11"/>
                    <a:pt x="23" y="11"/>
                  </a:cubicBezTo>
                  <a:cubicBezTo>
                    <a:pt x="22" y="12"/>
                    <a:pt x="20" y="13"/>
                    <a:pt x="19" y="14"/>
                  </a:cubicBezTo>
                  <a:cubicBezTo>
                    <a:pt x="17" y="15"/>
                    <a:pt x="16" y="16"/>
                    <a:pt x="15" y="17"/>
                  </a:cubicBezTo>
                  <a:cubicBezTo>
                    <a:pt x="14" y="19"/>
                    <a:pt x="13" y="20"/>
                    <a:pt x="12" y="22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9"/>
                    <a:pt x="14" y="40"/>
                    <a:pt x="15" y="42"/>
                  </a:cubicBezTo>
                  <a:cubicBezTo>
                    <a:pt x="17" y="44"/>
                    <a:pt x="18" y="45"/>
                    <a:pt x="19" y="46"/>
                  </a:cubicBezTo>
                  <a:cubicBezTo>
                    <a:pt x="21" y="47"/>
                    <a:pt x="22" y="48"/>
                    <a:pt x="24" y="49"/>
                  </a:cubicBezTo>
                  <a:cubicBezTo>
                    <a:pt x="26" y="49"/>
                    <a:pt x="27" y="50"/>
                    <a:pt x="29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97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865555" y="3148721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298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865555" y="2814681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299" name="Oval 279"/>
          <p:cNvSpPr>
            <a:spLocks noChangeArrowheads="1"/>
          </p:cNvSpPr>
          <p:nvPr/>
        </p:nvSpPr>
        <p:spPr bwMode="auto">
          <a:xfrm>
            <a:off x="710335" y="4212189"/>
            <a:ext cx="128206" cy="126961"/>
          </a:xfrm>
          <a:prstGeom prst="ellipse">
            <a:avLst/>
          </a:pr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0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913224" y="4503780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301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913224" y="416974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302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9223267" y="3391051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</a:rPr>
              <a:t>Text here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303" name="Oval 279"/>
          <p:cNvSpPr>
            <a:spLocks noChangeArrowheads="1"/>
          </p:cNvSpPr>
          <p:nvPr/>
        </p:nvSpPr>
        <p:spPr bwMode="auto">
          <a:xfrm>
            <a:off x="3872797" y="2857130"/>
            <a:ext cx="128206" cy="126961"/>
          </a:xfrm>
          <a:prstGeom prst="ellipse">
            <a:avLst/>
          </a:pr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4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4075686" y="3148721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305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4075686" y="2814681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306" name="Oval 279"/>
          <p:cNvSpPr>
            <a:spLocks noChangeArrowheads="1"/>
          </p:cNvSpPr>
          <p:nvPr/>
        </p:nvSpPr>
        <p:spPr bwMode="auto">
          <a:xfrm>
            <a:off x="3920466" y="4212189"/>
            <a:ext cx="128206" cy="126961"/>
          </a:xfrm>
          <a:prstGeom prst="ellipse">
            <a:avLst/>
          </a:pr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7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4123355" y="4503780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308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4123355" y="416974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309" name="文本框 1"/>
          <p:cNvSpPr txBox="1"/>
          <p:nvPr/>
        </p:nvSpPr>
        <p:spPr>
          <a:xfrm>
            <a:off x="669925" y="1182963"/>
            <a:ext cx="10908953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782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21027" y="2250017"/>
            <a:ext cx="3561293" cy="3564975"/>
            <a:chOff x="3787774" y="1123950"/>
            <a:chExt cx="4605338" cy="4610100"/>
          </a:xfrm>
        </p:grpSpPr>
        <p:sp>
          <p:nvSpPr>
            <p:cNvPr id="43" name="Freeform 28"/>
            <p:cNvSpPr/>
            <p:nvPr/>
          </p:nvSpPr>
          <p:spPr bwMode="auto">
            <a:xfrm>
              <a:off x="5826124" y="2116137"/>
              <a:ext cx="2566988" cy="2206625"/>
            </a:xfrm>
            <a:custGeom>
              <a:avLst/>
              <a:gdLst>
                <a:gd name="T0" fmla="*/ 1677 w 1677"/>
                <a:gd name="T1" fmla="*/ 1096 h 1442"/>
                <a:gd name="T2" fmla="*/ 1583 w 1677"/>
                <a:gd name="T3" fmla="*/ 1349 h 1442"/>
                <a:gd name="T4" fmla="*/ 1331 w 1677"/>
                <a:gd name="T5" fmla="*/ 1442 h 1442"/>
                <a:gd name="T6" fmla="*/ 574 w 1677"/>
                <a:gd name="T7" fmla="*/ 685 h 1442"/>
                <a:gd name="T8" fmla="*/ 0 w 1677"/>
                <a:gd name="T9" fmla="*/ 456 h 1442"/>
                <a:gd name="T10" fmla="*/ 382 w 1677"/>
                <a:gd name="T11" fmla="*/ 73 h 1442"/>
                <a:gd name="T12" fmla="*/ 663 w 1677"/>
                <a:gd name="T13" fmla="*/ 81 h 1442"/>
                <a:gd name="T14" fmla="*/ 1677 w 1677"/>
                <a:gd name="T15" fmla="*/ 1096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7" h="1442">
                  <a:moveTo>
                    <a:pt x="1677" y="1096"/>
                  </a:moveTo>
                  <a:cubicBezTo>
                    <a:pt x="1583" y="1349"/>
                    <a:pt x="1583" y="1349"/>
                    <a:pt x="1583" y="1349"/>
                  </a:cubicBezTo>
                  <a:cubicBezTo>
                    <a:pt x="1331" y="1442"/>
                    <a:pt x="1331" y="1442"/>
                    <a:pt x="1331" y="1442"/>
                  </a:cubicBezTo>
                  <a:cubicBezTo>
                    <a:pt x="574" y="685"/>
                    <a:pt x="574" y="685"/>
                    <a:pt x="574" y="685"/>
                  </a:cubicBezTo>
                  <a:cubicBezTo>
                    <a:pt x="478" y="462"/>
                    <a:pt x="220" y="361"/>
                    <a:pt x="0" y="456"/>
                  </a:cubicBezTo>
                  <a:cubicBezTo>
                    <a:pt x="382" y="73"/>
                    <a:pt x="382" y="73"/>
                    <a:pt x="382" y="73"/>
                  </a:cubicBezTo>
                  <a:cubicBezTo>
                    <a:pt x="462" y="0"/>
                    <a:pt x="588" y="3"/>
                    <a:pt x="663" y="81"/>
                  </a:cubicBezTo>
                  <a:cubicBezTo>
                    <a:pt x="1677" y="1096"/>
                    <a:pt x="1677" y="1096"/>
                    <a:pt x="1677" y="1096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29"/>
            <p:cNvSpPr/>
            <p:nvPr/>
          </p:nvSpPr>
          <p:spPr bwMode="auto">
            <a:xfrm>
              <a:off x="5195887" y="3163887"/>
              <a:ext cx="2206625" cy="2570163"/>
            </a:xfrm>
            <a:custGeom>
              <a:avLst/>
              <a:gdLst>
                <a:gd name="T0" fmla="*/ 347 w 1442"/>
                <a:gd name="T1" fmla="*/ 1678 h 1678"/>
                <a:gd name="T2" fmla="*/ 93 w 1442"/>
                <a:gd name="T3" fmla="*/ 1583 h 1678"/>
                <a:gd name="T4" fmla="*/ 0 w 1442"/>
                <a:gd name="T5" fmla="*/ 1331 h 1678"/>
                <a:gd name="T6" fmla="*/ 757 w 1442"/>
                <a:gd name="T7" fmla="*/ 574 h 1678"/>
                <a:gd name="T8" fmla="*/ 986 w 1442"/>
                <a:gd name="T9" fmla="*/ 0 h 1678"/>
                <a:gd name="T10" fmla="*/ 1369 w 1442"/>
                <a:gd name="T11" fmla="*/ 382 h 1678"/>
                <a:gd name="T12" fmla="*/ 1361 w 1442"/>
                <a:gd name="T13" fmla="*/ 663 h 1678"/>
                <a:gd name="T14" fmla="*/ 347 w 1442"/>
                <a:gd name="T15" fmla="*/ 1678 h 1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2" h="1678">
                  <a:moveTo>
                    <a:pt x="347" y="1678"/>
                  </a:moveTo>
                  <a:cubicBezTo>
                    <a:pt x="93" y="1583"/>
                    <a:pt x="93" y="1583"/>
                    <a:pt x="93" y="1583"/>
                  </a:cubicBezTo>
                  <a:cubicBezTo>
                    <a:pt x="0" y="1331"/>
                    <a:pt x="0" y="1331"/>
                    <a:pt x="0" y="1331"/>
                  </a:cubicBezTo>
                  <a:cubicBezTo>
                    <a:pt x="757" y="574"/>
                    <a:pt x="757" y="574"/>
                    <a:pt x="757" y="574"/>
                  </a:cubicBezTo>
                  <a:cubicBezTo>
                    <a:pt x="980" y="478"/>
                    <a:pt x="1081" y="220"/>
                    <a:pt x="986" y="0"/>
                  </a:cubicBezTo>
                  <a:cubicBezTo>
                    <a:pt x="1369" y="382"/>
                    <a:pt x="1369" y="382"/>
                    <a:pt x="1369" y="382"/>
                  </a:cubicBezTo>
                  <a:cubicBezTo>
                    <a:pt x="1442" y="462"/>
                    <a:pt x="1439" y="588"/>
                    <a:pt x="1361" y="663"/>
                  </a:cubicBezTo>
                  <a:cubicBezTo>
                    <a:pt x="347" y="1678"/>
                    <a:pt x="347" y="1678"/>
                    <a:pt x="347" y="1678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30"/>
            <p:cNvSpPr/>
            <p:nvPr/>
          </p:nvSpPr>
          <p:spPr bwMode="auto">
            <a:xfrm>
              <a:off x="3787774" y="2533650"/>
              <a:ext cx="2566988" cy="2208213"/>
            </a:xfrm>
            <a:custGeom>
              <a:avLst/>
              <a:gdLst>
                <a:gd name="T0" fmla="*/ 0 w 1677"/>
                <a:gd name="T1" fmla="*/ 347 h 1442"/>
                <a:gd name="T2" fmla="*/ 94 w 1677"/>
                <a:gd name="T3" fmla="*/ 93 h 1442"/>
                <a:gd name="T4" fmla="*/ 346 w 1677"/>
                <a:gd name="T5" fmla="*/ 0 h 1442"/>
                <a:gd name="T6" fmla="*/ 1103 w 1677"/>
                <a:gd name="T7" fmla="*/ 757 h 1442"/>
                <a:gd name="T8" fmla="*/ 1677 w 1677"/>
                <a:gd name="T9" fmla="*/ 986 h 1442"/>
                <a:gd name="T10" fmla="*/ 1295 w 1677"/>
                <a:gd name="T11" fmla="*/ 1369 h 1442"/>
                <a:gd name="T12" fmla="*/ 1014 w 1677"/>
                <a:gd name="T13" fmla="*/ 1361 h 1442"/>
                <a:gd name="T14" fmla="*/ 0 w 1677"/>
                <a:gd name="T15" fmla="*/ 347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7" h="1442">
                  <a:moveTo>
                    <a:pt x="0" y="347"/>
                  </a:moveTo>
                  <a:cubicBezTo>
                    <a:pt x="94" y="93"/>
                    <a:pt x="94" y="93"/>
                    <a:pt x="94" y="93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103" y="757"/>
                    <a:pt x="1103" y="757"/>
                    <a:pt x="1103" y="757"/>
                  </a:cubicBezTo>
                  <a:cubicBezTo>
                    <a:pt x="1199" y="980"/>
                    <a:pt x="1457" y="1081"/>
                    <a:pt x="1677" y="986"/>
                  </a:cubicBezTo>
                  <a:cubicBezTo>
                    <a:pt x="1295" y="1369"/>
                    <a:pt x="1295" y="1369"/>
                    <a:pt x="1295" y="1369"/>
                  </a:cubicBezTo>
                  <a:cubicBezTo>
                    <a:pt x="1215" y="1442"/>
                    <a:pt x="1089" y="1439"/>
                    <a:pt x="1014" y="1361"/>
                  </a:cubicBezTo>
                  <a:cubicBezTo>
                    <a:pt x="0" y="347"/>
                    <a:pt x="0" y="347"/>
                    <a:pt x="0" y="347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31"/>
            <p:cNvSpPr/>
            <p:nvPr/>
          </p:nvSpPr>
          <p:spPr bwMode="auto">
            <a:xfrm>
              <a:off x="4778374" y="1123950"/>
              <a:ext cx="2206625" cy="2568575"/>
            </a:xfrm>
            <a:custGeom>
              <a:avLst/>
              <a:gdLst>
                <a:gd name="T0" fmla="*/ 1096 w 1442"/>
                <a:gd name="T1" fmla="*/ 0 h 1677"/>
                <a:gd name="T2" fmla="*/ 1349 w 1442"/>
                <a:gd name="T3" fmla="*/ 94 h 1677"/>
                <a:gd name="T4" fmla="*/ 1442 w 1442"/>
                <a:gd name="T5" fmla="*/ 346 h 1677"/>
                <a:gd name="T6" fmla="*/ 685 w 1442"/>
                <a:gd name="T7" fmla="*/ 1103 h 1677"/>
                <a:gd name="T8" fmla="*/ 456 w 1442"/>
                <a:gd name="T9" fmla="*/ 1677 h 1677"/>
                <a:gd name="T10" fmla="*/ 73 w 1442"/>
                <a:gd name="T11" fmla="*/ 1295 h 1677"/>
                <a:gd name="T12" fmla="*/ 81 w 1442"/>
                <a:gd name="T13" fmla="*/ 1014 h 1677"/>
                <a:gd name="T14" fmla="*/ 1096 w 1442"/>
                <a:gd name="T15" fmla="*/ 0 h 1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2" h="1677">
                  <a:moveTo>
                    <a:pt x="1096" y="0"/>
                  </a:moveTo>
                  <a:cubicBezTo>
                    <a:pt x="1349" y="94"/>
                    <a:pt x="1349" y="94"/>
                    <a:pt x="1349" y="94"/>
                  </a:cubicBezTo>
                  <a:cubicBezTo>
                    <a:pt x="1442" y="346"/>
                    <a:pt x="1442" y="346"/>
                    <a:pt x="1442" y="346"/>
                  </a:cubicBezTo>
                  <a:cubicBezTo>
                    <a:pt x="685" y="1103"/>
                    <a:pt x="685" y="1103"/>
                    <a:pt x="685" y="1103"/>
                  </a:cubicBezTo>
                  <a:cubicBezTo>
                    <a:pt x="462" y="1199"/>
                    <a:pt x="361" y="1457"/>
                    <a:pt x="456" y="1677"/>
                  </a:cubicBezTo>
                  <a:cubicBezTo>
                    <a:pt x="73" y="1295"/>
                    <a:pt x="73" y="1295"/>
                    <a:pt x="73" y="1295"/>
                  </a:cubicBezTo>
                  <a:cubicBezTo>
                    <a:pt x="0" y="1215"/>
                    <a:pt x="3" y="1090"/>
                    <a:pt x="81" y="1014"/>
                  </a:cubicBezTo>
                  <a:cubicBezTo>
                    <a:pt x="1096" y="0"/>
                    <a:pt x="1096" y="0"/>
                    <a:pt x="1096" y="0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32"/>
            <p:cNvSpPr>
              <a:spLocks noEditPoints="1"/>
            </p:cNvSpPr>
            <p:nvPr/>
          </p:nvSpPr>
          <p:spPr bwMode="auto">
            <a:xfrm>
              <a:off x="5514974" y="4084637"/>
              <a:ext cx="98425" cy="98425"/>
            </a:xfrm>
            <a:custGeom>
              <a:avLst/>
              <a:gdLst>
                <a:gd name="T0" fmla="*/ 32 w 64"/>
                <a:gd name="T1" fmla="*/ 48 h 64"/>
                <a:gd name="T2" fmla="*/ 16 w 64"/>
                <a:gd name="T3" fmla="*/ 32 h 64"/>
                <a:gd name="T4" fmla="*/ 32 w 64"/>
                <a:gd name="T5" fmla="*/ 16 h 64"/>
                <a:gd name="T6" fmla="*/ 48 w 64"/>
                <a:gd name="T7" fmla="*/ 32 h 64"/>
                <a:gd name="T8" fmla="*/ 32 w 64"/>
                <a:gd name="T9" fmla="*/ 48 h 64"/>
                <a:gd name="T10" fmla="*/ 64 w 64"/>
                <a:gd name="T11" fmla="*/ 32 h 64"/>
                <a:gd name="T12" fmla="*/ 32 w 64"/>
                <a:gd name="T13" fmla="*/ 0 h 64"/>
                <a:gd name="T14" fmla="*/ 0 w 64"/>
                <a:gd name="T15" fmla="*/ 32 h 64"/>
                <a:gd name="T16" fmla="*/ 21 w 64"/>
                <a:gd name="T17" fmla="*/ 62 h 64"/>
                <a:gd name="T18" fmla="*/ 32 w 64"/>
                <a:gd name="T19" fmla="*/ 64 h 64"/>
                <a:gd name="T20" fmla="*/ 42 w 64"/>
                <a:gd name="T21" fmla="*/ 62 h 64"/>
                <a:gd name="T22" fmla="*/ 64 w 64"/>
                <a:gd name="T23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64">
                  <a:moveTo>
                    <a:pt x="32" y="48"/>
                  </a:moveTo>
                  <a:cubicBezTo>
                    <a:pt x="23" y="48"/>
                    <a:pt x="16" y="40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41" y="16"/>
                    <a:pt x="48" y="23"/>
                    <a:pt x="48" y="32"/>
                  </a:cubicBezTo>
                  <a:cubicBezTo>
                    <a:pt x="48" y="40"/>
                    <a:pt x="41" y="48"/>
                    <a:pt x="32" y="48"/>
                  </a:cubicBezTo>
                  <a:close/>
                  <a:moveTo>
                    <a:pt x="64" y="32"/>
                  </a:move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5"/>
                    <a:pt x="9" y="57"/>
                    <a:pt x="21" y="62"/>
                  </a:cubicBezTo>
                  <a:cubicBezTo>
                    <a:pt x="24" y="63"/>
                    <a:pt x="28" y="64"/>
                    <a:pt x="32" y="64"/>
                  </a:cubicBezTo>
                  <a:cubicBezTo>
                    <a:pt x="35" y="64"/>
                    <a:pt x="39" y="63"/>
                    <a:pt x="42" y="62"/>
                  </a:cubicBezTo>
                  <a:cubicBezTo>
                    <a:pt x="55" y="57"/>
                    <a:pt x="64" y="45"/>
                    <a:pt x="64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33"/>
            <p:cNvSpPr/>
            <p:nvPr/>
          </p:nvSpPr>
          <p:spPr bwMode="auto">
            <a:xfrm>
              <a:off x="5387974" y="4298950"/>
              <a:ext cx="65088" cy="60325"/>
            </a:xfrm>
            <a:custGeom>
              <a:avLst/>
              <a:gdLst>
                <a:gd name="T0" fmla="*/ 25 w 41"/>
                <a:gd name="T1" fmla="*/ 0 h 38"/>
                <a:gd name="T2" fmla="*/ 13 w 41"/>
                <a:gd name="T3" fmla="*/ 15 h 38"/>
                <a:gd name="T4" fmla="*/ 0 w 41"/>
                <a:gd name="T5" fmla="*/ 32 h 38"/>
                <a:gd name="T6" fmla="*/ 20 w 41"/>
                <a:gd name="T7" fmla="*/ 35 h 38"/>
                <a:gd name="T8" fmla="*/ 41 w 41"/>
                <a:gd name="T9" fmla="*/ 38 h 38"/>
                <a:gd name="T10" fmla="*/ 33 w 41"/>
                <a:gd name="T11" fmla="*/ 18 h 38"/>
                <a:gd name="T12" fmla="*/ 25 w 41"/>
                <a:gd name="T13" fmla="*/ 0 h 38"/>
                <a:gd name="T14" fmla="*/ 25 w 41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8">
                  <a:moveTo>
                    <a:pt x="25" y="0"/>
                  </a:moveTo>
                  <a:lnTo>
                    <a:pt x="13" y="15"/>
                  </a:lnTo>
                  <a:lnTo>
                    <a:pt x="0" y="32"/>
                  </a:lnTo>
                  <a:lnTo>
                    <a:pt x="20" y="35"/>
                  </a:lnTo>
                  <a:lnTo>
                    <a:pt x="41" y="38"/>
                  </a:lnTo>
                  <a:lnTo>
                    <a:pt x="33" y="18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34"/>
            <p:cNvSpPr/>
            <p:nvPr/>
          </p:nvSpPr>
          <p:spPr bwMode="auto">
            <a:xfrm>
              <a:off x="5676899" y="4298950"/>
              <a:ext cx="63500" cy="60325"/>
            </a:xfrm>
            <a:custGeom>
              <a:avLst/>
              <a:gdLst>
                <a:gd name="T0" fmla="*/ 40 w 40"/>
                <a:gd name="T1" fmla="*/ 32 h 38"/>
                <a:gd name="T2" fmla="*/ 27 w 40"/>
                <a:gd name="T3" fmla="*/ 15 h 38"/>
                <a:gd name="T4" fmla="*/ 15 w 40"/>
                <a:gd name="T5" fmla="*/ 0 h 38"/>
                <a:gd name="T6" fmla="*/ 7 w 40"/>
                <a:gd name="T7" fmla="*/ 18 h 38"/>
                <a:gd name="T8" fmla="*/ 0 w 40"/>
                <a:gd name="T9" fmla="*/ 38 h 38"/>
                <a:gd name="T10" fmla="*/ 20 w 40"/>
                <a:gd name="T11" fmla="*/ 35 h 38"/>
                <a:gd name="T12" fmla="*/ 40 w 40"/>
                <a:gd name="T13" fmla="*/ 32 h 38"/>
                <a:gd name="T14" fmla="*/ 40 w 40"/>
                <a:gd name="T1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8">
                  <a:moveTo>
                    <a:pt x="40" y="32"/>
                  </a:moveTo>
                  <a:lnTo>
                    <a:pt x="27" y="15"/>
                  </a:lnTo>
                  <a:lnTo>
                    <a:pt x="15" y="0"/>
                  </a:lnTo>
                  <a:lnTo>
                    <a:pt x="7" y="18"/>
                  </a:lnTo>
                  <a:lnTo>
                    <a:pt x="0" y="38"/>
                  </a:lnTo>
                  <a:lnTo>
                    <a:pt x="20" y="35"/>
                  </a:lnTo>
                  <a:lnTo>
                    <a:pt x="40" y="32"/>
                  </a:lnTo>
                  <a:lnTo>
                    <a:pt x="4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35"/>
            <p:cNvSpPr/>
            <p:nvPr/>
          </p:nvSpPr>
          <p:spPr bwMode="auto">
            <a:xfrm>
              <a:off x="5399087" y="4189412"/>
              <a:ext cx="330200" cy="296863"/>
            </a:xfrm>
            <a:custGeom>
              <a:avLst/>
              <a:gdLst>
                <a:gd name="T0" fmla="*/ 214 w 216"/>
                <a:gd name="T1" fmla="*/ 123 h 194"/>
                <a:gd name="T2" fmla="*/ 211 w 216"/>
                <a:gd name="T3" fmla="*/ 113 h 194"/>
                <a:gd name="T4" fmla="*/ 203 w 216"/>
                <a:gd name="T5" fmla="*/ 114 h 194"/>
                <a:gd name="T6" fmla="*/ 194 w 216"/>
                <a:gd name="T7" fmla="*/ 115 h 194"/>
                <a:gd name="T8" fmla="*/ 183 w 216"/>
                <a:gd name="T9" fmla="*/ 129 h 194"/>
                <a:gd name="T10" fmla="*/ 126 w 216"/>
                <a:gd name="T11" fmla="*/ 128 h 194"/>
                <a:gd name="T12" fmla="*/ 120 w 216"/>
                <a:gd name="T13" fmla="*/ 28 h 194"/>
                <a:gd name="T14" fmla="*/ 145 w 216"/>
                <a:gd name="T15" fmla="*/ 28 h 194"/>
                <a:gd name="T16" fmla="*/ 153 w 216"/>
                <a:gd name="T17" fmla="*/ 21 h 194"/>
                <a:gd name="T18" fmla="*/ 153 w 216"/>
                <a:gd name="T19" fmla="*/ 20 h 194"/>
                <a:gd name="T20" fmla="*/ 145 w 216"/>
                <a:gd name="T21" fmla="*/ 12 h 194"/>
                <a:gd name="T22" fmla="*/ 119 w 216"/>
                <a:gd name="T23" fmla="*/ 12 h 194"/>
                <a:gd name="T24" fmla="*/ 119 w 216"/>
                <a:gd name="T25" fmla="*/ 0 h 194"/>
                <a:gd name="T26" fmla="*/ 108 w 216"/>
                <a:gd name="T27" fmla="*/ 2 h 194"/>
                <a:gd name="T28" fmla="*/ 97 w 216"/>
                <a:gd name="T29" fmla="*/ 0 h 194"/>
                <a:gd name="T30" fmla="*/ 96 w 216"/>
                <a:gd name="T31" fmla="*/ 12 h 194"/>
                <a:gd name="T32" fmla="*/ 70 w 216"/>
                <a:gd name="T33" fmla="*/ 12 h 194"/>
                <a:gd name="T34" fmla="*/ 63 w 216"/>
                <a:gd name="T35" fmla="*/ 20 h 194"/>
                <a:gd name="T36" fmla="*/ 63 w 216"/>
                <a:gd name="T37" fmla="*/ 21 h 194"/>
                <a:gd name="T38" fmla="*/ 70 w 216"/>
                <a:gd name="T39" fmla="*/ 28 h 194"/>
                <a:gd name="T40" fmla="*/ 96 w 216"/>
                <a:gd name="T41" fmla="*/ 28 h 194"/>
                <a:gd name="T42" fmla="*/ 90 w 216"/>
                <a:gd name="T43" fmla="*/ 128 h 194"/>
                <a:gd name="T44" fmla="*/ 33 w 216"/>
                <a:gd name="T45" fmla="*/ 129 h 194"/>
                <a:gd name="T46" fmla="*/ 22 w 216"/>
                <a:gd name="T47" fmla="*/ 115 h 194"/>
                <a:gd name="T48" fmla="*/ 13 w 216"/>
                <a:gd name="T49" fmla="*/ 114 h 194"/>
                <a:gd name="T50" fmla="*/ 4 w 216"/>
                <a:gd name="T51" fmla="*/ 113 h 194"/>
                <a:gd name="T52" fmla="*/ 1 w 216"/>
                <a:gd name="T53" fmla="*/ 123 h 194"/>
                <a:gd name="T54" fmla="*/ 33 w 216"/>
                <a:gd name="T55" fmla="*/ 160 h 194"/>
                <a:gd name="T56" fmla="*/ 47 w 216"/>
                <a:gd name="T57" fmla="*/ 165 h 194"/>
                <a:gd name="T58" fmla="*/ 102 w 216"/>
                <a:gd name="T59" fmla="*/ 191 h 194"/>
                <a:gd name="T60" fmla="*/ 113 w 216"/>
                <a:gd name="T61" fmla="*/ 191 h 194"/>
                <a:gd name="T62" fmla="*/ 169 w 216"/>
                <a:gd name="T63" fmla="*/ 165 h 194"/>
                <a:gd name="T64" fmla="*/ 183 w 216"/>
                <a:gd name="T65" fmla="*/ 160 h 194"/>
                <a:gd name="T66" fmla="*/ 214 w 216"/>
                <a:gd name="T67" fmla="*/ 123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94">
                  <a:moveTo>
                    <a:pt x="214" y="123"/>
                  </a:moveTo>
                  <a:cubicBezTo>
                    <a:pt x="214" y="120"/>
                    <a:pt x="213" y="116"/>
                    <a:pt x="211" y="113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4" y="115"/>
                    <a:pt x="194" y="115"/>
                    <a:pt x="194" y="115"/>
                  </a:cubicBezTo>
                  <a:cubicBezTo>
                    <a:pt x="192" y="120"/>
                    <a:pt x="188" y="125"/>
                    <a:pt x="183" y="129"/>
                  </a:cubicBezTo>
                  <a:cubicBezTo>
                    <a:pt x="171" y="136"/>
                    <a:pt x="131" y="143"/>
                    <a:pt x="126" y="128"/>
                  </a:cubicBezTo>
                  <a:cubicBezTo>
                    <a:pt x="123" y="119"/>
                    <a:pt x="121" y="69"/>
                    <a:pt x="120" y="28"/>
                  </a:cubicBezTo>
                  <a:cubicBezTo>
                    <a:pt x="145" y="28"/>
                    <a:pt x="145" y="28"/>
                    <a:pt x="145" y="28"/>
                  </a:cubicBezTo>
                  <a:cubicBezTo>
                    <a:pt x="149" y="28"/>
                    <a:pt x="153" y="25"/>
                    <a:pt x="153" y="21"/>
                  </a:cubicBezTo>
                  <a:cubicBezTo>
                    <a:pt x="153" y="20"/>
                    <a:pt x="153" y="20"/>
                    <a:pt x="153" y="20"/>
                  </a:cubicBezTo>
                  <a:cubicBezTo>
                    <a:pt x="153" y="16"/>
                    <a:pt x="149" y="12"/>
                    <a:pt x="145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9" y="8"/>
                    <a:pt x="119" y="4"/>
                    <a:pt x="119" y="0"/>
                  </a:cubicBezTo>
                  <a:cubicBezTo>
                    <a:pt x="115" y="1"/>
                    <a:pt x="111" y="2"/>
                    <a:pt x="108" y="2"/>
                  </a:cubicBezTo>
                  <a:cubicBezTo>
                    <a:pt x="104" y="2"/>
                    <a:pt x="100" y="1"/>
                    <a:pt x="97" y="0"/>
                  </a:cubicBezTo>
                  <a:cubicBezTo>
                    <a:pt x="97" y="4"/>
                    <a:pt x="96" y="8"/>
                    <a:pt x="96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6" y="12"/>
                    <a:pt x="63" y="16"/>
                    <a:pt x="63" y="2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5"/>
                    <a:pt x="66" y="28"/>
                    <a:pt x="70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4" y="69"/>
                    <a:pt x="92" y="119"/>
                    <a:pt x="90" y="128"/>
                  </a:cubicBezTo>
                  <a:cubicBezTo>
                    <a:pt x="85" y="143"/>
                    <a:pt x="44" y="136"/>
                    <a:pt x="33" y="129"/>
                  </a:cubicBezTo>
                  <a:cubicBezTo>
                    <a:pt x="27" y="125"/>
                    <a:pt x="24" y="120"/>
                    <a:pt x="2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3" y="116"/>
                    <a:pt x="2" y="120"/>
                    <a:pt x="1" y="123"/>
                  </a:cubicBezTo>
                  <a:cubicBezTo>
                    <a:pt x="0" y="143"/>
                    <a:pt x="16" y="154"/>
                    <a:pt x="33" y="160"/>
                  </a:cubicBezTo>
                  <a:cubicBezTo>
                    <a:pt x="37" y="162"/>
                    <a:pt x="42" y="163"/>
                    <a:pt x="47" y="165"/>
                  </a:cubicBezTo>
                  <a:cubicBezTo>
                    <a:pt x="70" y="171"/>
                    <a:pt x="89" y="175"/>
                    <a:pt x="102" y="191"/>
                  </a:cubicBezTo>
                  <a:cubicBezTo>
                    <a:pt x="105" y="194"/>
                    <a:pt x="110" y="194"/>
                    <a:pt x="113" y="191"/>
                  </a:cubicBezTo>
                  <a:cubicBezTo>
                    <a:pt x="127" y="175"/>
                    <a:pt x="146" y="171"/>
                    <a:pt x="169" y="165"/>
                  </a:cubicBezTo>
                  <a:cubicBezTo>
                    <a:pt x="174" y="163"/>
                    <a:pt x="178" y="162"/>
                    <a:pt x="183" y="160"/>
                  </a:cubicBezTo>
                  <a:cubicBezTo>
                    <a:pt x="199" y="154"/>
                    <a:pt x="216" y="143"/>
                    <a:pt x="214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36"/>
            <p:cNvSpPr>
              <a:spLocks noEditPoints="1"/>
            </p:cNvSpPr>
            <p:nvPr/>
          </p:nvSpPr>
          <p:spPr bwMode="auto">
            <a:xfrm>
              <a:off x="5087937" y="2665412"/>
              <a:ext cx="285750" cy="268288"/>
            </a:xfrm>
            <a:custGeom>
              <a:avLst/>
              <a:gdLst>
                <a:gd name="T0" fmla="*/ 97 w 186"/>
                <a:gd name="T1" fmla="*/ 24 h 175"/>
                <a:gd name="T2" fmla="*/ 49 w 186"/>
                <a:gd name="T3" fmla="*/ 46 h 175"/>
                <a:gd name="T4" fmla="*/ 56 w 186"/>
                <a:gd name="T5" fmla="*/ 136 h 175"/>
                <a:gd name="T6" fmla="*/ 97 w 186"/>
                <a:gd name="T7" fmla="*/ 151 h 175"/>
                <a:gd name="T8" fmla="*/ 146 w 186"/>
                <a:gd name="T9" fmla="*/ 129 h 175"/>
                <a:gd name="T10" fmla="*/ 161 w 186"/>
                <a:gd name="T11" fmla="*/ 82 h 175"/>
                <a:gd name="T12" fmla="*/ 138 w 186"/>
                <a:gd name="T13" fmla="*/ 39 h 175"/>
                <a:gd name="T14" fmla="*/ 97 w 186"/>
                <a:gd name="T15" fmla="*/ 24 h 175"/>
                <a:gd name="T16" fmla="*/ 97 w 186"/>
                <a:gd name="T17" fmla="*/ 175 h 175"/>
                <a:gd name="T18" fmla="*/ 41 w 186"/>
                <a:gd name="T19" fmla="*/ 154 h 175"/>
                <a:gd name="T20" fmla="*/ 31 w 186"/>
                <a:gd name="T21" fmla="*/ 31 h 175"/>
                <a:gd name="T22" fmla="*/ 97 w 186"/>
                <a:gd name="T23" fmla="*/ 0 h 175"/>
                <a:gd name="T24" fmla="*/ 154 w 186"/>
                <a:gd name="T25" fmla="*/ 21 h 175"/>
                <a:gd name="T26" fmla="*/ 185 w 186"/>
                <a:gd name="T27" fmla="*/ 80 h 175"/>
                <a:gd name="T28" fmla="*/ 164 w 186"/>
                <a:gd name="T29" fmla="*/ 144 h 175"/>
                <a:gd name="T30" fmla="*/ 97 w 186"/>
                <a:gd name="T31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6" h="175">
                  <a:moveTo>
                    <a:pt x="97" y="24"/>
                  </a:moveTo>
                  <a:cubicBezTo>
                    <a:pt x="79" y="24"/>
                    <a:pt x="61" y="32"/>
                    <a:pt x="49" y="46"/>
                  </a:cubicBezTo>
                  <a:cubicBezTo>
                    <a:pt x="26" y="73"/>
                    <a:pt x="30" y="113"/>
                    <a:pt x="56" y="136"/>
                  </a:cubicBezTo>
                  <a:cubicBezTo>
                    <a:pt x="68" y="146"/>
                    <a:pt x="82" y="151"/>
                    <a:pt x="97" y="151"/>
                  </a:cubicBezTo>
                  <a:cubicBezTo>
                    <a:pt x="116" y="151"/>
                    <a:pt x="134" y="143"/>
                    <a:pt x="146" y="129"/>
                  </a:cubicBezTo>
                  <a:cubicBezTo>
                    <a:pt x="157" y="116"/>
                    <a:pt x="162" y="99"/>
                    <a:pt x="161" y="82"/>
                  </a:cubicBezTo>
                  <a:cubicBezTo>
                    <a:pt x="159" y="65"/>
                    <a:pt x="151" y="50"/>
                    <a:pt x="138" y="39"/>
                  </a:cubicBezTo>
                  <a:cubicBezTo>
                    <a:pt x="127" y="29"/>
                    <a:pt x="112" y="24"/>
                    <a:pt x="97" y="24"/>
                  </a:cubicBezTo>
                  <a:close/>
                  <a:moveTo>
                    <a:pt x="97" y="175"/>
                  </a:moveTo>
                  <a:cubicBezTo>
                    <a:pt x="77" y="175"/>
                    <a:pt x="57" y="167"/>
                    <a:pt x="41" y="154"/>
                  </a:cubicBezTo>
                  <a:cubicBezTo>
                    <a:pt x="4" y="123"/>
                    <a:pt x="0" y="68"/>
                    <a:pt x="31" y="31"/>
                  </a:cubicBezTo>
                  <a:cubicBezTo>
                    <a:pt x="47" y="11"/>
                    <a:pt x="72" y="0"/>
                    <a:pt x="97" y="0"/>
                  </a:cubicBezTo>
                  <a:cubicBezTo>
                    <a:pt x="118" y="0"/>
                    <a:pt x="138" y="8"/>
                    <a:pt x="154" y="21"/>
                  </a:cubicBezTo>
                  <a:cubicBezTo>
                    <a:pt x="172" y="36"/>
                    <a:pt x="183" y="57"/>
                    <a:pt x="185" y="80"/>
                  </a:cubicBezTo>
                  <a:cubicBezTo>
                    <a:pt x="186" y="104"/>
                    <a:pt x="179" y="126"/>
                    <a:pt x="164" y="144"/>
                  </a:cubicBezTo>
                  <a:cubicBezTo>
                    <a:pt x="147" y="164"/>
                    <a:pt x="123" y="175"/>
                    <a:pt x="97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37"/>
            <p:cNvSpPr/>
            <p:nvPr/>
          </p:nvSpPr>
          <p:spPr bwMode="auto">
            <a:xfrm>
              <a:off x="5110162" y="2874962"/>
              <a:ext cx="66675" cy="69850"/>
            </a:xfrm>
            <a:custGeom>
              <a:avLst/>
              <a:gdLst>
                <a:gd name="T0" fmla="*/ 17 w 42"/>
                <a:gd name="T1" fmla="*/ 44 h 44"/>
                <a:gd name="T2" fmla="*/ 0 w 42"/>
                <a:gd name="T3" fmla="*/ 29 h 44"/>
                <a:gd name="T4" fmla="*/ 25 w 42"/>
                <a:gd name="T5" fmla="*/ 0 h 44"/>
                <a:gd name="T6" fmla="*/ 42 w 42"/>
                <a:gd name="T7" fmla="*/ 15 h 44"/>
                <a:gd name="T8" fmla="*/ 17 w 42"/>
                <a:gd name="T9" fmla="*/ 44 h 44"/>
                <a:gd name="T10" fmla="*/ 17 w 42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4">
                  <a:moveTo>
                    <a:pt x="17" y="44"/>
                  </a:moveTo>
                  <a:lnTo>
                    <a:pt x="0" y="29"/>
                  </a:lnTo>
                  <a:lnTo>
                    <a:pt x="25" y="0"/>
                  </a:lnTo>
                  <a:lnTo>
                    <a:pt x="42" y="15"/>
                  </a:lnTo>
                  <a:lnTo>
                    <a:pt x="17" y="44"/>
                  </a:lnTo>
                  <a:lnTo>
                    <a:pt x="17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38"/>
            <p:cNvSpPr/>
            <p:nvPr/>
          </p:nvSpPr>
          <p:spPr bwMode="auto">
            <a:xfrm>
              <a:off x="5026024" y="2913062"/>
              <a:ext cx="120650" cy="128588"/>
            </a:xfrm>
            <a:custGeom>
              <a:avLst/>
              <a:gdLst>
                <a:gd name="T0" fmla="*/ 35 w 79"/>
                <a:gd name="T1" fmla="*/ 79 h 84"/>
                <a:gd name="T2" fmla="*/ 18 w 79"/>
                <a:gd name="T3" fmla="*/ 80 h 84"/>
                <a:gd name="T4" fmla="*/ 6 w 79"/>
                <a:gd name="T5" fmla="*/ 70 h 84"/>
                <a:gd name="T6" fmla="*/ 4 w 79"/>
                <a:gd name="T7" fmla="*/ 53 h 84"/>
                <a:gd name="T8" fmla="*/ 44 w 79"/>
                <a:gd name="T9" fmla="*/ 6 h 84"/>
                <a:gd name="T10" fmla="*/ 61 w 79"/>
                <a:gd name="T11" fmla="*/ 5 h 84"/>
                <a:gd name="T12" fmla="*/ 73 w 79"/>
                <a:gd name="T13" fmla="*/ 15 h 84"/>
                <a:gd name="T14" fmla="*/ 74 w 79"/>
                <a:gd name="T15" fmla="*/ 32 h 84"/>
                <a:gd name="T16" fmla="*/ 35 w 79"/>
                <a:gd name="T17" fmla="*/ 7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84">
                  <a:moveTo>
                    <a:pt x="35" y="79"/>
                  </a:moveTo>
                  <a:cubicBezTo>
                    <a:pt x="31" y="84"/>
                    <a:pt x="23" y="84"/>
                    <a:pt x="18" y="8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" y="65"/>
                    <a:pt x="0" y="58"/>
                    <a:pt x="4" y="53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8" y="1"/>
                    <a:pt x="56" y="0"/>
                    <a:pt x="61" y="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8" y="19"/>
                    <a:pt x="79" y="27"/>
                    <a:pt x="74" y="32"/>
                  </a:cubicBezTo>
                  <a:cubicBezTo>
                    <a:pt x="35" y="79"/>
                    <a:pt x="35" y="79"/>
                    <a:pt x="35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39"/>
            <p:cNvSpPr/>
            <p:nvPr/>
          </p:nvSpPr>
          <p:spPr bwMode="auto">
            <a:xfrm>
              <a:off x="5175249" y="2714625"/>
              <a:ext cx="92075" cy="50800"/>
            </a:xfrm>
            <a:custGeom>
              <a:avLst/>
              <a:gdLst>
                <a:gd name="T0" fmla="*/ 57 w 60"/>
                <a:gd name="T1" fmla="*/ 12 h 34"/>
                <a:gd name="T2" fmla="*/ 30 w 60"/>
                <a:gd name="T3" fmla="*/ 16 h 34"/>
                <a:gd name="T4" fmla="*/ 2 w 60"/>
                <a:gd name="T5" fmla="*/ 25 h 34"/>
                <a:gd name="T6" fmla="*/ 26 w 60"/>
                <a:gd name="T7" fmla="*/ 3 h 34"/>
                <a:gd name="T8" fmla="*/ 57 w 60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4">
                  <a:moveTo>
                    <a:pt x="57" y="12"/>
                  </a:moveTo>
                  <a:cubicBezTo>
                    <a:pt x="60" y="21"/>
                    <a:pt x="46" y="12"/>
                    <a:pt x="30" y="16"/>
                  </a:cubicBezTo>
                  <a:cubicBezTo>
                    <a:pt x="15" y="20"/>
                    <a:pt x="4" y="34"/>
                    <a:pt x="2" y="25"/>
                  </a:cubicBezTo>
                  <a:cubicBezTo>
                    <a:pt x="0" y="17"/>
                    <a:pt x="17" y="6"/>
                    <a:pt x="26" y="3"/>
                  </a:cubicBezTo>
                  <a:cubicBezTo>
                    <a:pt x="37" y="0"/>
                    <a:pt x="55" y="4"/>
                    <a:pt x="5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40"/>
            <p:cNvSpPr/>
            <p:nvPr/>
          </p:nvSpPr>
          <p:spPr bwMode="auto">
            <a:xfrm>
              <a:off x="5267324" y="2727325"/>
              <a:ext cx="23813" cy="22225"/>
            </a:xfrm>
            <a:custGeom>
              <a:avLst/>
              <a:gdLst>
                <a:gd name="T0" fmla="*/ 15 w 16"/>
                <a:gd name="T1" fmla="*/ 10 h 14"/>
                <a:gd name="T2" fmla="*/ 6 w 16"/>
                <a:gd name="T3" fmla="*/ 11 h 14"/>
                <a:gd name="T4" fmla="*/ 2 w 16"/>
                <a:gd name="T5" fmla="*/ 5 h 14"/>
                <a:gd name="T6" fmla="*/ 7 w 16"/>
                <a:gd name="T7" fmla="*/ 1 h 14"/>
                <a:gd name="T8" fmla="*/ 15 w 16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15" y="10"/>
                  </a:moveTo>
                  <a:cubicBezTo>
                    <a:pt x="14" y="14"/>
                    <a:pt x="9" y="12"/>
                    <a:pt x="6" y="11"/>
                  </a:cubicBezTo>
                  <a:cubicBezTo>
                    <a:pt x="2" y="10"/>
                    <a:pt x="0" y="9"/>
                    <a:pt x="2" y="5"/>
                  </a:cubicBezTo>
                  <a:cubicBezTo>
                    <a:pt x="3" y="2"/>
                    <a:pt x="4" y="0"/>
                    <a:pt x="7" y="1"/>
                  </a:cubicBezTo>
                  <a:cubicBezTo>
                    <a:pt x="11" y="3"/>
                    <a:pt x="16" y="6"/>
                    <a:pt x="1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41"/>
            <p:cNvSpPr/>
            <p:nvPr/>
          </p:nvSpPr>
          <p:spPr bwMode="auto">
            <a:xfrm>
              <a:off x="6618287" y="2333625"/>
              <a:ext cx="12700" cy="47625"/>
            </a:xfrm>
            <a:custGeom>
              <a:avLst/>
              <a:gdLst>
                <a:gd name="T0" fmla="*/ 8 w 8"/>
                <a:gd name="T1" fmla="*/ 27 h 31"/>
                <a:gd name="T2" fmla="*/ 4 w 8"/>
                <a:gd name="T3" fmla="*/ 31 h 31"/>
                <a:gd name="T4" fmla="*/ 4 w 8"/>
                <a:gd name="T5" fmla="*/ 31 h 31"/>
                <a:gd name="T6" fmla="*/ 0 w 8"/>
                <a:gd name="T7" fmla="*/ 27 h 31"/>
                <a:gd name="T8" fmla="*/ 0 w 8"/>
                <a:gd name="T9" fmla="*/ 3 h 31"/>
                <a:gd name="T10" fmla="*/ 4 w 8"/>
                <a:gd name="T11" fmla="*/ 0 h 31"/>
                <a:gd name="T12" fmla="*/ 4 w 8"/>
                <a:gd name="T13" fmla="*/ 0 h 31"/>
                <a:gd name="T14" fmla="*/ 8 w 8"/>
                <a:gd name="T15" fmla="*/ 3 h 31"/>
                <a:gd name="T16" fmla="*/ 8 w 8"/>
                <a:gd name="T17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1">
                  <a:moveTo>
                    <a:pt x="8" y="27"/>
                  </a:moveTo>
                  <a:cubicBezTo>
                    <a:pt x="8" y="29"/>
                    <a:pt x="6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ubicBezTo>
                    <a:pt x="8" y="27"/>
                    <a:pt x="8" y="27"/>
                    <a:pt x="8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42"/>
            <p:cNvSpPr/>
            <p:nvPr/>
          </p:nvSpPr>
          <p:spPr bwMode="auto">
            <a:xfrm>
              <a:off x="6462712" y="2406650"/>
              <a:ext cx="39688" cy="38100"/>
            </a:xfrm>
            <a:custGeom>
              <a:avLst/>
              <a:gdLst>
                <a:gd name="T0" fmla="*/ 25 w 26"/>
                <a:gd name="T1" fmla="*/ 18 h 25"/>
                <a:gd name="T2" fmla="*/ 25 w 26"/>
                <a:gd name="T3" fmla="*/ 23 h 25"/>
                <a:gd name="T4" fmla="*/ 25 w 26"/>
                <a:gd name="T5" fmla="*/ 23 h 25"/>
                <a:gd name="T6" fmla="*/ 20 w 26"/>
                <a:gd name="T7" fmla="*/ 24 h 25"/>
                <a:gd name="T8" fmla="*/ 2 w 26"/>
                <a:gd name="T9" fmla="*/ 7 h 25"/>
                <a:gd name="T10" fmla="*/ 2 w 26"/>
                <a:gd name="T11" fmla="*/ 2 h 25"/>
                <a:gd name="T12" fmla="*/ 2 w 26"/>
                <a:gd name="T13" fmla="*/ 2 h 25"/>
                <a:gd name="T14" fmla="*/ 7 w 26"/>
                <a:gd name="T15" fmla="*/ 1 h 25"/>
                <a:gd name="T16" fmla="*/ 25 w 26"/>
                <a:gd name="T17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25" y="18"/>
                  </a:moveTo>
                  <a:cubicBezTo>
                    <a:pt x="26" y="19"/>
                    <a:pt x="26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3" y="25"/>
                    <a:pt x="21" y="25"/>
                    <a:pt x="20" y="2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25" y="18"/>
                    <a:pt x="25" y="18"/>
                    <a:pt x="25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43"/>
            <p:cNvSpPr/>
            <p:nvPr/>
          </p:nvSpPr>
          <p:spPr bwMode="auto">
            <a:xfrm>
              <a:off x="6415087" y="2566987"/>
              <a:ext cx="47625" cy="17463"/>
            </a:xfrm>
            <a:custGeom>
              <a:avLst/>
              <a:gdLst>
                <a:gd name="T0" fmla="*/ 27 w 31"/>
                <a:gd name="T1" fmla="*/ 1 h 11"/>
                <a:gd name="T2" fmla="*/ 31 w 31"/>
                <a:gd name="T3" fmla="*/ 4 h 11"/>
                <a:gd name="T4" fmla="*/ 31 w 31"/>
                <a:gd name="T5" fmla="*/ 4 h 11"/>
                <a:gd name="T6" fmla="*/ 28 w 31"/>
                <a:gd name="T7" fmla="*/ 9 h 11"/>
                <a:gd name="T8" fmla="*/ 4 w 31"/>
                <a:gd name="T9" fmla="*/ 11 h 11"/>
                <a:gd name="T10" fmla="*/ 0 w 31"/>
                <a:gd name="T11" fmla="*/ 8 h 11"/>
                <a:gd name="T12" fmla="*/ 0 w 31"/>
                <a:gd name="T13" fmla="*/ 8 h 11"/>
                <a:gd name="T14" fmla="*/ 3 w 31"/>
                <a:gd name="T15" fmla="*/ 3 h 11"/>
                <a:gd name="T16" fmla="*/ 27 w 31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1">
                  <a:moveTo>
                    <a:pt x="27" y="1"/>
                  </a:moveTo>
                  <a:cubicBezTo>
                    <a:pt x="29" y="0"/>
                    <a:pt x="31" y="2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7"/>
                    <a:pt x="30" y="8"/>
                    <a:pt x="28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3"/>
                    <a:pt x="3" y="3"/>
                  </a:cubicBezTo>
                  <a:cubicBezTo>
                    <a:pt x="27" y="1"/>
                    <a:pt x="27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44"/>
            <p:cNvSpPr/>
            <p:nvPr/>
          </p:nvSpPr>
          <p:spPr bwMode="auto">
            <a:xfrm>
              <a:off x="6797674" y="2555875"/>
              <a:ext cx="49213" cy="17463"/>
            </a:xfrm>
            <a:custGeom>
              <a:avLst/>
              <a:gdLst>
                <a:gd name="T0" fmla="*/ 3 w 32"/>
                <a:gd name="T1" fmla="*/ 8 h 11"/>
                <a:gd name="T2" fmla="*/ 1 w 32"/>
                <a:gd name="T3" fmla="*/ 4 h 11"/>
                <a:gd name="T4" fmla="*/ 1 w 32"/>
                <a:gd name="T5" fmla="*/ 4 h 11"/>
                <a:gd name="T6" fmla="*/ 4 w 32"/>
                <a:gd name="T7" fmla="*/ 0 h 11"/>
                <a:gd name="T8" fmla="*/ 28 w 32"/>
                <a:gd name="T9" fmla="*/ 3 h 11"/>
                <a:gd name="T10" fmla="*/ 31 w 32"/>
                <a:gd name="T11" fmla="*/ 7 h 11"/>
                <a:gd name="T12" fmla="*/ 31 w 32"/>
                <a:gd name="T13" fmla="*/ 7 h 11"/>
                <a:gd name="T14" fmla="*/ 28 w 32"/>
                <a:gd name="T15" fmla="*/ 11 h 11"/>
                <a:gd name="T16" fmla="*/ 3 w 32"/>
                <a:gd name="T1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1">
                  <a:moveTo>
                    <a:pt x="3" y="8"/>
                  </a:moveTo>
                  <a:cubicBezTo>
                    <a:pt x="2" y="8"/>
                    <a:pt x="0" y="6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0"/>
                    <a:pt x="4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3"/>
                    <a:pt x="32" y="5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10"/>
                    <a:pt x="29" y="11"/>
                    <a:pt x="28" y="11"/>
                  </a:cubicBezTo>
                  <a:cubicBezTo>
                    <a:pt x="3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45"/>
            <p:cNvSpPr/>
            <p:nvPr/>
          </p:nvSpPr>
          <p:spPr bwMode="auto">
            <a:xfrm>
              <a:off x="6748462" y="2398712"/>
              <a:ext cx="41275" cy="38100"/>
            </a:xfrm>
            <a:custGeom>
              <a:avLst/>
              <a:gdLst>
                <a:gd name="T0" fmla="*/ 7 w 27"/>
                <a:gd name="T1" fmla="*/ 23 h 25"/>
                <a:gd name="T2" fmla="*/ 2 w 27"/>
                <a:gd name="T3" fmla="*/ 23 h 25"/>
                <a:gd name="T4" fmla="*/ 2 w 27"/>
                <a:gd name="T5" fmla="*/ 23 h 25"/>
                <a:gd name="T6" fmla="*/ 2 w 27"/>
                <a:gd name="T7" fmla="*/ 17 h 25"/>
                <a:gd name="T8" fmla="*/ 20 w 27"/>
                <a:gd name="T9" fmla="*/ 1 h 25"/>
                <a:gd name="T10" fmla="*/ 25 w 27"/>
                <a:gd name="T11" fmla="*/ 2 h 25"/>
                <a:gd name="T12" fmla="*/ 25 w 27"/>
                <a:gd name="T13" fmla="*/ 2 h 25"/>
                <a:gd name="T14" fmla="*/ 25 w 27"/>
                <a:gd name="T15" fmla="*/ 7 h 25"/>
                <a:gd name="T16" fmla="*/ 7 w 27"/>
                <a:gd name="T1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5">
                  <a:moveTo>
                    <a:pt x="7" y="23"/>
                  </a:moveTo>
                  <a:cubicBezTo>
                    <a:pt x="6" y="25"/>
                    <a:pt x="3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1"/>
                    <a:pt x="0" y="18"/>
                    <a:pt x="2" y="17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4" y="0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3"/>
                    <a:pt x="27" y="6"/>
                    <a:pt x="25" y="7"/>
                  </a:cubicBezTo>
                  <a:cubicBezTo>
                    <a:pt x="7" y="23"/>
                    <a:pt x="7" y="23"/>
                    <a:pt x="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46"/>
            <p:cNvSpPr>
              <a:spLocks noEditPoints="1"/>
            </p:cNvSpPr>
            <p:nvPr/>
          </p:nvSpPr>
          <p:spPr bwMode="auto">
            <a:xfrm>
              <a:off x="6491287" y="2400300"/>
              <a:ext cx="265113" cy="369888"/>
            </a:xfrm>
            <a:custGeom>
              <a:avLst/>
              <a:gdLst>
                <a:gd name="T0" fmla="*/ 114 w 173"/>
                <a:gd name="T1" fmla="*/ 207 h 242"/>
                <a:gd name="T2" fmla="*/ 111 w 173"/>
                <a:gd name="T3" fmla="*/ 213 h 242"/>
                <a:gd name="T4" fmla="*/ 107 w 173"/>
                <a:gd name="T5" fmla="*/ 215 h 242"/>
                <a:gd name="T6" fmla="*/ 66 w 173"/>
                <a:gd name="T7" fmla="*/ 215 h 242"/>
                <a:gd name="T8" fmla="*/ 62 w 173"/>
                <a:gd name="T9" fmla="*/ 213 h 242"/>
                <a:gd name="T10" fmla="*/ 59 w 173"/>
                <a:gd name="T11" fmla="*/ 207 h 242"/>
                <a:gd name="T12" fmla="*/ 59 w 173"/>
                <a:gd name="T13" fmla="*/ 184 h 242"/>
                <a:gd name="T14" fmla="*/ 114 w 173"/>
                <a:gd name="T15" fmla="*/ 184 h 242"/>
                <a:gd name="T16" fmla="*/ 114 w 173"/>
                <a:gd name="T17" fmla="*/ 207 h 242"/>
                <a:gd name="T18" fmla="*/ 54 w 173"/>
                <a:gd name="T19" fmla="*/ 44 h 242"/>
                <a:gd name="T20" fmla="*/ 32 w 173"/>
                <a:gd name="T21" fmla="*/ 87 h 242"/>
                <a:gd name="T22" fmla="*/ 52 w 173"/>
                <a:gd name="T23" fmla="*/ 128 h 242"/>
                <a:gd name="T24" fmla="*/ 52 w 173"/>
                <a:gd name="T25" fmla="*/ 134 h 242"/>
                <a:gd name="T26" fmla="*/ 52 w 173"/>
                <a:gd name="T27" fmla="*/ 134 h 242"/>
                <a:gd name="T28" fmla="*/ 46 w 173"/>
                <a:gd name="T29" fmla="*/ 134 h 242"/>
                <a:gd name="T30" fmla="*/ 24 w 173"/>
                <a:gd name="T31" fmla="*/ 87 h 242"/>
                <a:gd name="T32" fmla="*/ 49 w 173"/>
                <a:gd name="T33" fmla="*/ 37 h 242"/>
                <a:gd name="T34" fmla="*/ 55 w 173"/>
                <a:gd name="T35" fmla="*/ 38 h 242"/>
                <a:gd name="T36" fmla="*/ 55 w 173"/>
                <a:gd name="T37" fmla="*/ 38 h 242"/>
                <a:gd name="T38" fmla="*/ 54 w 173"/>
                <a:gd name="T39" fmla="*/ 44 h 242"/>
                <a:gd name="T40" fmla="*/ 173 w 173"/>
                <a:gd name="T41" fmla="*/ 87 h 242"/>
                <a:gd name="T42" fmla="*/ 86 w 173"/>
                <a:gd name="T43" fmla="*/ 0 h 242"/>
                <a:gd name="T44" fmla="*/ 0 w 173"/>
                <a:gd name="T45" fmla="*/ 87 h 242"/>
                <a:gd name="T46" fmla="*/ 51 w 173"/>
                <a:gd name="T47" fmla="*/ 166 h 242"/>
                <a:gd name="T48" fmla="*/ 51 w 173"/>
                <a:gd name="T49" fmla="*/ 184 h 242"/>
                <a:gd name="T50" fmla="*/ 51 w 173"/>
                <a:gd name="T51" fmla="*/ 207 h 242"/>
                <a:gd name="T52" fmla="*/ 63 w 173"/>
                <a:gd name="T53" fmla="*/ 223 h 242"/>
                <a:gd name="T54" fmla="*/ 65 w 173"/>
                <a:gd name="T55" fmla="*/ 229 h 242"/>
                <a:gd name="T56" fmla="*/ 80 w 173"/>
                <a:gd name="T57" fmla="*/ 242 h 242"/>
                <a:gd name="T58" fmla="*/ 92 w 173"/>
                <a:gd name="T59" fmla="*/ 242 h 242"/>
                <a:gd name="T60" fmla="*/ 107 w 173"/>
                <a:gd name="T61" fmla="*/ 229 h 242"/>
                <a:gd name="T62" fmla="*/ 110 w 173"/>
                <a:gd name="T63" fmla="*/ 223 h 242"/>
                <a:gd name="T64" fmla="*/ 122 w 173"/>
                <a:gd name="T65" fmla="*/ 207 h 242"/>
                <a:gd name="T66" fmla="*/ 122 w 173"/>
                <a:gd name="T67" fmla="*/ 175 h 242"/>
                <a:gd name="T68" fmla="*/ 122 w 173"/>
                <a:gd name="T69" fmla="*/ 166 h 242"/>
                <a:gd name="T70" fmla="*/ 173 w 173"/>
                <a:gd name="T71" fmla="*/ 8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3" h="242">
                  <a:moveTo>
                    <a:pt x="114" y="207"/>
                  </a:moveTo>
                  <a:cubicBezTo>
                    <a:pt x="114" y="210"/>
                    <a:pt x="113" y="212"/>
                    <a:pt x="111" y="213"/>
                  </a:cubicBezTo>
                  <a:cubicBezTo>
                    <a:pt x="110" y="214"/>
                    <a:pt x="108" y="215"/>
                    <a:pt x="107" y="215"/>
                  </a:cubicBezTo>
                  <a:cubicBezTo>
                    <a:pt x="66" y="215"/>
                    <a:pt x="66" y="215"/>
                    <a:pt x="66" y="215"/>
                  </a:cubicBezTo>
                  <a:cubicBezTo>
                    <a:pt x="64" y="215"/>
                    <a:pt x="63" y="214"/>
                    <a:pt x="62" y="213"/>
                  </a:cubicBezTo>
                  <a:cubicBezTo>
                    <a:pt x="60" y="212"/>
                    <a:pt x="59" y="210"/>
                    <a:pt x="59" y="207"/>
                  </a:cubicBezTo>
                  <a:cubicBezTo>
                    <a:pt x="59" y="184"/>
                    <a:pt x="59" y="184"/>
                    <a:pt x="59" y="184"/>
                  </a:cubicBezTo>
                  <a:cubicBezTo>
                    <a:pt x="114" y="184"/>
                    <a:pt x="114" y="184"/>
                    <a:pt x="114" y="184"/>
                  </a:cubicBezTo>
                  <a:cubicBezTo>
                    <a:pt x="114" y="207"/>
                    <a:pt x="114" y="207"/>
                    <a:pt x="114" y="207"/>
                  </a:cubicBezTo>
                  <a:close/>
                  <a:moveTo>
                    <a:pt x="54" y="44"/>
                  </a:moveTo>
                  <a:cubicBezTo>
                    <a:pt x="41" y="54"/>
                    <a:pt x="32" y="69"/>
                    <a:pt x="32" y="87"/>
                  </a:cubicBezTo>
                  <a:cubicBezTo>
                    <a:pt x="32" y="104"/>
                    <a:pt x="40" y="118"/>
                    <a:pt x="52" y="128"/>
                  </a:cubicBezTo>
                  <a:cubicBezTo>
                    <a:pt x="53" y="130"/>
                    <a:pt x="53" y="132"/>
                    <a:pt x="52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1" y="136"/>
                    <a:pt x="48" y="136"/>
                    <a:pt x="46" y="134"/>
                  </a:cubicBezTo>
                  <a:cubicBezTo>
                    <a:pt x="33" y="123"/>
                    <a:pt x="24" y="106"/>
                    <a:pt x="24" y="87"/>
                  </a:cubicBezTo>
                  <a:cubicBezTo>
                    <a:pt x="24" y="67"/>
                    <a:pt x="34" y="49"/>
                    <a:pt x="49" y="37"/>
                  </a:cubicBezTo>
                  <a:cubicBezTo>
                    <a:pt x="51" y="36"/>
                    <a:pt x="54" y="36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6" y="40"/>
                    <a:pt x="56" y="42"/>
                    <a:pt x="54" y="44"/>
                  </a:cubicBezTo>
                  <a:close/>
                  <a:moveTo>
                    <a:pt x="173" y="87"/>
                  </a:moveTo>
                  <a:cubicBezTo>
                    <a:pt x="173" y="39"/>
                    <a:pt x="134" y="0"/>
                    <a:pt x="86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22"/>
                    <a:pt x="21" y="152"/>
                    <a:pt x="51" y="166"/>
                  </a:cubicBezTo>
                  <a:cubicBezTo>
                    <a:pt x="51" y="184"/>
                    <a:pt x="51" y="184"/>
                    <a:pt x="51" y="184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51" y="215"/>
                    <a:pt x="56" y="221"/>
                    <a:pt x="63" y="223"/>
                  </a:cubicBezTo>
                  <a:cubicBezTo>
                    <a:pt x="64" y="225"/>
                    <a:pt x="64" y="227"/>
                    <a:pt x="65" y="229"/>
                  </a:cubicBezTo>
                  <a:cubicBezTo>
                    <a:pt x="69" y="237"/>
                    <a:pt x="75" y="242"/>
                    <a:pt x="80" y="242"/>
                  </a:cubicBezTo>
                  <a:cubicBezTo>
                    <a:pt x="92" y="242"/>
                    <a:pt x="92" y="242"/>
                    <a:pt x="92" y="242"/>
                  </a:cubicBezTo>
                  <a:cubicBezTo>
                    <a:pt x="97" y="242"/>
                    <a:pt x="104" y="237"/>
                    <a:pt x="107" y="229"/>
                  </a:cubicBezTo>
                  <a:cubicBezTo>
                    <a:pt x="108" y="227"/>
                    <a:pt x="109" y="225"/>
                    <a:pt x="110" y="223"/>
                  </a:cubicBezTo>
                  <a:cubicBezTo>
                    <a:pt x="117" y="221"/>
                    <a:pt x="122" y="215"/>
                    <a:pt x="122" y="207"/>
                  </a:cubicBezTo>
                  <a:cubicBezTo>
                    <a:pt x="122" y="175"/>
                    <a:pt x="122" y="175"/>
                    <a:pt x="122" y="175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52" y="152"/>
                    <a:pt x="173" y="122"/>
                    <a:pt x="173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47"/>
            <p:cNvSpPr>
              <a:spLocks noEditPoints="1"/>
            </p:cNvSpPr>
            <p:nvPr/>
          </p:nvSpPr>
          <p:spPr bwMode="auto">
            <a:xfrm>
              <a:off x="6751637" y="3767137"/>
              <a:ext cx="401638" cy="400050"/>
            </a:xfrm>
            <a:custGeom>
              <a:avLst/>
              <a:gdLst>
                <a:gd name="T0" fmla="*/ 131 w 262"/>
                <a:gd name="T1" fmla="*/ 242 h 261"/>
                <a:gd name="T2" fmla="*/ 20 w 262"/>
                <a:gd name="T3" fmla="*/ 130 h 261"/>
                <a:gd name="T4" fmla="*/ 131 w 262"/>
                <a:gd name="T5" fmla="*/ 19 h 261"/>
                <a:gd name="T6" fmla="*/ 242 w 262"/>
                <a:gd name="T7" fmla="*/ 130 h 261"/>
                <a:gd name="T8" fmla="*/ 131 w 262"/>
                <a:gd name="T9" fmla="*/ 242 h 261"/>
                <a:gd name="T10" fmla="*/ 131 w 262"/>
                <a:gd name="T11" fmla="*/ 0 h 261"/>
                <a:gd name="T12" fmla="*/ 0 w 262"/>
                <a:gd name="T13" fmla="*/ 130 h 261"/>
                <a:gd name="T14" fmla="*/ 131 w 262"/>
                <a:gd name="T15" fmla="*/ 261 h 261"/>
                <a:gd name="T16" fmla="*/ 262 w 262"/>
                <a:gd name="T17" fmla="*/ 130 h 261"/>
                <a:gd name="T18" fmla="*/ 131 w 262"/>
                <a:gd name="T1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261">
                  <a:moveTo>
                    <a:pt x="131" y="242"/>
                  </a:moveTo>
                  <a:cubicBezTo>
                    <a:pt x="70" y="242"/>
                    <a:pt x="20" y="192"/>
                    <a:pt x="20" y="130"/>
                  </a:cubicBezTo>
                  <a:cubicBezTo>
                    <a:pt x="20" y="69"/>
                    <a:pt x="70" y="19"/>
                    <a:pt x="131" y="19"/>
                  </a:cubicBezTo>
                  <a:cubicBezTo>
                    <a:pt x="192" y="19"/>
                    <a:pt x="242" y="69"/>
                    <a:pt x="242" y="130"/>
                  </a:cubicBezTo>
                  <a:cubicBezTo>
                    <a:pt x="242" y="192"/>
                    <a:pt x="192" y="242"/>
                    <a:pt x="131" y="242"/>
                  </a:cubicBezTo>
                  <a:close/>
                  <a:moveTo>
                    <a:pt x="131" y="0"/>
                  </a:moveTo>
                  <a:cubicBezTo>
                    <a:pt x="59" y="0"/>
                    <a:pt x="0" y="58"/>
                    <a:pt x="0" y="130"/>
                  </a:cubicBezTo>
                  <a:cubicBezTo>
                    <a:pt x="0" y="202"/>
                    <a:pt x="59" y="261"/>
                    <a:pt x="131" y="261"/>
                  </a:cubicBezTo>
                  <a:cubicBezTo>
                    <a:pt x="203" y="261"/>
                    <a:pt x="262" y="202"/>
                    <a:pt x="262" y="130"/>
                  </a:cubicBezTo>
                  <a:cubicBezTo>
                    <a:pt x="262" y="58"/>
                    <a:pt x="203" y="0"/>
                    <a:pt x="1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48"/>
            <p:cNvSpPr/>
            <p:nvPr/>
          </p:nvSpPr>
          <p:spPr bwMode="auto">
            <a:xfrm>
              <a:off x="6943724" y="3805237"/>
              <a:ext cx="19050" cy="41275"/>
            </a:xfrm>
            <a:custGeom>
              <a:avLst/>
              <a:gdLst>
                <a:gd name="T0" fmla="*/ 6 w 13"/>
                <a:gd name="T1" fmla="*/ 26 h 26"/>
                <a:gd name="T2" fmla="*/ 13 w 13"/>
                <a:gd name="T3" fmla="*/ 20 h 26"/>
                <a:gd name="T4" fmla="*/ 13 w 13"/>
                <a:gd name="T5" fmla="*/ 7 h 26"/>
                <a:gd name="T6" fmla="*/ 6 w 13"/>
                <a:gd name="T7" fmla="*/ 0 h 26"/>
                <a:gd name="T8" fmla="*/ 0 w 13"/>
                <a:gd name="T9" fmla="*/ 7 h 26"/>
                <a:gd name="T10" fmla="*/ 0 w 13"/>
                <a:gd name="T11" fmla="*/ 20 h 26"/>
                <a:gd name="T12" fmla="*/ 6 w 1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6">
                  <a:moveTo>
                    <a:pt x="6" y="26"/>
                  </a:moveTo>
                  <a:cubicBezTo>
                    <a:pt x="10" y="26"/>
                    <a:pt x="13" y="23"/>
                    <a:pt x="13" y="20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3"/>
                    <a:pt x="3" y="26"/>
                    <a:pt x="6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49"/>
            <p:cNvSpPr/>
            <p:nvPr/>
          </p:nvSpPr>
          <p:spPr bwMode="auto">
            <a:xfrm>
              <a:off x="6943724" y="4086225"/>
              <a:ext cx="19050" cy="39688"/>
            </a:xfrm>
            <a:custGeom>
              <a:avLst/>
              <a:gdLst>
                <a:gd name="T0" fmla="*/ 6 w 13"/>
                <a:gd name="T1" fmla="*/ 0 h 26"/>
                <a:gd name="T2" fmla="*/ 0 w 13"/>
                <a:gd name="T3" fmla="*/ 7 h 26"/>
                <a:gd name="T4" fmla="*/ 0 w 13"/>
                <a:gd name="T5" fmla="*/ 19 h 26"/>
                <a:gd name="T6" fmla="*/ 6 w 13"/>
                <a:gd name="T7" fmla="*/ 26 h 26"/>
                <a:gd name="T8" fmla="*/ 13 w 13"/>
                <a:gd name="T9" fmla="*/ 19 h 26"/>
                <a:gd name="T10" fmla="*/ 13 w 13"/>
                <a:gd name="T11" fmla="*/ 7 h 26"/>
                <a:gd name="T12" fmla="*/ 6 w 13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6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6" y="26"/>
                  </a:cubicBezTo>
                  <a:cubicBezTo>
                    <a:pt x="10" y="26"/>
                    <a:pt x="13" y="23"/>
                    <a:pt x="13" y="1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50"/>
            <p:cNvSpPr/>
            <p:nvPr/>
          </p:nvSpPr>
          <p:spPr bwMode="auto">
            <a:xfrm>
              <a:off x="6792912" y="3956050"/>
              <a:ext cx="39688" cy="20638"/>
            </a:xfrm>
            <a:custGeom>
              <a:avLst/>
              <a:gdLst>
                <a:gd name="T0" fmla="*/ 19 w 26"/>
                <a:gd name="T1" fmla="*/ 0 h 13"/>
                <a:gd name="T2" fmla="*/ 6 w 26"/>
                <a:gd name="T3" fmla="*/ 0 h 13"/>
                <a:gd name="T4" fmla="*/ 0 w 26"/>
                <a:gd name="T5" fmla="*/ 7 h 13"/>
                <a:gd name="T6" fmla="*/ 6 w 26"/>
                <a:gd name="T7" fmla="*/ 13 h 13"/>
                <a:gd name="T8" fmla="*/ 19 w 26"/>
                <a:gd name="T9" fmla="*/ 13 h 13"/>
                <a:gd name="T10" fmla="*/ 26 w 26"/>
                <a:gd name="T11" fmla="*/ 7 h 13"/>
                <a:gd name="T12" fmla="*/ 19 w 26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3">
                  <a:moveTo>
                    <a:pt x="1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3" y="13"/>
                    <a:pt x="26" y="10"/>
                    <a:pt x="26" y="7"/>
                  </a:cubicBezTo>
                  <a:cubicBezTo>
                    <a:pt x="26" y="3"/>
                    <a:pt x="23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51"/>
            <p:cNvSpPr/>
            <p:nvPr/>
          </p:nvSpPr>
          <p:spPr bwMode="auto">
            <a:xfrm>
              <a:off x="7073899" y="3956050"/>
              <a:ext cx="38100" cy="20638"/>
            </a:xfrm>
            <a:custGeom>
              <a:avLst/>
              <a:gdLst>
                <a:gd name="T0" fmla="*/ 19 w 25"/>
                <a:gd name="T1" fmla="*/ 0 h 13"/>
                <a:gd name="T2" fmla="*/ 6 w 25"/>
                <a:gd name="T3" fmla="*/ 0 h 13"/>
                <a:gd name="T4" fmla="*/ 0 w 25"/>
                <a:gd name="T5" fmla="*/ 7 h 13"/>
                <a:gd name="T6" fmla="*/ 6 w 25"/>
                <a:gd name="T7" fmla="*/ 13 h 13"/>
                <a:gd name="T8" fmla="*/ 19 w 25"/>
                <a:gd name="T9" fmla="*/ 13 h 13"/>
                <a:gd name="T10" fmla="*/ 25 w 25"/>
                <a:gd name="T11" fmla="*/ 7 h 13"/>
                <a:gd name="T12" fmla="*/ 19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1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2" y="13"/>
                    <a:pt x="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3"/>
                    <a:pt x="25" y="10"/>
                    <a:pt x="25" y="7"/>
                  </a:cubicBezTo>
                  <a:cubicBezTo>
                    <a:pt x="25" y="3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52"/>
            <p:cNvSpPr/>
            <p:nvPr/>
          </p:nvSpPr>
          <p:spPr bwMode="auto">
            <a:xfrm>
              <a:off x="6843712" y="3873500"/>
              <a:ext cx="142875" cy="185738"/>
            </a:xfrm>
            <a:custGeom>
              <a:avLst/>
              <a:gdLst>
                <a:gd name="T0" fmla="*/ 78 w 93"/>
                <a:gd name="T1" fmla="*/ 47 h 121"/>
                <a:gd name="T2" fmla="*/ 78 w 93"/>
                <a:gd name="T3" fmla="*/ 6 h 121"/>
                <a:gd name="T4" fmla="*/ 71 w 93"/>
                <a:gd name="T5" fmla="*/ 0 h 121"/>
                <a:gd name="T6" fmla="*/ 65 w 93"/>
                <a:gd name="T7" fmla="*/ 6 h 121"/>
                <a:gd name="T8" fmla="*/ 65 w 93"/>
                <a:gd name="T9" fmla="*/ 47 h 121"/>
                <a:gd name="T10" fmla="*/ 58 w 93"/>
                <a:gd name="T11" fmla="*/ 66 h 121"/>
                <a:gd name="T12" fmla="*/ 4 w 93"/>
                <a:gd name="T13" fmla="*/ 108 h 121"/>
                <a:gd name="T14" fmla="*/ 3 w 93"/>
                <a:gd name="T15" fmla="*/ 117 h 121"/>
                <a:gd name="T16" fmla="*/ 12 w 93"/>
                <a:gd name="T17" fmla="*/ 118 h 121"/>
                <a:gd name="T18" fmla="*/ 68 w 93"/>
                <a:gd name="T19" fmla="*/ 75 h 121"/>
                <a:gd name="T20" fmla="*/ 78 w 93"/>
                <a:gd name="T21" fmla="*/ 4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21">
                  <a:moveTo>
                    <a:pt x="78" y="47"/>
                  </a:moveTo>
                  <a:cubicBezTo>
                    <a:pt x="78" y="6"/>
                    <a:pt x="78" y="6"/>
                    <a:pt x="78" y="6"/>
                  </a:cubicBezTo>
                  <a:cubicBezTo>
                    <a:pt x="78" y="3"/>
                    <a:pt x="75" y="0"/>
                    <a:pt x="71" y="0"/>
                  </a:cubicBezTo>
                  <a:cubicBezTo>
                    <a:pt x="68" y="0"/>
                    <a:pt x="65" y="3"/>
                    <a:pt x="65" y="6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58" y="51"/>
                    <a:pt x="54" y="59"/>
                    <a:pt x="58" y="66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1" y="111"/>
                    <a:pt x="0" y="115"/>
                    <a:pt x="3" y="117"/>
                  </a:cubicBezTo>
                  <a:cubicBezTo>
                    <a:pt x="5" y="120"/>
                    <a:pt x="9" y="121"/>
                    <a:pt x="12" y="118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85" y="78"/>
                    <a:pt x="93" y="55"/>
                    <a:pt x="7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5556249" y="2297112"/>
              <a:ext cx="171450" cy="171450"/>
            </a:xfrm>
            <a:custGeom>
              <a:avLst/>
              <a:gdLst>
                <a:gd name="T0" fmla="*/ 96 w 112"/>
                <a:gd name="T1" fmla="*/ 97 h 112"/>
                <a:gd name="T2" fmla="*/ 77 w 112"/>
                <a:gd name="T3" fmla="*/ 109 h 112"/>
                <a:gd name="T4" fmla="*/ 56 w 112"/>
                <a:gd name="T5" fmla="*/ 112 h 112"/>
                <a:gd name="T6" fmla="*/ 35 w 112"/>
                <a:gd name="T7" fmla="*/ 106 h 112"/>
                <a:gd name="T8" fmla="*/ 17 w 112"/>
                <a:gd name="T9" fmla="*/ 94 h 112"/>
                <a:gd name="T10" fmla="*/ 5 w 112"/>
                <a:gd name="T11" fmla="*/ 76 h 112"/>
                <a:gd name="T12" fmla="*/ 0 w 112"/>
                <a:gd name="T13" fmla="*/ 55 h 112"/>
                <a:gd name="T14" fmla="*/ 4 w 112"/>
                <a:gd name="T15" fmla="*/ 34 h 112"/>
                <a:gd name="T16" fmla="*/ 16 w 112"/>
                <a:gd name="T17" fmla="*/ 15 h 112"/>
                <a:gd name="T18" fmla="*/ 35 w 112"/>
                <a:gd name="T19" fmla="*/ 3 h 112"/>
                <a:gd name="T20" fmla="*/ 56 w 112"/>
                <a:gd name="T21" fmla="*/ 0 h 112"/>
                <a:gd name="T22" fmla="*/ 77 w 112"/>
                <a:gd name="T23" fmla="*/ 6 h 112"/>
                <a:gd name="T24" fmla="*/ 94 w 112"/>
                <a:gd name="T25" fmla="*/ 18 h 112"/>
                <a:gd name="T26" fmla="*/ 107 w 112"/>
                <a:gd name="T27" fmla="*/ 36 h 112"/>
                <a:gd name="T28" fmla="*/ 112 w 112"/>
                <a:gd name="T29" fmla="*/ 57 h 112"/>
                <a:gd name="T30" fmla="*/ 108 w 112"/>
                <a:gd name="T31" fmla="*/ 78 h 112"/>
                <a:gd name="T32" fmla="*/ 96 w 112"/>
                <a:gd name="T33" fmla="*/ 97 h 112"/>
                <a:gd name="T34" fmla="*/ 40 w 112"/>
                <a:gd name="T35" fmla="*/ 72 h 112"/>
                <a:gd name="T36" fmla="*/ 49 w 112"/>
                <a:gd name="T37" fmla="*/ 79 h 112"/>
                <a:gd name="T38" fmla="*/ 58 w 112"/>
                <a:gd name="T39" fmla="*/ 83 h 112"/>
                <a:gd name="T40" fmla="*/ 68 w 112"/>
                <a:gd name="T41" fmla="*/ 82 h 112"/>
                <a:gd name="T42" fmla="*/ 77 w 112"/>
                <a:gd name="T43" fmla="*/ 77 h 112"/>
                <a:gd name="T44" fmla="*/ 82 w 112"/>
                <a:gd name="T45" fmla="*/ 68 h 112"/>
                <a:gd name="T46" fmla="*/ 82 w 112"/>
                <a:gd name="T47" fmla="*/ 58 h 112"/>
                <a:gd name="T48" fmla="*/ 79 w 112"/>
                <a:gd name="T49" fmla="*/ 48 h 112"/>
                <a:gd name="T50" fmla="*/ 72 w 112"/>
                <a:gd name="T51" fmla="*/ 40 h 112"/>
                <a:gd name="T52" fmla="*/ 63 w 112"/>
                <a:gd name="T53" fmla="*/ 33 h 112"/>
                <a:gd name="T54" fmla="*/ 53 w 112"/>
                <a:gd name="T55" fmla="*/ 29 h 112"/>
                <a:gd name="T56" fmla="*/ 44 w 112"/>
                <a:gd name="T57" fmla="*/ 30 h 112"/>
                <a:gd name="T58" fmla="*/ 35 w 112"/>
                <a:gd name="T59" fmla="*/ 35 h 112"/>
                <a:gd name="T60" fmla="*/ 30 w 112"/>
                <a:gd name="T61" fmla="*/ 44 h 112"/>
                <a:gd name="T62" fmla="*/ 29 w 112"/>
                <a:gd name="T63" fmla="*/ 54 h 112"/>
                <a:gd name="T64" fmla="*/ 33 w 112"/>
                <a:gd name="T65" fmla="*/ 63 h 112"/>
                <a:gd name="T66" fmla="*/ 40 w 112"/>
                <a:gd name="T67" fmla="*/ 7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2">
                  <a:moveTo>
                    <a:pt x="96" y="97"/>
                  </a:moveTo>
                  <a:cubicBezTo>
                    <a:pt x="91" y="102"/>
                    <a:pt x="84" y="106"/>
                    <a:pt x="77" y="109"/>
                  </a:cubicBezTo>
                  <a:cubicBezTo>
                    <a:pt x="70" y="111"/>
                    <a:pt x="63" y="112"/>
                    <a:pt x="56" y="112"/>
                  </a:cubicBezTo>
                  <a:cubicBezTo>
                    <a:pt x="49" y="111"/>
                    <a:pt x="42" y="109"/>
                    <a:pt x="35" y="106"/>
                  </a:cubicBezTo>
                  <a:cubicBezTo>
                    <a:pt x="29" y="103"/>
                    <a:pt x="23" y="99"/>
                    <a:pt x="17" y="94"/>
                  </a:cubicBezTo>
                  <a:cubicBezTo>
                    <a:pt x="12" y="89"/>
                    <a:pt x="8" y="83"/>
                    <a:pt x="5" y="76"/>
                  </a:cubicBezTo>
                  <a:cubicBezTo>
                    <a:pt x="2" y="69"/>
                    <a:pt x="1" y="62"/>
                    <a:pt x="0" y="55"/>
                  </a:cubicBezTo>
                  <a:cubicBezTo>
                    <a:pt x="0" y="48"/>
                    <a:pt x="1" y="41"/>
                    <a:pt x="4" y="34"/>
                  </a:cubicBezTo>
                  <a:cubicBezTo>
                    <a:pt x="6" y="27"/>
                    <a:pt x="10" y="21"/>
                    <a:pt x="16" y="15"/>
                  </a:cubicBezTo>
                  <a:cubicBezTo>
                    <a:pt x="21" y="10"/>
                    <a:pt x="28" y="6"/>
                    <a:pt x="35" y="3"/>
                  </a:cubicBezTo>
                  <a:cubicBezTo>
                    <a:pt x="42" y="1"/>
                    <a:pt x="49" y="0"/>
                    <a:pt x="56" y="0"/>
                  </a:cubicBezTo>
                  <a:cubicBezTo>
                    <a:pt x="63" y="1"/>
                    <a:pt x="70" y="3"/>
                    <a:pt x="77" y="6"/>
                  </a:cubicBezTo>
                  <a:cubicBezTo>
                    <a:pt x="83" y="9"/>
                    <a:pt x="89" y="13"/>
                    <a:pt x="94" y="18"/>
                  </a:cubicBezTo>
                  <a:cubicBezTo>
                    <a:pt x="100" y="23"/>
                    <a:pt x="104" y="29"/>
                    <a:pt x="107" y="36"/>
                  </a:cubicBezTo>
                  <a:cubicBezTo>
                    <a:pt x="110" y="43"/>
                    <a:pt x="111" y="50"/>
                    <a:pt x="112" y="57"/>
                  </a:cubicBezTo>
                  <a:cubicBezTo>
                    <a:pt x="112" y="64"/>
                    <a:pt x="111" y="71"/>
                    <a:pt x="108" y="78"/>
                  </a:cubicBezTo>
                  <a:cubicBezTo>
                    <a:pt x="106" y="85"/>
                    <a:pt x="102" y="91"/>
                    <a:pt x="96" y="97"/>
                  </a:cubicBezTo>
                  <a:close/>
                  <a:moveTo>
                    <a:pt x="40" y="72"/>
                  </a:moveTo>
                  <a:cubicBezTo>
                    <a:pt x="43" y="75"/>
                    <a:pt x="46" y="77"/>
                    <a:pt x="49" y="79"/>
                  </a:cubicBezTo>
                  <a:cubicBezTo>
                    <a:pt x="52" y="81"/>
                    <a:pt x="55" y="82"/>
                    <a:pt x="58" y="83"/>
                  </a:cubicBezTo>
                  <a:cubicBezTo>
                    <a:pt x="62" y="83"/>
                    <a:pt x="65" y="83"/>
                    <a:pt x="68" y="82"/>
                  </a:cubicBezTo>
                  <a:cubicBezTo>
                    <a:pt x="71" y="81"/>
                    <a:pt x="74" y="80"/>
                    <a:pt x="77" y="77"/>
                  </a:cubicBezTo>
                  <a:cubicBezTo>
                    <a:pt x="80" y="74"/>
                    <a:pt x="82" y="71"/>
                    <a:pt x="82" y="68"/>
                  </a:cubicBezTo>
                  <a:cubicBezTo>
                    <a:pt x="83" y="65"/>
                    <a:pt x="83" y="61"/>
                    <a:pt x="82" y="58"/>
                  </a:cubicBezTo>
                  <a:cubicBezTo>
                    <a:pt x="82" y="55"/>
                    <a:pt x="80" y="52"/>
                    <a:pt x="79" y="48"/>
                  </a:cubicBezTo>
                  <a:cubicBezTo>
                    <a:pt x="77" y="45"/>
                    <a:pt x="74" y="42"/>
                    <a:pt x="72" y="40"/>
                  </a:cubicBezTo>
                  <a:cubicBezTo>
                    <a:pt x="69" y="37"/>
                    <a:pt x="66" y="35"/>
                    <a:pt x="63" y="33"/>
                  </a:cubicBezTo>
                  <a:cubicBezTo>
                    <a:pt x="60" y="31"/>
                    <a:pt x="57" y="30"/>
                    <a:pt x="53" y="29"/>
                  </a:cubicBezTo>
                  <a:cubicBezTo>
                    <a:pt x="50" y="29"/>
                    <a:pt x="47" y="29"/>
                    <a:pt x="44" y="30"/>
                  </a:cubicBezTo>
                  <a:cubicBezTo>
                    <a:pt x="41" y="31"/>
                    <a:pt x="38" y="32"/>
                    <a:pt x="35" y="35"/>
                  </a:cubicBezTo>
                  <a:cubicBezTo>
                    <a:pt x="32" y="38"/>
                    <a:pt x="30" y="41"/>
                    <a:pt x="30" y="44"/>
                  </a:cubicBezTo>
                  <a:cubicBezTo>
                    <a:pt x="29" y="47"/>
                    <a:pt x="29" y="50"/>
                    <a:pt x="29" y="54"/>
                  </a:cubicBezTo>
                  <a:cubicBezTo>
                    <a:pt x="30" y="57"/>
                    <a:pt x="31" y="60"/>
                    <a:pt x="33" y="63"/>
                  </a:cubicBezTo>
                  <a:cubicBezTo>
                    <a:pt x="35" y="67"/>
                    <a:pt x="37" y="69"/>
                    <a:pt x="40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54"/>
            <p:cNvSpPr>
              <a:spLocks noEditPoints="1"/>
            </p:cNvSpPr>
            <p:nvPr/>
          </p:nvSpPr>
          <p:spPr bwMode="auto">
            <a:xfrm>
              <a:off x="5681662" y="2206625"/>
              <a:ext cx="168275" cy="204788"/>
            </a:xfrm>
            <a:custGeom>
              <a:avLst/>
              <a:gdLst>
                <a:gd name="T0" fmla="*/ 100 w 110"/>
                <a:gd name="T1" fmla="*/ 71 h 133"/>
                <a:gd name="T2" fmla="*/ 87 w 110"/>
                <a:gd name="T3" fmla="*/ 79 h 133"/>
                <a:gd name="T4" fmla="*/ 72 w 110"/>
                <a:gd name="T5" fmla="*/ 79 h 133"/>
                <a:gd name="T6" fmla="*/ 105 w 110"/>
                <a:gd name="T7" fmla="*/ 112 h 133"/>
                <a:gd name="T8" fmla="*/ 83 w 110"/>
                <a:gd name="T9" fmla="*/ 133 h 133"/>
                <a:gd name="T10" fmla="*/ 0 w 110"/>
                <a:gd name="T11" fmla="*/ 50 h 133"/>
                <a:gd name="T12" fmla="*/ 19 w 110"/>
                <a:gd name="T13" fmla="*/ 31 h 133"/>
                <a:gd name="T14" fmla="*/ 28 w 110"/>
                <a:gd name="T15" fmla="*/ 40 h 133"/>
                <a:gd name="T16" fmla="*/ 28 w 110"/>
                <a:gd name="T17" fmla="*/ 25 h 133"/>
                <a:gd name="T18" fmla="*/ 37 w 110"/>
                <a:gd name="T19" fmla="*/ 11 h 133"/>
                <a:gd name="T20" fmla="*/ 50 w 110"/>
                <a:gd name="T21" fmla="*/ 3 h 133"/>
                <a:gd name="T22" fmla="*/ 65 w 110"/>
                <a:gd name="T23" fmla="*/ 0 h 133"/>
                <a:gd name="T24" fmla="*/ 80 w 110"/>
                <a:gd name="T25" fmla="*/ 4 h 133"/>
                <a:gd name="T26" fmla="*/ 95 w 110"/>
                <a:gd name="T27" fmla="*/ 14 h 133"/>
                <a:gd name="T28" fmla="*/ 105 w 110"/>
                <a:gd name="T29" fmla="*/ 29 h 133"/>
                <a:gd name="T30" fmla="*/ 110 w 110"/>
                <a:gd name="T31" fmla="*/ 44 h 133"/>
                <a:gd name="T32" fmla="*/ 108 w 110"/>
                <a:gd name="T33" fmla="*/ 58 h 133"/>
                <a:gd name="T34" fmla="*/ 100 w 110"/>
                <a:gd name="T35" fmla="*/ 71 h 133"/>
                <a:gd name="T36" fmla="*/ 75 w 110"/>
                <a:gd name="T37" fmla="*/ 60 h 133"/>
                <a:gd name="T38" fmla="*/ 78 w 110"/>
                <a:gd name="T39" fmla="*/ 55 h 133"/>
                <a:gd name="T40" fmla="*/ 79 w 110"/>
                <a:gd name="T41" fmla="*/ 48 h 133"/>
                <a:gd name="T42" fmla="*/ 77 w 110"/>
                <a:gd name="T43" fmla="*/ 42 h 133"/>
                <a:gd name="T44" fmla="*/ 73 w 110"/>
                <a:gd name="T45" fmla="*/ 36 h 133"/>
                <a:gd name="T46" fmla="*/ 60 w 110"/>
                <a:gd name="T47" fmla="*/ 30 h 133"/>
                <a:gd name="T48" fmla="*/ 49 w 110"/>
                <a:gd name="T49" fmla="*/ 35 h 133"/>
                <a:gd name="T50" fmla="*/ 45 w 110"/>
                <a:gd name="T51" fmla="*/ 52 h 133"/>
                <a:gd name="T52" fmla="*/ 55 w 110"/>
                <a:gd name="T53" fmla="*/ 62 h 133"/>
                <a:gd name="T54" fmla="*/ 66 w 110"/>
                <a:gd name="T55" fmla="*/ 64 h 133"/>
                <a:gd name="T56" fmla="*/ 75 w 110"/>
                <a:gd name="T57" fmla="*/ 6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133">
                  <a:moveTo>
                    <a:pt x="100" y="71"/>
                  </a:moveTo>
                  <a:cubicBezTo>
                    <a:pt x="96" y="75"/>
                    <a:pt x="92" y="78"/>
                    <a:pt x="87" y="79"/>
                  </a:cubicBezTo>
                  <a:cubicBezTo>
                    <a:pt x="82" y="81"/>
                    <a:pt x="77" y="81"/>
                    <a:pt x="72" y="79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35"/>
                    <a:pt x="27" y="30"/>
                    <a:pt x="28" y="25"/>
                  </a:cubicBezTo>
                  <a:cubicBezTo>
                    <a:pt x="29" y="20"/>
                    <a:pt x="32" y="16"/>
                    <a:pt x="37" y="11"/>
                  </a:cubicBezTo>
                  <a:cubicBezTo>
                    <a:pt x="41" y="7"/>
                    <a:pt x="45" y="4"/>
                    <a:pt x="50" y="3"/>
                  </a:cubicBezTo>
                  <a:cubicBezTo>
                    <a:pt x="55" y="1"/>
                    <a:pt x="60" y="0"/>
                    <a:pt x="65" y="0"/>
                  </a:cubicBezTo>
                  <a:cubicBezTo>
                    <a:pt x="70" y="1"/>
                    <a:pt x="75" y="2"/>
                    <a:pt x="80" y="4"/>
                  </a:cubicBezTo>
                  <a:cubicBezTo>
                    <a:pt x="85" y="7"/>
                    <a:pt x="90" y="10"/>
                    <a:pt x="95" y="14"/>
                  </a:cubicBezTo>
                  <a:cubicBezTo>
                    <a:pt x="99" y="19"/>
                    <a:pt x="102" y="24"/>
                    <a:pt x="105" y="29"/>
                  </a:cubicBezTo>
                  <a:cubicBezTo>
                    <a:pt x="108" y="34"/>
                    <a:pt x="109" y="39"/>
                    <a:pt x="110" y="44"/>
                  </a:cubicBezTo>
                  <a:cubicBezTo>
                    <a:pt x="110" y="49"/>
                    <a:pt x="110" y="54"/>
                    <a:pt x="108" y="58"/>
                  </a:cubicBezTo>
                  <a:cubicBezTo>
                    <a:pt x="106" y="63"/>
                    <a:pt x="104" y="67"/>
                    <a:pt x="100" y="71"/>
                  </a:cubicBezTo>
                  <a:close/>
                  <a:moveTo>
                    <a:pt x="75" y="60"/>
                  </a:moveTo>
                  <a:cubicBezTo>
                    <a:pt x="76" y="58"/>
                    <a:pt x="78" y="57"/>
                    <a:pt x="78" y="55"/>
                  </a:cubicBezTo>
                  <a:cubicBezTo>
                    <a:pt x="79" y="53"/>
                    <a:pt x="79" y="51"/>
                    <a:pt x="79" y="48"/>
                  </a:cubicBezTo>
                  <a:cubicBezTo>
                    <a:pt x="79" y="46"/>
                    <a:pt x="78" y="44"/>
                    <a:pt x="77" y="42"/>
                  </a:cubicBezTo>
                  <a:cubicBezTo>
                    <a:pt x="76" y="40"/>
                    <a:pt x="74" y="38"/>
                    <a:pt x="73" y="36"/>
                  </a:cubicBezTo>
                  <a:cubicBezTo>
                    <a:pt x="69" y="32"/>
                    <a:pt x="65" y="30"/>
                    <a:pt x="60" y="30"/>
                  </a:cubicBezTo>
                  <a:cubicBezTo>
                    <a:pt x="56" y="30"/>
                    <a:pt x="52" y="32"/>
                    <a:pt x="49" y="35"/>
                  </a:cubicBezTo>
                  <a:cubicBezTo>
                    <a:pt x="45" y="39"/>
                    <a:pt x="43" y="45"/>
                    <a:pt x="45" y="5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8" y="63"/>
                    <a:pt x="62" y="64"/>
                    <a:pt x="66" y="64"/>
                  </a:cubicBezTo>
                  <a:cubicBezTo>
                    <a:pt x="70" y="63"/>
                    <a:pt x="73" y="62"/>
                    <a:pt x="75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55"/>
            <p:cNvSpPr/>
            <p:nvPr/>
          </p:nvSpPr>
          <p:spPr bwMode="auto">
            <a:xfrm>
              <a:off x="5770562" y="2106612"/>
              <a:ext cx="171450" cy="139700"/>
            </a:xfrm>
            <a:custGeom>
              <a:avLst/>
              <a:gdLst>
                <a:gd name="T0" fmla="*/ 112 w 112"/>
                <a:gd name="T1" fmla="*/ 59 h 92"/>
                <a:gd name="T2" fmla="*/ 105 w 112"/>
                <a:gd name="T3" fmla="*/ 71 h 92"/>
                <a:gd name="T4" fmla="*/ 96 w 112"/>
                <a:gd name="T5" fmla="*/ 83 h 92"/>
                <a:gd name="T6" fmla="*/ 89 w 112"/>
                <a:gd name="T7" fmla="*/ 89 h 92"/>
                <a:gd name="T8" fmla="*/ 80 w 112"/>
                <a:gd name="T9" fmla="*/ 91 h 92"/>
                <a:gd name="T10" fmla="*/ 71 w 112"/>
                <a:gd name="T11" fmla="*/ 90 h 92"/>
                <a:gd name="T12" fmla="*/ 61 w 112"/>
                <a:gd name="T13" fmla="*/ 83 h 92"/>
                <a:gd name="T14" fmla="*/ 34 w 112"/>
                <a:gd name="T15" fmla="*/ 56 h 92"/>
                <a:gd name="T16" fmla="*/ 27 w 112"/>
                <a:gd name="T17" fmla="*/ 64 h 92"/>
                <a:gd name="T18" fmla="*/ 11 w 112"/>
                <a:gd name="T19" fmla="*/ 47 h 92"/>
                <a:gd name="T20" fmla="*/ 18 w 112"/>
                <a:gd name="T21" fmla="*/ 40 h 92"/>
                <a:gd name="T22" fmla="*/ 0 w 112"/>
                <a:gd name="T23" fmla="*/ 22 h 92"/>
                <a:gd name="T24" fmla="*/ 21 w 112"/>
                <a:gd name="T25" fmla="*/ 0 h 92"/>
                <a:gd name="T26" fmla="*/ 40 w 112"/>
                <a:gd name="T27" fmla="*/ 19 h 92"/>
                <a:gd name="T28" fmla="*/ 51 w 112"/>
                <a:gd name="T29" fmla="*/ 7 h 92"/>
                <a:gd name="T30" fmla="*/ 67 w 112"/>
                <a:gd name="T31" fmla="*/ 23 h 92"/>
                <a:gd name="T32" fmla="*/ 56 w 112"/>
                <a:gd name="T33" fmla="*/ 35 h 92"/>
                <a:gd name="T34" fmla="*/ 75 w 112"/>
                <a:gd name="T35" fmla="*/ 54 h 92"/>
                <a:gd name="T36" fmla="*/ 81 w 112"/>
                <a:gd name="T37" fmla="*/ 57 h 92"/>
                <a:gd name="T38" fmla="*/ 85 w 112"/>
                <a:gd name="T39" fmla="*/ 55 h 92"/>
                <a:gd name="T40" fmla="*/ 88 w 112"/>
                <a:gd name="T41" fmla="*/ 51 h 92"/>
                <a:gd name="T42" fmla="*/ 91 w 112"/>
                <a:gd name="T43" fmla="*/ 46 h 92"/>
                <a:gd name="T44" fmla="*/ 112 w 112"/>
                <a:gd name="T45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92">
                  <a:moveTo>
                    <a:pt x="112" y="59"/>
                  </a:moveTo>
                  <a:cubicBezTo>
                    <a:pt x="110" y="63"/>
                    <a:pt x="108" y="67"/>
                    <a:pt x="105" y="71"/>
                  </a:cubicBezTo>
                  <a:cubicBezTo>
                    <a:pt x="103" y="76"/>
                    <a:pt x="100" y="79"/>
                    <a:pt x="96" y="83"/>
                  </a:cubicBezTo>
                  <a:cubicBezTo>
                    <a:pt x="94" y="85"/>
                    <a:pt x="91" y="87"/>
                    <a:pt x="89" y="89"/>
                  </a:cubicBezTo>
                  <a:cubicBezTo>
                    <a:pt x="86" y="90"/>
                    <a:pt x="83" y="91"/>
                    <a:pt x="80" y="91"/>
                  </a:cubicBezTo>
                  <a:cubicBezTo>
                    <a:pt x="77" y="92"/>
                    <a:pt x="74" y="91"/>
                    <a:pt x="71" y="90"/>
                  </a:cubicBezTo>
                  <a:cubicBezTo>
                    <a:pt x="68" y="89"/>
                    <a:pt x="65" y="87"/>
                    <a:pt x="61" y="8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7" y="56"/>
                    <a:pt x="79" y="57"/>
                    <a:pt x="81" y="57"/>
                  </a:cubicBezTo>
                  <a:cubicBezTo>
                    <a:pt x="82" y="57"/>
                    <a:pt x="84" y="56"/>
                    <a:pt x="85" y="55"/>
                  </a:cubicBezTo>
                  <a:cubicBezTo>
                    <a:pt x="86" y="54"/>
                    <a:pt x="87" y="53"/>
                    <a:pt x="88" y="51"/>
                  </a:cubicBezTo>
                  <a:cubicBezTo>
                    <a:pt x="89" y="49"/>
                    <a:pt x="90" y="47"/>
                    <a:pt x="91" y="46"/>
                  </a:cubicBezTo>
                  <a:cubicBezTo>
                    <a:pt x="112" y="59"/>
                    <a:pt x="112" y="59"/>
                    <a:pt x="112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56"/>
            <p:cNvSpPr>
              <a:spLocks noEditPoints="1"/>
            </p:cNvSpPr>
            <p:nvPr/>
          </p:nvSpPr>
          <p:spPr bwMode="auto">
            <a:xfrm>
              <a:off x="5830887" y="2032000"/>
              <a:ext cx="157163" cy="160338"/>
            </a:xfrm>
            <a:custGeom>
              <a:avLst/>
              <a:gdLst>
                <a:gd name="T0" fmla="*/ 79 w 99"/>
                <a:gd name="T1" fmla="*/ 101 h 101"/>
                <a:gd name="T2" fmla="*/ 22 w 99"/>
                <a:gd name="T3" fmla="*/ 43 h 101"/>
                <a:gd name="T4" fmla="*/ 42 w 99"/>
                <a:gd name="T5" fmla="*/ 23 h 101"/>
                <a:gd name="T6" fmla="*/ 99 w 99"/>
                <a:gd name="T7" fmla="*/ 80 h 101"/>
                <a:gd name="T8" fmla="*/ 79 w 99"/>
                <a:gd name="T9" fmla="*/ 101 h 101"/>
                <a:gd name="T10" fmla="*/ 79 w 99"/>
                <a:gd name="T11" fmla="*/ 101 h 101"/>
                <a:gd name="T12" fmla="*/ 17 w 99"/>
                <a:gd name="T13" fmla="*/ 39 h 101"/>
                <a:gd name="T14" fmla="*/ 0 w 99"/>
                <a:gd name="T15" fmla="*/ 22 h 101"/>
                <a:gd name="T16" fmla="*/ 20 w 99"/>
                <a:gd name="T17" fmla="*/ 0 h 101"/>
                <a:gd name="T18" fmla="*/ 38 w 99"/>
                <a:gd name="T19" fmla="*/ 18 h 101"/>
                <a:gd name="T20" fmla="*/ 17 w 99"/>
                <a:gd name="T21" fmla="*/ 39 h 101"/>
                <a:gd name="T22" fmla="*/ 17 w 99"/>
                <a:gd name="T23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01">
                  <a:moveTo>
                    <a:pt x="79" y="101"/>
                  </a:moveTo>
                  <a:lnTo>
                    <a:pt x="22" y="43"/>
                  </a:lnTo>
                  <a:lnTo>
                    <a:pt x="42" y="23"/>
                  </a:lnTo>
                  <a:lnTo>
                    <a:pt x="99" y="80"/>
                  </a:lnTo>
                  <a:lnTo>
                    <a:pt x="79" y="101"/>
                  </a:lnTo>
                  <a:lnTo>
                    <a:pt x="79" y="101"/>
                  </a:lnTo>
                  <a:close/>
                  <a:moveTo>
                    <a:pt x="17" y="39"/>
                  </a:moveTo>
                  <a:lnTo>
                    <a:pt x="0" y="22"/>
                  </a:lnTo>
                  <a:lnTo>
                    <a:pt x="20" y="0"/>
                  </a:lnTo>
                  <a:lnTo>
                    <a:pt x="38" y="18"/>
                  </a:lnTo>
                  <a:lnTo>
                    <a:pt x="17" y="39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57"/>
            <p:cNvSpPr>
              <a:spLocks noEditPoints="1"/>
            </p:cNvSpPr>
            <p:nvPr/>
          </p:nvSpPr>
          <p:spPr bwMode="auto">
            <a:xfrm>
              <a:off x="5934074" y="1982787"/>
              <a:ext cx="139700" cy="138113"/>
            </a:xfrm>
            <a:custGeom>
              <a:avLst/>
              <a:gdLst>
                <a:gd name="T0" fmla="*/ 76 w 91"/>
                <a:gd name="T1" fmla="*/ 76 h 91"/>
                <a:gd name="T2" fmla="*/ 60 w 91"/>
                <a:gd name="T3" fmla="*/ 88 h 91"/>
                <a:gd name="T4" fmla="*/ 43 w 91"/>
                <a:gd name="T5" fmla="*/ 91 h 91"/>
                <a:gd name="T6" fmla="*/ 27 w 91"/>
                <a:gd name="T7" fmla="*/ 88 h 91"/>
                <a:gd name="T8" fmla="*/ 13 w 91"/>
                <a:gd name="T9" fmla="*/ 78 h 91"/>
                <a:gd name="T10" fmla="*/ 4 w 91"/>
                <a:gd name="T11" fmla="*/ 64 h 91"/>
                <a:gd name="T12" fmla="*/ 0 w 91"/>
                <a:gd name="T13" fmla="*/ 48 h 91"/>
                <a:gd name="T14" fmla="*/ 4 w 91"/>
                <a:gd name="T15" fmla="*/ 32 h 91"/>
                <a:gd name="T16" fmla="*/ 15 w 91"/>
                <a:gd name="T17" fmla="*/ 15 h 91"/>
                <a:gd name="T18" fmla="*/ 31 w 91"/>
                <a:gd name="T19" fmla="*/ 4 h 91"/>
                <a:gd name="T20" fmla="*/ 48 w 91"/>
                <a:gd name="T21" fmla="*/ 0 h 91"/>
                <a:gd name="T22" fmla="*/ 64 w 91"/>
                <a:gd name="T23" fmla="*/ 4 h 91"/>
                <a:gd name="T24" fmla="*/ 78 w 91"/>
                <a:gd name="T25" fmla="*/ 13 h 91"/>
                <a:gd name="T26" fmla="*/ 88 w 91"/>
                <a:gd name="T27" fmla="*/ 27 h 91"/>
                <a:gd name="T28" fmla="*/ 91 w 91"/>
                <a:gd name="T29" fmla="*/ 43 h 91"/>
                <a:gd name="T30" fmla="*/ 88 w 91"/>
                <a:gd name="T31" fmla="*/ 60 h 91"/>
                <a:gd name="T32" fmla="*/ 76 w 91"/>
                <a:gd name="T33" fmla="*/ 76 h 91"/>
                <a:gd name="T34" fmla="*/ 35 w 91"/>
                <a:gd name="T35" fmla="*/ 56 h 91"/>
                <a:gd name="T36" fmla="*/ 47 w 91"/>
                <a:gd name="T37" fmla="*/ 63 h 91"/>
                <a:gd name="T38" fmla="*/ 58 w 91"/>
                <a:gd name="T39" fmla="*/ 58 h 91"/>
                <a:gd name="T40" fmla="*/ 63 w 91"/>
                <a:gd name="T41" fmla="*/ 48 h 91"/>
                <a:gd name="T42" fmla="*/ 56 w 91"/>
                <a:gd name="T43" fmla="*/ 35 h 91"/>
                <a:gd name="T44" fmla="*/ 44 w 91"/>
                <a:gd name="T45" fmla="*/ 29 h 91"/>
                <a:gd name="T46" fmla="*/ 33 w 91"/>
                <a:gd name="T47" fmla="*/ 33 h 91"/>
                <a:gd name="T48" fmla="*/ 29 w 91"/>
                <a:gd name="T49" fmla="*/ 44 h 91"/>
                <a:gd name="T50" fmla="*/ 35 w 91"/>
                <a:gd name="T51" fmla="*/ 5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91">
                  <a:moveTo>
                    <a:pt x="76" y="76"/>
                  </a:moveTo>
                  <a:cubicBezTo>
                    <a:pt x="71" y="82"/>
                    <a:pt x="66" y="86"/>
                    <a:pt x="60" y="88"/>
                  </a:cubicBezTo>
                  <a:cubicBezTo>
                    <a:pt x="54" y="90"/>
                    <a:pt x="49" y="91"/>
                    <a:pt x="43" y="91"/>
                  </a:cubicBezTo>
                  <a:cubicBezTo>
                    <a:pt x="37" y="91"/>
                    <a:pt x="32" y="90"/>
                    <a:pt x="27" y="88"/>
                  </a:cubicBezTo>
                  <a:cubicBezTo>
                    <a:pt x="22" y="85"/>
                    <a:pt x="17" y="82"/>
                    <a:pt x="13" y="78"/>
                  </a:cubicBezTo>
                  <a:cubicBezTo>
                    <a:pt x="9" y="74"/>
                    <a:pt x="6" y="70"/>
                    <a:pt x="4" y="64"/>
                  </a:cubicBezTo>
                  <a:cubicBezTo>
                    <a:pt x="1" y="59"/>
                    <a:pt x="0" y="54"/>
                    <a:pt x="0" y="48"/>
                  </a:cubicBezTo>
                  <a:cubicBezTo>
                    <a:pt x="0" y="43"/>
                    <a:pt x="1" y="37"/>
                    <a:pt x="4" y="32"/>
                  </a:cubicBezTo>
                  <a:cubicBezTo>
                    <a:pt x="6" y="26"/>
                    <a:pt x="10" y="20"/>
                    <a:pt x="15" y="15"/>
                  </a:cubicBezTo>
                  <a:cubicBezTo>
                    <a:pt x="20" y="10"/>
                    <a:pt x="26" y="6"/>
                    <a:pt x="31" y="4"/>
                  </a:cubicBezTo>
                  <a:cubicBezTo>
                    <a:pt x="37" y="1"/>
                    <a:pt x="43" y="0"/>
                    <a:pt x="48" y="0"/>
                  </a:cubicBezTo>
                  <a:cubicBezTo>
                    <a:pt x="54" y="0"/>
                    <a:pt x="59" y="1"/>
                    <a:pt x="64" y="4"/>
                  </a:cubicBezTo>
                  <a:cubicBezTo>
                    <a:pt x="69" y="6"/>
                    <a:pt x="74" y="9"/>
                    <a:pt x="78" y="13"/>
                  </a:cubicBezTo>
                  <a:cubicBezTo>
                    <a:pt x="82" y="17"/>
                    <a:pt x="85" y="22"/>
                    <a:pt x="88" y="27"/>
                  </a:cubicBezTo>
                  <a:cubicBezTo>
                    <a:pt x="90" y="32"/>
                    <a:pt x="91" y="38"/>
                    <a:pt x="91" y="43"/>
                  </a:cubicBezTo>
                  <a:cubicBezTo>
                    <a:pt x="91" y="49"/>
                    <a:pt x="90" y="54"/>
                    <a:pt x="88" y="60"/>
                  </a:cubicBezTo>
                  <a:cubicBezTo>
                    <a:pt x="85" y="66"/>
                    <a:pt x="82" y="71"/>
                    <a:pt x="76" y="76"/>
                  </a:cubicBezTo>
                  <a:close/>
                  <a:moveTo>
                    <a:pt x="35" y="56"/>
                  </a:moveTo>
                  <a:cubicBezTo>
                    <a:pt x="39" y="60"/>
                    <a:pt x="43" y="62"/>
                    <a:pt x="47" y="63"/>
                  </a:cubicBezTo>
                  <a:cubicBezTo>
                    <a:pt x="52" y="63"/>
                    <a:pt x="55" y="62"/>
                    <a:pt x="58" y="58"/>
                  </a:cubicBezTo>
                  <a:cubicBezTo>
                    <a:pt x="61" y="55"/>
                    <a:pt x="63" y="52"/>
                    <a:pt x="63" y="48"/>
                  </a:cubicBezTo>
                  <a:cubicBezTo>
                    <a:pt x="62" y="43"/>
                    <a:pt x="60" y="39"/>
                    <a:pt x="56" y="35"/>
                  </a:cubicBezTo>
                  <a:cubicBezTo>
                    <a:pt x="52" y="31"/>
                    <a:pt x="48" y="29"/>
                    <a:pt x="44" y="29"/>
                  </a:cubicBezTo>
                  <a:cubicBezTo>
                    <a:pt x="40" y="29"/>
                    <a:pt x="36" y="30"/>
                    <a:pt x="33" y="33"/>
                  </a:cubicBezTo>
                  <a:cubicBezTo>
                    <a:pt x="30" y="36"/>
                    <a:pt x="29" y="40"/>
                    <a:pt x="29" y="44"/>
                  </a:cubicBezTo>
                  <a:cubicBezTo>
                    <a:pt x="29" y="48"/>
                    <a:pt x="31" y="52"/>
                    <a:pt x="35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58"/>
            <p:cNvSpPr/>
            <p:nvPr/>
          </p:nvSpPr>
          <p:spPr bwMode="auto">
            <a:xfrm>
              <a:off x="6019799" y="1866900"/>
              <a:ext cx="182563" cy="168275"/>
            </a:xfrm>
            <a:custGeom>
              <a:avLst/>
              <a:gdLst>
                <a:gd name="T0" fmla="*/ 119 w 119"/>
                <a:gd name="T1" fmla="*/ 51 h 110"/>
                <a:gd name="T2" fmla="*/ 97 w 119"/>
                <a:gd name="T3" fmla="*/ 72 h 110"/>
                <a:gd name="T4" fmla="*/ 64 w 119"/>
                <a:gd name="T5" fmla="*/ 39 h 110"/>
                <a:gd name="T6" fmla="*/ 56 w 119"/>
                <a:gd name="T7" fmla="*/ 35 h 110"/>
                <a:gd name="T8" fmla="*/ 49 w 119"/>
                <a:gd name="T9" fmla="*/ 37 h 110"/>
                <a:gd name="T10" fmla="*/ 46 w 119"/>
                <a:gd name="T11" fmla="*/ 45 h 110"/>
                <a:gd name="T12" fmla="*/ 47 w 119"/>
                <a:gd name="T13" fmla="*/ 56 h 110"/>
                <a:gd name="T14" fmla="*/ 81 w 119"/>
                <a:gd name="T15" fmla="*/ 89 h 110"/>
                <a:gd name="T16" fmla="*/ 59 w 119"/>
                <a:gd name="T17" fmla="*/ 110 h 110"/>
                <a:gd name="T18" fmla="*/ 0 w 119"/>
                <a:gd name="T19" fmla="*/ 51 h 110"/>
                <a:gd name="T20" fmla="*/ 19 w 119"/>
                <a:gd name="T21" fmla="*/ 32 h 110"/>
                <a:gd name="T22" fmla="*/ 28 w 119"/>
                <a:gd name="T23" fmla="*/ 41 h 110"/>
                <a:gd name="T24" fmla="*/ 30 w 119"/>
                <a:gd name="T25" fmla="*/ 25 h 110"/>
                <a:gd name="T26" fmla="*/ 40 w 119"/>
                <a:gd name="T27" fmla="*/ 9 h 110"/>
                <a:gd name="T28" fmla="*/ 52 w 119"/>
                <a:gd name="T29" fmla="*/ 1 h 110"/>
                <a:gd name="T30" fmla="*/ 63 w 119"/>
                <a:gd name="T31" fmla="*/ 1 h 110"/>
                <a:gd name="T32" fmla="*/ 72 w 119"/>
                <a:gd name="T33" fmla="*/ 6 h 110"/>
                <a:gd name="T34" fmla="*/ 80 w 119"/>
                <a:gd name="T35" fmla="*/ 12 h 110"/>
                <a:gd name="T36" fmla="*/ 119 w 119"/>
                <a:gd name="T37" fmla="*/ 5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110">
                  <a:moveTo>
                    <a:pt x="119" y="51"/>
                  </a:moveTo>
                  <a:cubicBezTo>
                    <a:pt x="97" y="72"/>
                    <a:pt x="97" y="72"/>
                    <a:pt x="97" y="72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1" y="36"/>
                    <a:pt x="58" y="35"/>
                    <a:pt x="56" y="35"/>
                  </a:cubicBezTo>
                  <a:cubicBezTo>
                    <a:pt x="53" y="35"/>
                    <a:pt x="51" y="35"/>
                    <a:pt x="49" y="37"/>
                  </a:cubicBezTo>
                  <a:cubicBezTo>
                    <a:pt x="47" y="39"/>
                    <a:pt x="46" y="42"/>
                    <a:pt x="46" y="45"/>
                  </a:cubicBezTo>
                  <a:cubicBezTo>
                    <a:pt x="45" y="49"/>
                    <a:pt x="46" y="52"/>
                    <a:pt x="47" y="56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35"/>
                    <a:pt x="27" y="30"/>
                    <a:pt x="30" y="25"/>
                  </a:cubicBezTo>
                  <a:cubicBezTo>
                    <a:pt x="32" y="19"/>
                    <a:pt x="35" y="14"/>
                    <a:pt x="40" y="9"/>
                  </a:cubicBezTo>
                  <a:cubicBezTo>
                    <a:pt x="44" y="5"/>
                    <a:pt x="48" y="2"/>
                    <a:pt x="52" y="1"/>
                  </a:cubicBezTo>
                  <a:cubicBezTo>
                    <a:pt x="56" y="0"/>
                    <a:pt x="60" y="0"/>
                    <a:pt x="63" y="1"/>
                  </a:cubicBezTo>
                  <a:cubicBezTo>
                    <a:pt x="67" y="2"/>
                    <a:pt x="70" y="4"/>
                    <a:pt x="72" y="6"/>
                  </a:cubicBezTo>
                  <a:cubicBezTo>
                    <a:pt x="75" y="8"/>
                    <a:pt x="78" y="10"/>
                    <a:pt x="80" y="12"/>
                  </a:cubicBezTo>
                  <a:cubicBezTo>
                    <a:pt x="119" y="51"/>
                    <a:pt x="119" y="51"/>
                    <a:pt x="11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59"/>
            <p:cNvSpPr>
              <a:spLocks noEditPoints="1"/>
            </p:cNvSpPr>
            <p:nvPr/>
          </p:nvSpPr>
          <p:spPr bwMode="auto">
            <a:xfrm>
              <a:off x="6137274" y="1682750"/>
              <a:ext cx="206375" cy="206375"/>
            </a:xfrm>
            <a:custGeom>
              <a:avLst/>
              <a:gdLst>
                <a:gd name="T0" fmla="*/ 127 w 135"/>
                <a:gd name="T1" fmla="*/ 45 h 134"/>
                <a:gd name="T2" fmla="*/ 134 w 135"/>
                <a:gd name="T3" fmla="*/ 57 h 134"/>
                <a:gd name="T4" fmla="*/ 134 w 135"/>
                <a:gd name="T5" fmla="*/ 69 h 134"/>
                <a:gd name="T6" fmla="*/ 129 w 135"/>
                <a:gd name="T7" fmla="*/ 82 h 134"/>
                <a:gd name="T8" fmla="*/ 119 w 135"/>
                <a:gd name="T9" fmla="*/ 95 h 134"/>
                <a:gd name="T10" fmla="*/ 80 w 135"/>
                <a:gd name="T11" fmla="*/ 134 h 134"/>
                <a:gd name="T12" fmla="*/ 0 w 135"/>
                <a:gd name="T13" fmla="*/ 54 h 134"/>
                <a:gd name="T14" fmla="*/ 46 w 135"/>
                <a:gd name="T15" fmla="*/ 8 h 134"/>
                <a:gd name="T16" fmla="*/ 56 w 135"/>
                <a:gd name="T17" fmla="*/ 2 h 134"/>
                <a:gd name="T18" fmla="*/ 66 w 135"/>
                <a:gd name="T19" fmla="*/ 1 h 134"/>
                <a:gd name="T20" fmla="*/ 76 w 135"/>
                <a:gd name="T21" fmla="*/ 4 h 134"/>
                <a:gd name="T22" fmla="*/ 85 w 135"/>
                <a:gd name="T23" fmla="*/ 10 h 134"/>
                <a:gd name="T24" fmla="*/ 93 w 135"/>
                <a:gd name="T25" fmla="*/ 23 h 134"/>
                <a:gd name="T26" fmla="*/ 92 w 135"/>
                <a:gd name="T27" fmla="*/ 40 h 134"/>
                <a:gd name="T28" fmla="*/ 110 w 135"/>
                <a:gd name="T29" fmla="*/ 36 h 134"/>
                <a:gd name="T30" fmla="*/ 127 w 135"/>
                <a:gd name="T31" fmla="*/ 45 h 134"/>
                <a:gd name="T32" fmla="*/ 101 w 135"/>
                <a:gd name="T33" fmla="*/ 63 h 134"/>
                <a:gd name="T34" fmla="*/ 94 w 135"/>
                <a:gd name="T35" fmla="*/ 60 h 134"/>
                <a:gd name="T36" fmla="*/ 88 w 135"/>
                <a:gd name="T37" fmla="*/ 62 h 134"/>
                <a:gd name="T38" fmla="*/ 70 w 135"/>
                <a:gd name="T39" fmla="*/ 80 h 134"/>
                <a:gd name="T40" fmla="*/ 83 w 135"/>
                <a:gd name="T41" fmla="*/ 93 h 134"/>
                <a:gd name="T42" fmla="*/ 101 w 135"/>
                <a:gd name="T43" fmla="*/ 76 h 134"/>
                <a:gd name="T44" fmla="*/ 104 w 135"/>
                <a:gd name="T45" fmla="*/ 70 h 134"/>
                <a:gd name="T46" fmla="*/ 101 w 135"/>
                <a:gd name="T47" fmla="*/ 63 h 134"/>
                <a:gd name="T48" fmla="*/ 41 w 135"/>
                <a:gd name="T49" fmla="*/ 51 h 134"/>
                <a:gd name="T50" fmla="*/ 53 w 135"/>
                <a:gd name="T51" fmla="*/ 63 h 134"/>
                <a:gd name="T52" fmla="*/ 68 w 135"/>
                <a:gd name="T53" fmla="*/ 48 h 134"/>
                <a:gd name="T54" fmla="*/ 71 w 135"/>
                <a:gd name="T55" fmla="*/ 43 h 134"/>
                <a:gd name="T56" fmla="*/ 68 w 135"/>
                <a:gd name="T57" fmla="*/ 36 h 134"/>
                <a:gd name="T58" fmla="*/ 61 w 135"/>
                <a:gd name="T59" fmla="*/ 33 h 134"/>
                <a:gd name="T60" fmla="*/ 56 w 135"/>
                <a:gd name="T61" fmla="*/ 35 h 134"/>
                <a:gd name="T62" fmla="*/ 41 w 135"/>
                <a:gd name="T63" fmla="*/ 5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34">
                  <a:moveTo>
                    <a:pt x="127" y="45"/>
                  </a:moveTo>
                  <a:cubicBezTo>
                    <a:pt x="131" y="49"/>
                    <a:pt x="133" y="53"/>
                    <a:pt x="134" y="57"/>
                  </a:cubicBezTo>
                  <a:cubicBezTo>
                    <a:pt x="135" y="61"/>
                    <a:pt x="135" y="65"/>
                    <a:pt x="134" y="69"/>
                  </a:cubicBezTo>
                  <a:cubicBezTo>
                    <a:pt x="134" y="74"/>
                    <a:pt x="132" y="78"/>
                    <a:pt x="129" y="82"/>
                  </a:cubicBezTo>
                  <a:cubicBezTo>
                    <a:pt x="126" y="87"/>
                    <a:pt x="123" y="91"/>
                    <a:pt x="119" y="95"/>
                  </a:cubicBezTo>
                  <a:cubicBezTo>
                    <a:pt x="80" y="134"/>
                    <a:pt x="80" y="134"/>
                    <a:pt x="80" y="13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9" y="5"/>
                    <a:pt x="52" y="3"/>
                    <a:pt x="56" y="2"/>
                  </a:cubicBezTo>
                  <a:cubicBezTo>
                    <a:pt x="59" y="1"/>
                    <a:pt x="63" y="0"/>
                    <a:pt x="66" y="1"/>
                  </a:cubicBezTo>
                  <a:cubicBezTo>
                    <a:pt x="70" y="1"/>
                    <a:pt x="73" y="2"/>
                    <a:pt x="76" y="4"/>
                  </a:cubicBezTo>
                  <a:cubicBezTo>
                    <a:pt x="80" y="5"/>
                    <a:pt x="82" y="7"/>
                    <a:pt x="85" y="10"/>
                  </a:cubicBezTo>
                  <a:cubicBezTo>
                    <a:pt x="89" y="14"/>
                    <a:pt x="91" y="18"/>
                    <a:pt x="93" y="23"/>
                  </a:cubicBezTo>
                  <a:cubicBezTo>
                    <a:pt x="94" y="29"/>
                    <a:pt x="94" y="34"/>
                    <a:pt x="92" y="40"/>
                  </a:cubicBezTo>
                  <a:cubicBezTo>
                    <a:pt x="98" y="37"/>
                    <a:pt x="104" y="35"/>
                    <a:pt x="110" y="36"/>
                  </a:cubicBezTo>
                  <a:cubicBezTo>
                    <a:pt x="116" y="37"/>
                    <a:pt x="122" y="40"/>
                    <a:pt x="127" y="45"/>
                  </a:cubicBezTo>
                  <a:close/>
                  <a:moveTo>
                    <a:pt x="101" y="63"/>
                  </a:moveTo>
                  <a:cubicBezTo>
                    <a:pt x="99" y="61"/>
                    <a:pt x="96" y="60"/>
                    <a:pt x="94" y="60"/>
                  </a:cubicBezTo>
                  <a:cubicBezTo>
                    <a:pt x="92" y="60"/>
                    <a:pt x="90" y="60"/>
                    <a:pt x="88" y="62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2" y="74"/>
                    <a:pt x="103" y="72"/>
                    <a:pt x="104" y="70"/>
                  </a:cubicBezTo>
                  <a:cubicBezTo>
                    <a:pt x="104" y="67"/>
                    <a:pt x="103" y="65"/>
                    <a:pt x="101" y="63"/>
                  </a:cubicBezTo>
                  <a:close/>
                  <a:moveTo>
                    <a:pt x="41" y="51"/>
                  </a:moveTo>
                  <a:cubicBezTo>
                    <a:pt x="53" y="63"/>
                    <a:pt x="53" y="63"/>
                    <a:pt x="53" y="63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9" y="46"/>
                    <a:pt x="70" y="45"/>
                    <a:pt x="71" y="43"/>
                  </a:cubicBezTo>
                  <a:cubicBezTo>
                    <a:pt x="71" y="41"/>
                    <a:pt x="70" y="38"/>
                    <a:pt x="68" y="36"/>
                  </a:cubicBezTo>
                  <a:cubicBezTo>
                    <a:pt x="65" y="34"/>
                    <a:pt x="63" y="33"/>
                    <a:pt x="61" y="33"/>
                  </a:cubicBezTo>
                  <a:cubicBezTo>
                    <a:pt x="59" y="33"/>
                    <a:pt x="58" y="34"/>
                    <a:pt x="56" y="35"/>
                  </a:cubicBezTo>
                  <a:cubicBezTo>
                    <a:pt x="41" y="51"/>
                    <a:pt x="41" y="51"/>
                    <a:pt x="41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60"/>
            <p:cNvSpPr>
              <a:spLocks noEditPoints="1"/>
            </p:cNvSpPr>
            <p:nvPr/>
          </p:nvSpPr>
          <p:spPr bwMode="auto">
            <a:xfrm>
              <a:off x="7021512" y="2921000"/>
              <a:ext cx="171450" cy="171450"/>
            </a:xfrm>
            <a:custGeom>
              <a:avLst/>
              <a:gdLst>
                <a:gd name="T0" fmla="*/ 16 w 112"/>
                <a:gd name="T1" fmla="*/ 97 h 112"/>
                <a:gd name="T2" fmla="*/ 4 w 112"/>
                <a:gd name="T3" fmla="*/ 77 h 112"/>
                <a:gd name="T4" fmla="*/ 1 w 112"/>
                <a:gd name="T5" fmla="*/ 56 h 112"/>
                <a:gd name="T6" fmla="*/ 6 w 112"/>
                <a:gd name="T7" fmla="*/ 36 h 112"/>
                <a:gd name="T8" fmla="*/ 18 w 112"/>
                <a:gd name="T9" fmla="*/ 18 h 112"/>
                <a:gd name="T10" fmla="*/ 36 w 112"/>
                <a:gd name="T11" fmla="*/ 5 h 112"/>
                <a:gd name="T12" fmla="*/ 57 w 112"/>
                <a:gd name="T13" fmla="*/ 1 h 112"/>
                <a:gd name="T14" fmla="*/ 78 w 112"/>
                <a:gd name="T15" fmla="*/ 4 h 112"/>
                <a:gd name="T16" fmla="*/ 97 w 112"/>
                <a:gd name="T17" fmla="*/ 16 h 112"/>
                <a:gd name="T18" fmla="*/ 109 w 112"/>
                <a:gd name="T19" fmla="*/ 35 h 112"/>
                <a:gd name="T20" fmla="*/ 112 w 112"/>
                <a:gd name="T21" fmla="*/ 56 h 112"/>
                <a:gd name="T22" fmla="*/ 107 w 112"/>
                <a:gd name="T23" fmla="*/ 77 h 112"/>
                <a:gd name="T24" fmla="*/ 94 w 112"/>
                <a:gd name="T25" fmla="*/ 95 h 112"/>
                <a:gd name="T26" fmla="*/ 76 w 112"/>
                <a:gd name="T27" fmla="*/ 107 h 112"/>
                <a:gd name="T28" fmla="*/ 56 w 112"/>
                <a:gd name="T29" fmla="*/ 112 h 112"/>
                <a:gd name="T30" fmla="*/ 35 w 112"/>
                <a:gd name="T31" fmla="*/ 109 h 112"/>
                <a:gd name="T32" fmla="*/ 16 w 112"/>
                <a:gd name="T33" fmla="*/ 97 h 112"/>
                <a:gd name="T34" fmla="*/ 40 w 112"/>
                <a:gd name="T35" fmla="*/ 40 h 112"/>
                <a:gd name="T36" fmla="*/ 33 w 112"/>
                <a:gd name="T37" fmla="*/ 49 h 112"/>
                <a:gd name="T38" fmla="*/ 30 w 112"/>
                <a:gd name="T39" fmla="*/ 59 h 112"/>
                <a:gd name="T40" fmla="*/ 30 w 112"/>
                <a:gd name="T41" fmla="*/ 68 h 112"/>
                <a:gd name="T42" fmla="*/ 35 w 112"/>
                <a:gd name="T43" fmla="*/ 77 h 112"/>
                <a:gd name="T44" fmla="*/ 44 w 112"/>
                <a:gd name="T45" fmla="*/ 83 h 112"/>
                <a:gd name="T46" fmla="*/ 54 w 112"/>
                <a:gd name="T47" fmla="*/ 83 h 112"/>
                <a:gd name="T48" fmla="*/ 64 w 112"/>
                <a:gd name="T49" fmla="*/ 79 h 112"/>
                <a:gd name="T50" fmla="*/ 73 w 112"/>
                <a:gd name="T51" fmla="*/ 72 h 112"/>
                <a:gd name="T52" fmla="*/ 79 w 112"/>
                <a:gd name="T53" fmla="*/ 63 h 112"/>
                <a:gd name="T54" fmla="*/ 83 w 112"/>
                <a:gd name="T55" fmla="*/ 54 h 112"/>
                <a:gd name="T56" fmla="*/ 83 w 112"/>
                <a:gd name="T57" fmla="*/ 44 h 112"/>
                <a:gd name="T58" fmla="*/ 77 w 112"/>
                <a:gd name="T59" fmla="*/ 35 h 112"/>
                <a:gd name="T60" fmla="*/ 68 w 112"/>
                <a:gd name="T61" fmla="*/ 30 h 112"/>
                <a:gd name="T62" fmla="*/ 59 w 112"/>
                <a:gd name="T63" fmla="*/ 30 h 112"/>
                <a:gd name="T64" fmla="*/ 49 w 112"/>
                <a:gd name="T65" fmla="*/ 33 h 112"/>
                <a:gd name="T66" fmla="*/ 40 w 112"/>
                <a:gd name="T67" fmla="*/ 4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2">
                  <a:moveTo>
                    <a:pt x="16" y="97"/>
                  </a:moveTo>
                  <a:cubicBezTo>
                    <a:pt x="10" y="91"/>
                    <a:pt x="6" y="84"/>
                    <a:pt x="4" y="77"/>
                  </a:cubicBezTo>
                  <a:cubicBezTo>
                    <a:pt x="1" y="70"/>
                    <a:pt x="0" y="63"/>
                    <a:pt x="1" y="56"/>
                  </a:cubicBezTo>
                  <a:cubicBezTo>
                    <a:pt x="1" y="49"/>
                    <a:pt x="3" y="42"/>
                    <a:pt x="6" y="36"/>
                  </a:cubicBezTo>
                  <a:cubicBezTo>
                    <a:pt x="9" y="29"/>
                    <a:pt x="13" y="23"/>
                    <a:pt x="18" y="18"/>
                  </a:cubicBezTo>
                  <a:cubicBezTo>
                    <a:pt x="23" y="12"/>
                    <a:pt x="30" y="8"/>
                    <a:pt x="36" y="5"/>
                  </a:cubicBezTo>
                  <a:cubicBezTo>
                    <a:pt x="43" y="2"/>
                    <a:pt x="50" y="1"/>
                    <a:pt x="57" y="1"/>
                  </a:cubicBezTo>
                  <a:cubicBezTo>
                    <a:pt x="64" y="0"/>
                    <a:pt x="71" y="1"/>
                    <a:pt x="78" y="4"/>
                  </a:cubicBezTo>
                  <a:cubicBezTo>
                    <a:pt x="85" y="6"/>
                    <a:pt x="91" y="10"/>
                    <a:pt x="97" y="16"/>
                  </a:cubicBezTo>
                  <a:cubicBezTo>
                    <a:pt x="103" y="22"/>
                    <a:pt x="107" y="28"/>
                    <a:pt x="109" y="35"/>
                  </a:cubicBezTo>
                  <a:cubicBezTo>
                    <a:pt x="112" y="42"/>
                    <a:pt x="112" y="49"/>
                    <a:pt x="112" y="56"/>
                  </a:cubicBezTo>
                  <a:cubicBezTo>
                    <a:pt x="112" y="63"/>
                    <a:pt x="110" y="70"/>
                    <a:pt x="107" y="77"/>
                  </a:cubicBezTo>
                  <a:cubicBezTo>
                    <a:pt x="104" y="84"/>
                    <a:pt x="99" y="90"/>
                    <a:pt x="94" y="95"/>
                  </a:cubicBezTo>
                  <a:cubicBezTo>
                    <a:pt x="89" y="100"/>
                    <a:pt x="83" y="104"/>
                    <a:pt x="76" y="107"/>
                  </a:cubicBezTo>
                  <a:cubicBezTo>
                    <a:pt x="70" y="110"/>
                    <a:pt x="63" y="112"/>
                    <a:pt x="56" y="112"/>
                  </a:cubicBezTo>
                  <a:cubicBezTo>
                    <a:pt x="49" y="112"/>
                    <a:pt x="42" y="111"/>
                    <a:pt x="35" y="109"/>
                  </a:cubicBezTo>
                  <a:cubicBezTo>
                    <a:pt x="28" y="106"/>
                    <a:pt x="21" y="102"/>
                    <a:pt x="16" y="97"/>
                  </a:cubicBezTo>
                  <a:close/>
                  <a:moveTo>
                    <a:pt x="40" y="40"/>
                  </a:moveTo>
                  <a:cubicBezTo>
                    <a:pt x="38" y="43"/>
                    <a:pt x="35" y="46"/>
                    <a:pt x="33" y="49"/>
                  </a:cubicBezTo>
                  <a:cubicBezTo>
                    <a:pt x="32" y="52"/>
                    <a:pt x="30" y="55"/>
                    <a:pt x="30" y="59"/>
                  </a:cubicBezTo>
                  <a:cubicBezTo>
                    <a:pt x="29" y="62"/>
                    <a:pt x="29" y="65"/>
                    <a:pt x="30" y="68"/>
                  </a:cubicBezTo>
                  <a:cubicBezTo>
                    <a:pt x="31" y="72"/>
                    <a:pt x="33" y="75"/>
                    <a:pt x="35" y="77"/>
                  </a:cubicBezTo>
                  <a:cubicBezTo>
                    <a:pt x="38" y="80"/>
                    <a:pt x="41" y="82"/>
                    <a:pt x="44" y="83"/>
                  </a:cubicBezTo>
                  <a:cubicBezTo>
                    <a:pt x="48" y="83"/>
                    <a:pt x="51" y="83"/>
                    <a:pt x="54" y="83"/>
                  </a:cubicBezTo>
                  <a:cubicBezTo>
                    <a:pt x="57" y="82"/>
                    <a:pt x="61" y="81"/>
                    <a:pt x="64" y="79"/>
                  </a:cubicBezTo>
                  <a:cubicBezTo>
                    <a:pt x="67" y="77"/>
                    <a:pt x="70" y="75"/>
                    <a:pt x="73" y="72"/>
                  </a:cubicBezTo>
                  <a:cubicBezTo>
                    <a:pt x="75" y="69"/>
                    <a:pt x="78" y="66"/>
                    <a:pt x="79" y="63"/>
                  </a:cubicBezTo>
                  <a:cubicBezTo>
                    <a:pt x="81" y="60"/>
                    <a:pt x="82" y="57"/>
                    <a:pt x="83" y="54"/>
                  </a:cubicBezTo>
                  <a:cubicBezTo>
                    <a:pt x="84" y="50"/>
                    <a:pt x="84" y="47"/>
                    <a:pt x="83" y="44"/>
                  </a:cubicBezTo>
                  <a:cubicBezTo>
                    <a:pt x="82" y="41"/>
                    <a:pt x="80" y="38"/>
                    <a:pt x="77" y="35"/>
                  </a:cubicBezTo>
                  <a:cubicBezTo>
                    <a:pt x="75" y="32"/>
                    <a:pt x="72" y="31"/>
                    <a:pt x="68" y="30"/>
                  </a:cubicBezTo>
                  <a:cubicBezTo>
                    <a:pt x="65" y="29"/>
                    <a:pt x="62" y="29"/>
                    <a:pt x="59" y="30"/>
                  </a:cubicBezTo>
                  <a:cubicBezTo>
                    <a:pt x="55" y="30"/>
                    <a:pt x="52" y="32"/>
                    <a:pt x="49" y="33"/>
                  </a:cubicBezTo>
                  <a:cubicBezTo>
                    <a:pt x="46" y="35"/>
                    <a:pt x="43" y="38"/>
                    <a:pt x="4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61"/>
            <p:cNvSpPr>
              <a:spLocks noEditPoints="1"/>
            </p:cNvSpPr>
            <p:nvPr/>
          </p:nvSpPr>
          <p:spPr bwMode="auto">
            <a:xfrm>
              <a:off x="7080249" y="3046412"/>
              <a:ext cx="203200" cy="168275"/>
            </a:xfrm>
            <a:custGeom>
              <a:avLst/>
              <a:gdLst>
                <a:gd name="T0" fmla="*/ 63 w 133"/>
                <a:gd name="T1" fmla="*/ 101 h 110"/>
                <a:gd name="T2" fmla="*/ 54 w 133"/>
                <a:gd name="T3" fmla="*/ 87 h 110"/>
                <a:gd name="T4" fmla="*/ 54 w 133"/>
                <a:gd name="T5" fmla="*/ 72 h 110"/>
                <a:gd name="T6" fmla="*/ 22 w 133"/>
                <a:gd name="T7" fmla="*/ 105 h 110"/>
                <a:gd name="T8" fmla="*/ 0 w 133"/>
                <a:gd name="T9" fmla="*/ 84 h 110"/>
                <a:gd name="T10" fmla="*/ 83 w 133"/>
                <a:gd name="T11" fmla="*/ 0 h 110"/>
                <a:gd name="T12" fmla="*/ 102 w 133"/>
                <a:gd name="T13" fmla="*/ 19 h 110"/>
                <a:gd name="T14" fmla="*/ 93 w 133"/>
                <a:gd name="T15" fmla="*/ 28 h 110"/>
                <a:gd name="T16" fmla="*/ 108 w 133"/>
                <a:gd name="T17" fmla="*/ 28 h 110"/>
                <a:gd name="T18" fmla="*/ 122 w 133"/>
                <a:gd name="T19" fmla="*/ 37 h 110"/>
                <a:gd name="T20" fmla="*/ 131 w 133"/>
                <a:gd name="T21" fmla="*/ 50 h 110"/>
                <a:gd name="T22" fmla="*/ 133 w 133"/>
                <a:gd name="T23" fmla="*/ 65 h 110"/>
                <a:gd name="T24" fmla="*/ 129 w 133"/>
                <a:gd name="T25" fmla="*/ 81 h 110"/>
                <a:gd name="T26" fmla="*/ 119 w 133"/>
                <a:gd name="T27" fmla="*/ 95 h 110"/>
                <a:gd name="T28" fmla="*/ 105 w 133"/>
                <a:gd name="T29" fmla="*/ 105 h 110"/>
                <a:gd name="T30" fmla="*/ 90 w 133"/>
                <a:gd name="T31" fmla="*/ 110 h 110"/>
                <a:gd name="T32" fmla="*/ 75 w 133"/>
                <a:gd name="T33" fmla="*/ 108 h 110"/>
                <a:gd name="T34" fmla="*/ 63 w 133"/>
                <a:gd name="T35" fmla="*/ 101 h 110"/>
                <a:gd name="T36" fmla="*/ 73 w 133"/>
                <a:gd name="T37" fmla="*/ 75 h 110"/>
                <a:gd name="T38" fmla="*/ 79 w 133"/>
                <a:gd name="T39" fmla="*/ 78 h 110"/>
                <a:gd name="T40" fmla="*/ 85 w 133"/>
                <a:gd name="T41" fmla="*/ 79 h 110"/>
                <a:gd name="T42" fmla="*/ 91 w 133"/>
                <a:gd name="T43" fmla="*/ 77 h 110"/>
                <a:gd name="T44" fmla="*/ 97 w 133"/>
                <a:gd name="T45" fmla="*/ 73 h 110"/>
                <a:gd name="T46" fmla="*/ 103 w 133"/>
                <a:gd name="T47" fmla="*/ 61 h 110"/>
                <a:gd name="T48" fmla="*/ 98 w 133"/>
                <a:gd name="T49" fmla="*/ 49 h 110"/>
                <a:gd name="T50" fmla="*/ 82 w 133"/>
                <a:gd name="T51" fmla="*/ 45 h 110"/>
                <a:gd name="T52" fmla="*/ 71 w 133"/>
                <a:gd name="T53" fmla="*/ 55 h 110"/>
                <a:gd name="T54" fmla="*/ 70 w 133"/>
                <a:gd name="T55" fmla="*/ 66 h 110"/>
                <a:gd name="T56" fmla="*/ 73 w 133"/>
                <a:gd name="T57" fmla="*/ 7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3" h="110">
                  <a:moveTo>
                    <a:pt x="63" y="101"/>
                  </a:moveTo>
                  <a:cubicBezTo>
                    <a:pt x="59" y="96"/>
                    <a:pt x="56" y="92"/>
                    <a:pt x="54" y="87"/>
                  </a:cubicBezTo>
                  <a:cubicBezTo>
                    <a:pt x="53" y="82"/>
                    <a:pt x="53" y="77"/>
                    <a:pt x="54" y="72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02" y="19"/>
                    <a:pt x="102" y="19"/>
                    <a:pt x="102" y="19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8" y="27"/>
                    <a:pt x="103" y="27"/>
                    <a:pt x="108" y="28"/>
                  </a:cubicBezTo>
                  <a:cubicBezTo>
                    <a:pt x="113" y="30"/>
                    <a:pt x="118" y="33"/>
                    <a:pt x="122" y="37"/>
                  </a:cubicBezTo>
                  <a:cubicBezTo>
                    <a:pt x="126" y="41"/>
                    <a:pt x="129" y="45"/>
                    <a:pt x="131" y="50"/>
                  </a:cubicBezTo>
                  <a:cubicBezTo>
                    <a:pt x="133" y="55"/>
                    <a:pt x="133" y="60"/>
                    <a:pt x="133" y="65"/>
                  </a:cubicBezTo>
                  <a:cubicBezTo>
                    <a:pt x="133" y="70"/>
                    <a:pt x="131" y="75"/>
                    <a:pt x="129" y="81"/>
                  </a:cubicBezTo>
                  <a:cubicBezTo>
                    <a:pt x="127" y="86"/>
                    <a:pt x="123" y="90"/>
                    <a:pt x="119" y="95"/>
                  </a:cubicBezTo>
                  <a:cubicBezTo>
                    <a:pt x="115" y="99"/>
                    <a:pt x="110" y="103"/>
                    <a:pt x="105" y="105"/>
                  </a:cubicBezTo>
                  <a:cubicBezTo>
                    <a:pt x="100" y="108"/>
                    <a:pt x="95" y="109"/>
                    <a:pt x="90" y="110"/>
                  </a:cubicBezTo>
                  <a:cubicBezTo>
                    <a:pt x="85" y="110"/>
                    <a:pt x="80" y="110"/>
                    <a:pt x="75" y="108"/>
                  </a:cubicBezTo>
                  <a:cubicBezTo>
                    <a:pt x="71" y="107"/>
                    <a:pt x="66" y="104"/>
                    <a:pt x="63" y="101"/>
                  </a:cubicBezTo>
                  <a:close/>
                  <a:moveTo>
                    <a:pt x="73" y="75"/>
                  </a:moveTo>
                  <a:cubicBezTo>
                    <a:pt x="75" y="77"/>
                    <a:pt x="77" y="78"/>
                    <a:pt x="79" y="78"/>
                  </a:cubicBezTo>
                  <a:cubicBezTo>
                    <a:pt x="81" y="79"/>
                    <a:pt x="83" y="79"/>
                    <a:pt x="85" y="79"/>
                  </a:cubicBezTo>
                  <a:cubicBezTo>
                    <a:pt x="87" y="79"/>
                    <a:pt x="89" y="78"/>
                    <a:pt x="91" y="77"/>
                  </a:cubicBezTo>
                  <a:cubicBezTo>
                    <a:pt x="93" y="76"/>
                    <a:pt x="95" y="75"/>
                    <a:pt x="97" y="73"/>
                  </a:cubicBezTo>
                  <a:cubicBezTo>
                    <a:pt x="101" y="69"/>
                    <a:pt x="103" y="65"/>
                    <a:pt x="103" y="61"/>
                  </a:cubicBezTo>
                  <a:cubicBezTo>
                    <a:pt x="103" y="56"/>
                    <a:pt x="101" y="52"/>
                    <a:pt x="98" y="49"/>
                  </a:cubicBezTo>
                  <a:cubicBezTo>
                    <a:pt x="94" y="45"/>
                    <a:pt x="89" y="44"/>
                    <a:pt x="82" y="4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9"/>
                    <a:pt x="69" y="62"/>
                    <a:pt x="70" y="66"/>
                  </a:cubicBezTo>
                  <a:cubicBezTo>
                    <a:pt x="70" y="70"/>
                    <a:pt x="71" y="73"/>
                    <a:pt x="73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62"/>
            <p:cNvSpPr/>
            <p:nvPr/>
          </p:nvSpPr>
          <p:spPr bwMode="auto">
            <a:xfrm>
              <a:off x="7245349" y="3135312"/>
              <a:ext cx="139700" cy="171450"/>
            </a:xfrm>
            <a:custGeom>
              <a:avLst/>
              <a:gdLst>
                <a:gd name="T0" fmla="*/ 33 w 91"/>
                <a:gd name="T1" fmla="*/ 112 h 112"/>
                <a:gd name="T2" fmla="*/ 20 w 91"/>
                <a:gd name="T3" fmla="*/ 105 h 112"/>
                <a:gd name="T4" fmla="*/ 9 w 91"/>
                <a:gd name="T5" fmla="*/ 97 h 112"/>
                <a:gd name="T6" fmla="*/ 3 w 91"/>
                <a:gd name="T7" fmla="*/ 89 h 112"/>
                <a:gd name="T8" fmla="*/ 0 w 91"/>
                <a:gd name="T9" fmla="*/ 80 h 112"/>
                <a:gd name="T10" fmla="*/ 1 w 91"/>
                <a:gd name="T11" fmla="*/ 71 h 112"/>
                <a:gd name="T12" fmla="*/ 8 w 91"/>
                <a:gd name="T13" fmla="*/ 62 h 112"/>
                <a:gd name="T14" fmla="*/ 35 w 91"/>
                <a:gd name="T15" fmla="*/ 34 h 112"/>
                <a:gd name="T16" fmla="*/ 28 w 91"/>
                <a:gd name="T17" fmla="*/ 27 h 112"/>
                <a:gd name="T18" fmla="*/ 44 w 91"/>
                <a:gd name="T19" fmla="*/ 11 h 112"/>
                <a:gd name="T20" fmla="*/ 51 w 91"/>
                <a:gd name="T21" fmla="*/ 18 h 112"/>
                <a:gd name="T22" fmla="*/ 70 w 91"/>
                <a:gd name="T23" fmla="*/ 0 h 112"/>
                <a:gd name="T24" fmla="*/ 91 w 91"/>
                <a:gd name="T25" fmla="*/ 21 h 112"/>
                <a:gd name="T26" fmla="*/ 73 w 91"/>
                <a:gd name="T27" fmla="*/ 40 h 112"/>
                <a:gd name="T28" fmla="*/ 84 w 91"/>
                <a:gd name="T29" fmla="*/ 51 h 112"/>
                <a:gd name="T30" fmla="*/ 68 w 91"/>
                <a:gd name="T31" fmla="*/ 67 h 112"/>
                <a:gd name="T32" fmla="*/ 56 w 91"/>
                <a:gd name="T33" fmla="*/ 56 h 112"/>
                <a:gd name="T34" fmla="*/ 37 w 91"/>
                <a:gd name="T35" fmla="*/ 75 h 112"/>
                <a:gd name="T36" fmla="*/ 34 w 91"/>
                <a:gd name="T37" fmla="*/ 81 h 112"/>
                <a:gd name="T38" fmla="*/ 36 w 91"/>
                <a:gd name="T39" fmla="*/ 85 h 112"/>
                <a:gd name="T40" fmla="*/ 40 w 91"/>
                <a:gd name="T41" fmla="*/ 88 h 112"/>
                <a:gd name="T42" fmla="*/ 46 w 91"/>
                <a:gd name="T43" fmla="*/ 91 h 112"/>
                <a:gd name="T44" fmla="*/ 33 w 91"/>
                <a:gd name="T4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112">
                  <a:moveTo>
                    <a:pt x="33" y="112"/>
                  </a:moveTo>
                  <a:cubicBezTo>
                    <a:pt x="28" y="110"/>
                    <a:pt x="24" y="108"/>
                    <a:pt x="20" y="105"/>
                  </a:cubicBezTo>
                  <a:cubicBezTo>
                    <a:pt x="16" y="103"/>
                    <a:pt x="12" y="100"/>
                    <a:pt x="9" y="97"/>
                  </a:cubicBezTo>
                  <a:cubicBezTo>
                    <a:pt x="6" y="94"/>
                    <a:pt x="4" y="92"/>
                    <a:pt x="3" y="89"/>
                  </a:cubicBezTo>
                  <a:cubicBezTo>
                    <a:pt x="1" y="86"/>
                    <a:pt x="0" y="83"/>
                    <a:pt x="0" y="80"/>
                  </a:cubicBezTo>
                  <a:cubicBezTo>
                    <a:pt x="0" y="77"/>
                    <a:pt x="0" y="74"/>
                    <a:pt x="1" y="71"/>
                  </a:cubicBezTo>
                  <a:cubicBezTo>
                    <a:pt x="3" y="68"/>
                    <a:pt x="5" y="65"/>
                    <a:pt x="8" y="6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5" y="77"/>
                    <a:pt x="34" y="79"/>
                    <a:pt x="34" y="81"/>
                  </a:cubicBezTo>
                  <a:cubicBezTo>
                    <a:pt x="34" y="82"/>
                    <a:pt x="35" y="84"/>
                    <a:pt x="36" y="85"/>
                  </a:cubicBezTo>
                  <a:cubicBezTo>
                    <a:pt x="37" y="86"/>
                    <a:pt x="39" y="87"/>
                    <a:pt x="40" y="88"/>
                  </a:cubicBezTo>
                  <a:cubicBezTo>
                    <a:pt x="42" y="89"/>
                    <a:pt x="44" y="90"/>
                    <a:pt x="46" y="91"/>
                  </a:cubicBezTo>
                  <a:cubicBezTo>
                    <a:pt x="33" y="112"/>
                    <a:pt x="33" y="112"/>
                    <a:pt x="33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63"/>
            <p:cNvSpPr>
              <a:spLocks noEditPoints="1"/>
            </p:cNvSpPr>
            <p:nvPr/>
          </p:nvSpPr>
          <p:spPr bwMode="auto">
            <a:xfrm>
              <a:off x="7300912" y="3195637"/>
              <a:ext cx="157163" cy="158750"/>
            </a:xfrm>
            <a:custGeom>
              <a:avLst/>
              <a:gdLst>
                <a:gd name="T0" fmla="*/ 0 w 99"/>
                <a:gd name="T1" fmla="*/ 79 h 100"/>
                <a:gd name="T2" fmla="*/ 56 w 99"/>
                <a:gd name="T3" fmla="*/ 22 h 100"/>
                <a:gd name="T4" fmla="*/ 77 w 99"/>
                <a:gd name="T5" fmla="*/ 42 h 100"/>
                <a:gd name="T6" fmla="*/ 20 w 99"/>
                <a:gd name="T7" fmla="*/ 100 h 100"/>
                <a:gd name="T8" fmla="*/ 0 w 99"/>
                <a:gd name="T9" fmla="*/ 79 h 100"/>
                <a:gd name="T10" fmla="*/ 0 w 99"/>
                <a:gd name="T11" fmla="*/ 79 h 100"/>
                <a:gd name="T12" fmla="*/ 61 w 99"/>
                <a:gd name="T13" fmla="*/ 17 h 100"/>
                <a:gd name="T14" fmla="*/ 79 w 99"/>
                <a:gd name="T15" fmla="*/ 0 h 100"/>
                <a:gd name="T16" fmla="*/ 99 w 99"/>
                <a:gd name="T17" fmla="*/ 20 h 100"/>
                <a:gd name="T18" fmla="*/ 82 w 99"/>
                <a:gd name="T19" fmla="*/ 37 h 100"/>
                <a:gd name="T20" fmla="*/ 61 w 99"/>
                <a:gd name="T21" fmla="*/ 17 h 100"/>
                <a:gd name="T22" fmla="*/ 61 w 99"/>
                <a:gd name="T23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00">
                  <a:moveTo>
                    <a:pt x="0" y="79"/>
                  </a:moveTo>
                  <a:lnTo>
                    <a:pt x="56" y="22"/>
                  </a:lnTo>
                  <a:lnTo>
                    <a:pt x="77" y="42"/>
                  </a:lnTo>
                  <a:lnTo>
                    <a:pt x="20" y="100"/>
                  </a:lnTo>
                  <a:lnTo>
                    <a:pt x="0" y="79"/>
                  </a:lnTo>
                  <a:lnTo>
                    <a:pt x="0" y="79"/>
                  </a:lnTo>
                  <a:close/>
                  <a:moveTo>
                    <a:pt x="61" y="17"/>
                  </a:moveTo>
                  <a:lnTo>
                    <a:pt x="79" y="0"/>
                  </a:lnTo>
                  <a:lnTo>
                    <a:pt x="99" y="20"/>
                  </a:lnTo>
                  <a:lnTo>
                    <a:pt x="82" y="37"/>
                  </a:lnTo>
                  <a:lnTo>
                    <a:pt x="61" y="17"/>
                  </a:lnTo>
                  <a:lnTo>
                    <a:pt x="61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64"/>
            <p:cNvSpPr>
              <a:spLocks noEditPoints="1"/>
            </p:cNvSpPr>
            <p:nvPr/>
          </p:nvSpPr>
          <p:spPr bwMode="auto">
            <a:xfrm>
              <a:off x="7369174" y="3298825"/>
              <a:ext cx="139700" cy="141288"/>
            </a:xfrm>
            <a:custGeom>
              <a:avLst/>
              <a:gdLst>
                <a:gd name="T0" fmla="*/ 15 w 91"/>
                <a:gd name="T1" fmla="*/ 77 h 92"/>
                <a:gd name="T2" fmla="*/ 3 w 91"/>
                <a:gd name="T3" fmla="*/ 60 h 92"/>
                <a:gd name="T4" fmla="*/ 0 w 91"/>
                <a:gd name="T5" fmla="*/ 43 h 92"/>
                <a:gd name="T6" fmla="*/ 4 w 91"/>
                <a:gd name="T7" fmla="*/ 27 h 92"/>
                <a:gd name="T8" fmla="*/ 13 w 91"/>
                <a:gd name="T9" fmla="*/ 14 h 92"/>
                <a:gd name="T10" fmla="*/ 27 w 91"/>
                <a:gd name="T11" fmla="*/ 4 h 92"/>
                <a:gd name="T12" fmla="*/ 43 w 91"/>
                <a:gd name="T13" fmla="*/ 0 h 92"/>
                <a:gd name="T14" fmla="*/ 60 w 91"/>
                <a:gd name="T15" fmla="*/ 4 h 92"/>
                <a:gd name="T16" fmla="*/ 76 w 91"/>
                <a:gd name="T17" fmla="*/ 15 h 92"/>
                <a:gd name="T18" fmla="*/ 88 w 91"/>
                <a:gd name="T19" fmla="*/ 32 h 92"/>
                <a:gd name="T20" fmla="*/ 91 w 91"/>
                <a:gd name="T21" fmla="*/ 49 h 92"/>
                <a:gd name="T22" fmla="*/ 88 w 91"/>
                <a:gd name="T23" fmla="*/ 65 h 92"/>
                <a:gd name="T24" fmla="*/ 78 w 91"/>
                <a:gd name="T25" fmla="*/ 78 h 92"/>
                <a:gd name="T26" fmla="*/ 64 w 91"/>
                <a:gd name="T27" fmla="*/ 88 h 92"/>
                <a:gd name="T28" fmla="*/ 48 w 91"/>
                <a:gd name="T29" fmla="*/ 91 h 92"/>
                <a:gd name="T30" fmla="*/ 31 w 91"/>
                <a:gd name="T31" fmla="*/ 88 h 92"/>
                <a:gd name="T32" fmla="*/ 15 w 91"/>
                <a:gd name="T33" fmla="*/ 77 h 92"/>
                <a:gd name="T34" fmla="*/ 35 w 91"/>
                <a:gd name="T35" fmla="*/ 35 h 92"/>
                <a:gd name="T36" fmla="*/ 29 w 91"/>
                <a:gd name="T37" fmla="*/ 48 h 92"/>
                <a:gd name="T38" fmla="*/ 33 w 91"/>
                <a:gd name="T39" fmla="*/ 59 h 92"/>
                <a:gd name="T40" fmla="*/ 44 w 91"/>
                <a:gd name="T41" fmla="*/ 63 h 92"/>
                <a:gd name="T42" fmla="*/ 56 w 91"/>
                <a:gd name="T43" fmla="*/ 56 h 92"/>
                <a:gd name="T44" fmla="*/ 62 w 91"/>
                <a:gd name="T45" fmla="*/ 44 h 92"/>
                <a:gd name="T46" fmla="*/ 58 w 91"/>
                <a:gd name="T47" fmla="*/ 33 h 92"/>
                <a:gd name="T48" fmla="*/ 47 w 91"/>
                <a:gd name="T49" fmla="*/ 29 h 92"/>
                <a:gd name="T50" fmla="*/ 35 w 91"/>
                <a:gd name="T51" fmla="*/ 3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92">
                  <a:moveTo>
                    <a:pt x="15" y="77"/>
                  </a:moveTo>
                  <a:cubicBezTo>
                    <a:pt x="10" y="71"/>
                    <a:pt x="6" y="66"/>
                    <a:pt x="3" y="60"/>
                  </a:cubicBezTo>
                  <a:cubicBezTo>
                    <a:pt x="1" y="54"/>
                    <a:pt x="0" y="49"/>
                    <a:pt x="0" y="43"/>
                  </a:cubicBezTo>
                  <a:cubicBezTo>
                    <a:pt x="0" y="38"/>
                    <a:pt x="1" y="32"/>
                    <a:pt x="4" y="27"/>
                  </a:cubicBezTo>
                  <a:cubicBezTo>
                    <a:pt x="6" y="22"/>
                    <a:pt x="9" y="18"/>
                    <a:pt x="13" y="14"/>
                  </a:cubicBezTo>
                  <a:cubicBezTo>
                    <a:pt x="17" y="9"/>
                    <a:pt x="22" y="6"/>
                    <a:pt x="27" y="4"/>
                  </a:cubicBezTo>
                  <a:cubicBezTo>
                    <a:pt x="32" y="2"/>
                    <a:pt x="37" y="0"/>
                    <a:pt x="43" y="0"/>
                  </a:cubicBezTo>
                  <a:cubicBezTo>
                    <a:pt x="48" y="0"/>
                    <a:pt x="54" y="1"/>
                    <a:pt x="60" y="4"/>
                  </a:cubicBezTo>
                  <a:cubicBezTo>
                    <a:pt x="65" y="6"/>
                    <a:pt x="71" y="10"/>
                    <a:pt x="76" y="15"/>
                  </a:cubicBezTo>
                  <a:cubicBezTo>
                    <a:pt x="82" y="20"/>
                    <a:pt x="85" y="26"/>
                    <a:pt x="88" y="32"/>
                  </a:cubicBezTo>
                  <a:cubicBezTo>
                    <a:pt x="90" y="37"/>
                    <a:pt x="91" y="43"/>
                    <a:pt x="91" y="49"/>
                  </a:cubicBezTo>
                  <a:cubicBezTo>
                    <a:pt x="91" y="54"/>
                    <a:pt x="90" y="59"/>
                    <a:pt x="88" y="65"/>
                  </a:cubicBezTo>
                  <a:cubicBezTo>
                    <a:pt x="85" y="70"/>
                    <a:pt x="82" y="74"/>
                    <a:pt x="78" y="78"/>
                  </a:cubicBezTo>
                  <a:cubicBezTo>
                    <a:pt x="74" y="82"/>
                    <a:pt x="69" y="86"/>
                    <a:pt x="64" y="88"/>
                  </a:cubicBezTo>
                  <a:cubicBezTo>
                    <a:pt x="59" y="90"/>
                    <a:pt x="54" y="91"/>
                    <a:pt x="48" y="91"/>
                  </a:cubicBezTo>
                  <a:cubicBezTo>
                    <a:pt x="43" y="92"/>
                    <a:pt x="37" y="90"/>
                    <a:pt x="31" y="88"/>
                  </a:cubicBezTo>
                  <a:cubicBezTo>
                    <a:pt x="26" y="86"/>
                    <a:pt x="20" y="82"/>
                    <a:pt x="15" y="77"/>
                  </a:cubicBezTo>
                  <a:close/>
                  <a:moveTo>
                    <a:pt x="35" y="35"/>
                  </a:moveTo>
                  <a:cubicBezTo>
                    <a:pt x="31" y="39"/>
                    <a:pt x="29" y="44"/>
                    <a:pt x="29" y="48"/>
                  </a:cubicBezTo>
                  <a:cubicBezTo>
                    <a:pt x="28" y="52"/>
                    <a:pt x="30" y="56"/>
                    <a:pt x="33" y="59"/>
                  </a:cubicBezTo>
                  <a:cubicBezTo>
                    <a:pt x="36" y="62"/>
                    <a:pt x="40" y="63"/>
                    <a:pt x="44" y="63"/>
                  </a:cubicBezTo>
                  <a:cubicBezTo>
                    <a:pt x="48" y="63"/>
                    <a:pt x="52" y="60"/>
                    <a:pt x="56" y="56"/>
                  </a:cubicBezTo>
                  <a:cubicBezTo>
                    <a:pt x="60" y="52"/>
                    <a:pt x="62" y="48"/>
                    <a:pt x="62" y="44"/>
                  </a:cubicBezTo>
                  <a:cubicBezTo>
                    <a:pt x="63" y="40"/>
                    <a:pt x="61" y="36"/>
                    <a:pt x="58" y="33"/>
                  </a:cubicBezTo>
                  <a:cubicBezTo>
                    <a:pt x="55" y="30"/>
                    <a:pt x="52" y="29"/>
                    <a:pt x="47" y="29"/>
                  </a:cubicBezTo>
                  <a:cubicBezTo>
                    <a:pt x="43" y="29"/>
                    <a:pt x="39" y="31"/>
                    <a:pt x="35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65"/>
            <p:cNvSpPr/>
            <p:nvPr/>
          </p:nvSpPr>
          <p:spPr bwMode="auto">
            <a:xfrm>
              <a:off x="7454899" y="3384550"/>
              <a:ext cx="168275" cy="182563"/>
            </a:xfrm>
            <a:custGeom>
              <a:avLst/>
              <a:gdLst>
                <a:gd name="T0" fmla="*/ 59 w 110"/>
                <a:gd name="T1" fmla="*/ 119 h 119"/>
                <a:gd name="T2" fmla="*/ 38 w 110"/>
                <a:gd name="T3" fmla="*/ 98 h 119"/>
                <a:gd name="T4" fmla="*/ 71 w 110"/>
                <a:gd name="T5" fmla="*/ 64 h 119"/>
                <a:gd name="T6" fmla="*/ 76 w 110"/>
                <a:gd name="T7" fmla="*/ 56 h 119"/>
                <a:gd name="T8" fmla="*/ 73 w 110"/>
                <a:gd name="T9" fmla="*/ 49 h 119"/>
                <a:gd name="T10" fmla="*/ 65 w 110"/>
                <a:gd name="T11" fmla="*/ 46 h 119"/>
                <a:gd name="T12" fmla="*/ 54 w 110"/>
                <a:gd name="T13" fmla="*/ 48 h 119"/>
                <a:gd name="T14" fmla="*/ 21 w 110"/>
                <a:gd name="T15" fmla="*/ 81 h 119"/>
                <a:gd name="T16" fmla="*/ 0 w 110"/>
                <a:gd name="T17" fmla="*/ 59 h 119"/>
                <a:gd name="T18" fmla="*/ 59 w 110"/>
                <a:gd name="T19" fmla="*/ 0 h 119"/>
                <a:gd name="T20" fmla="*/ 78 w 110"/>
                <a:gd name="T21" fmla="*/ 20 h 119"/>
                <a:gd name="T22" fmla="*/ 70 w 110"/>
                <a:gd name="T23" fmla="*/ 28 h 119"/>
                <a:gd name="T24" fmla="*/ 86 w 110"/>
                <a:gd name="T25" fmla="*/ 30 h 119"/>
                <a:gd name="T26" fmla="*/ 102 w 110"/>
                <a:gd name="T27" fmla="*/ 41 h 119"/>
                <a:gd name="T28" fmla="*/ 109 w 110"/>
                <a:gd name="T29" fmla="*/ 52 h 119"/>
                <a:gd name="T30" fmla="*/ 109 w 110"/>
                <a:gd name="T31" fmla="*/ 63 h 119"/>
                <a:gd name="T32" fmla="*/ 105 w 110"/>
                <a:gd name="T33" fmla="*/ 73 h 119"/>
                <a:gd name="T34" fmla="*/ 98 w 110"/>
                <a:gd name="T35" fmla="*/ 80 h 119"/>
                <a:gd name="T36" fmla="*/ 59 w 110"/>
                <a:gd name="T3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19">
                  <a:moveTo>
                    <a:pt x="59" y="119"/>
                  </a:moveTo>
                  <a:cubicBezTo>
                    <a:pt x="38" y="98"/>
                    <a:pt x="38" y="98"/>
                    <a:pt x="38" y="98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4" y="61"/>
                    <a:pt x="76" y="59"/>
                    <a:pt x="76" y="56"/>
                  </a:cubicBezTo>
                  <a:cubicBezTo>
                    <a:pt x="76" y="53"/>
                    <a:pt x="75" y="51"/>
                    <a:pt x="73" y="49"/>
                  </a:cubicBezTo>
                  <a:cubicBezTo>
                    <a:pt x="71" y="48"/>
                    <a:pt x="69" y="47"/>
                    <a:pt x="65" y="46"/>
                  </a:cubicBezTo>
                  <a:cubicBezTo>
                    <a:pt x="61" y="46"/>
                    <a:pt x="58" y="46"/>
                    <a:pt x="54" y="48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5" y="27"/>
                    <a:pt x="80" y="28"/>
                    <a:pt x="86" y="30"/>
                  </a:cubicBezTo>
                  <a:cubicBezTo>
                    <a:pt x="91" y="32"/>
                    <a:pt x="97" y="35"/>
                    <a:pt x="102" y="41"/>
                  </a:cubicBezTo>
                  <a:cubicBezTo>
                    <a:pt x="106" y="45"/>
                    <a:pt x="108" y="49"/>
                    <a:pt x="109" y="52"/>
                  </a:cubicBezTo>
                  <a:cubicBezTo>
                    <a:pt x="110" y="56"/>
                    <a:pt x="110" y="60"/>
                    <a:pt x="109" y="63"/>
                  </a:cubicBezTo>
                  <a:cubicBezTo>
                    <a:pt x="108" y="67"/>
                    <a:pt x="107" y="70"/>
                    <a:pt x="105" y="73"/>
                  </a:cubicBezTo>
                  <a:cubicBezTo>
                    <a:pt x="102" y="76"/>
                    <a:pt x="100" y="78"/>
                    <a:pt x="98" y="80"/>
                  </a:cubicBezTo>
                  <a:cubicBezTo>
                    <a:pt x="59" y="119"/>
                    <a:pt x="59" y="119"/>
                    <a:pt x="59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66"/>
            <p:cNvSpPr/>
            <p:nvPr/>
          </p:nvSpPr>
          <p:spPr bwMode="auto">
            <a:xfrm>
              <a:off x="7629524" y="3529012"/>
              <a:ext cx="173038" cy="171450"/>
            </a:xfrm>
            <a:custGeom>
              <a:avLst/>
              <a:gdLst>
                <a:gd name="T0" fmla="*/ 19 w 113"/>
                <a:gd name="T1" fmla="*/ 17 h 112"/>
                <a:gd name="T2" fmla="*/ 36 w 113"/>
                <a:gd name="T3" fmla="*/ 5 h 112"/>
                <a:gd name="T4" fmla="*/ 56 w 113"/>
                <a:gd name="T5" fmla="*/ 0 h 112"/>
                <a:gd name="T6" fmla="*/ 77 w 113"/>
                <a:gd name="T7" fmla="*/ 3 h 112"/>
                <a:gd name="T8" fmla="*/ 97 w 113"/>
                <a:gd name="T9" fmla="*/ 16 h 112"/>
                <a:gd name="T10" fmla="*/ 111 w 113"/>
                <a:gd name="T11" fmla="*/ 39 h 112"/>
                <a:gd name="T12" fmla="*/ 110 w 113"/>
                <a:gd name="T13" fmla="*/ 64 h 112"/>
                <a:gd name="T14" fmla="*/ 81 w 113"/>
                <a:gd name="T15" fmla="*/ 59 h 112"/>
                <a:gd name="T16" fmla="*/ 84 w 113"/>
                <a:gd name="T17" fmla="*/ 52 h 112"/>
                <a:gd name="T18" fmla="*/ 83 w 113"/>
                <a:gd name="T19" fmla="*/ 45 h 112"/>
                <a:gd name="T20" fmla="*/ 81 w 113"/>
                <a:gd name="T21" fmla="*/ 39 h 112"/>
                <a:gd name="T22" fmla="*/ 77 w 113"/>
                <a:gd name="T23" fmla="*/ 35 h 112"/>
                <a:gd name="T24" fmla="*/ 68 w 113"/>
                <a:gd name="T25" fmla="*/ 30 h 112"/>
                <a:gd name="T26" fmla="*/ 58 w 113"/>
                <a:gd name="T27" fmla="*/ 30 h 112"/>
                <a:gd name="T28" fmla="*/ 49 w 113"/>
                <a:gd name="T29" fmla="*/ 33 h 112"/>
                <a:gd name="T30" fmla="*/ 40 w 113"/>
                <a:gd name="T31" fmla="*/ 40 h 112"/>
                <a:gd name="T32" fmla="*/ 33 w 113"/>
                <a:gd name="T33" fmla="*/ 49 h 112"/>
                <a:gd name="T34" fmla="*/ 30 w 113"/>
                <a:gd name="T35" fmla="*/ 59 h 112"/>
                <a:gd name="T36" fmla="*/ 30 w 113"/>
                <a:gd name="T37" fmla="*/ 69 h 112"/>
                <a:gd name="T38" fmla="*/ 35 w 113"/>
                <a:gd name="T39" fmla="*/ 77 h 112"/>
                <a:gd name="T40" fmla="*/ 40 w 113"/>
                <a:gd name="T41" fmla="*/ 81 h 112"/>
                <a:gd name="T42" fmla="*/ 45 w 113"/>
                <a:gd name="T43" fmla="*/ 83 h 112"/>
                <a:gd name="T44" fmla="*/ 52 w 113"/>
                <a:gd name="T45" fmla="*/ 83 h 112"/>
                <a:gd name="T46" fmla="*/ 59 w 113"/>
                <a:gd name="T47" fmla="*/ 81 h 112"/>
                <a:gd name="T48" fmla="*/ 66 w 113"/>
                <a:gd name="T49" fmla="*/ 110 h 112"/>
                <a:gd name="T50" fmla="*/ 53 w 113"/>
                <a:gd name="T51" fmla="*/ 112 h 112"/>
                <a:gd name="T52" fmla="*/ 39 w 113"/>
                <a:gd name="T53" fmla="*/ 110 h 112"/>
                <a:gd name="T54" fmla="*/ 26 w 113"/>
                <a:gd name="T55" fmla="*/ 105 h 112"/>
                <a:gd name="T56" fmla="*/ 15 w 113"/>
                <a:gd name="T57" fmla="*/ 96 h 112"/>
                <a:gd name="T58" fmla="*/ 4 w 113"/>
                <a:gd name="T59" fmla="*/ 77 h 112"/>
                <a:gd name="T60" fmla="*/ 1 w 113"/>
                <a:gd name="T61" fmla="*/ 56 h 112"/>
                <a:gd name="T62" fmla="*/ 7 w 113"/>
                <a:gd name="T63" fmla="*/ 35 h 112"/>
                <a:gd name="T64" fmla="*/ 19 w 113"/>
                <a:gd name="T65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3" h="112">
                  <a:moveTo>
                    <a:pt x="19" y="17"/>
                  </a:moveTo>
                  <a:cubicBezTo>
                    <a:pt x="24" y="12"/>
                    <a:pt x="29" y="8"/>
                    <a:pt x="36" y="5"/>
                  </a:cubicBezTo>
                  <a:cubicBezTo>
                    <a:pt x="42" y="2"/>
                    <a:pt x="49" y="1"/>
                    <a:pt x="56" y="0"/>
                  </a:cubicBezTo>
                  <a:cubicBezTo>
                    <a:pt x="63" y="0"/>
                    <a:pt x="70" y="1"/>
                    <a:pt x="77" y="3"/>
                  </a:cubicBezTo>
                  <a:cubicBezTo>
                    <a:pt x="84" y="6"/>
                    <a:pt x="91" y="10"/>
                    <a:pt x="97" y="16"/>
                  </a:cubicBezTo>
                  <a:cubicBezTo>
                    <a:pt x="104" y="23"/>
                    <a:pt x="109" y="31"/>
                    <a:pt x="111" y="39"/>
                  </a:cubicBezTo>
                  <a:cubicBezTo>
                    <a:pt x="113" y="48"/>
                    <a:pt x="113" y="56"/>
                    <a:pt x="110" y="64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3" y="56"/>
                    <a:pt x="83" y="54"/>
                    <a:pt x="84" y="52"/>
                  </a:cubicBezTo>
                  <a:cubicBezTo>
                    <a:pt x="84" y="49"/>
                    <a:pt x="84" y="47"/>
                    <a:pt x="83" y="45"/>
                  </a:cubicBezTo>
                  <a:cubicBezTo>
                    <a:pt x="83" y="43"/>
                    <a:pt x="82" y="41"/>
                    <a:pt x="81" y="39"/>
                  </a:cubicBezTo>
                  <a:cubicBezTo>
                    <a:pt x="80" y="38"/>
                    <a:pt x="78" y="36"/>
                    <a:pt x="77" y="35"/>
                  </a:cubicBezTo>
                  <a:cubicBezTo>
                    <a:pt x="74" y="32"/>
                    <a:pt x="71" y="30"/>
                    <a:pt x="68" y="30"/>
                  </a:cubicBezTo>
                  <a:cubicBezTo>
                    <a:pt x="65" y="29"/>
                    <a:pt x="62" y="29"/>
                    <a:pt x="58" y="30"/>
                  </a:cubicBezTo>
                  <a:cubicBezTo>
                    <a:pt x="55" y="30"/>
                    <a:pt x="52" y="32"/>
                    <a:pt x="49" y="33"/>
                  </a:cubicBezTo>
                  <a:cubicBezTo>
                    <a:pt x="46" y="35"/>
                    <a:pt x="43" y="38"/>
                    <a:pt x="40" y="40"/>
                  </a:cubicBezTo>
                  <a:cubicBezTo>
                    <a:pt x="38" y="43"/>
                    <a:pt x="35" y="46"/>
                    <a:pt x="33" y="49"/>
                  </a:cubicBezTo>
                  <a:cubicBezTo>
                    <a:pt x="32" y="52"/>
                    <a:pt x="30" y="56"/>
                    <a:pt x="30" y="59"/>
                  </a:cubicBezTo>
                  <a:cubicBezTo>
                    <a:pt x="29" y="62"/>
                    <a:pt x="29" y="66"/>
                    <a:pt x="30" y="69"/>
                  </a:cubicBezTo>
                  <a:cubicBezTo>
                    <a:pt x="31" y="72"/>
                    <a:pt x="33" y="75"/>
                    <a:pt x="35" y="77"/>
                  </a:cubicBezTo>
                  <a:cubicBezTo>
                    <a:pt x="37" y="79"/>
                    <a:pt x="38" y="80"/>
                    <a:pt x="40" y="81"/>
                  </a:cubicBezTo>
                  <a:cubicBezTo>
                    <a:pt x="41" y="82"/>
                    <a:pt x="43" y="82"/>
                    <a:pt x="45" y="83"/>
                  </a:cubicBezTo>
                  <a:cubicBezTo>
                    <a:pt x="47" y="83"/>
                    <a:pt x="49" y="83"/>
                    <a:pt x="52" y="83"/>
                  </a:cubicBezTo>
                  <a:cubicBezTo>
                    <a:pt x="54" y="83"/>
                    <a:pt x="56" y="82"/>
                    <a:pt x="59" y="81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2" y="111"/>
                    <a:pt x="58" y="112"/>
                    <a:pt x="53" y="112"/>
                  </a:cubicBezTo>
                  <a:cubicBezTo>
                    <a:pt x="48" y="112"/>
                    <a:pt x="44" y="112"/>
                    <a:pt x="39" y="110"/>
                  </a:cubicBezTo>
                  <a:cubicBezTo>
                    <a:pt x="35" y="109"/>
                    <a:pt x="30" y="107"/>
                    <a:pt x="26" y="105"/>
                  </a:cubicBezTo>
                  <a:cubicBezTo>
                    <a:pt x="22" y="102"/>
                    <a:pt x="19" y="99"/>
                    <a:pt x="15" y="96"/>
                  </a:cubicBezTo>
                  <a:cubicBezTo>
                    <a:pt x="10" y="91"/>
                    <a:pt x="6" y="84"/>
                    <a:pt x="4" y="77"/>
                  </a:cubicBezTo>
                  <a:cubicBezTo>
                    <a:pt x="1" y="70"/>
                    <a:pt x="0" y="63"/>
                    <a:pt x="1" y="56"/>
                  </a:cubicBezTo>
                  <a:cubicBezTo>
                    <a:pt x="2" y="49"/>
                    <a:pt x="3" y="42"/>
                    <a:pt x="7" y="35"/>
                  </a:cubicBezTo>
                  <a:cubicBezTo>
                    <a:pt x="10" y="28"/>
                    <a:pt x="14" y="22"/>
                    <a:pt x="1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67"/>
            <p:cNvSpPr>
              <a:spLocks noEditPoints="1"/>
            </p:cNvSpPr>
            <p:nvPr/>
          </p:nvSpPr>
          <p:spPr bwMode="auto">
            <a:xfrm>
              <a:off x="4327524" y="3068637"/>
              <a:ext cx="173038" cy="171450"/>
            </a:xfrm>
            <a:custGeom>
              <a:avLst/>
              <a:gdLst>
                <a:gd name="T0" fmla="*/ 16 w 113"/>
                <a:gd name="T1" fmla="*/ 96 h 112"/>
                <a:gd name="T2" fmla="*/ 4 w 113"/>
                <a:gd name="T3" fmla="*/ 77 h 112"/>
                <a:gd name="T4" fmla="*/ 1 w 113"/>
                <a:gd name="T5" fmla="*/ 56 h 112"/>
                <a:gd name="T6" fmla="*/ 6 w 113"/>
                <a:gd name="T7" fmla="*/ 35 h 112"/>
                <a:gd name="T8" fmla="*/ 18 w 113"/>
                <a:gd name="T9" fmla="*/ 17 h 112"/>
                <a:gd name="T10" fmla="*/ 36 w 113"/>
                <a:gd name="T11" fmla="*/ 5 h 112"/>
                <a:gd name="T12" fmla="*/ 57 w 113"/>
                <a:gd name="T13" fmla="*/ 0 h 112"/>
                <a:gd name="T14" fmla="*/ 78 w 113"/>
                <a:gd name="T15" fmla="*/ 3 h 112"/>
                <a:gd name="T16" fmla="*/ 97 w 113"/>
                <a:gd name="T17" fmla="*/ 15 h 112"/>
                <a:gd name="T18" fmla="*/ 109 w 113"/>
                <a:gd name="T19" fmla="*/ 35 h 112"/>
                <a:gd name="T20" fmla="*/ 112 w 113"/>
                <a:gd name="T21" fmla="*/ 56 h 112"/>
                <a:gd name="T22" fmla="*/ 107 w 113"/>
                <a:gd name="T23" fmla="*/ 77 h 112"/>
                <a:gd name="T24" fmla="*/ 95 w 113"/>
                <a:gd name="T25" fmla="*/ 94 h 112"/>
                <a:gd name="T26" fmla="*/ 77 w 113"/>
                <a:gd name="T27" fmla="*/ 106 h 112"/>
                <a:gd name="T28" fmla="*/ 56 w 113"/>
                <a:gd name="T29" fmla="*/ 111 h 112"/>
                <a:gd name="T30" fmla="*/ 35 w 113"/>
                <a:gd name="T31" fmla="*/ 108 h 112"/>
                <a:gd name="T32" fmla="*/ 16 w 113"/>
                <a:gd name="T33" fmla="*/ 96 h 112"/>
                <a:gd name="T34" fmla="*/ 40 w 113"/>
                <a:gd name="T35" fmla="*/ 40 h 112"/>
                <a:gd name="T36" fmla="*/ 34 w 113"/>
                <a:gd name="T37" fmla="*/ 48 h 112"/>
                <a:gd name="T38" fmla="*/ 30 w 113"/>
                <a:gd name="T39" fmla="*/ 58 h 112"/>
                <a:gd name="T40" fmla="*/ 30 w 113"/>
                <a:gd name="T41" fmla="*/ 68 h 112"/>
                <a:gd name="T42" fmla="*/ 35 w 113"/>
                <a:gd name="T43" fmla="*/ 77 h 112"/>
                <a:gd name="T44" fmla="*/ 45 w 113"/>
                <a:gd name="T45" fmla="*/ 82 h 112"/>
                <a:gd name="T46" fmla="*/ 54 w 113"/>
                <a:gd name="T47" fmla="*/ 82 h 112"/>
                <a:gd name="T48" fmla="*/ 64 w 113"/>
                <a:gd name="T49" fmla="*/ 78 h 112"/>
                <a:gd name="T50" fmla="*/ 73 w 113"/>
                <a:gd name="T51" fmla="*/ 71 h 112"/>
                <a:gd name="T52" fmla="*/ 79 w 113"/>
                <a:gd name="T53" fmla="*/ 63 h 112"/>
                <a:gd name="T54" fmla="*/ 83 w 113"/>
                <a:gd name="T55" fmla="*/ 53 h 112"/>
                <a:gd name="T56" fmla="*/ 83 w 113"/>
                <a:gd name="T57" fmla="*/ 43 h 112"/>
                <a:gd name="T58" fmla="*/ 77 w 113"/>
                <a:gd name="T59" fmla="*/ 35 h 112"/>
                <a:gd name="T60" fmla="*/ 68 w 113"/>
                <a:gd name="T61" fmla="*/ 29 h 112"/>
                <a:gd name="T62" fmla="*/ 59 w 113"/>
                <a:gd name="T63" fmla="*/ 29 h 112"/>
                <a:gd name="T64" fmla="*/ 49 w 113"/>
                <a:gd name="T65" fmla="*/ 33 h 112"/>
                <a:gd name="T66" fmla="*/ 40 w 113"/>
                <a:gd name="T67" fmla="*/ 4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3" h="112">
                  <a:moveTo>
                    <a:pt x="16" y="96"/>
                  </a:moveTo>
                  <a:cubicBezTo>
                    <a:pt x="10" y="90"/>
                    <a:pt x="6" y="84"/>
                    <a:pt x="4" y="77"/>
                  </a:cubicBezTo>
                  <a:cubicBezTo>
                    <a:pt x="1" y="70"/>
                    <a:pt x="0" y="63"/>
                    <a:pt x="1" y="56"/>
                  </a:cubicBezTo>
                  <a:cubicBezTo>
                    <a:pt x="1" y="49"/>
                    <a:pt x="3" y="42"/>
                    <a:pt x="6" y="35"/>
                  </a:cubicBezTo>
                  <a:cubicBezTo>
                    <a:pt x="9" y="28"/>
                    <a:pt x="13" y="22"/>
                    <a:pt x="18" y="17"/>
                  </a:cubicBezTo>
                  <a:cubicBezTo>
                    <a:pt x="24" y="12"/>
                    <a:pt x="30" y="8"/>
                    <a:pt x="36" y="5"/>
                  </a:cubicBezTo>
                  <a:cubicBezTo>
                    <a:pt x="43" y="2"/>
                    <a:pt x="50" y="0"/>
                    <a:pt x="57" y="0"/>
                  </a:cubicBezTo>
                  <a:cubicBezTo>
                    <a:pt x="65" y="0"/>
                    <a:pt x="72" y="1"/>
                    <a:pt x="78" y="3"/>
                  </a:cubicBezTo>
                  <a:cubicBezTo>
                    <a:pt x="85" y="6"/>
                    <a:pt x="92" y="10"/>
                    <a:pt x="97" y="15"/>
                  </a:cubicBezTo>
                  <a:cubicBezTo>
                    <a:pt x="103" y="21"/>
                    <a:pt x="107" y="27"/>
                    <a:pt x="109" y="35"/>
                  </a:cubicBezTo>
                  <a:cubicBezTo>
                    <a:pt x="112" y="42"/>
                    <a:pt x="113" y="49"/>
                    <a:pt x="112" y="56"/>
                  </a:cubicBezTo>
                  <a:cubicBezTo>
                    <a:pt x="112" y="63"/>
                    <a:pt x="110" y="70"/>
                    <a:pt x="107" y="77"/>
                  </a:cubicBezTo>
                  <a:cubicBezTo>
                    <a:pt x="104" y="83"/>
                    <a:pt x="100" y="89"/>
                    <a:pt x="95" y="94"/>
                  </a:cubicBezTo>
                  <a:cubicBezTo>
                    <a:pt x="89" y="99"/>
                    <a:pt x="83" y="103"/>
                    <a:pt x="77" y="106"/>
                  </a:cubicBezTo>
                  <a:cubicBezTo>
                    <a:pt x="70" y="109"/>
                    <a:pt x="63" y="111"/>
                    <a:pt x="56" y="111"/>
                  </a:cubicBezTo>
                  <a:cubicBezTo>
                    <a:pt x="49" y="112"/>
                    <a:pt x="42" y="111"/>
                    <a:pt x="35" y="108"/>
                  </a:cubicBezTo>
                  <a:cubicBezTo>
                    <a:pt x="28" y="106"/>
                    <a:pt x="21" y="102"/>
                    <a:pt x="16" y="96"/>
                  </a:cubicBezTo>
                  <a:close/>
                  <a:moveTo>
                    <a:pt x="40" y="40"/>
                  </a:moveTo>
                  <a:cubicBezTo>
                    <a:pt x="38" y="42"/>
                    <a:pt x="35" y="45"/>
                    <a:pt x="34" y="48"/>
                  </a:cubicBezTo>
                  <a:cubicBezTo>
                    <a:pt x="32" y="52"/>
                    <a:pt x="30" y="55"/>
                    <a:pt x="30" y="58"/>
                  </a:cubicBezTo>
                  <a:cubicBezTo>
                    <a:pt x="29" y="61"/>
                    <a:pt x="29" y="65"/>
                    <a:pt x="30" y="68"/>
                  </a:cubicBezTo>
                  <a:cubicBezTo>
                    <a:pt x="31" y="71"/>
                    <a:pt x="33" y="74"/>
                    <a:pt x="35" y="77"/>
                  </a:cubicBezTo>
                  <a:cubicBezTo>
                    <a:pt x="38" y="80"/>
                    <a:pt x="41" y="81"/>
                    <a:pt x="45" y="82"/>
                  </a:cubicBezTo>
                  <a:cubicBezTo>
                    <a:pt x="48" y="83"/>
                    <a:pt x="51" y="83"/>
                    <a:pt x="54" y="82"/>
                  </a:cubicBezTo>
                  <a:cubicBezTo>
                    <a:pt x="58" y="81"/>
                    <a:pt x="61" y="80"/>
                    <a:pt x="64" y="78"/>
                  </a:cubicBezTo>
                  <a:cubicBezTo>
                    <a:pt x="67" y="76"/>
                    <a:pt x="70" y="74"/>
                    <a:pt x="73" y="71"/>
                  </a:cubicBezTo>
                  <a:cubicBezTo>
                    <a:pt x="75" y="69"/>
                    <a:pt x="78" y="66"/>
                    <a:pt x="79" y="63"/>
                  </a:cubicBezTo>
                  <a:cubicBezTo>
                    <a:pt x="81" y="59"/>
                    <a:pt x="83" y="56"/>
                    <a:pt x="83" y="53"/>
                  </a:cubicBezTo>
                  <a:cubicBezTo>
                    <a:pt x="84" y="50"/>
                    <a:pt x="84" y="47"/>
                    <a:pt x="83" y="43"/>
                  </a:cubicBezTo>
                  <a:cubicBezTo>
                    <a:pt x="82" y="40"/>
                    <a:pt x="80" y="37"/>
                    <a:pt x="77" y="35"/>
                  </a:cubicBezTo>
                  <a:cubicBezTo>
                    <a:pt x="75" y="32"/>
                    <a:pt x="72" y="30"/>
                    <a:pt x="68" y="29"/>
                  </a:cubicBezTo>
                  <a:cubicBezTo>
                    <a:pt x="65" y="28"/>
                    <a:pt x="62" y="28"/>
                    <a:pt x="59" y="29"/>
                  </a:cubicBezTo>
                  <a:cubicBezTo>
                    <a:pt x="55" y="30"/>
                    <a:pt x="52" y="31"/>
                    <a:pt x="49" y="33"/>
                  </a:cubicBezTo>
                  <a:cubicBezTo>
                    <a:pt x="46" y="35"/>
                    <a:pt x="43" y="37"/>
                    <a:pt x="4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4386262" y="3194050"/>
              <a:ext cx="203200" cy="168275"/>
            </a:xfrm>
            <a:custGeom>
              <a:avLst/>
              <a:gdLst>
                <a:gd name="T0" fmla="*/ 63 w 133"/>
                <a:gd name="T1" fmla="*/ 100 h 110"/>
                <a:gd name="T2" fmla="*/ 54 w 133"/>
                <a:gd name="T3" fmla="*/ 86 h 110"/>
                <a:gd name="T4" fmla="*/ 54 w 133"/>
                <a:gd name="T5" fmla="*/ 72 h 110"/>
                <a:gd name="T6" fmla="*/ 22 w 133"/>
                <a:gd name="T7" fmla="*/ 104 h 110"/>
                <a:gd name="T8" fmla="*/ 0 w 133"/>
                <a:gd name="T9" fmla="*/ 83 h 110"/>
                <a:gd name="T10" fmla="*/ 83 w 133"/>
                <a:gd name="T11" fmla="*/ 0 h 110"/>
                <a:gd name="T12" fmla="*/ 102 w 133"/>
                <a:gd name="T13" fmla="*/ 18 h 110"/>
                <a:gd name="T14" fmla="*/ 93 w 133"/>
                <a:gd name="T15" fmla="*/ 27 h 110"/>
                <a:gd name="T16" fmla="*/ 108 w 133"/>
                <a:gd name="T17" fmla="*/ 28 h 110"/>
                <a:gd name="T18" fmla="*/ 122 w 133"/>
                <a:gd name="T19" fmla="*/ 36 h 110"/>
                <a:gd name="T20" fmla="*/ 131 w 133"/>
                <a:gd name="T21" fmla="*/ 50 h 110"/>
                <a:gd name="T22" fmla="*/ 133 w 133"/>
                <a:gd name="T23" fmla="*/ 65 h 110"/>
                <a:gd name="T24" fmla="*/ 129 w 133"/>
                <a:gd name="T25" fmla="*/ 80 h 110"/>
                <a:gd name="T26" fmla="*/ 119 w 133"/>
                <a:gd name="T27" fmla="*/ 94 h 110"/>
                <a:gd name="T28" fmla="*/ 105 w 133"/>
                <a:gd name="T29" fmla="*/ 105 h 110"/>
                <a:gd name="T30" fmla="*/ 90 w 133"/>
                <a:gd name="T31" fmla="*/ 109 h 110"/>
                <a:gd name="T32" fmla="*/ 75 w 133"/>
                <a:gd name="T33" fmla="*/ 108 h 110"/>
                <a:gd name="T34" fmla="*/ 63 w 133"/>
                <a:gd name="T35" fmla="*/ 100 h 110"/>
                <a:gd name="T36" fmla="*/ 74 w 133"/>
                <a:gd name="T37" fmla="*/ 75 h 110"/>
                <a:gd name="T38" fmla="*/ 79 w 133"/>
                <a:gd name="T39" fmla="*/ 78 h 110"/>
                <a:gd name="T40" fmla="*/ 85 w 133"/>
                <a:gd name="T41" fmla="*/ 78 h 110"/>
                <a:gd name="T42" fmla="*/ 91 w 133"/>
                <a:gd name="T43" fmla="*/ 77 h 110"/>
                <a:gd name="T44" fmla="*/ 97 w 133"/>
                <a:gd name="T45" fmla="*/ 72 h 110"/>
                <a:gd name="T46" fmla="*/ 103 w 133"/>
                <a:gd name="T47" fmla="*/ 60 h 110"/>
                <a:gd name="T48" fmla="*/ 98 w 133"/>
                <a:gd name="T49" fmla="*/ 48 h 110"/>
                <a:gd name="T50" fmla="*/ 82 w 133"/>
                <a:gd name="T51" fmla="*/ 44 h 110"/>
                <a:gd name="T52" fmla="*/ 72 w 133"/>
                <a:gd name="T53" fmla="*/ 54 h 110"/>
                <a:gd name="T54" fmla="*/ 70 w 133"/>
                <a:gd name="T55" fmla="*/ 66 h 110"/>
                <a:gd name="T56" fmla="*/ 74 w 133"/>
                <a:gd name="T57" fmla="*/ 7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3" h="110">
                  <a:moveTo>
                    <a:pt x="63" y="100"/>
                  </a:moveTo>
                  <a:cubicBezTo>
                    <a:pt x="59" y="96"/>
                    <a:pt x="56" y="91"/>
                    <a:pt x="54" y="86"/>
                  </a:cubicBezTo>
                  <a:cubicBezTo>
                    <a:pt x="53" y="82"/>
                    <a:pt x="53" y="77"/>
                    <a:pt x="54" y="72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8" y="26"/>
                    <a:pt x="103" y="26"/>
                    <a:pt x="108" y="28"/>
                  </a:cubicBezTo>
                  <a:cubicBezTo>
                    <a:pt x="113" y="29"/>
                    <a:pt x="118" y="32"/>
                    <a:pt x="122" y="36"/>
                  </a:cubicBezTo>
                  <a:cubicBezTo>
                    <a:pt x="126" y="40"/>
                    <a:pt x="129" y="45"/>
                    <a:pt x="131" y="50"/>
                  </a:cubicBezTo>
                  <a:cubicBezTo>
                    <a:pt x="133" y="55"/>
                    <a:pt x="133" y="60"/>
                    <a:pt x="133" y="65"/>
                  </a:cubicBezTo>
                  <a:cubicBezTo>
                    <a:pt x="133" y="70"/>
                    <a:pt x="131" y="75"/>
                    <a:pt x="129" y="80"/>
                  </a:cubicBezTo>
                  <a:cubicBezTo>
                    <a:pt x="127" y="85"/>
                    <a:pt x="123" y="90"/>
                    <a:pt x="119" y="94"/>
                  </a:cubicBezTo>
                  <a:cubicBezTo>
                    <a:pt x="115" y="99"/>
                    <a:pt x="110" y="102"/>
                    <a:pt x="105" y="105"/>
                  </a:cubicBezTo>
                  <a:cubicBezTo>
                    <a:pt x="100" y="107"/>
                    <a:pt x="95" y="109"/>
                    <a:pt x="90" y="109"/>
                  </a:cubicBezTo>
                  <a:cubicBezTo>
                    <a:pt x="85" y="110"/>
                    <a:pt x="80" y="109"/>
                    <a:pt x="75" y="108"/>
                  </a:cubicBezTo>
                  <a:cubicBezTo>
                    <a:pt x="71" y="106"/>
                    <a:pt x="67" y="104"/>
                    <a:pt x="63" y="100"/>
                  </a:cubicBezTo>
                  <a:close/>
                  <a:moveTo>
                    <a:pt x="74" y="75"/>
                  </a:moveTo>
                  <a:cubicBezTo>
                    <a:pt x="75" y="76"/>
                    <a:pt x="77" y="77"/>
                    <a:pt x="79" y="78"/>
                  </a:cubicBezTo>
                  <a:cubicBezTo>
                    <a:pt x="81" y="79"/>
                    <a:pt x="83" y="79"/>
                    <a:pt x="85" y="78"/>
                  </a:cubicBezTo>
                  <a:cubicBezTo>
                    <a:pt x="87" y="78"/>
                    <a:pt x="89" y="78"/>
                    <a:pt x="91" y="77"/>
                  </a:cubicBezTo>
                  <a:cubicBezTo>
                    <a:pt x="94" y="76"/>
                    <a:pt x="96" y="74"/>
                    <a:pt x="97" y="72"/>
                  </a:cubicBezTo>
                  <a:cubicBezTo>
                    <a:pt x="101" y="69"/>
                    <a:pt x="103" y="65"/>
                    <a:pt x="103" y="60"/>
                  </a:cubicBezTo>
                  <a:cubicBezTo>
                    <a:pt x="103" y="56"/>
                    <a:pt x="102" y="52"/>
                    <a:pt x="98" y="48"/>
                  </a:cubicBezTo>
                  <a:cubicBezTo>
                    <a:pt x="94" y="44"/>
                    <a:pt x="89" y="43"/>
                    <a:pt x="82" y="4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0" y="58"/>
                    <a:pt x="69" y="62"/>
                    <a:pt x="70" y="66"/>
                  </a:cubicBezTo>
                  <a:cubicBezTo>
                    <a:pt x="70" y="69"/>
                    <a:pt x="71" y="72"/>
                    <a:pt x="74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69"/>
            <p:cNvSpPr/>
            <p:nvPr/>
          </p:nvSpPr>
          <p:spPr bwMode="auto">
            <a:xfrm>
              <a:off x="4551362" y="3281362"/>
              <a:ext cx="139700" cy="171450"/>
            </a:xfrm>
            <a:custGeom>
              <a:avLst/>
              <a:gdLst>
                <a:gd name="T0" fmla="*/ 33 w 91"/>
                <a:gd name="T1" fmla="*/ 112 h 112"/>
                <a:gd name="T2" fmla="*/ 20 w 91"/>
                <a:gd name="T3" fmla="*/ 106 h 112"/>
                <a:gd name="T4" fmla="*/ 9 w 91"/>
                <a:gd name="T5" fmla="*/ 97 h 112"/>
                <a:gd name="T6" fmla="*/ 3 w 91"/>
                <a:gd name="T7" fmla="*/ 89 h 112"/>
                <a:gd name="T8" fmla="*/ 0 w 91"/>
                <a:gd name="T9" fmla="*/ 81 h 112"/>
                <a:gd name="T10" fmla="*/ 1 w 91"/>
                <a:gd name="T11" fmla="*/ 72 h 112"/>
                <a:gd name="T12" fmla="*/ 8 w 91"/>
                <a:gd name="T13" fmla="*/ 62 h 112"/>
                <a:gd name="T14" fmla="*/ 35 w 91"/>
                <a:gd name="T15" fmla="*/ 35 h 112"/>
                <a:gd name="T16" fmla="*/ 28 w 91"/>
                <a:gd name="T17" fmla="*/ 28 h 112"/>
                <a:gd name="T18" fmla="*/ 44 w 91"/>
                <a:gd name="T19" fmla="*/ 12 h 112"/>
                <a:gd name="T20" fmla="*/ 51 w 91"/>
                <a:gd name="T21" fmla="*/ 19 h 112"/>
                <a:gd name="T22" fmla="*/ 70 w 91"/>
                <a:gd name="T23" fmla="*/ 0 h 112"/>
                <a:gd name="T24" fmla="*/ 91 w 91"/>
                <a:gd name="T25" fmla="*/ 22 h 112"/>
                <a:gd name="T26" fmla="*/ 73 w 91"/>
                <a:gd name="T27" fmla="*/ 40 h 112"/>
                <a:gd name="T28" fmla="*/ 84 w 91"/>
                <a:gd name="T29" fmla="*/ 52 h 112"/>
                <a:gd name="T30" fmla="*/ 68 w 91"/>
                <a:gd name="T31" fmla="*/ 68 h 112"/>
                <a:gd name="T32" fmla="*/ 57 w 91"/>
                <a:gd name="T33" fmla="*/ 56 h 112"/>
                <a:gd name="T34" fmla="*/ 37 w 91"/>
                <a:gd name="T35" fmla="*/ 76 h 112"/>
                <a:gd name="T36" fmla="*/ 34 w 91"/>
                <a:gd name="T37" fmla="*/ 81 h 112"/>
                <a:gd name="T38" fmla="*/ 36 w 91"/>
                <a:gd name="T39" fmla="*/ 86 h 112"/>
                <a:gd name="T40" fmla="*/ 40 w 91"/>
                <a:gd name="T41" fmla="*/ 89 h 112"/>
                <a:gd name="T42" fmla="*/ 46 w 91"/>
                <a:gd name="T43" fmla="*/ 91 h 112"/>
                <a:gd name="T44" fmla="*/ 33 w 91"/>
                <a:gd name="T4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112">
                  <a:moveTo>
                    <a:pt x="33" y="112"/>
                  </a:moveTo>
                  <a:cubicBezTo>
                    <a:pt x="29" y="110"/>
                    <a:pt x="24" y="108"/>
                    <a:pt x="20" y="106"/>
                  </a:cubicBezTo>
                  <a:cubicBezTo>
                    <a:pt x="16" y="103"/>
                    <a:pt x="12" y="100"/>
                    <a:pt x="9" y="97"/>
                  </a:cubicBezTo>
                  <a:cubicBezTo>
                    <a:pt x="6" y="95"/>
                    <a:pt x="4" y="92"/>
                    <a:pt x="3" y="89"/>
                  </a:cubicBezTo>
                  <a:cubicBezTo>
                    <a:pt x="1" y="86"/>
                    <a:pt x="0" y="84"/>
                    <a:pt x="0" y="81"/>
                  </a:cubicBezTo>
                  <a:cubicBezTo>
                    <a:pt x="0" y="78"/>
                    <a:pt x="0" y="75"/>
                    <a:pt x="1" y="72"/>
                  </a:cubicBezTo>
                  <a:cubicBezTo>
                    <a:pt x="3" y="68"/>
                    <a:pt x="5" y="65"/>
                    <a:pt x="8" y="62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5" y="78"/>
                    <a:pt x="34" y="80"/>
                    <a:pt x="34" y="81"/>
                  </a:cubicBezTo>
                  <a:cubicBezTo>
                    <a:pt x="34" y="83"/>
                    <a:pt x="35" y="84"/>
                    <a:pt x="36" y="86"/>
                  </a:cubicBezTo>
                  <a:cubicBezTo>
                    <a:pt x="37" y="87"/>
                    <a:pt x="39" y="88"/>
                    <a:pt x="40" y="89"/>
                  </a:cubicBezTo>
                  <a:cubicBezTo>
                    <a:pt x="42" y="90"/>
                    <a:pt x="44" y="91"/>
                    <a:pt x="46" y="91"/>
                  </a:cubicBezTo>
                  <a:cubicBezTo>
                    <a:pt x="33" y="112"/>
                    <a:pt x="33" y="112"/>
                    <a:pt x="33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70"/>
            <p:cNvSpPr>
              <a:spLocks noEditPoints="1"/>
            </p:cNvSpPr>
            <p:nvPr/>
          </p:nvSpPr>
          <p:spPr bwMode="auto">
            <a:xfrm>
              <a:off x="4606924" y="3341687"/>
              <a:ext cx="157163" cy="158750"/>
            </a:xfrm>
            <a:custGeom>
              <a:avLst/>
              <a:gdLst>
                <a:gd name="T0" fmla="*/ 0 w 99"/>
                <a:gd name="T1" fmla="*/ 79 h 100"/>
                <a:gd name="T2" fmla="*/ 56 w 99"/>
                <a:gd name="T3" fmla="*/ 21 h 100"/>
                <a:gd name="T4" fmla="*/ 77 w 99"/>
                <a:gd name="T5" fmla="*/ 43 h 100"/>
                <a:gd name="T6" fmla="*/ 20 w 99"/>
                <a:gd name="T7" fmla="*/ 100 h 100"/>
                <a:gd name="T8" fmla="*/ 0 w 99"/>
                <a:gd name="T9" fmla="*/ 79 h 100"/>
                <a:gd name="T10" fmla="*/ 0 w 99"/>
                <a:gd name="T11" fmla="*/ 79 h 100"/>
                <a:gd name="T12" fmla="*/ 61 w 99"/>
                <a:gd name="T13" fmla="*/ 18 h 100"/>
                <a:gd name="T14" fmla="*/ 79 w 99"/>
                <a:gd name="T15" fmla="*/ 0 h 100"/>
                <a:gd name="T16" fmla="*/ 99 w 99"/>
                <a:gd name="T17" fmla="*/ 20 h 100"/>
                <a:gd name="T18" fmla="*/ 81 w 99"/>
                <a:gd name="T19" fmla="*/ 38 h 100"/>
                <a:gd name="T20" fmla="*/ 61 w 99"/>
                <a:gd name="T21" fmla="*/ 18 h 100"/>
                <a:gd name="T22" fmla="*/ 61 w 99"/>
                <a:gd name="T23" fmla="*/ 1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00">
                  <a:moveTo>
                    <a:pt x="0" y="79"/>
                  </a:moveTo>
                  <a:lnTo>
                    <a:pt x="56" y="21"/>
                  </a:lnTo>
                  <a:lnTo>
                    <a:pt x="77" y="43"/>
                  </a:lnTo>
                  <a:lnTo>
                    <a:pt x="20" y="100"/>
                  </a:lnTo>
                  <a:lnTo>
                    <a:pt x="0" y="79"/>
                  </a:lnTo>
                  <a:lnTo>
                    <a:pt x="0" y="79"/>
                  </a:lnTo>
                  <a:close/>
                  <a:moveTo>
                    <a:pt x="61" y="18"/>
                  </a:moveTo>
                  <a:lnTo>
                    <a:pt x="79" y="0"/>
                  </a:lnTo>
                  <a:lnTo>
                    <a:pt x="99" y="20"/>
                  </a:lnTo>
                  <a:lnTo>
                    <a:pt x="81" y="38"/>
                  </a:lnTo>
                  <a:lnTo>
                    <a:pt x="61" y="18"/>
                  </a:lnTo>
                  <a:lnTo>
                    <a:pt x="6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71"/>
            <p:cNvSpPr>
              <a:spLocks noEditPoints="1"/>
            </p:cNvSpPr>
            <p:nvPr/>
          </p:nvSpPr>
          <p:spPr bwMode="auto">
            <a:xfrm>
              <a:off x="4675187" y="3446462"/>
              <a:ext cx="139700" cy="139700"/>
            </a:xfrm>
            <a:custGeom>
              <a:avLst/>
              <a:gdLst>
                <a:gd name="T0" fmla="*/ 15 w 91"/>
                <a:gd name="T1" fmla="*/ 76 h 91"/>
                <a:gd name="T2" fmla="*/ 4 w 91"/>
                <a:gd name="T3" fmla="*/ 60 h 91"/>
                <a:gd name="T4" fmla="*/ 0 w 91"/>
                <a:gd name="T5" fmla="*/ 43 h 91"/>
                <a:gd name="T6" fmla="*/ 4 w 91"/>
                <a:gd name="T7" fmla="*/ 27 h 91"/>
                <a:gd name="T8" fmla="*/ 13 w 91"/>
                <a:gd name="T9" fmla="*/ 13 h 91"/>
                <a:gd name="T10" fmla="*/ 27 w 91"/>
                <a:gd name="T11" fmla="*/ 3 h 91"/>
                <a:gd name="T12" fmla="*/ 43 w 91"/>
                <a:gd name="T13" fmla="*/ 0 h 91"/>
                <a:gd name="T14" fmla="*/ 60 w 91"/>
                <a:gd name="T15" fmla="*/ 3 h 91"/>
                <a:gd name="T16" fmla="*/ 76 w 91"/>
                <a:gd name="T17" fmla="*/ 15 h 91"/>
                <a:gd name="T18" fmla="*/ 88 w 91"/>
                <a:gd name="T19" fmla="*/ 31 h 91"/>
                <a:gd name="T20" fmla="*/ 91 w 91"/>
                <a:gd name="T21" fmla="*/ 48 h 91"/>
                <a:gd name="T22" fmla="*/ 88 w 91"/>
                <a:gd name="T23" fmla="*/ 64 h 91"/>
                <a:gd name="T24" fmla="*/ 78 w 91"/>
                <a:gd name="T25" fmla="*/ 78 h 91"/>
                <a:gd name="T26" fmla="*/ 64 w 91"/>
                <a:gd name="T27" fmla="*/ 87 h 91"/>
                <a:gd name="T28" fmla="*/ 48 w 91"/>
                <a:gd name="T29" fmla="*/ 91 h 91"/>
                <a:gd name="T30" fmla="*/ 31 w 91"/>
                <a:gd name="T31" fmla="*/ 87 h 91"/>
                <a:gd name="T32" fmla="*/ 15 w 91"/>
                <a:gd name="T33" fmla="*/ 76 h 91"/>
                <a:gd name="T34" fmla="*/ 35 w 91"/>
                <a:gd name="T35" fmla="*/ 35 h 91"/>
                <a:gd name="T36" fmla="*/ 29 w 91"/>
                <a:gd name="T37" fmla="*/ 47 h 91"/>
                <a:gd name="T38" fmla="*/ 33 w 91"/>
                <a:gd name="T39" fmla="*/ 58 h 91"/>
                <a:gd name="T40" fmla="*/ 44 w 91"/>
                <a:gd name="T41" fmla="*/ 62 h 91"/>
                <a:gd name="T42" fmla="*/ 56 w 91"/>
                <a:gd name="T43" fmla="*/ 56 h 91"/>
                <a:gd name="T44" fmla="*/ 63 w 91"/>
                <a:gd name="T45" fmla="*/ 44 h 91"/>
                <a:gd name="T46" fmla="*/ 58 w 91"/>
                <a:gd name="T47" fmla="*/ 33 h 91"/>
                <a:gd name="T48" fmla="*/ 48 w 91"/>
                <a:gd name="T49" fmla="*/ 29 h 91"/>
                <a:gd name="T50" fmla="*/ 35 w 91"/>
                <a:gd name="T51" fmla="*/ 3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91">
                  <a:moveTo>
                    <a:pt x="15" y="76"/>
                  </a:moveTo>
                  <a:cubicBezTo>
                    <a:pt x="10" y="71"/>
                    <a:pt x="6" y="65"/>
                    <a:pt x="4" y="60"/>
                  </a:cubicBezTo>
                  <a:cubicBezTo>
                    <a:pt x="1" y="54"/>
                    <a:pt x="0" y="48"/>
                    <a:pt x="0" y="43"/>
                  </a:cubicBezTo>
                  <a:cubicBezTo>
                    <a:pt x="0" y="37"/>
                    <a:pt x="1" y="32"/>
                    <a:pt x="4" y="27"/>
                  </a:cubicBezTo>
                  <a:cubicBezTo>
                    <a:pt x="6" y="22"/>
                    <a:pt x="9" y="17"/>
                    <a:pt x="13" y="13"/>
                  </a:cubicBezTo>
                  <a:cubicBezTo>
                    <a:pt x="17" y="9"/>
                    <a:pt x="22" y="6"/>
                    <a:pt x="27" y="3"/>
                  </a:cubicBezTo>
                  <a:cubicBezTo>
                    <a:pt x="32" y="1"/>
                    <a:pt x="37" y="0"/>
                    <a:pt x="43" y="0"/>
                  </a:cubicBezTo>
                  <a:cubicBezTo>
                    <a:pt x="49" y="0"/>
                    <a:pt x="54" y="1"/>
                    <a:pt x="60" y="3"/>
                  </a:cubicBezTo>
                  <a:cubicBezTo>
                    <a:pt x="66" y="6"/>
                    <a:pt x="71" y="9"/>
                    <a:pt x="76" y="15"/>
                  </a:cubicBezTo>
                  <a:cubicBezTo>
                    <a:pt x="82" y="20"/>
                    <a:pt x="85" y="25"/>
                    <a:pt x="88" y="31"/>
                  </a:cubicBezTo>
                  <a:cubicBezTo>
                    <a:pt x="90" y="37"/>
                    <a:pt x="91" y="43"/>
                    <a:pt x="91" y="48"/>
                  </a:cubicBezTo>
                  <a:cubicBezTo>
                    <a:pt x="91" y="54"/>
                    <a:pt x="90" y="59"/>
                    <a:pt x="88" y="64"/>
                  </a:cubicBezTo>
                  <a:cubicBezTo>
                    <a:pt x="85" y="69"/>
                    <a:pt x="82" y="74"/>
                    <a:pt x="78" y="78"/>
                  </a:cubicBezTo>
                  <a:cubicBezTo>
                    <a:pt x="74" y="82"/>
                    <a:pt x="69" y="85"/>
                    <a:pt x="64" y="87"/>
                  </a:cubicBezTo>
                  <a:cubicBezTo>
                    <a:pt x="59" y="90"/>
                    <a:pt x="54" y="91"/>
                    <a:pt x="48" y="91"/>
                  </a:cubicBezTo>
                  <a:cubicBezTo>
                    <a:pt x="43" y="91"/>
                    <a:pt x="37" y="90"/>
                    <a:pt x="31" y="87"/>
                  </a:cubicBezTo>
                  <a:cubicBezTo>
                    <a:pt x="26" y="85"/>
                    <a:pt x="20" y="81"/>
                    <a:pt x="15" y="76"/>
                  </a:cubicBezTo>
                  <a:close/>
                  <a:moveTo>
                    <a:pt x="35" y="35"/>
                  </a:moveTo>
                  <a:cubicBezTo>
                    <a:pt x="31" y="39"/>
                    <a:pt x="29" y="43"/>
                    <a:pt x="29" y="47"/>
                  </a:cubicBezTo>
                  <a:cubicBezTo>
                    <a:pt x="29" y="51"/>
                    <a:pt x="30" y="55"/>
                    <a:pt x="33" y="58"/>
                  </a:cubicBezTo>
                  <a:cubicBezTo>
                    <a:pt x="36" y="61"/>
                    <a:pt x="40" y="63"/>
                    <a:pt x="44" y="62"/>
                  </a:cubicBezTo>
                  <a:cubicBezTo>
                    <a:pt x="48" y="62"/>
                    <a:pt x="52" y="60"/>
                    <a:pt x="56" y="56"/>
                  </a:cubicBezTo>
                  <a:cubicBezTo>
                    <a:pt x="60" y="52"/>
                    <a:pt x="62" y="48"/>
                    <a:pt x="63" y="44"/>
                  </a:cubicBezTo>
                  <a:cubicBezTo>
                    <a:pt x="63" y="39"/>
                    <a:pt x="61" y="36"/>
                    <a:pt x="58" y="33"/>
                  </a:cubicBezTo>
                  <a:cubicBezTo>
                    <a:pt x="55" y="30"/>
                    <a:pt x="52" y="28"/>
                    <a:pt x="48" y="29"/>
                  </a:cubicBezTo>
                  <a:cubicBezTo>
                    <a:pt x="43" y="29"/>
                    <a:pt x="39" y="31"/>
                    <a:pt x="35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72"/>
            <p:cNvSpPr/>
            <p:nvPr/>
          </p:nvSpPr>
          <p:spPr bwMode="auto">
            <a:xfrm>
              <a:off x="4760912" y="3532187"/>
              <a:ext cx="168275" cy="180975"/>
            </a:xfrm>
            <a:custGeom>
              <a:avLst/>
              <a:gdLst>
                <a:gd name="T0" fmla="*/ 60 w 110"/>
                <a:gd name="T1" fmla="*/ 118 h 118"/>
                <a:gd name="T2" fmla="*/ 38 w 110"/>
                <a:gd name="T3" fmla="*/ 97 h 118"/>
                <a:gd name="T4" fmla="*/ 71 w 110"/>
                <a:gd name="T5" fmla="*/ 64 h 118"/>
                <a:gd name="T6" fmla="*/ 76 w 110"/>
                <a:gd name="T7" fmla="*/ 55 h 118"/>
                <a:gd name="T8" fmla="*/ 73 w 110"/>
                <a:gd name="T9" fmla="*/ 49 h 118"/>
                <a:gd name="T10" fmla="*/ 65 w 110"/>
                <a:gd name="T11" fmla="*/ 46 h 118"/>
                <a:gd name="T12" fmla="*/ 55 w 110"/>
                <a:gd name="T13" fmla="*/ 47 h 118"/>
                <a:gd name="T14" fmla="*/ 21 w 110"/>
                <a:gd name="T15" fmla="*/ 80 h 118"/>
                <a:gd name="T16" fmla="*/ 0 w 110"/>
                <a:gd name="T17" fmla="*/ 59 h 118"/>
                <a:gd name="T18" fmla="*/ 59 w 110"/>
                <a:gd name="T19" fmla="*/ 0 h 118"/>
                <a:gd name="T20" fmla="*/ 78 w 110"/>
                <a:gd name="T21" fmla="*/ 19 h 118"/>
                <a:gd name="T22" fmla="*/ 70 w 110"/>
                <a:gd name="T23" fmla="*/ 28 h 118"/>
                <a:gd name="T24" fmla="*/ 86 w 110"/>
                <a:gd name="T25" fmla="*/ 29 h 118"/>
                <a:gd name="T26" fmla="*/ 102 w 110"/>
                <a:gd name="T27" fmla="*/ 40 h 118"/>
                <a:gd name="T28" fmla="*/ 109 w 110"/>
                <a:gd name="T29" fmla="*/ 52 h 118"/>
                <a:gd name="T30" fmla="*/ 109 w 110"/>
                <a:gd name="T31" fmla="*/ 63 h 118"/>
                <a:gd name="T32" fmla="*/ 105 w 110"/>
                <a:gd name="T33" fmla="*/ 72 h 118"/>
                <a:gd name="T34" fmla="*/ 98 w 110"/>
                <a:gd name="T35" fmla="*/ 79 h 118"/>
                <a:gd name="T36" fmla="*/ 60 w 110"/>
                <a:gd name="T3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0" h="118">
                  <a:moveTo>
                    <a:pt x="60" y="118"/>
                  </a:moveTo>
                  <a:cubicBezTo>
                    <a:pt x="38" y="97"/>
                    <a:pt x="38" y="97"/>
                    <a:pt x="38" y="97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4" y="61"/>
                    <a:pt x="76" y="58"/>
                    <a:pt x="76" y="55"/>
                  </a:cubicBezTo>
                  <a:cubicBezTo>
                    <a:pt x="76" y="53"/>
                    <a:pt x="75" y="51"/>
                    <a:pt x="73" y="49"/>
                  </a:cubicBezTo>
                  <a:cubicBezTo>
                    <a:pt x="71" y="47"/>
                    <a:pt x="69" y="46"/>
                    <a:pt x="65" y="46"/>
                  </a:cubicBezTo>
                  <a:cubicBezTo>
                    <a:pt x="62" y="45"/>
                    <a:pt x="58" y="46"/>
                    <a:pt x="55" y="47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5" y="27"/>
                    <a:pt x="80" y="27"/>
                    <a:pt x="86" y="29"/>
                  </a:cubicBezTo>
                  <a:cubicBezTo>
                    <a:pt x="91" y="31"/>
                    <a:pt x="97" y="35"/>
                    <a:pt x="102" y="40"/>
                  </a:cubicBezTo>
                  <a:cubicBezTo>
                    <a:pt x="106" y="44"/>
                    <a:pt x="108" y="48"/>
                    <a:pt x="109" y="52"/>
                  </a:cubicBezTo>
                  <a:cubicBezTo>
                    <a:pt x="110" y="56"/>
                    <a:pt x="110" y="59"/>
                    <a:pt x="109" y="63"/>
                  </a:cubicBezTo>
                  <a:cubicBezTo>
                    <a:pt x="108" y="66"/>
                    <a:pt x="107" y="69"/>
                    <a:pt x="105" y="72"/>
                  </a:cubicBezTo>
                  <a:cubicBezTo>
                    <a:pt x="103" y="75"/>
                    <a:pt x="101" y="77"/>
                    <a:pt x="98" y="79"/>
                  </a:cubicBezTo>
                  <a:cubicBezTo>
                    <a:pt x="60" y="118"/>
                    <a:pt x="60" y="118"/>
                    <a:pt x="6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73"/>
            <p:cNvSpPr>
              <a:spLocks noEditPoints="1"/>
            </p:cNvSpPr>
            <p:nvPr/>
          </p:nvSpPr>
          <p:spPr bwMode="auto">
            <a:xfrm>
              <a:off x="4891087" y="3675062"/>
              <a:ext cx="195263" cy="196850"/>
            </a:xfrm>
            <a:custGeom>
              <a:avLst/>
              <a:gdLst>
                <a:gd name="T0" fmla="*/ 0 w 123"/>
                <a:gd name="T1" fmla="*/ 49 h 124"/>
                <a:gd name="T2" fmla="*/ 106 w 123"/>
                <a:gd name="T3" fmla="*/ 0 h 124"/>
                <a:gd name="T4" fmla="*/ 123 w 123"/>
                <a:gd name="T5" fmla="*/ 18 h 124"/>
                <a:gd name="T6" fmla="*/ 75 w 123"/>
                <a:gd name="T7" fmla="*/ 124 h 124"/>
                <a:gd name="T8" fmla="*/ 53 w 123"/>
                <a:gd name="T9" fmla="*/ 101 h 124"/>
                <a:gd name="T10" fmla="*/ 63 w 123"/>
                <a:gd name="T11" fmla="*/ 81 h 124"/>
                <a:gd name="T12" fmla="*/ 42 w 123"/>
                <a:gd name="T13" fmla="*/ 61 h 124"/>
                <a:gd name="T14" fmla="*/ 23 w 123"/>
                <a:gd name="T15" fmla="*/ 72 h 124"/>
                <a:gd name="T16" fmla="*/ 0 w 123"/>
                <a:gd name="T17" fmla="*/ 49 h 124"/>
                <a:gd name="T18" fmla="*/ 0 w 123"/>
                <a:gd name="T19" fmla="*/ 49 h 124"/>
                <a:gd name="T20" fmla="*/ 92 w 123"/>
                <a:gd name="T21" fmla="*/ 31 h 124"/>
                <a:gd name="T22" fmla="*/ 60 w 123"/>
                <a:gd name="T23" fmla="*/ 50 h 124"/>
                <a:gd name="T24" fmla="*/ 73 w 123"/>
                <a:gd name="T25" fmla="*/ 64 h 124"/>
                <a:gd name="T26" fmla="*/ 92 w 123"/>
                <a:gd name="T27" fmla="*/ 31 h 124"/>
                <a:gd name="T28" fmla="*/ 92 w 123"/>
                <a:gd name="T29" fmla="*/ 3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124">
                  <a:moveTo>
                    <a:pt x="0" y="49"/>
                  </a:moveTo>
                  <a:lnTo>
                    <a:pt x="106" y="0"/>
                  </a:lnTo>
                  <a:lnTo>
                    <a:pt x="123" y="18"/>
                  </a:lnTo>
                  <a:lnTo>
                    <a:pt x="75" y="124"/>
                  </a:lnTo>
                  <a:lnTo>
                    <a:pt x="53" y="101"/>
                  </a:lnTo>
                  <a:lnTo>
                    <a:pt x="63" y="81"/>
                  </a:lnTo>
                  <a:lnTo>
                    <a:pt x="42" y="61"/>
                  </a:lnTo>
                  <a:lnTo>
                    <a:pt x="23" y="72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92" y="31"/>
                  </a:moveTo>
                  <a:lnTo>
                    <a:pt x="60" y="50"/>
                  </a:lnTo>
                  <a:lnTo>
                    <a:pt x="73" y="64"/>
                  </a:lnTo>
                  <a:lnTo>
                    <a:pt x="92" y="31"/>
                  </a:lnTo>
                  <a:lnTo>
                    <a:pt x="92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74"/>
            <p:cNvSpPr>
              <a:spLocks noEditPoints="1"/>
            </p:cNvSpPr>
            <p:nvPr/>
          </p:nvSpPr>
          <p:spPr bwMode="auto">
            <a:xfrm>
              <a:off x="5784849" y="4983162"/>
              <a:ext cx="171450" cy="171450"/>
            </a:xfrm>
            <a:custGeom>
              <a:avLst/>
              <a:gdLst>
                <a:gd name="T0" fmla="*/ 96 w 112"/>
                <a:gd name="T1" fmla="*/ 97 h 112"/>
                <a:gd name="T2" fmla="*/ 77 w 112"/>
                <a:gd name="T3" fmla="*/ 109 h 112"/>
                <a:gd name="T4" fmla="*/ 56 w 112"/>
                <a:gd name="T5" fmla="*/ 112 h 112"/>
                <a:gd name="T6" fmla="*/ 35 w 112"/>
                <a:gd name="T7" fmla="*/ 106 h 112"/>
                <a:gd name="T8" fmla="*/ 18 w 112"/>
                <a:gd name="T9" fmla="*/ 94 h 112"/>
                <a:gd name="T10" fmla="*/ 5 w 112"/>
                <a:gd name="T11" fmla="*/ 76 h 112"/>
                <a:gd name="T12" fmla="*/ 0 w 112"/>
                <a:gd name="T13" fmla="*/ 55 h 112"/>
                <a:gd name="T14" fmla="*/ 4 w 112"/>
                <a:gd name="T15" fmla="*/ 34 h 112"/>
                <a:gd name="T16" fmla="*/ 16 w 112"/>
                <a:gd name="T17" fmla="*/ 15 h 112"/>
                <a:gd name="T18" fmla="*/ 35 w 112"/>
                <a:gd name="T19" fmla="*/ 3 h 112"/>
                <a:gd name="T20" fmla="*/ 56 w 112"/>
                <a:gd name="T21" fmla="*/ 0 h 112"/>
                <a:gd name="T22" fmla="*/ 77 w 112"/>
                <a:gd name="T23" fmla="*/ 6 h 112"/>
                <a:gd name="T24" fmla="*/ 95 w 112"/>
                <a:gd name="T25" fmla="*/ 18 h 112"/>
                <a:gd name="T26" fmla="*/ 107 w 112"/>
                <a:gd name="T27" fmla="*/ 36 h 112"/>
                <a:gd name="T28" fmla="*/ 112 w 112"/>
                <a:gd name="T29" fmla="*/ 57 h 112"/>
                <a:gd name="T30" fmla="*/ 109 w 112"/>
                <a:gd name="T31" fmla="*/ 78 h 112"/>
                <a:gd name="T32" fmla="*/ 96 w 112"/>
                <a:gd name="T33" fmla="*/ 97 h 112"/>
                <a:gd name="T34" fmla="*/ 40 w 112"/>
                <a:gd name="T35" fmla="*/ 72 h 112"/>
                <a:gd name="T36" fmla="*/ 49 w 112"/>
                <a:gd name="T37" fmla="*/ 79 h 112"/>
                <a:gd name="T38" fmla="*/ 59 w 112"/>
                <a:gd name="T39" fmla="*/ 83 h 112"/>
                <a:gd name="T40" fmla="*/ 68 w 112"/>
                <a:gd name="T41" fmla="*/ 82 h 112"/>
                <a:gd name="T42" fmla="*/ 77 w 112"/>
                <a:gd name="T43" fmla="*/ 77 h 112"/>
                <a:gd name="T44" fmla="*/ 83 w 112"/>
                <a:gd name="T45" fmla="*/ 68 h 112"/>
                <a:gd name="T46" fmla="*/ 83 w 112"/>
                <a:gd name="T47" fmla="*/ 58 h 112"/>
                <a:gd name="T48" fmla="*/ 79 w 112"/>
                <a:gd name="T49" fmla="*/ 48 h 112"/>
                <a:gd name="T50" fmla="*/ 72 w 112"/>
                <a:gd name="T51" fmla="*/ 40 h 112"/>
                <a:gd name="T52" fmla="*/ 63 w 112"/>
                <a:gd name="T53" fmla="*/ 33 h 112"/>
                <a:gd name="T54" fmla="*/ 53 w 112"/>
                <a:gd name="T55" fmla="*/ 29 h 112"/>
                <a:gd name="T56" fmla="*/ 44 w 112"/>
                <a:gd name="T57" fmla="*/ 30 h 112"/>
                <a:gd name="T58" fmla="*/ 35 w 112"/>
                <a:gd name="T59" fmla="*/ 35 h 112"/>
                <a:gd name="T60" fmla="*/ 30 w 112"/>
                <a:gd name="T61" fmla="*/ 44 h 112"/>
                <a:gd name="T62" fmla="*/ 29 w 112"/>
                <a:gd name="T63" fmla="*/ 54 h 112"/>
                <a:gd name="T64" fmla="*/ 33 w 112"/>
                <a:gd name="T65" fmla="*/ 63 h 112"/>
                <a:gd name="T66" fmla="*/ 40 w 112"/>
                <a:gd name="T67" fmla="*/ 7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2">
                  <a:moveTo>
                    <a:pt x="96" y="97"/>
                  </a:moveTo>
                  <a:cubicBezTo>
                    <a:pt x="91" y="102"/>
                    <a:pt x="84" y="106"/>
                    <a:pt x="77" y="109"/>
                  </a:cubicBezTo>
                  <a:cubicBezTo>
                    <a:pt x="70" y="111"/>
                    <a:pt x="63" y="112"/>
                    <a:pt x="56" y="112"/>
                  </a:cubicBezTo>
                  <a:cubicBezTo>
                    <a:pt x="49" y="111"/>
                    <a:pt x="42" y="109"/>
                    <a:pt x="35" y="106"/>
                  </a:cubicBezTo>
                  <a:cubicBezTo>
                    <a:pt x="29" y="103"/>
                    <a:pt x="23" y="99"/>
                    <a:pt x="18" y="94"/>
                  </a:cubicBezTo>
                  <a:cubicBezTo>
                    <a:pt x="12" y="89"/>
                    <a:pt x="8" y="83"/>
                    <a:pt x="5" y="76"/>
                  </a:cubicBezTo>
                  <a:cubicBezTo>
                    <a:pt x="2" y="69"/>
                    <a:pt x="1" y="62"/>
                    <a:pt x="0" y="55"/>
                  </a:cubicBezTo>
                  <a:cubicBezTo>
                    <a:pt x="0" y="48"/>
                    <a:pt x="1" y="41"/>
                    <a:pt x="4" y="34"/>
                  </a:cubicBezTo>
                  <a:cubicBezTo>
                    <a:pt x="6" y="27"/>
                    <a:pt x="10" y="21"/>
                    <a:pt x="16" y="15"/>
                  </a:cubicBezTo>
                  <a:cubicBezTo>
                    <a:pt x="22" y="9"/>
                    <a:pt x="28" y="5"/>
                    <a:pt x="35" y="3"/>
                  </a:cubicBezTo>
                  <a:cubicBezTo>
                    <a:pt x="42" y="1"/>
                    <a:pt x="49" y="0"/>
                    <a:pt x="56" y="0"/>
                  </a:cubicBezTo>
                  <a:cubicBezTo>
                    <a:pt x="63" y="1"/>
                    <a:pt x="70" y="3"/>
                    <a:pt x="77" y="6"/>
                  </a:cubicBezTo>
                  <a:cubicBezTo>
                    <a:pt x="84" y="9"/>
                    <a:pt x="90" y="13"/>
                    <a:pt x="95" y="18"/>
                  </a:cubicBezTo>
                  <a:cubicBezTo>
                    <a:pt x="100" y="23"/>
                    <a:pt x="104" y="29"/>
                    <a:pt x="107" y="36"/>
                  </a:cubicBezTo>
                  <a:cubicBezTo>
                    <a:pt x="110" y="43"/>
                    <a:pt x="111" y="50"/>
                    <a:pt x="112" y="57"/>
                  </a:cubicBezTo>
                  <a:cubicBezTo>
                    <a:pt x="112" y="64"/>
                    <a:pt x="111" y="71"/>
                    <a:pt x="109" y="78"/>
                  </a:cubicBezTo>
                  <a:cubicBezTo>
                    <a:pt x="106" y="85"/>
                    <a:pt x="102" y="91"/>
                    <a:pt x="96" y="97"/>
                  </a:cubicBezTo>
                  <a:close/>
                  <a:moveTo>
                    <a:pt x="40" y="72"/>
                  </a:moveTo>
                  <a:cubicBezTo>
                    <a:pt x="43" y="75"/>
                    <a:pt x="46" y="77"/>
                    <a:pt x="49" y="79"/>
                  </a:cubicBezTo>
                  <a:cubicBezTo>
                    <a:pt x="52" y="81"/>
                    <a:pt x="55" y="82"/>
                    <a:pt x="59" y="83"/>
                  </a:cubicBezTo>
                  <a:cubicBezTo>
                    <a:pt x="62" y="83"/>
                    <a:pt x="65" y="83"/>
                    <a:pt x="68" y="82"/>
                  </a:cubicBezTo>
                  <a:cubicBezTo>
                    <a:pt x="72" y="81"/>
                    <a:pt x="74" y="80"/>
                    <a:pt x="77" y="77"/>
                  </a:cubicBezTo>
                  <a:cubicBezTo>
                    <a:pt x="80" y="74"/>
                    <a:pt x="82" y="71"/>
                    <a:pt x="83" y="68"/>
                  </a:cubicBezTo>
                  <a:cubicBezTo>
                    <a:pt x="83" y="65"/>
                    <a:pt x="83" y="61"/>
                    <a:pt x="83" y="58"/>
                  </a:cubicBezTo>
                  <a:cubicBezTo>
                    <a:pt x="82" y="55"/>
                    <a:pt x="81" y="52"/>
                    <a:pt x="79" y="48"/>
                  </a:cubicBezTo>
                  <a:cubicBezTo>
                    <a:pt x="77" y="45"/>
                    <a:pt x="75" y="42"/>
                    <a:pt x="72" y="40"/>
                  </a:cubicBezTo>
                  <a:cubicBezTo>
                    <a:pt x="69" y="37"/>
                    <a:pt x="66" y="35"/>
                    <a:pt x="63" y="33"/>
                  </a:cubicBezTo>
                  <a:cubicBezTo>
                    <a:pt x="60" y="31"/>
                    <a:pt x="57" y="30"/>
                    <a:pt x="53" y="29"/>
                  </a:cubicBezTo>
                  <a:cubicBezTo>
                    <a:pt x="50" y="29"/>
                    <a:pt x="47" y="29"/>
                    <a:pt x="44" y="30"/>
                  </a:cubicBezTo>
                  <a:cubicBezTo>
                    <a:pt x="41" y="30"/>
                    <a:pt x="38" y="32"/>
                    <a:pt x="35" y="35"/>
                  </a:cubicBezTo>
                  <a:cubicBezTo>
                    <a:pt x="32" y="38"/>
                    <a:pt x="30" y="41"/>
                    <a:pt x="30" y="44"/>
                  </a:cubicBezTo>
                  <a:cubicBezTo>
                    <a:pt x="29" y="47"/>
                    <a:pt x="29" y="50"/>
                    <a:pt x="29" y="54"/>
                  </a:cubicBezTo>
                  <a:cubicBezTo>
                    <a:pt x="30" y="57"/>
                    <a:pt x="31" y="60"/>
                    <a:pt x="33" y="63"/>
                  </a:cubicBezTo>
                  <a:cubicBezTo>
                    <a:pt x="35" y="66"/>
                    <a:pt x="37" y="69"/>
                    <a:pt x="40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75"/>
            <p:cNvSpPr>
              <a:spLocks noEditPoints="1"/>
            </p:cNvSpPr>
            <p:nvPr/>
          </p:nvSpPr>
          <p:spPr bwMode="auto">
            <a:xfrm>
              <a:off x="5910262" y="4892675"/>
              <a:ext cx="168275" cy="204788"/>
            </a:xfrm>
            <a:custGeom>
              <a:avLst/>
              <a:gdLst>
                <a:gd name="T0" fmla="*/ 100 w 110"/>
                <a:gd name="T1" fmla="*/ 70 h 133"/>
                <a:gd name="T2" fmla="*/ 87 w 110"/>
                <a:gd name="T3" fmla="*/ 79 h 133"/>
                <a:gd name="T4" fmla="*/ 72 w 110"/>
                <a:gd name="T5" fmla="*/ 79 h 133"/>
                <a:gd name="T6" fmla="*/ 105 w 110"/>
                <a:gd name="T7" fmla="*/ 112 h 133"/>
                <a:gd name="T8" fmla="*/ 83 w 110"/>
                <a:gd name="T9" fmla="*/ 133 h 133"/>
                <a:gd name="T10" fmla="*/ 0 w 110"/>
                <a:gd name="T11" fmla="*/ 50 h 133"/>
                <a:gd name="T12" fmla="*/ 19 w 110"/>
                <a:gd name="T13" fmla="*/ 31 h 133"/>
                <a:gd name="T14" fmla="*/ 28 w 110"/>
                <a:gd name="T15" fmla="*/ 40 h 133"/>
                <a:gd name="T16" fmla="*/ 28 w 110"/>
                <a:gd name="T17" fmla="*/ 25 h 133"/>
                <a:gd name="T18" fmla="*/ 37 w 110"/>
                <a:gd name="T19" fmla="*/ 11 h 133"/>
                <a:gd name="T20" fmla="*/ 50 w 110"/>
                <a:gd name="T21" fmla="*/ 3 h 133"/>
                <a:gd name="T22" fmla="*/ 65 w 110"/>
                <a:gd name="T23" fmla="*/ 0 h 133"/>
                <a:gd name="T24" fmla="*/ 81 w 110"/>
                <a:gd name="T25" fmla="*/ 4 h 133"/>
                <a:gd name="T26" fmla="*/ 95 w 110"/>
                <a:gd name="T27" fmla="*/ 14 h 133"/>
                <a:gd name="T28" fmla="*/ 105 w 110"/>
                <a:gd name="T29" fmla="*/ 29 h 133"/>
                <a:gd name="T30" fmla="*/ 110 w 110"/>
                <a:gd name="T31" fmla="*/ 44 h 133"/>
                <a:gd name="T32" fmla="*/ 108 w 110"/>
                <a:gd name="T33" fmla="*/ 58 h 133"/>
                <a:gd name="T34" fmla="*/ 100 w 110"/>
                <a:gd name="T35" fmla="*/ 70 h 133"/>
                <a:gd name="T36" fmla="*/ 75 w 110"/>
                <a:gd name="T37" fmla="*/ 60 h 133"/>
                <a:gd name="T38" fmla="*/ 78 w 110"/>
                <a:gd name="T39" fmla="*/ 55 h 133"/>
                <a:gd name="T40" fmla="*/ 79 w 110"/>
                <a:gd name="T41" fmla="*/ 48 h 133"/>
                <a:gd name="T42" fmla="*/ 77 w 110"/>
                <a:gd name="T43" fmla="*/ 42 h 133"/>
                <a:gd name="T44" fmla="*/ 73 w 110"/>
                <a:gd name="T45" fmla="*/ 36 h 133"/>
                <a:gd name="T46" fmla="*/ 61 w 110"/>
                <a:gd name="T47" fmla="*/ 30 h 133"/>
                <a:gd name="T48" fmla="*/ 49 w 110"/>
                <a:gd name="T49" fmla="*/ 35 h 133"/>
                <a:gd name="T50" fmla="*/ 45 w 110"/>
                <a:gd name="T51" fmla="*/ 52 h 133"/>
                <a:gd name="T52" fmla="*/ 55 w 110"/>
                <a:gd name="T53" fmla="*/ 62 h 133"/>
                <a:gd name="T54" fmla="*/ 66 w 110"/>
                <a:gd name="T55" fmla="*/ 64 h 133"/>
                <a:gd name="T56" fmla="*/ 75 w 110"/>
                <a:gd name="T57" fmla="*/ 6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133">
                  <a:moveTo>
                    <a:pt x="100" y="70"/>
                  </a:moveTo>
                  <a:cubicBezTo>
                    <a:pt x="96" y="75"/>
                    <a:pt x="92" y="78"/>
                    <a:pt x="87" y="79"/>
                  </a:cubicBezTo>
                  <a:cubicBezTo>
                    <a:pt x="82" y="80"/>
                    <a:pt x="77" y="80"/>
                    <a:pt x="72" y="79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35"/>
                    <a:pt x="27" y="30"/>
                    <a:pt x="28" y="25"/>
                  </a:cubicBezTo>
                  <a:cubicBezTo>
                    <a:pt x="30" y="20"/>
                    <a:pt x="32" y="16"/>
                    <a:pt x="37" y="11"/>
                  </a:cubicBezTo>
                  <a:cubicBezTo>
                    <a:pt x="41" y="7"/>
                    <a:pt x="45" y="4"/>
                    <a:pt x="50" y="3"/>
                  </a:cubicBezTo>
                  <a:cubicBezTo>
                    <a:pt x="55" y="1"/>
                    <a:pt x="60" y="0"/>
                    <a:pt x="65" y="0"/>
                  </a:cubicBezTo>
                  <a:cubicBezTo>
                    <a:pt x="70" y="1"/>
                    <a:pt x="75" y="2"/>
                    <a:pt x="81" y="4"/>
                  </a:cubicBezTo>
                  <a:cubicBezTo>
                    <a:pt x="86" y="7"/>
                    <a:pt x="90" y="10"/>
                    <a:pt x="95" y="14"/>
                  </a:cubicBezTo>
                  <a:cubicBezTo>
                    <a:pt x="99" y="19"/>
                    <a:pt x="103" y="23"/>
                    <a:pt x="105" y="29"/>
                  </a:cubicBezTo>
                  <a:cubicBezTo>
                    <a:pt x="108" y="34"/>
                    <a:pt x="109" y="39"/>
                    <a:pt x="110" y="44"/>
                  </a:cubicBezTo>
                  <a:cubicBezTo>
                    <a:pt x="110" y="49"/>
                    <a:pt x="110" y="53"/>
                    <a:pt x="108" y="58"/>
                  </a:cubicBezTo>
                  <a:cubicBezTo>
                    <a:pt x="107" y="63"/>
                    <a:pt x="104" y="67"/>
                    <a:pt x="100" y="70"/>
                  </a:cubicBezTo>
                  <a:close/>
                  <a:moveTo>
                    <a:pt x="75" y="60"/>
                  </a:moveTo>
                  <a:cubicBezTo>
                    <a:pt x="77" y="58"/>
                    <a:pt x="78" y="56"/>
                    <a:pt x="78" y="55"/>
                  </a:cubicBezTo>
                  <a:cubicBezTo>
                    <a:pt x="79" y="53"/>
                    <a:pt x="79" y="50"/>
                    <a:pt x="79" y="48"/>
                  </a:cubicBezTo>
                  <a:cubicBezTo>
                    <a:pt x="79" y="46"/>
                    <a:pt x="78" y="44"/>
                    <a:pt x="77" y="42"/>
                  </a:cubicBezTo>
                  <a:cubicBezTo>
                    <a:pt x="76" y="40"/>
                    <a:pt x="75" y="38"/>
                    <a:pt x="73" y="36"/>
                  </a:cubicBezTo>
                  <a:cubicBezTo>
                    <a:pt x="69" y="32"/>
                    <a:pt x="65" y="30"/>
                    <a:pt x="61" y="30"/>
                  </a:cubicBezTo>
                  <a:cubicBezTo>
                    <a:pt x="56" y="30"/>
                    <a:pt x="52" y="32"/>
                    <a:pt x="49" y="35"/>
                  </a:cubicBezTo>
                  <a:cubicBezTo>
                    <a:pt x="45" y="39"/>
                    <a:pt x="43" y="45"/>
                    <a:pt x="45" y="5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9" y="63"/>
                    <a:pt x="62" y="64"/>
                    <a:pt x="66" y="64"/>
                  </a:cubicBezTo>
                  <a:cubicBezTo>
                    <a:pt x="70" y="63"/>
                    <a:pt x="73" y="62"/>
                    <a:pt x="75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76"/>
            <p:cNvSpPr/>
            <p:nvPr/>
          </p:nvSpPr>
          <p:spPr bwMode="auto">
            <a:xfrm>
              <a:off x="5999162" y="4792662"/>
              <a:ext cx="171450" cy="139700"/>
            </a:xfrm>
            <a:custGeom>
              <a:avLst/>
              <a:gdLst>
                <a:gd name="T0" fmla="*/ 112 w 112"/>
                <a:gd name="T1" fmla="*/ 58 h 92"/>
                <a:gd name="T2" fmla="*/ 105 w 112"/>
                <a:gd name="T3" fmla="*/ 71 h 92"/>
                <a:gd name="T4" fmla="*/ 96 w 112"/>
                <a:gd name="T5" fmla="*/ 83 h 92"/>
                <a:gd name="T6" fmla="*/ 89 w 112"/>
                <a:gd name="T7" fmla="*/ 89 h 92"/>
                <a:gd name="T8" fmla="*/ 80 w 112"/>
                <a:gd name="T9" fmla="*/ 91 h 92"/>
                <a:gd name="T10" fmla="*/ 71 w 112"/>
                <a:gd name="T11" fmla="*/ 90 h 92"/>
                <a:gd name="T12" fmla="*/ 61 w 112"/>
                <a:gd name="T13" fmla="*/ 83 h 92"/>
                <a:gd name="T14" fmla="*/ 34 w 112"/>
                <a:gd name="T15" fmla="*/ 56 h 92"/>
                <a:gd name="T16" fmla="*/ 27 w 112"/>
                <a:gd name="T17" fmla="*/ 63 h 92"/>
                <a:gd name="T18" fmla="*/ 11 w 112"/>
                <a:gd name="T19" fmla="*/ 47 h 92"/>
                <a:gd name="T20" fmla="*/ 18 w 112"/>
                <a:gd name="T21" fmla="*/ 40 h 92"/>
                <a:gd name="T22" fmla="*/ 0 w 112"/>
                <a:gd name="T23" fmla="*/ 21 h 92"/>
                <a:gd name="T24" fmla="*/ 21 w 112"/>
                <a:gd name="T25" fmla="*/ 0 h 92"/>
                <a:gd name="T26" fmla="*/ 40 w 112"/>
                <a:gd name="T27" fmla="*/ 19 h 92"/>
                <a:gd name="T28" fmla="*/ 51 w 112"/>
                <a:gd name="T29" fmla="*/ 7 h 92"/>
                <a:gd name="T30" fmla="*/ 67 w 112"/>
                <a:gd name="T31" fmla="*/ 23 h 92"/>
                <a:gd name="T32" fmla="*/ 56 w 112"/>
                <a:gd name="T33" fmla="*/ 35 h 92"/>
                <a:gd name="T34" fmla="*/ 75 w 112"/>
                <a:gd name="T35" fmla="*/ 54 h 92"/>
                <a:gd name="T36" fmla="*/ 81 w 112"/>
                <a:gd name="T37" fmla="*/ 57 h 92"/>
                <a:gd name="T38" fmla="*/ 85 w 112"/>
                <a:gd name="T39" fmla="*/ 55 h 92"/>
                <a:gd name="T40" fmla="*/ 88 w 112"/>
                <a:gd name="T41" fmla="*/ 51 h 92"/>
                <a:gd name="T42" fmla="*/ 91 w 112"/>
                <a:gd name="T43" fmla="*/ 45 h 92"/>
                <a:gd name="T44" fmla="*/ 112 w 112"/>
                <a:gd name="T45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92">
                  <a:moveTo>
                    <a:pt x="112" y="58"/>
                  </a:moveTo>
                  <a:cubicBezTo>
                    <a:pt x="110" y="63"/>
                    <a:pt x="108" y="67"/>
                    <a:pt x="105" y="71"/>
                  </a:cubicBezTo>
                  <a:cubicBezTo>
                    <a:pt x="103" y="76"/>
                    <a:pt x="100" y="79"/>
                    <a:pt x="96" y="83"/>
                  </a:cubicBezTo>
                  <a:cubicBezTo>
                    <a:pt x="94" y="85"/>
                    <a:pt x="91" y="87"/>
                    <a:pt x="89" y="89"/>
                  </a:cubicBezTo>
                  <a:cubicBezTo>
                    <a:pt x="86" y="90"/>
                    <a:pt x="83" y="91"/>
                    <a:pt x="80" y="91"/>
                  </a:cubicBezTo>
                  <a:cubicBezTo>
                    <a:pt x="77" y="92"/>
                    <a:pt x="74" y="91"/>
                    <a:pt x="71" y="90"/>
                  </a:cubicBezTo>
                  <a:cubicBezTo>
                    <a:pt x="68" y="89"/>
                    <a:pt x="65" y="86"/>
                    <a:pt x="61" y="83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7" y="56"/>
                    <a:pt x="79" y="57"/>
                    <a:pt x="81" y="57"/>
                  </a:cubicBezTo>
                  <a:cubicBezTo>
                    <a:pt x="82" y="57"/>
                    <a:pt x="84" y="56"/>
                    <a:pt x="85" y="55"/>
                  </a:cubicBezTo>
                  <a:cubicBezTo>
                    <a:pt x="86" y="54"/>
                    <a:pt x="87" y="53"/>
                    <a:pt x="88" y="51"/>
                  </a:cubicBezTo>
                  <a:cubicBezTo>
                    <a:pt x="89" y="49"/>
                    <a:pt x="90" y="47"/>
                    <a:pt x="91" y="45"/>
                  </a:cubicBezTo>
                  <a:cubicBezTo>
                    <a:pt x="112" y="58"/>
                    <a:pt x="112" y="58"/>
                    <a:pt x="112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77"/>
            <p:cNvSpPr>
              <a:spLocks noEditPoints="1"/>
            </p:cNvSpPr>
            <p:nvPr/>
          </p:nvSpPr>
          <p:spPr bwMode="auto">
            <a:xfrm>
              <a:off x="6059487" y="4718050"/>
              <a:ext cx="157163" cy="160338"/>
            </a:xfrm>
            <a:custGeom>
              <a:avLst/>
              <a:gdLst>
                <a:gd name="T0" fmla="*/ 79 w 99"/>
                <a:gd name="T1" fmla="*/ 101 h 101"/>
                <a:gd name="T2" fmla="*/ 22 w 99"/>
                <a:gd name="T3" fmla="*/ 43 h 101"/>
                <a:gd name="T4" fmla="*/ 42 w 99"/>
                <a:gd name="T5" fmla="*/ 23 h 101"/>
                <a:gd name="T6" fmla="*/ 99 w 99"/>
                <a:gd name="T7" fmla="*/ 79 h 101"/>
                <a:gd name="T8" fmla="*/ 79 w 99"/>
                <a:gd name="T9" fmla="*/ 101 h 101"/>
                <a:gd name="T10" fmla="*/ 79 w 99"/>
                <a:gd name="T11" fmla="*/ 101 h 101"/>
                <a:gd name="T12" fmla="*/ 17 w 99"/>
                <a:gd name="T13" fmla="*/ 38 h 101"/>
                <a:gd name="T14" fmla="*/ 0 w 99"/>
                <a:gd name="T15" fmla="*/ 21 h 101"/>
                <a:gd name="T16" fmla="*/ 20 w 99"/>
                <a:gd name="T17" fmla="*/ 0 h 101"/>
                <a:gd name="T18" fmla="*/ 37 w 99"/>
                <a:gd name="T19" fmla="*/ 18 h 101"/>
                <a:gd name="T20" fmla="*/ 17 w 99"/>
                <a:gd name="T21" fmla="*/ 38 h 101"/>
                <a:gd name="T22" fmla="*/ 17 w 99"/>
                <a:gd name="T23" fmla="*/ 3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101">
                  <a:moveTo>
                    <a:pt x="79" y="101"/>
                  </a:moveTo>
                  <a:lnTo>
                    <a:pt x="22" y="43"/>
                  </a:lnTo>
                  <a:lnTo>
                    <a:pt x="42" y="23"/>
                  </a:lnTo>
                  <a:lnTo>
                    <a:pt x="99" y="79"/>
                  </a:lnTo>
                  <a:lnTo>
                    <a:pt x="79" y="101"/>
                  </a:lnTo>
                  <a:lnTo>
                    <a:pt x="79" y="101"/>
                  </a:lnTo>
                  <a:close/>
                  <a:moveTo>
                    <a:pt x="17" y="38"/>
                  </a:moveTo>
                  <a:lnTo>
                    <a:pt x="0" y="21"/>
                  </a:lnTo>
                  <a:lnTo>
                    <a:pt x="20" y="0"/>
                  </a:lnTo>
                  <a:lnTo>
                    <a:pt x="37" y="18"/>
                  </a:lnTo>
                  <a:lnTo>
                    <a:pt x="17" y="38"/>
                  </a:lnTo>
                  <a:lnTo>
                    <a:pt x="17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78"/>
            <p:cNvSpPr>
              <a:spLocks noEditPoints="1"/>
            </p:cNvSpPr>
            <p:nvPr/>
          </p:nvSpPr>
          <p:spPr bwMode="auto">
            <a:xfrm>
              <a:off x="6162674" y="4668837"/>
              <a:ext cx="139700" cy="138113"/>
            </a:xfrm>
            <a:custGeom>
              <a:avLst/>
              <a:gdLst>
                <a:gd name="T0" fmla="*/ 77 w 91"/>
                <a:gd name="T1" fmla="*/ 76 h 91"/>
                <a:gd name="T2" fmla="*/ 60 w 91"/>
                <a:gd name="T3" fmla="*/ 88 h 91"/>
                <a:gd name="T4" fmla="*/ 43 w 91"/>
                <a:gd name="T5" fmla="*/ 91 h 91"/>
                <a:gd name="T6" fmla="*/ 27 w 91"/>
                <a:gd name="T7" fmla="*/ 88 h 91"/>
                <a:gd name="T8" fmla="*/ 13 w 91"/>
                <a:gd name="T9" fmla="*/ 78 h 91"/>
                <a:gd name="T10" fmla="*/ 4 w 91"/>
                <a:gd name="T11" fmla="*/ 64 h 91"/>
                <a:gd name="T12" fmla="*/ 0 w 91"/>
                <a:gd name="T13" fmla="*/ 48 h 91"/>
                <a:gd name="T14" fmla="*/ 4 w 91"/>
                <a:gd name="T15" fmla="*/ 31 h 91"/>
                <a:gd name="T16" fmla="*/ 15 w 91"/>
                <a:gd name="T17" fmla="*/ 15 h 91"/>
                <a:gd name="T18" fmla="*/ 32 w 91"/>
                <a:gd name="T19" fmla="*/ 4 h 91"/>
                <a:gd name="T20" fmla="*/ 49 w 91"/>
                <a:gd name="T21" fmla="*/ 0 h 91"/>
                <a:gd name="T22" fmla="*/ 65 w 91"/>
                <a:gd name="T23" fmla="*/ 4 h 91"/>
                <a:gd name="T24" fmla="*/ 78 w 91"/>
                <a:gd name="T25" fmla="*/ 13 h 91"/>
                <a:gd name="T26" fmla="*/ 88 w 91"/>
                <a:gd name="T27" fmla="*/ 27 h 91"/>
                <a:gd name="T28" fmla="*/ 91 w 91"/>
                <a:gd name="T29" fmla="*/ 43 h 91"/>
                <a:gd name="T30" fmla="*/ 88 w 91"/>
                <a:gd name="T31" fmla="*/ 60 h 91"/>
                <a:gd name="T32" fmla="*/ 77 w 91"/>
                <a:gd name="T33" fmla="*/ 76 h 91"/>
                <a:gd name="T34" fmla="*/ 35 w 91"/>
                <a:gd name="T35" fmla="*/ 56 h 91"/>
                <a:gd name="T36" fmla="*/ 48 w 91"/>
                <a:gd name="T37" fmla="*/ 63 h 91"/>
                <a:gd name="T38" fmla="*/ 59 w 91"/>
                <a:gd name="T39" fmla="*/ 58 h 91"/>
                <a:gd name="T40" fmla="*/ 63 w 91"/>
                <a:gd name="T41" fmla="*/ 47 h 91"/>
                <a:gd name="T42" fmla="*/ 56 w 91"/>
                <a:gd name="T43" fmla="*/ 35 h 91"/>
                <a:gd name="T44" fmla="*/ 44 w 91"/>
                <a:gd name="T45" fmla="*/ 29 h 91"/>
                <a:gd name="T46" fmla="*/ 33 w 91"/>
                <a:gd name="T47" fmla="*/ 33 h 91"/>
                <a:gd name="T48" fmla="*/ 29 w 91"/>
                <a:gd name="T49" fmla="*/ 44 h 91"/>
                <a:gd name="T50" fmla="*/ 35 w 91"/>
                <a:gd name="T51" fmla="*/ 5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91">
                  <a:moveTo>
                    <a:pt x="77" y="76"/>
                  </a:moveTo>
                  <a:cubicBezTo>
                    <a:pt x="71" y="82"/>
                    <a:pt x="66" y="85"/>
                    <a:pt x="60" y="88"/>
                  </a:cubicBezTo>
                  <a:cubicBezTo>
                    <a:pt x="54" y="90"/>
                    <a:pt x="49" y="91"/>
                    <a:pt x="43" y="91"/>
                  </a:cubicBezTo>
                  <a:cubicBezTo>
                    <a:pt x="38" y="91"/>
                    <a:pt x="32" y="90"/>
                    <a:pt x="27" y="88"/>
                  </a:cubicBezTo>
                  <a:cubicBezTo>
                    <a:pt x="22" y="85"/>
                    <a:pt x="17" y="82"/>
                    <a:pt x="13" y="78"/>
                  </a:cubicBezTo>
                  <a:cubicBezTo>
                    <a:pt x="9" y="74"/>
                    <a:pt x="6" y="69"/>
                    <a:pt x="4" y="64"/>
                  </a:cubicBezTo>
                  <a:cubicBezTo>
                    <a:pt x="2" y="59"/>
                    <a:pt x="0" y="54"/>
                    <a:pt x="0" y="48"/>
                  </a:cubicBezTo>
                  <a:cubicBezTo>
                    <a:pt x="0" y="43"/>
                    <a:pt x="1" y="37"/>
                    <a:pt x="4" y="31"/>
                  </a:cubicBezTo>
                  <a:cubicBezTo>
                    <a:pt x="6" y="26"/>
                    <a:pt x="10" y="20"/>
                    <a:pt x="15" y="15"/>
                  </a:cubicBezTo>
                  <a:cubicBezTo>
                    <a:pt x="20" y="10"/>
                    <a:pt x="26" y="6"/>
                    <a:pt x="32" y="4"/>
                  </a:cubicBezTo>
                  <a:cubicBezTo>
                    <a:pt x="37" y="1"/>
                    <a:pt x="43" y="0"/>
                    <a:pt x="49" y="0"/>
                  </a:cubicBezTo>
                  <a:cubicBezTo>
                    <a:pt x="54" y="0"/>
                    <a:pt x="59" y="1"/>
                    <a:pt x="65" y="4"/>
                  </a:cubicBezTo>
                  <a:cubicBezTo>
                    <a:pt x="70" y="6"/>
                    <a:pt x="74" y="9"/>
                    <a:pt x="78" y="13"/>
                  </a:cubicBezTo>
                  <a:cubicBezTo>
                    <a:pt x="82" y="17"/>
                    <a:pt x="85" y="22"/>
                    <a:pt x="88" y="27"/>
                  </a:cubicBezTo>
                  <a:cubicBezTo>
                    <a:pt x="90" y="32"/>
                    <a:pt x="91" y="37"/>
                    <a:pt x="91" y="43"/>
                  </a:cubicBezTo>
                  <a:cubicBezTo>
                    <a:pt x="91" y="49"/>
                    <a:pt x="90" y="54"/>
                    <a:pt x="88" y="60"/>
                  </a:cubicBezTo>
                  <a:cubicBezTo>
                    <a:pt x="86" y="66"/>
                    <a:pt x="82" y="71"/>
                    <a:pt x="77" y="76"/>
                  </a:cubicBezTo>
                  <a:close/>
                  <a:moveTo>
                    <a:pt x="35" y="56"/>
                  </a:moveTo>
                  <a:cubicBezTo>
                    <a:pt x="39" y="60"/>
                    <a:pt x="43" y="62"/>
                    <a:pt x="48" y="63"/>
                  </a:cubicBezTo>
                  <a:cubicBezTo>
                    <a:pt x="52" y="63"/>
                    <a:pt x="55" y="61"/>
                    <a:pt x="59" y="58"/>
                  </a:cubicBezTo>
                  <a:cubicBezTo>
                    <a:pt x="62" y="55"/>
                    <a:pt x="63" y="52"/>
                    <a:pt x="63" y="47"/>
                  </a:cubicBezTo>
                  <a:cubicBezTo>
                    <a:pt x="62" y="43"/>
                    <a:pt x="60" y="39"/>
                    <a:pt x="56" y="35"/>
                  </a:cubicBezTo>
                  <a:cubicBezTo>
                    <a:pt x="52" y="31"/>
                    <a:pt x="48" y="29"/>
                    <a:pt x="44" y="29"/>
                  </a:cubicBezTo>
                  <a:cubicBezTo>
                    <a:pt x="40" y="28"/>
                    <a:pt x="36" y="30"/>
                    <a:pt x="33" y="33"/>
                  </a:cubicBezTo>
                  <a:cubicBezTo>
                    <a:pt x="30" y="36"/>
                    <a:pt x="29" y="40"/>
                    <a:pt x="29" y="44"/>
                  </a:cubicBezTo>
                  <a:cubicBezTo>
                    <a:pt x="29" y="48"/>
                    <a:pt x="31" y="52"/>
                    <a:pt x="35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79"/>
            <p:cNvSpPr/>
            <p:nvPr/>
          </p:nvSpPr>
          <p:spPr bwMode="auto">
            <a:xfrm>
              <a:off x="6248399" y="4552950"/>
              <a:ext cx="182563" cy="168275"/>
            </a:xfrm>
            <a:custGeom>
              <a:avLst/>
              <a:gdLst>
                <a:gd name="T0" fmla="*/ 119 w 119"/>
                <a:gd name="T1" fmla="*/ 51 h 110"/>
                <a:gd name="T2" fmla="*/ 97 w 119"/>
                <a:gd name="T3" fmla="*/ 72 h 110"/>
                <a:gd name="T4" fmla="*/ 64 w 119"/>
                <a:gd name="T5" fmla="*/ 39 h 110"/>
                <a:gd name="T6" fmla="*/ 56 w 119"/>
                <a:gd name="T7" fmla="*/ 34 h 110"/>
                <a:gd name="T8" fmla="*/ 49 w 119"/>
                <a:gd name="T9" fmla="*/ 37 h 110"/>
                <a:gd name="T10" fmla="*/ 46 w 119"/>
                <a:gd name="T11" fmla="*/ 45 h 110"/>
                <a:gd name="T12" fmla="*/ 48 w 119"/>
                <a:gd name="T13" fmla="*/ 56 h 110"/>
                <a:gd name="T14" fmla="*/ 81 w 119"/>
                <a:gd name="T15" fmla="*/ 89 h 110"/>
                <a:gd name="T16" fmla="*/ 59 w 119"/>
                <a:gd name="T17" fmla="*/ 110 h 110"/>
                <a:gd name="T18" fmla="*/ 0 w 119"/>
                <a:gd name="T19" fmla="*/ 51 h 110"/>
                <a:gd name="T20" fmla="*/ 19 w 119"/>
                <a:gd name="T21" fmla="*/ 32 h 110"/>
                <a:gd name="T22" fmla="*/ 28 w 119"/>
                <a:gd name="T23" fmla="*/ 41 h 110"/>
                <a:gd name="T24" fmla="*/ 30 w 119"/>
                <a:gd name="T25" fmla="*/ 24 h 110"/>
                <a:gd name="T26" fmla="*/ 41 w 119"/>
                <a:gd name="T27" fmla="*/ 8 h 110"/>
                <a:gd name="T28" fmla="*/ 52 w 119"/>
                <a:gd name="T29" fmla="*/ 1 h 110"/>
                <a:gd name="T30" fmla="*/ 63 w 119"/>
                <a:gd name="T31" fmla="*/ 1 h 110"/>
                <a:gd name="T32" fmla="*/ 73 w 119"/>
                <a:gd name="T33" fmla="*/ 6 h 110"/>
                <a:gd name="T34" fmla="*/ 80 w 119"/>
                <a:gd name="T35" fmla="*/ 12 h 110"/>
                <a:gd name="T36" fmla="*/ 119 w 119"/>
                <a:gd name="T37" fmla="*/ 5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110">
                  <a:moveTo>
                    <a:pt x="119" y="51"/>
                  </a:moveTo>
                  <a:cubicBezTo>
                    <a:pt x="97" y="72"/>
                    <a:pt x="97" y="72"/>
                    <a:pt x="97" y="72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1" y="36"/>
                    <a:pt x="58" y="34"/>
                    <a:pt x="56" y="34"/>
                  </a:cubicBezTo>
                  <a:cubicBezTo>
                    <a:pt x="53" y="34"/>
                    <a:pt x="51" y="35"/>
                    <a:pt x="49" y="37"/>
                  </a:cubicBezTo>
                  <a:cubicBezTo>
                    <a:pt x="48" y="39"/>
                    <a:pt x="46" y="42"/>
                    <a:pt x="46" y="45"/>
                  </a:cubicBezTo>
                  <a:cubicBezTo>
                    <a:pt x="46" y="49"/>
                    <a:pt x="46" y="52"/>
                    <a:pt x="48" y="56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35"/>
                    <a:pt x="28" y="30"/>
                    <a:pt x="30" y="24"/>
                  </a:cubicBezTo>
                  <a:cubicBezTo>
                    <a:pt x="32" y="19"/>
                    <a:pt x="35" y="14"/>
                    <a:pt x="41" y="8"/>
                  </a:cubicBezTo>
                  <a:cubicBezTo>
                    <a:pt x="45" y="4"/>
                    <a:pt x="49" y="2"/>
                    <a:pt x="52" y="1"/>
                  </a:cubicBezTo>
                  <a:cubicBezTo>
                    <a:pt x="56" y="0"/>
                    <a:pt x="60" y="0"/>
                    <a:pt x="63" y="1"/>
                  </a:cubicBezTo>
                  <a:cubicBezTo>
                    <a:pt x="67" y="2"/>
                    <a:pt x="70" y="4"/>
                    <a:pt x="73" y="6"/>
                  </a:cubicBezTo>
                  <a:cubicBezTo>
                    <a:pt x="75" y="8"/>
                    <a:pt x="78" y="10"/>
                    <a:pt x="80" y="12"/>
                  </a:cubicBezTo>
                  <a:cubicBezTo>
                    <a:pt x="119" y="51"/>
                    <a:pt x="119" y="51"/>
                    <a:pt x="11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80"/>
            <p:cNvSpPr>
              <a:spLocks noEditPoints="1"/>
            </p:cNvSpPr>
            <p:nvPr/>
          </p:nvSpPr>
          <p:spPr bwMode="auto">
            <a:xfrm>
              <a:off x="6364287" y="4376737"/>
              <a:ext cx="198438" cy="198438"/>
            </a:xfrm>
            <a:custGeom>
              <a:avLst/>
              <a:gdLst>
                <a:gd name="T0" fmla="*/ 80 w 129"/>
                <a:gd name="T1" fmla="*/ 129 h 129"/>
                <a:gd name="T2" fmla="*/ 0 w 129"/>
                <a:gd name="T3" fmla="*/ 49 h 129"/>
                <a:gd name="T4" fmla="*/ 31 w 129"/>
                <a:gd name="T5" fmla="*/ 18 h 129"/>
                <a:gd name="T6" fmla="*/ 51 w 129"/>
                <a:gd name="T7" fmla="*/ 4 h 129"/>
                <a:gd name="T8" fmla="*/ 73 w 129"/>
                <a:gd name="T9" fmla="*/ 0 h 129"/>
                <a:gd name="T10" fmla="*/ 93 w 129"/>
                <a:gd name="T11" fmla="*/ 5 h 129"/>
                <a:gd name="T12" fmla="*/ 111 w 129"/>
                <a:gd name="T13" fmla="*/ 18 h 129"/>
                <a:gd name="T14" fmla="*/ 125 w 129"/>
                <a:gd name="T15" fmla="*/ 37 h 129"/>
                <a:gd name="T16" fmla="*/ 129 w 129"/>
                <a:gd name="T17" fmla="*/ 58 h 129"/>
                <a:gd name="T18" fmla="*/ 124 w 129"/>
                <a:gd name="T19" fmla="*/ 79 h 129"/>
                <a:gd name="T20" fmla="*/ 111 w 129"/>
                <a:gd name="T21" fmla="*/ 98 h 129"/>
                <a:gd name="T22" fmla="*/ 80 w 129"/>
                <a:gd name="T23" fmla="*/ 129 h 129"/>
                <a:gd name="T24" fmla="*/ 89 w 129"/>
                <a:gd name="T25" fmla="*/ 40 h 129"/>
                <a:gd name="T26" fmla="*/ 79 w 129"/>
                <a:gd name="T27" fmla="*/ 33 h 129"/>
                <a:gd name="T28" fmla="*/ 69 w 129"/>
                <a:gd name="T29" fmla="*/ 30 h 129"/>
                <a:gd name="T30" fmla="*/ 59 w 129"/>
                <a:gd name="T31" fmla="*/ 31 h 129"/>
                <a:gd name="T32" fmla="*/ 50 w 129"/>
                <a:gd name="T33" fmla="*/ 37 h 129"/>
                <a:gd name="T34" fmla="*/ 41 w 129"/>
                <a:gd name="T35" fmla="*/ 46 h 129"/>
                <a:gd name="T36" fmla="*/ 83 w 129"/>
                <a:gd name="T37" fmla="*/ 88 h 129"/>
                <a:gd name="T38" fmla="*/ 92 w 129"/>
                <a:gd name="T39" fmla="*/ 79 h 129"/>
                <a:gd name="T40" fmla="*/ 98 w 129"/>
                <a:gd name="T41" fmla="*/ 70 h 129"/>
                <a:gd name="T42" fmla="*/ 99 w 129"/>
                <a:gd name="T43" fmla="*/ 60 h 129"/>
                <a:gd name="T44" fmla="*/ 96 w 129"/>
                <a:gd name="T45" fmla="*/ 49 h 129"/>
                <a:gd name="T46" fmla="*/ 89 w 129"/>
                <a:gd name="T4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9" h="129">
                  <a:moveTo>
                    <a:pt x="80" y="12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7" y="11"/>
                    <a:pt x="44" y="7"/>
                    <a:pt x="51" y="4"/>
                  </a:cubicBezTo>
                  <a:cubicBezTo>
                    <a:pt x="59" y="1"/>
                    <a:pt x="66" y="0"/>
                    <a:pt x="73" y="0"/>
                  </a:cubicBezTo>
                  <a:cubicBezTo>
                    <a:pt x="80" y="0"/>
                    <a:pt x="86" y="2"/>
                    <a:pt x="93" y="5"/>
                  </a:cubicBezTo>
                  <a:cubicBezTo>
                    <a:pt x="99" y="8"/>
                    <a:pt x="105" y="12"/>
                    <a:pt x="111" y="18"/>
                  </a:cubicBezTo>
                  <a:cubicBezTo>
                    <a:pt x="117" y="24"/>
                    <a:pt x="122" y="30"/>
                    <a:pt x="125" y="37"/>
                  </a:cubicBezTo>
                  <a:cubicBezTo>
                    <a:pt x="128" y="44"/>
                    <a:pt x="129" y="51"/>
                    <a:pt x="129" y="58"/>
                  </a:cubicBezTo>
                  <a:cubicBezTo>
                    <a:pt x="129" y="65"/>
                    <a:pt x="127" y="72"/>
                    <a:pt x="124" y="79"/>
                  </a:cubicBezTo>
                  <a:cubicBezTo>
                    <a:pt x="121" y="85"/>
                    <a:pt x="117" y="92"/>
                    <a:pt x="111" y="98"/>
                  </a:cubicBezTo>
                  <a:cubicBezTo>
                    <a:pt x="80" y="129"/>
                    <a:pt x="80" y="129"/>
                    <a:pt x="80" y="129"/>
                  </a:cubicBezTo>
                  <a:close/>
                  <a:moveTo>
                    <a:pt x="89" y="40"/>
                  </a:moveTo>
                  <a:cubicBezTo>
                    <a:pt x="86" y="37"/>
                    <a:pt x="82" y="34"/>
                    <a:pt x="79" y="33"/>
                  </a:cubicBezTo>
                  <a:cubicBezTo>
                    <a:pt x="76" y="31"/>
                    <a:pt x="72" y="30"/>
                    <a:pt x="69" y="30"/>
                  </a:cubicBezTo>
                  <a:cubicBezTo>
                    <a:pt x="66" y="29"/>
                    <a:pt x="62" y="30"/>
                    <a:pt x="59" y="31"/>
                  </a:cubicBezTo>
                  <a:cubicBezTo>
                    <a:pt x="56" y="32"/>
                    <a:pt x="53" y="34"/>
                    <a:pt x="50" y="37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4" y="76"/>
                    <a:pt x="96" y="73"/>
                    <a:pt x="98" y="70"/>
                  </a:cubicBezTo>
                  <a:cubicBezTo>
                    <a:pt x="99" y="66"/>
                    <a:pt x="99" y="63"/>
                    <a:pt x="99" y="60"/>
                  </a:cubicBezTo>
                  <a:cubicBezTo>
                    <a:pt x="99" y="56"/>
                    <a:pt x="98" y="53"/>
                    <a:pt x="96" y="49"/>
                  </a:cubicBezTo>
                  <a:cubicBezTo>
                    <a:pt x="94" y="46"/>
                    <a:pt x="92" y="43"/>
                    <a:pt x="89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1" name="Freeform 566"/>
            <p:cNvSpPr/>
            <p:nvPr/>
          </p:nvSpPr>
          <p:spPr bwMode="auto">
            <a:xfrm>
              <a:off x="5726112" y="2865437"/>
              <a:ext cx="328613" cy="246063"/>
            </a:xfrm>
            <a:custGeom>
              <a:avLst/>
              <a:gdLst>
                <a:gd name="T0" fmla="*/ 0 w 214"/>
                <a:gd name="T1" fmla="*/ 85 h 161"/>
                <a:gd name="T2" fmla="*/ 205 w 214"/>
                <a:gd name="T3" fmla="*/ 0 h 161"/>
                <a:gd name="T4" fmla="*/ 214 w 214"/>
                <a:gd name="T5" fmla="*/ 98 h 161"/>
                <a:gd name="T6" fmla="*/ 63 w 214"/>
                <a:gd name="T7" fmla="*/ 161 h 161"/>
                <a:gd name="T8" fmla="*/ 0 w 214"/>
                <a:gd name="T9" fmla="*/ 8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61">
                  <a:moveTo>
                    <a:pt x="0" y="85"/>
                  </a:moveTo>
                  <a:cubicBezTo>
                    <a:pt x="58" y="37"/>
                    <a:pt x="130" y="7"/>
                    <a:pt x="205" y="0"/>
                  </a:cubicBezTo>
                  <a:cubicBezTo>
                    <a:pt x="214" y="98"/>
                    <a:pt x="214" y="98"/>
                    <a:pt x="214" y="98"/>
                  </a:cubicBezTo>
                  <a:cubicBezTo>
                    <a:pt x="158" y="103"/>
                    <a:pt x="106" y="125"/>
                    <a:pt x="63" y="161"/>
                  </a:cubicBezTo>
                  <a:cubicBezTo>
                    <a:pt x="0" y="85"/>
                    <a:pt x="0" y="85"/>
                    <a:pt x="0" y="85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2" name="Freeform 567"/>
            <p:cNvSpPr/>
            <p:nvPr/>
          </p:nvSpPr>
          <p:spPr bwMode="auto">
            <a:xfrm>
              <a:off x="5527675" y="3068637"/>
              <a:ext cx="242888" cy="323850"/>
            </a:xfrm>
            <a:custGeom>
              <a:avLst/>
              <a:gdLst>
                <a:gd name="T0" fmla="*/ 0 w 159"/>
                <a:gd name="T1" fmla="*/ 203 h 212"/>
                <a:gd name="T2" fmla="*/ 84 w 159"/>
                <a:gd name="T3" fmla="*/ 0 h 212"/>
                <a:gd name="T4" fmla="*/ 159 w 159"/>
                <a:gd name="T5" fmla="*/ 63 h 212"/>
                <a:gd name="T6" fmla="*/ 98 w 159"/>
                <a:gd name="T7" fmla="*/ 212 h 212"/>
                <a:gd name="T8" fmla="*/ 0 w 159"/>
                <a:gd name="T9" fmla="*/ 20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12">
                  <a:moveTo>
                    <a:pt x="0" y="203"/>
                  </a:moveTo>
                  <a:cubicBezTo>
                    <a:pt x="7" y="129"/>
                    <a:pt x="36" y="58"/>
                    <a:pt x="84" y="0"/>
                  </a:cubicBezTo>
                  <a:cubicBezTo>
                    <a:pt x="159" y="63"/>
                    <a:pt x="159" y="63"/>
                    <a:pt x="159" y="63"/>
                  </a:cubicBezTo>
                  <a:cubicBezTo>
                    <a:pt x="124" y="105"/>
                    <a:pt x="102" y="157"/>
                    <a:pt x="98" y="212"/>
                  </a:cubicBezTo>
                  <a:cubicBezTo>
                    <a:pt x="0" y="203"/>
                    <a:pt x="0" y="203"/>
                    <a:pt x="0" y="203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3" name="Freeform 568"/>
            <p:cNvSpPr/>
            <p:nvPr/>
          </p:nvSpPr>
          <p:spPr bwMode="auto">
            <a:xfrm>
              <a:off x="6126162" y="2865437"/>
              <a:ext cx="327025" cy="246063"/>
            </a:xfrm>
            <a:custGeom>
              <a:avLst/>
              <a:gdLst>
                <a:gd name="T0" fmla="*/ 151 w 214"/>
                <a:gd name="T1" fmla="*/ 161 h 161"/>
                <a:gd name="T2" fmla="*/ 0 w 214"/>
                <a:gd name="T3" fmla="*/ 98 h 161"/>
                <a:gd name="T4" fmla="*/ 9 w 214"/>
                <a:gd name="T5" fmla="*/ 0 h 161"/>
                <a:gd name="T6" fmla="*/ 214 w 214"/>
                <a:gd name="T7" fmla="*/ 85 h 161"/>
                <a:gd name="T8" fmla="*/ 151 w 214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61">
                  <a:moveTo>
                    <a:pt x="151" y="161"/>
                  </a:moveTo>
                  <a:cubicBezTo>
                    <a:pt x="108" y="125"/>
                    <a:pt x="56" y="103"/>
                    <a:pt x="0" y="9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4" y="7"/>
                    <a:pt x="156" y="37"/>
                    <a:pt x="214" y="85"/>
                  </a:cubicBezTo>
                  <a:cubicBezTo>
                    <a:pt x="151" y="161"/>
                    <a:pt x="151" y="161"/>
                    <a:pt x="151" y="161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4" name="Freeform 569"/>
            <p:cNvSpPr/>
            <p:nvPr/>
          </p:nvSpPr>
          <p:spPr bwMode="auto">
            <a:xfrm>
              <a:off x="6408737" y="3068637"/>
              <a:ext cx="244475" cy="323850"/>
            </a:xfrm>
            <a:custGeom>
              <a:avLst/>
              <a:gdLst>
                <a:gd name="T0" fmla="*/ 62 w 159"/>
                <a:gd name="T1" fmla="*/ 212 h 212"/>
                <a:gd name="T2" fmla="*/ 0 w 159"/>
                <a:gd name="T3" fmla="*/ 63 h 212"/>
                <a:gd name="T4" fmla="*/ 75 w 159"/>
                <a:gd name="T5" fmla="*/ 0 h 212"/>
                <a:gd name="T6" fmla="*/ 159 w 159"/>
                <a:gd name="T7" fmla="*/ 203 h 212"/>
                <a:gd name="T8" fmla="*/ 62 w 159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12">
                  <a:moveTo>
                    <a:pt x="62" y="212"/>
                  </a:moveTo>
                  <a:cubicBezTo>
                    <a:pt x="57" y="157"/>
                    <a:pt x="35" y="105"/>
                    <a:pt x="0" y="6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3" y="58"/>
                    <a:pt x="152" y="129"/>
                    <a:pt x="159" y="203"/>
                  </a:cubicBezTo>
                  <a:cubicBezTo>
                    <a:pt x="62" y="212"/>
                    <a:pt x="62" y="212"/>
                    <a:pt x="62" y="212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5" name="Freeform 570"/>
            <p:cNvSpPr/>
            <p:nvPr/>
          </p:nvSpPr>
          <p:spPr bwMode="auto">
            <a:xfrm>
              <a:off x="5726112" y="3746500"/>
              <a:ext cx="328613" cy="244475"/>
            </a:xfrm>
            <a:custGeom>
              <a:avLst/>
              <a:gdLst>
                <a:gd name="T0" fmla="*/ 63 w 214"/>
                <a:gd name="T1" fmla="*/ 0 h 160"/>
                <a:gd name="T2" fmla="*/ 214 w 214"/>
                <a:gd name="T3" fmla="*/ 62 h 160"/>
                <a:gd name="T4" fmla="*/ 205 w 214"/>
                <a:gd name="T5" fmla="*/ 160 h 160"/>
                <a:gd name="T6" fmla="*/ 0 w 214"/>
                <a:gd name="T7" fmla="*/ 75 h 160"/>
                <a:gd name="T8" fmla="*/ 63 w 214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60">
                  <a:moveTo>
                    <a:pt x="63" y="0"/>
                  </a:moveTo>
                  <a:cubicBezTo>
                    <a:pt x="106" y="36"/>
                    <a:pt x="158" y="57"/>
                    <a:pt x="214" y="62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130" y="153"/>
                    <a:pt x="58" y="123"/>
                    <a:pt x="0" y="75"/>
                  </a:cubicBezTo>
                  <a:cubicBezTo>
                    <a:pt x="63" y="0"/>
                    <a:pt x="63" y="0"/>
                    <a:pt x="63" y="0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6" name="Freeform 571"/>
            <p:cNvSpPr/>
            <p:nvPr/>
          </p:nvSpPr>
          <p:spPr bwMode="auto">
            <a:xfrm>
              <a:off x="5527675" y="3463925"/>
              <a:ext cx="242888" cy="325438"/>
            </a:xfrm>
            <a:custGeom>
              <a:avLst/>
              <a:gdLst>
                <a:gd name="T0" fmla="*/ 98 w 159"/>
                <a:gd name="T1" fmla="*/ 0 h 212"/>
                <a:gd name="T2" fmla="*/ 159 w 159"/>
                <a:gd name="T3" fmla="*/ 149 h 212"/>
                <a:gd name="T4" fmla="*/ 84 w 159"/>
                <a:gd name="T5" fmla="*/ 212 h 212"/>
                <a:gd name="T6" fmla="*/ 0 w 159"/>
                <a:gd name="T7" fmla="*/ 9 h 212"/>
                <a:gd name="T8" fmla="*/ 98 w 159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12">
                  <a:moveTo>
                    <a:pt x="98" y="0"/>
                  </a:moveTo>
                  <a:cubicBezTo>
                    <a:pt x="102" y="55"/>
                    <a:pt x="124" y="107"/>
                    <a:pt x="159" y="149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36" y="154"/>
                    <a:pt x="7" y="84"/>
                    <a:pt x="0" y="9"/>
                  </a:cubicBezTo>
                  <a:cubicBezTo>
                    <a:pt x="98" y="0"/>
                    <a:pt x="98" y="0"/>
                    <a:pt x="98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7" name="Freeform 572"/>
            <p:cNvSpPr/>
            <p:nvPr/>
          </p:nvSpPr>
          <p:spPr bwMode="auto">
            <a:xfrm>
              <a:off x="6126162" y="3746500"/>
              <a:ext cx="327025" cy="244475"/>
            </a:xfrm>
            <a:custGeom>
              <a:avLst/>
              <a:gdLst>
                <a:gd name="T0" fmla="*/ 214 w 214"/>
                <a:gd name="T1" fmla="*/ 75 h 160"/>
                <a:gd name="T2" fmla="*/ 9 w 214"/>
                <a:gd name="T3" fmla="*/ 160 h 160"/>
                <a:gd name="T4" fmla="*/ 0 w 214"/>
                <a:gd name="T5" fmla="*/ 62 h 160"/>
                <a:gd name="T6" fmla="*/ 151 w 214"/>
                <a:gd name="T7" fmla="*/ 0 h 160"/>
                <a:gd name="T8" fmla="*/ 214 w 214"/>
                <a:gd name="T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60">
                  <a:moveTo>
                    <a:pt x="214" y="75"/>
                  </a:moveTo>
                  <a:cubicBezTo>
                    <a:pt x="156" y="123"/>
                    <a:pt x="84" y="153"/>
                    <a:pt x="9" y="16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6" y="57"/>
                    <a:pt x="108" y="36"/>
                    <a:pt x="151" y="0"/>
                  </a:cubicBezTo>
                  <a:cubicBezTo>
                    <a:pt x="214" y="75"/>
                    <a:pt x="214" y="75"/>
                    <a:pt x="214" y="75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8" name="Freeform 573"/>
            <p:cNvSpPr/>
            <p:nvPr/>
          </p:nvSpPr>
          <p:spPr bwMode="auto">
            <a:xfrm>
              <a:off x="6408737" y="3463925"/>
              <a:ext cx="244475" cy="325438"/>
            </a:xfrm>
            <a:custGeom>
              <a:avLst/>
              <a:gdLst>
                <a:gd name="T0" fmla="*/ 159 w 159"/>
                <a:gd name="T1" fmla="*/ 9 h 212"/>
                <a:gd name="T2" fmla="*/ 75 w 159"/>
                <a:gd name="T3" fmla="*/ 212 h 212"/>
                <a:gd name="T4" fmla="*/ 0 w 159"/>
                <a:gd name="T5" fmla="*/ 149 h 212"/>
                <a:gd name="T6" fmla="*/ 62 w 159"/>
                <a:gd name="T7" fmla="*/ 0 h 212"/>
                <a:gd name="T8" fmla="*/ 159 w 159"/>
                <a:gd name="T9" fmla="*/ 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12">
                  <a:moveTo>
                    <a:pt x="159" y="9"/>
                  </a:moveTo>
                  <a:cubicBezTo>
                    <a:pt x="152" y="84"/>
                    <a:pt x="123" y="154"/>
                    <a:pt x="75" y="212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35" y="107"/>
                    <a:pt x="57" y="55"/>
                    <a:pt x="62" y="0"/>
                  </a:cubicBezTo>
                  <a:cubicBezTo>
                    <a:pt x="159" y="9"/>
                    <a:pt x="159" y="9"/>
                    <a:pt x="159" y="9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9" name="Freeform 574"/>
            <p:cNvSpPr/>
            <p:nvPr/>
          </p:nvSpPr>
          <p:spPr bwMode="auto">
            <a:xfrm>
              <a:off x="5900737" y="3267075"/>
              <a:ext cx="122238" cy="120650"/>
            </a:xfrm>
            <a:custGeom>
              <a:avLst/>
              <a:gdLst>
                <a:gd name="T0" fmla="*/ 60 w 77"/>
                <a:gd name="T1" fmla="*/ 76 h 76"/>
                <a:gd name="T2" fmla="*/ 60 w 77"/>
                <a:gd name="T3" fmla="*/ 31 h 76"/>
                <a:gd name="T4" fmla="*/ 44 w 77"/>
                <a:gd name="T5" fmla="*/ 64 h 76"/>
                <a:gd name="T6" fmla="*/ 34 w 77"/>
                <a:gd name="T7" fmla="*/ 64 h 76"/>
                <a:gd name="T8" fmla="*/ 18 w 77"/>
                <a:gd name="T9" fmla="*/ 31 h 76"/>
                <a:gd name="T10" fmla="*/ 18 w 77"/>
                <a:gd name="T11" fmla="*/ 76 h 76"/>
                <a:gd name="T12" fmla="*/ 0 w 77"/>
                <a:gd name="T13" fmla="*/ 76 h 76"/>
                <a:gd name="T14" fmla="*/ 0 w 77"/>
                <a:gd name="T15" fmla="*/ 0 h 76"/>
                <a:gd name="T16" fmla="*/ 20 w 77"/>
                <a:gd name="T17" fmla="*/ 0 h 76"/>
                <a:gd name="T18" fmla="*/ 39 w 77"/>
                <a:gd name="T19" fmla="*/ 40 h 76"/>
                <a:gd name="T20" fmla="*/ 59 w 77"/>
                <a:gd name="T21" fmla="*/ 0 h 76"/>
                <a:gd name="T22" fmla="*/ 77 w 77"/>
                <a:gd name="T23" fmla="*/ 0 h 76"/>
                <a:gd name="T24" fmla="*/ 77 w 77"/>
                <a:gd name="T25" fmla="*/ 76 h 76"/>
                <a:gd name="T26" fmla="*/ 60 w 77"/>
                <a:gd name="T27" fmla="*/ 76 h 76"/>
                <a:gd name="T28" fmla="*/ 60 w 77"/>
                <a:gd name="T2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" h="76">
                  <a:moveTo>
                    <a:pt x="60" y="76"/>
                  </a:moveTo>
                  <a:lnTo>
                    <a:pt x="60" y="31"/>
                  </a:lnTo>
                  <a:lnTo>
                    <a:pt x="44" y="64"/>
                  </a:lnTo>
                  <a:lnTo>
                    <a:pt x="34" y="64"/>
                  </a:lnTo>
                  <a:lnTo>
                    <a:pt x="18" y="31"/>
                  </a:lnTo>
                  <a:lnTo>
                    <a:pt x="18" y="76"/>
                  </a:lnTo>
                  <a:lnTo>
                    <a:pt x="0" y="76"/>
                  </a:lnTo>
                  <a:lnTo>
                    <a:pt x="0" y="0"/>
                  </a:lnTo>
                  <a:lnTo>
                    <a:pt x="20" y="0"/>
                  </a:lnTo>
                  <a:lnTo>
                    <a:pt x="39" y="40"/>
                  </a:lnTo>
                  <a:lnTo>
                    <a:pt x="59" y="0"/>
                  </a:lnTo>
                  <a:lnTo>
                    <a:pt x="77" y="0"/>
                  </a:lnTo>
                  <a:lnTo>
                    <a:pt x="77" y="76"/>
                  </a:lnTo>
                  <a:lnTo>
                    <a:pt x="60" y="76"/>
                  </a:lnTo>
                  <a:lnTo>
                    <a:pt x="6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0" name="Freeform 575"/>
            <p:cNvSpPr>
              <a:spLocks noEditPoints="1"/>
            </p:cNvSpPr>
            <p:nvPr/>
          </p:nvSpPr>
          <p:spPr bwMode="auto">
            <a:xfrm>
              <a:off x="6038850" y="3297237"/>
              <a:ext cx="92075" cy="92075"/>
            </a:xfrm>
            <a:custGeom>
              <a:avLst/>
              <a:gdLst>
                <a:gd name="T0" fmla="*/ 20 w 60"/>
                <a:gd name="T1" fmla="*/ 60 h 60"/>
                <a:gd name="T2" fmla="*/ 12 w 60"/>
                <a:gd name="T3" fmla="*/ 59 h 60"/>
                <a:gd name="T4" fmla="*/ 6 w 60"/>
                <a:gd name="T5" fmla="*/ 55 h 60"/>
                <a:gd name="T6" fmla="*/ 1 w 60"/>
                <a:gd name="T7" fmla="*/ 49 h 60"/>
                <a:gd name="T8" fmla="*/ 0 w 60"/>
                <a:gd name="T9" fmla="*/ 42 h 60"/>
                <a:gd name="T10" fmla="*/ 2 w 60"/>
                <a:gd name="T11" fmla="*/ 34 h 60"/>
                <a:gd name="T12" fmla="*/ 7 w 60"/>
                <a:gd name="T13" fmla="*/ 28 h 60"/>
                <a:gd name="T14" fmla="*/ 15 w 60"/>
                <a:gd name="T15" fmla="*/ 24 h 60"/>
                <a:gd name="T16" fmla="*/ 25 w 60"/>
                <a:gd name="T17" fmla="*/ 22 h 60"/>
                <a:gd name="T18" fmla="*/ 32 w 60"/>
                <a:gd name="T19" fmla="*/ 23 h 60"/>
                <a:gd name="T20" fmla="*/ 38 w 60"/>
                <a:gd name="T21" fmla="*/ 25 h 60"/>
                <a:gd name="T22" fmla="*/ 38 w 60"/>
                <a:gd name="T23" fmla="*/ 22 h 60"/>
                <a:gd name="T24" fmla="*/ 26 w 60"/>
                <a:gd name="T25" fmla="*/ 12 h 60"/>
                <a:gd name="T26" fmla="*/ 17 w 60"/>
                <a:gd name="T27" fmla="*/ 14 h 60"/>
                <a:gd name="T28" fmla="*/ 8 w 60"/>
                <a:gd name="T29" fmla="*/ 18 h 60"/>
                <a:gd name="T30" fmla="*/ 3 w 60"/>
                <a:gd name="T31" fmla="*/ 7 h 60"/>
                <a:gd name="T32" fmla="*/ 15 w 60"/>
                <a:gd name="T33" fmla="*/ 2 h 60"/>
                <a:gd name="T34" fmla="*/ 28 w 60"/>
                <a:gd name="T35" fmla="*/ 0 h 60"/>
                <a:gd name="T36" fmla="*/ 49 w 60"/>
                <a:gd name="T37" fmla="*/ 6 h 60"/>
                <a:gd name="T38" fmla="*/ 56 w 60"/>
                <a:gd name="T39" fmla="*/ 24 h 60"/>
                <a:gd name="T40" fmla="*/ 56 w 60"/>
                <a:gd name="T41" fmla="*/ 39 h 60"/>
                <a:gd name="T42" fmla="*/ 57 w 60"/>
                <a:gd name="T43" fmla="*/ 43 h 60"/>
                <a:gd name="T44" fmla="*/ 60 w 60"/>
                <a:gd name="T45" fmla="*/ 44 h 60"/>
                <a:gd name="T46" fmla="*/ 60 w 60"/>
                <a:gd name="T47" fmla="*/ 59 h 60"/>
                <a:gd name="T48" fmla="*/ 55 w 60"/>
                <a:gd name="T49" fmla="*/ 60 h 60"/>
                <a:gd name="T50" fmla="*/ 52 w 60"/>
                <a:gd name="T51" fmla="*/ 60 h 60"/>
                <a:gd name="T52" fmla="*/ 44 w 60"/>
                <a:gd name="T53" fmla="*/ 58 h 60"/>
                <a:gd name="T54" fmla="*/ 41 w 60"/>
                <a:gd name="T55" fmla="*/ 53 h 60"/>
                <a:gd name="T56" fmla="*/ 41 w 60"/>
                <a:gd name="T57" fmla="*/ 50 h 60"/>
                <a:gd name="T58" fmla="*/ 31 w 60"/>
                <a:gd name="T59" fmla="*/ 58 h 60"/>
                <a:gd name="T60" fmla="*/ 20 w 60"/>
                <a:gd name="T61" fmla="*/ 60 h 60"/>
                <a:gd name="T62" fmla="*/ 25 w 60"/>
                <a:gd name="T63" fmla="*/ 48 h 60"/>
                <a:gd name="T64" fmla="*/ 31 w 60"/>
                <a:gd name="T65" fmla="*/ 47 h 60"/>
                <a:gd name="T66" fmla="*/ 35 w 60"/>
                <a:gd name="T67" fmla="*/ 44 h 60"/>
                <a:gd name="T68" fmla="*/ 38 w 60"/>
                <a:gd name="T69" fmla="*/ 40 h 60"/>
                <a:gd name="T70" fmla="*/ 38 w 60"/>
                <a:gd name="T71" fmla="*/ 34 h 60"/>
                <a:gd name="T72" fmla="*/ 33 w 60"/>
                <a:gd name="T73" fmla="*/ 33 h 60"/>
                <a:gd name="T74" fmla="*/ 28 w 60"/>
                <a:gd name="T75" fmla="*/ 32 h 60"/>
                <a:gd name="T76" fmla="*/ 20 w 60"/>
                <a:gd name="T77" fmla="*/ 34 h 60"/>
                <a:gd name="T78" fmla="*/ 17 w 60"/>
                <a:gd name="T79" fmla="*/ 40 h 60"/>
                <a:gd name="T80" fmla="*/ 19 w 60"/>
                <a:gd name="T81" fmla="*/ 46 h 60"/>
                <a:gd name="T82" fmla="*/ 25 w 60"/>
                <a:gd name="T8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" h="60">
                  <a:moveTo>
                    <a:pt x="20" y="60"/>
                  </a:moveTo>
                  <a:cubicBezTo>
                    <a:pt x="17" y="60"/>
                    <a:pt x="14" y="60"/>
                    <a:pt x="12" y="59"/>
                  </a:cubicBezTo>
                  <a:cubicBezTo>
                    <a:pt x="10" y="58"/>
                    <a:pt x="7" y="57"/>
                    <a:pt x="6" y="55"/>
                  </a:cubicBezTo>
                  <a:cubicBezTo>
                    <a:pt x="4" y="53"/>
                    <a:pt x="2" y="51"/>
                    <a:pt x="1" y="49"/>
                  </a:cubicBezTo>
                  <a:cubicBezTo>
                    <a:pt x="0" y="47"/>
                    <a:pt x="0" y="44"/>
                    <a:pt x="0" y="42"/>
                  </a:cubicBezTo>
                  <a:cubicBezTo>
                    <a:pt x="0" y="39"/>
                    <a:pt x="0" y="36"/>
                    <a:pt x="2" y="34"/>
                  </a:cubicBezTo>
                  <a:cubicBezTo>
                    <a:pt x="3" y="31"/>
                    <a:pt x="5" y="29"/>
                    <a:pt x="7" y="28"/>
                  </a:cubicBezTo>
                  <a:cubicBezTo>
                    <a:pt x="9" y="26"/>
                    <a:pt x="12" y="25"/>
                    <a:pt x="15" y="24"/>
                  </a:cubicBezTo>
                  <a:cubicBezTo>
                    <a:pt x="18" y="23"/>
                    <a:pt x="21" y="22"/>
                    <a:pt x="25" y="22"/>
                  </a:cubicBezTo>
                  <a:cubicBezTo>
                    <a:pt x="27" y="22"/>
                    <a:pt x="30" y="23"/>
                    <a:pt x="32" y="23"/>
                  </a:cubicBezTo>
                  <a:cubicBezTo>
                    <a:pt x="34" y="23"/>
                    <a:pt x="36" y="24"/>
                    <a:pt x="38" y="2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15"/>
                    <a:pt x="34" y="12"/>
                    <a:pt x="26" y="12"/>
                  </a:cubicBezTo>
                  <a:cubicBezTo>
                    <a:pt x="23" y="12"/>
                    <a:pt x="20" y="12"/>
                    <a:pt x="17" y="14"/>
                  </a:cubicBezTo>
                  <a:cubicBezTo>
                    <a:pt x="14" y="15"/>
                    <a:pt x="11" y="16"/>
                    <a:pt x="8" y="1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7" y="5"/>
                    <a:pt x="11" y="3"/>
                    <a:pt x="15" y="2"/>
                  </a:cubicBezTo>
                  <a:cubicBezTo>
                    <a:pt x="19" y="0"/>
                    <a:pt x="23" y="0"/>
                    <a:pt x="28" y="0"/>
                  </a:cubicBezTo>
                  <a:cubicBezTo>
                    <a:pt x="37" y="0"/>
                    <a:pt x="44" y="2"/>
                    <a:pt x="49" y="6"/>
                  </a:cubicBezTo>
                  <a:cubicBezTo>
                    <a:pt x="53" y="10"/>
                    <a:pt x="56" y="16"/>
                    <a:pt x="56" y="24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41"/>
                    <a:pt x="56" y="42"/>
                    <a:pt x="57" y="43"/>
                  </a:cubicBezTo>
                  <a:cubicBezTo>
                    <a:pt x="57" y="44"/>
                    <a:pt x="58" y="44"/>
                    <a:pt x="60" y="44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8" y="60"/>
                    <a:pt x="57" y="60"/>
                    <a:pt x="55" y="60"/>
                  </a:cubicBezTo>
                  <a:cubicBezTo>
                    <a:pt x="54" y="60"/>
                    <a:pt x="53" y="60"/>
                    <a:pt x="52" y="60"/>
                  </a:cubicBezTo>
                  <a:cubicBezTo>
                    <a:pt x="49" y="60"/>
                    <a:pt x="46" y="60"/>
                    <a:pt x="44" y="58"/>
                  </a:cubicBezTo>
                  <a:cubicBezTo>
                    <a:pt x="43" y="57"/>
                    <a:pt x="42" y="55"/>
                    <a:pt x="41" y="53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38" y="53"/>
                    <a:pt x="35" y="56"/>
                    <a:pt x="31" y="58"/>
                  </a:cubicBezTo>
                  <a:cubicBezTo>
                    <a:pt x="28" y="59"/>
                    <a:pt x="24" y="60"/>
                    <a:pt x="20" y="60"/>
                  </a:cubicBezTo>
                  <a:close/>
                  <a:moveTo>
                    <a:pt x="25" y="48"/>
                  </a:moveTo>
                  <a:cubicBezTo>
                    <a:pt x="27" y="48"/>
                    <a:pt x="29" y="47"/>
                    <a:pt x="31" y="47"/>
                  </a:cubicBezTo>
                  <a:cubicBezTo>
                    <a:pt x="33" y="46"/>
                    <a:pt x="34" y="45"/>
                    <a:pt x="35" y="44"/>
                  </a:cubicBezTo>
                  <a:cubicBezTo>
                    <a:pt x="37" y="43"/>
                    <a:pt x="38" y="41"/>
                    <a:pt x="38" y="40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6" y="34"/>
                    <a:pt x="35" y="33"/>
                    <a:pt x="33" y="33"/>
                  </a:cubicBezTo>
                  <a:cubicBezTo>
                    <a:pt x="31" y="32"/>
                    <a:pt x="29" y="32"/>
                    <a:pt x="28" y="32"/>
                  </a:cubicBezTo>
                  <a:cubicBezTo>
                    <a:pt x="25" y="32"/>
                    <a:pt x="22" y="33"/>
                    <a:pt x="20" y="34"/>
                  </a:cubicBezTo>
                  <a:cubicBezTo>
                    <a:pt x="18" y="36"/>
                    <a:pt x="17" y="38"/>
                    <a:pt x="17" y="40"/>
                  </a:cubicBezTo>
                  <a:cubicBezTo>
                    <a:pt x="17" y="42"/>
                    <a:pt x="17" y="44"/>
                    <a:pt x="19" y="46"/>
                  </a:cubicBezTo>
                  <a:cubicBezTo>
                    <a:pt x="21" y="47"/>
                    <a:pt x="23" y="48"/>
                    <a:pt x="25" y="4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1" name="Freeform 576"/>
            <p:cNvSpPr>
              <a:spLocks noEditPoints="1"/>
            </p:cNvSpPr>
            <p:nvPr/>
          </p:nvSpPr>
          <p:spPr bwMode="auto">
            <a:xfrm>
              <a:off x="6145212" y="3263900"/>
              <a:ext cx="26988" cy="123825"/>
            </a:xfrm>
            <a:custGeom>
              <a:avLst/>
              <a:gdLst>
                <a:gd name="T0" fmla="*/ 0 w 17"/>
                <a:gd name="T1" fmla="*/ 78 h 78"/>
                <a:gd name="T2" fmla="*/ 0 w 17"/>
                <a:gd name="T3" fmla="*/ 22 h 78"/>
                <a:gd name="T4" fmla="*/ 17 w 17"/>
                <a:gd name="T5" fmla="*/ 22 h 78"/>
                <a:gd name="T6" fmla="*/ 17 w 17"/>
                <a:gd name="T7" fmla="*/ 78 h 78"/>
                <a:gd name="T8" fmla="*/ 0 w 17"/>
                <a:gd name="T9" fmla="*/ 78 h 78"/>
                <a:gd name="T10" fmla="*/ 0 w 17"/>
                <a:gd name="T11" fmla="*/ 78 h 78"/>
                <a:gd name="T12" fmla="*/ 0 w 17"/>
                <a:gd name="T13" fmla="*/ 15 h 78"/>
                <a:gd name="T14" fmla="*/ 0 w 17"/>
                <a:gd name="T15" fmla="*/ 0 h 78"/>
                <a:gd name="T16" fmla="*/ 17 w 17"/>
                <a:gd name="T17" fmla="*/ 0 h 78"/>
                <a:gd name="T18" fmla="*/ 17 w 17"/>
                <a:gd name="T19" fmla="*/ 15 h 78"/>
                <a:gd name="T20" fmla="*/ 0 w 17"/>
                <a:gd name="T21" fmla="*/ 15 h 78"/>
                <a:gd name="T22" fmla="*/ 0 w 17"/>
                <a:gd name="T23" fmla="*/ 1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78">
                  <a:moveTo>
                    <a:pt x="0" y="78"/>
                  </a:moveTo>
                  <a:lnTo>
                    <a:pt x="0" y="22"/>
                  </a:lnTo>
                  <a:lnTo>
                    <a:pt x="17" y="22"/>
                  </a:lnTo>
                  <a:lnTo>
                    <a:pt x="17" y="78"/>
                  </a:lnTo>
                  <a:lnTo>
                    <a:pt x="0" y="78"/>
                  </a:lnTo>
                  <a:lnTo>
                    <a:pt x="0" y="78"/>
                  </a:lnTo>
                  <a:close/>
                  <a:moveTo>
                    <a:pt x="0" y="1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17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2" name="Freeform 577"/>
            <p:cNvSpPr/>
            <p:nvPr/>
          </p:nvSpPr>
          <p:spPr bwMode="auto">
            <a:xfrm>
              <a:off x="6191250" y="3297237"/>
              <a:ext cx="85725" cy="90488"/>
            </a:xfrm>
            <a:custGeom>
              <a:avLst/>
              <a:gdLst>
                <a:gd name="T0" fmla="*/ 56 w 56"/>
                <a:gd name="T1" fmla="*/ 59 h 59"/>
                <a:gd name="T2" fmla="*/ 38 w 56"/>
                <a:gd name="T3" fmla="*/ 59 h 59"/>
                <a:gd name="T4" fmla="*/ 38 w 56"/>
                <a:gd name="T5" fmla="*/ 26 h 59"/>
                <a:gd name="T6" fmla="*/ 36 w 56"/>
                <a:gd name="T7" fmla="*/ 18 h 59"/>
                <a:gd name="T8" fmla="*/ 30 w 56"/>
                <a:gd name="T9" fmla="*/ 15 h 59"/>
                <a:gd name="T10" fmla="*/ 27 w 56"/>
                <a:gd name="T11" fmla="*/ 16 h 59"/>
                <a:gd name="T12" fmla="*/ 23 w 56"/>
                <a:gd name="T13" fmla="*/ 18 h 59"/>
                <a:gd name="T14" fmla="*/ 20 w 56"/>
                <a:gd name="T15" fmla="*/ 22 h 59"/>
                <a:gd name="T16" fmla="*/ 18 w 56"/>
                <a:gd name="T17" fmla="*/ 26 h 59"/>
                <a:gd name="T18" fmla="*/ 18 w 56"/>
                <a:gd name="T19" fmla="*/ 59 h 59"/>
                <a:gd name="T20" fmla="*/ 0 w 56"/>
                <a:gd name="T21" fmla="*/ 59 h 59"/>
                <a:gd name="T22" fmla="*/ 0 w 56"/>
                <a:gd name="T23" fmla="*/ 1 h 59"/>
                <a:gd name="T24" fmla="*/ 16 w 56"/>
                <a:gd name="T25" fmla="*/ 1 h 59"/>
                <a:gd name="T26" fmla="*/ 16 w 56"/>
                <a:gd name="T27" fmla="*/ 11 h 59"/>
                <a:gd name="T28" fmla="*/ 25 w 56"/>
                <a:gd name="T29" fmla="*/ 3 h 59"/>
                <a:gd name="T30" fmla="*/ 39 w 56"/>
                <a:gd name="T31" fmla="*/ 0 h 59"/>
                <a:gd name="T32" fmla="*/ 48 w 56"/>
                <a:gd name="T33" fmla="*/ 2 h 59"/>
                <a:gd name="T34" fmla="*/ 53 w 56"/>
                <a:gd name="T35" fmla="*/ 7 h 59"/>
                <a:gd name="T36" fmla="*/ 56 w 56"/>
                <a:gd name="T37" fmla="*/ 14 h 59"/>
                <a:gd name="T38" fmla="*/ 56 w 56"/>
                <a:gd name="T39" fmla="*/ 22 h 59"/>
                <a:gd name="T40" fmla="*/ 56 w 56"/>
                <a:gd name="T4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" h="59">
                  <a:moveTo>
                    <a:pt x="56" y="59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3"/>
                    <a:pt x="38" y="20"/>
                    <a:pt x="36" y="18"/>
                  </a:cubicBezTo>
                  <a:cubicBezTo>
                    <a:pt x="35" y="16"/>
                    <a:pt x="33" y="15"/>
                    <a:pt x="30" y="15"/>
                  </a:cubicBezTo>
                  <a:cubicBezTo>
                    <a:pt x="29" y="15"/>
                    <a:pt x="28" y="16"/>
                    <a:pt x="27" y="16"/>
                  </a:cubicBezTo>
                  <a:cubicBezTo>
                    <a:pt x="25" y="17"/>
                    <a:pt x="24" y="17"/>
                    <a:pt x="23" y="18"/>
                  </a:cubicBezTo>
                  <a:cubicBezTo>
                    <a:pt x="22" y="19"/>
                    <a:pt x="21" y="20"/>
                    <a:pt x="20" y="22"/>
                  </a:cubicBezTo>
                  <a:cubicBezTo>
                    <a:pt x="19" y="23"/>
                    <a:pt x="18" y="24"/>
                    <a:pt x="18" y="26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7"/>
                    <a:pt x="21" y="4"/>
                    <a:pt x="25" y="3"/>
                  </a:cubicBezTo>
                  <a:cubicBezTo>
                    <a:pt x="29" y="1"/>
                    <a:pt x="33" y="0"/>
                    <a:pt x="39" y="0"/>
                  </a:cubicBezTo>
                  <a:cubicBezTo>
                    <a:pt x="42" y="0"/>
                    <a:pt x="45" y="0"/>
                    <a:pt x="48" y="2"/>
                  </a:cubicBezTo>
                  <a:cubicBezTo>
                    <a:pt x="50" y="3"/>
                    <a:pt x="52" y="5"/>
                    <a:pt x="53" y="7"/>
                  </a:cubicBezTo>
                  <a:cubicBezTo>
                    <a:pt x="54" y="9"/>
                    <a:pt x="55" y="12"/>
                    <a:pt x="56" y="14"/>
                  </a:cubicBezTo>
                  <a:cubicBezTo>
                    <a:pt x="56" y="17"/>
                    <a:pt x="56" y="19"/>
                    <a:pt x="56" y="22"/>
                  </a:cubicBezTo>
                  <a:cubicBezTo>
                    <a:pt x="56" y="59"/>
                    <a:pt x="56" y="59"/>
                    <a:pt x="56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3" name="Freeform 578"/>
            <p:cNvSpPr/>
            <p:nvPr/>
          </p:nvSpPr>
          <p:spPr bwMode="auto">
            <a:xfrm>
              <a:off x="5899150" y="3467100"/>
              <a:ext cx="101600" cy="120650"/>
            </a:xfrm>
            <a:custGeom>
              <a:avLst/>
              <a:gdLst>
                <a:gd name="T0" fmla="*/ 64 w 64"/>
                <a:gd name="T1" fmla="*/ 16 h 76"/>
                <a:gd name="T2" fmla="*/ 41 w 64"/>
                <a:gd name="T3" fmla="*/ 16 h 76"/>
                <a:gd name="T4" fmla="*/ 41 w 64"/>
                <a:gd name="T5" fmla="*/ 76 h 76"/>
                <a:gd name="T6" fmla="*/ 23 w 64"/>
                <a:gd name="T7" fmla="*/ 76 h 76"/>
                <a:gd name="T8" fmla="*/ 23 w 64"/>
                <a:gd name="T9" fmla="*/ 16 h 76"/>
                <a:gd name="T10" fmla="*/ 0 w 64"/>
                <a:gd name="T11" fmla="*/ 16 h 76"/>
                <a:gd name="T12" fmla="*/ 0 w 64"/>
                <a:gd name="T13" fmla="*/ 0 h 76"/>
                <a:gd name="T14" fmla="*/ 64 w 64"/>
                <a:gd name="T15" fmla="*/ 0 h 76"/>
                <a:gd name="T16" fmla="*/ 64 w 64"/>
                <a:gd name="T17" fmla="*/ 16 h 76"/>
                <a:gd name="T18" fmla="*/ 64 w 64"/>
                <a:gd name="T19" fmla="*/ 1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76">
                  <a:moveTo>
                    <a:pt x="64" y="16"/>
                  </a:moveTo>
                  <a:lnTo>
                    <a:pt x="41" y="16"/>
                  </a:lnTo>
                  <a:lnTo>
                    <a:pt x="41" y="76"/>
                  </a:lnTo>
                  <a:lnTo>
                    <a:pt x="23" y="76"/>
                  </a:lnTo>
                  <a:lnTo>
                    <a:pt x="23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64" y="0"/>
                  </a:lnTo>
                  <a:lnTo>
                    <a:pt x="64" y="16"/>
                  </a:lnTo>
                  <a:lnTo>
                    <a:pt x="64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4" name="Freeform 579"/>
            <p:cNvSpPr>
              <a:spLocks noEditPoints="1"/>
            </p:cNvSpPr>
            <p:nvPr/>
          </p:nvSpPr>
          <p:spPr bwMode="auto">
            <a:xfrm>
              <a:off x="6013450" y="3463925"/>
              <a:ext cx="25400" cy="123825"/>
            </a:xfrm>
            <a:custGeom>
              <a:avLst/>
              <a:gdLst>
                <a:gd name="T0" fmla="*/ 0 w 16"/>
                <a:gd name="T1" fmla="*/ 78 h 78"/>
                <a:gd name="T2" fmla="*/ 0 w 16"/>
                <a:gd name="T3" fmla="*/ 23 h 78"/>
                <a:gd name="T4" fmla="*/ 16 w 16"/>
                <a:gd name="T5" fmla="*/ 23 h 78"/>
                <a:gd name="T6" fmla="*/ 16 w 16"/>
                <a:gd name="T7" fmla="*/ 78 h 78"/>
                <a:gd name="T8" fmla="*/ 0 w 16"/>
                <a:gd name="T9" fmla="*/ 78 h 78"/>
                <a:gd name="T10" fmla="*/ 0 w 16"/>
                <a:gd name="T11" fmla="*/ 78 h 78"/>
                <a:gd name="T12" fmla="*/ 0 w 16"/>
                <a:gd name="T13" fmla="*/ 16 h 78"/>
                <a:gd name="T14" fmla="*/ 0 w 16"/>
                <a:gd name="T15" fmla="*/ 0 h 78"/>
                <a:gd name="T16" fmla="*/ 16 w 16"/>
                <a:gd name="T17" fmla="*/ 0 h 78"/>
                <a:gd name="T18" fmla="*/ 16 w 16"/>
                <a:gd name="T19" fmla="*/ 16 h 78"/>
                <a:gd name="T20" fmla="*/ 0 w 16"/>
                <a:gd name="T21" fmla="*/ 16 h 78"/>
                <a:gd name="T22" fmla="*/ 0 w 16"/>
                <a:gd name="T23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78">
                  <a:moveTo>
                    <a:pt x="0" y="78"/>
                  </a:moveTo>
                  <a:lnTo>
                    <a:pt x="0" y="23"/>
                  </a:lnTo>
                  <a:lnTo>
                    <a:pt x="16" y="23"/>
                  </a:lnTo>
                  <a:lnTo>
                    <a:pt x="16" y="78"/>
                  </a:lnTo>
                  <a:lnTo>
                    <a:pt x="0" y="78"/>
                  </a:lnTo>
                  <a:lnTo>
                    <a:pt x="0" y="78"/>
                  </a:lnTo>
                  <a:close/>
                  <a:moveTo>
                    <a:pt x="0" y="16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5" name="Freeform 580"/>
            <p:cNvSpPr/>
            <p:nvPr/>
          </p:nvSpPr>
          <p:spPr bwMode="auto">
            <a:xfrm>
              <a:off x="6053137" y="3470275"/>
              <a:ext cx="61913" cy="119063"/>
            </a:xfrm>
            <a:custGeom>
              <a:avLst/>
              <a:gdLst>
                <a:gd name="T0" fmla="*/ 41 w 41"/>
                <a:gd name="T1" fmla="*/ 74 h 78"/>
                <a:gd name="T2" fmla="*/ 33 w 41"/>
                <a:gd name="T3" fmla="*/ 77 h 78"/>
                <a:gd name="T4" fmla="*/ 23 w 41"/>
                <a:gd name="T5" fmla="*/ 78 h 78"/>
                <a:gd name="T6" fmla="*/ 17 w 41"/>
                <a:gd name="T7" fmla="*/ 77 h 78"/>
                <a:gd name="T8" fmla="*/ 12 w 41"/>
                <a:gd name="T9" fmla="*/ 75 h 78"/>
                <a:gd name="T10" fmla="*/ 9 w 41"/>
                <a:gd name="T11" fmla="*/ 70 h 78"/>
                <a:gd name="T12" fmla="*/ 7 w 41"/>
                <a:gd name="T13" fmla="*/ 63 h 78"/>
                <a:gd name="T14" fmla="*/ 7 w 41"/>
                <a:gd name="T15" fmla="*/ 32 h 78"/>
                <a:gd name="T16" fmla="*/ 0 w 41"/>
                <a:gd name="T17" fmla="*/ 32 h 78"/>
                <a:gd name="T18" fmla="*/ 0 w 41"/>
                <a:gd name="T19" fmla="*/ 19 h 78"/>
                <a:gd name="T20" fmla="*/ 7 w 41"/>
                <a:gd name="T21" fmla="*/ 19 h 78"/>
                <a:gd name="T22" fmla="*/ 7 w 41"/>
                <a:gd name="T23" fmla="*/ 0 h 78"/>
                <a:gd name="T24" fmla="*/ 25 w 41"/>
                <a:gd name="T25" fmla="*/ 0 h 78"/>
                <a:gd name="T26" fmla="*/ 25 w 41"/>
                <a:gd name="T27" fmla="*/ 19 h 78"/>
                <a:gd name="T28" fmla="*/ 37 w 41"/>
                <a:gd name="T29" fmla="*/ 19 h 78"/>
                <a:gd name="T30" fmla="*/ 37 w 41"/>
                <a:gd name="T31" fmla="*/ 32 h 78"/>
                <a:gd name="T32" fmla="*/ 25 w 41"/>
                <a:gd name="T33" fmla="*/ 32 h 78"/>
                <a:gd name="T34" fmla="*/ 25 w 41"/>
                <a:gd name="T35" fmla="*/ 56 h 78"/>
                <a:gd name="T36" fmla="*/ 27 w 41"/>
                <a:gd name="T37" fmla="*/ 61 h 78"/>
                <a:gd name="T38" fmla="*/ 30 w 41"/>
                <a:gd name="T39" fmla="*/ 62 h 78"/>
                <a:gd name="T40" fmla="*/ 34 w 41"/>
                <a:gd name="T41" fmla="*/ 61 h 78"/>
                <a:gd name="T42" fmla="*/ 38 w 41"/>
                <a:gd name="T43" fmla="*/ 60 h 78"/>
                <a:gd name="T44" fmla="*/ 41 w 41"/>
                <a:gd name="T45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" h="78">
                  <a:moveTo>
                    <a:pt x="41" y="74"/>
                  </a:moveTo>
                  <a:cubicBezTo>
                    <a:pt x="39" y="75"/>
                    <a:pt x="36" y="76"/>
                    <a:pt x="33" y="77"/>
                  </a:cubicBezTo>
                  <a:cubicBezTo>
                    <a:pt x="30" y="78"/>
                    <a:pt x="27" y="78"/>
                    <a:pt x="23" y="78"/>
                  </a:cubicBezTo>
                  <a:cubicBezTo>
                    <a:pt x="21" y="78"/>
                    <a:pt x="19" y="78"/>
                    <a:pt x="17" y="77"/>
                  </a:cubicBezTo>
                  <a:cubicBezTo>
                    <a:pt x="15" y="77"/>
                    <a:pt x="14" y="76"/>
                    <a:pt x="12" y="75"/>
                  </a:cubicBezTo>
                  <a:cubicBezTo>
                    <a:pt x="11" y="73"/>
                    <a:pt x="9" y="72"/>
                    <a:pt x="9" y="70"/>
                  </a:cubicBezTo>
                  <a:cubicBezTo>
                    <a:pt x="8" y="68"/>
                    <a:pt x="7" y="65"/>
                    <a:pt x="7" y="6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8"/>
                    <a:pt x="26" y="60"/>
                    <a:pt x="27" y="61"/>
                  </a:cubicBezTo>
                  <a:cubicBezTo>
                    <a:pt x="27" y="61"/>
                    <a:pt x="29" y="62"/>
                    <a:pt x="30" y="62"/>
                  </a:cubicBezTo>
                  <a:cubicBezTo>
                    <a:pt x="32" y="62"/>
                    <a:pt x="33" y="62"/>
                    <a:pt x="34" y="61"/>
                  </a:cubicBezTo>
                  <a:cubicBezTo>
                    <a:pt x="36" y="61"/>
                    <a:pt x="37" y="60"/>
                    <a:pt x="38" y="60"/>
                  </a:cubicBezTo>
                  <a:cubicBezTo>
                    <a:pt x="41" y="74"/>
                    <a:pt x="41" y="74"/>
                    <a:pt x="41" y="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6" name="Freeform 581"/>
            <p:cNvSpPr/>
            <p:nvPr/>
          </p:nvSpPr>
          <p:spPr bwMode="auto">
            <a:xfrm>
              <a:off x="6126162" y="3463925"/>
              <a:ext cx="49213" cy="125413"/>
            </a:xfrm>
            <a:custGeom>
              <a:avLst/>
              <a:gdLst>
                <a:gd name="T0" fmla="*/ 0 w 32"/>
                <a:gd name="T1" fmla="*/ 0 h 82"/>
                <a:gd name="T2" fmla="*/ 18 w 32"/>
                <a:gd name="T3" fmla="*/ 0 h 82"/>
                <a:gd name="T4" fmla="*/ 18 w 32"/>
                <a:gd name="T5" fmla="*/ 60 h 82"/>
                <a:gd name="T6" fmla="*/ 24 w 32"/>
                <a:gd name="T7" fmla="*/ 67 h 82"/>
                <a:gd name="T8" fmla="*/ 27 w 32"/>
                <a:gd name="T9" fmla="*/ 66 h 82"/>
                <a:gd name="T10" fmla="*/ 30 w 32"/>
                <a:gd name="T11" fmla="*/ 65 h 82"/>
                <a:gd name="T12" fmla="*/ 32 w 32"/>
                <a:gd name="T13" fmla="*/ 79 h 82"/>
                <a:gd name="T14" fmla="*/ 24 w 32"/>
                <a:gd name="T15" fmla="*/ 81 h 82"/>
                <a:gd name="T16" fmla="*/ 16 w 32"/>
                <a:gd name="T17" fmla="*/ 82 h 82"/>
                <a:gd name="T18" fmla="*/ 4 w 32"/>
                <a:gd name="T19" fmla="*/ 78 h 82"/>
                <a:gd name="T20" fmla="*/ 0 w 32"/>
                <a:gd name="T21" fmla="*/ 66 h 82"/>
                <a:gd name="T22" fmla="*/ 0 w 32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82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8" y="65"/>
                    <a:pt x="20" y="67"/>
                    <a:pt x="24" y="67"/>
                  </a:cubicBezTo>
                  <a:cubicBezTo>
                    <a:pt x="24" y="67"/>
                    <a:pt x="25" y="67"/>
                    <a:pt x="27" y="66"/>
                  </a:cubicBezTo>
                  <a:cubicBezTo>
                    <a:pt x="28" y="66"/>
                    <a:pt x="29" y="66"/>
                    <a:pt x="30" y="65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0" y="80"/>
                    <a:pt x="27" y="81"/>
                    <a:pt x="24" y="81"/>
                  </a:cubicBezTo>
                  <a:cubicBezTo>
                    <a:pt x="21" y="82"/>
                    <a:pt x="19" y="82"/>
                    <a:pt x="16" y="82"/>
                  </a:cubicBezTo>
                  <a:cubicBezTo>
                    <a:pt x="11" y="82"/>
                    <a:pt x="7" y="81"/>
                    <a:pt x="4" y="78"/>
                  </a:cubicBezTo>
                  <a:cubicBezTo>
                    <a:pt x="1" y="75"/>
                    <a:pt x="0" y="71"/>
                    <a:pt x="0" y="66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7" name="Freeform 582"/>
            <p:cNvSpPr>
              <a:spLocks noEditPoints="1"/>
            </p:cNvSpPr>
            <p:nvPr/>
          </p:nvSpPr>
          <p:spPr bwMode="auto">
            <a:xfrm>
              <a:off x="6178550" y="3497262"/>
              <a:ext cx="96838" cy="92075"/>
            </a:xfrm>
            <a:custGeom>
              <a:avLst/>
              <a:gdLst>
                <a:gd name="T0" fmla="*/ 32 w 63"/>
                <a:gd name="T1" fmla="*/ 61 h 61"/>
                <a:gd name="T2" fmla="*/ 18 w 63"/>
                <a:gd name="T3" fmla="*/ 59 h 61"/>
                <a:gd name="T4" fmla="*/ 8 w 63"/>
                <a:gd name="T5" fmla="*/ 52 h 61"/>
                <a:gd name="T6" fmla="*/ 2 w 63"/>
                <a:gd name="T7" fmla="*/ 43 h 61"/>
                <a:gd name="T8" fmla="*/ 0 w 63"/>
                <a:gd name="T9" fmla="*/ 31 h 61"/>
                <a:gd name="T10" fmla="*/ 2 w 63"/>
                <a:gd name="T11" fmla="*/ 19 h 61"/>
                <a:gd name="T12" fmla="*/ 8 w 63"/>
                <a:gd name="T13" fmla="*/ 10 h 61"/>
                <a:gd name="T14" fmla="*/ 18 w 63"/>
                <a:gd name="T15" fmla="*/ 3 h 61"/>
                <a:gd name="T16" fmla="*/ 32 w 63"/>
                <a:gd name="T17" fmla="*/ 0 h 61"/>
                <a:gd name="T18" fmla="*/ 45 w 63"/>
                <a:gd name="T19" fmla="*/ 3 h 61"/>
                <a:gd name="T20" fmla="*/ 55 w 63"/>
                <a:gd name="T21" fmla="*/ 10 h 61"/>
                <a:gd name="T22" fmla="*/ 61 w 63"/>
                <a:gd name="T23" fmla="*/ 19 h 61"/>
                <a:gd name="T24" fmla="*/ 63 w 63"/>
                <a:gd name="T25" fmla="*/ 31 h 61"/>
                <a:gd name="T26" fmla="*/ 63 w 63"/>
                <a:gd name="T27" fmla="*/ 34 h 61"/>
                <a:gd name="T28" fmla="*/ 62 w 63"/>
                <a:gd name="T29" fmla="*/ 36 h 61"/>
                <a:gd name="T30" fmla="*/ 19 w 63"/>
                <a:gd name="T31" fmla="*/ 36 h 61"/>
                <a:gd name="T32" fmla="*/ 23 w 63"/>
                <a:gd name="T33" fmla="*/ 45 h 61"/>
                <a:gd name="T34" fmla="*/ 32 w 63"/>
                <a:gd name="T35" fmla="*/ 48 h 61"/>
                <a:gd name="T36" fmla="*/ 40 w 63"/>
                <a:gd name="T37" fmla="*/ 46 h 61"/>
                <a:gd name="T38" fmla="*/ 44 w 63"/>
                <a:gd name="T39" fmla="*/ 41 h 61"/>
                <a:gd name="T40" fmla="*/ 60 w 63"/>
                <a:gd name="T41" fmla="*/ 46 h 61"/>
                <a:gd name="T42" fmla="*/ 49 w 63"/>
                <a:gd name="T43" fmla="*/ 57 h 61"/>
                <a:gd name="T44" fmla="*/ 32 w 63"/>
                <a:gd name="T45" fmla="*/ 61 h 61"/>
                <a:gd name="T46" fmla="*/ 44 w 63"/>
                <a:gd name="T47" fmla="*/ 25 h 61"/>
                <a:gd name="T48" fmla="*/ 40 w 63"/>
                <a:gd name="T49" fmla="*/ 16 h 61"/>
                <a:gd name="T50" fmla="*/ 31 w 63"/>
                <a:gd name="T51" fmla="*/ 13 h 61"/>
                <a:gd name="T52" fmla="*/ 23 w 63"/>
                <a:gd name="T53" fmla="*/ 17 h 61"/>
                <a:gd name="T54" fmla="*/ 19 w 63"/>
                <a:gd name="T55" fmla="*/ 25 h 61"/>
                <a:gd name="T56" fmla="*/ 44 w 63"/>
                <a:gd name="T5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3" h="61">
                  <a:moveTo>
                    <a:pt x="32" y="61"/>
                  </a:moveTo>
                  <a:cubicBezTo>
                    <a:pt x="27" y="61"/>
                    <a:pt x="22" y="60"/>
                    <a:pt x="18" y="59"/>
                  </a:cubicBezTo>
                  <a:cubicBezTo>
                    <a:pt x="14" y="57"/>
                    <a:pt x="11" y="55"/>
                    <a:pt x="8" y="52"/>
                  </a:cubicBezTo>
                  <a:cubicBezTo>
                    <a:pt x="6" y="49"/>
                    <a:pt x="4" y="46"/>
                    <a:pt x="2" y="43"/>
                  </a:cubicBezTo>
                  <a:cubicBezTo>
                    <a:pt x="1" y="39"/>
                    <a:pt x="0" y="35"/>
                    <a:pt x="0" y="31"/>
                  </a:cubicBezTo>
                  <a:cubicBezTo>
                    <a:pt x="0" y="27"/>
                    <a:pt x="1" y="23"/>
                    <a:pt x="2" y="19"/>
                  </a:cubicBezTo>
                  <a:cubicBezTo>
                    <a:pt x="4" y="16"/>
                    <a:pt x="6" y="12"/>
                    <a:pt x="8" y="10"/>
                  </a:cubicBezTo>
                  <a:cubicBezTo>
                    <a:pt x="11" y="7"/>
                    <a:pt x="14" y="4"/>
                    <a:pt x="18" y="3"/>
                  </a:cubicBezTo>
                  <a:cubicBezTo>
                    <a:pt x="22" y="1"/>
                    <a:pt x="27" y="0"/>
                    <a:pt x="32" y="0"/>
                  </a:cubicBezTo>
                  <a:cubicBezTo>
                    <a:pt x="37" y="0"/>
                    <a:pt x="41" y="1"/>
                    <a:pt x="45" y="3"/>
                  </a:cubicBezTo>
                  <a:cubicBezTo>
                    <a:pt x="49" y="4"/>
                    <a:pt x="52" y="7"/>
                    <a:pt x="55" y="10"/>
                  </a:cubicBezTo>
                  <a:cubicBezTo>
                    <a:pt x="57" y="12"/>
                    <a:pt x="59" y="15"/>
                    <a:pt x="61" y="19"/>
                  </a:cubicBezTo>
                  <a:cubicBezTo>
                    <a:pt x="62" y="23"/>
                    <a:pt x="63" y="27"/>
                    <a:pt x="63" y="31"/>
                  </a:cubicBezTo>
                  <a:cubicBezTo>
                    <a:pt x="63" y="32"/>
                    <a:pt x="63" y="33"/>
                    <a:pt x="63" y="34"/>
                  </a:cubicBezTo>
                  <a:cubicBezTo>
                    <a:pt x="63" y="35"/>
                    <a:pt x="62" y="36"/>
                    <a:pt x="62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40"/>
                    <a:pt x="21" y="43"/>
                    <a:pt x="23" y="45"/>
                  </a:cubicBezTo>
                  <a:cubicBezTo>
                    <a:pt x="26" y="47"/>
                    <a:pt x="29" y="48"/>
                    <a:pt x="32" y="48"/>
                  </a:cubicBezTo>
                  <a:cubicBezTo>
                    <a:pt x="35" y="48"/>
                    <a:pt x="37" y="48"/>
                    <a:pt x="40" y="46"/>
                  </a:cubicBezTo>
                  <a:cubicBezTo>
                    <a:pt x="42" y="45"/>
                    <a:pt x="44" y="43"/>
                    <a:pt x="44" y="41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57" y="50"/>
                    <a:pt x="54" y="54"/>
                    <a:pt x="49" y="57"/>
                  </a:cubicBezTo>
                  <a:cubicBezTo>
                    <a:pt x="44" y="60"/>
                    <a:pt x="38" y="61"/>
                    <a:pt x="32" y="61"/>
                  </a:cubicBezTo>
                  <a:close/>
                  <a:moveTo>
                    <a:pt x="44" y="25"/>
                  </a:moveTo>
                  <a:cubicBezTo>
                    <a:pt x="44" y="22"/>
                    <a:pt x="42" y="19"/>
                    <a:pt x="40" y="16"/>
                  </a:cubicBezTo>
                  <a:cubicBezTo>
                    <a:pt x="38" y="14"/>
                    <a:pt x="35" y="13"/>
                    <a:pt x="31" y="13"/>
                  </a:cubicBezTo>
                  <a:cubicBezTo>
                    <a:pt x="28" y="13"/>
                    <a:pt x="25" y="14"/>
                    <a:pt x="23" y="17"/>
                  </a:cubicBezTo>
                  <a:cubicBezTo>
                    <a:pt x="20" y="19"/>
                    <a:pt x="19" y="22"/>
                    <a:pt x="19" y="25"/>
                  </a:cubicBezTo>
                  <a:cubicBezTo>
                    <a:pt x="44" y="25"/>
                    <a:pt x="44" y="25"/>
                    <a:pt x="44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38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1400223" y="2769152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39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1400223" y="243511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640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1400223" y="4873546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41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1400223" y="453950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645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8201486" y="2769152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46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8201486" y="243511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647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8201486" y="4873546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48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8201486" y="453950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649" name="文本框 1"/>
          <p:cNvSpPr txBox="1"/>
          <p:nvPr/>
        </p:nvSpPr>
        <p:spPr>
          <a:xfrm>
            <a:off x="669925" y="1182963"/>
            <a:ext cx="10908953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8406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研究思路</a:t>
            </a:r>
          </a:p>
        </p:txBody>
      </p:sp>
      <p:sp>
        <p:nvSpPr>
          <p:cNvPr id="84" name="矩形 8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85" name="矩形 84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可行性说明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1624733" y="308217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/>
        </p:nvGrpSpPr>
        <p:grpSpPr>
          <a:xfrm>
            <a:off x="396217" y="128165"/>
            <a:ext cx="670385" cy="604428"/>
            <a:chOff x="5424755" y="1340768"/>
            <a:chExt cx="670560" cy="604586"/>
          </a:xfrm>
        </p:grpSpPr>
        <p:grpSp>
          <p:nvGrpSpPr>
            <p:cNvPr id="97" name="组合 9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1" name="文本框 9"/>
          <p:cNvSpPr txBox="1"/>
          <p:nvPr/>
        </p:nvSpPr>
        <p:spPr>
          <a:xfrm>
            <a:off x="1113221" y="246916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94" name="Freeform 126"/>
          <p:cNvSpPr>
            <a:spLocks noChangeAspect="1" noEditPoints="1"/>
          </p:cNvSpPr>
          <p:nvPr/>
        </p:nvSpPr>
        <p:spPr bwMode="auto">
          <a:xfrm>
            <a:off x="600314" y="289155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78825" y="5145097"/>
            <a:ext cx="582965" cy="525610"/>
            <a:chOff x="5424755" y="1340768"/>
            <a:chExt cx="670560" cy="604586"/>
          </a:xfrm>
        </p:grpSpPr>
        <p:grpSp>
          <p:nvGrpSpPr>
            <p:cNvPr id="67" name="组合 6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7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6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</p:grpSp>
      <p:sp>
        <p:nvSpPr>
          <p:cNvPr id="71" name="文本框 9"/>
          <p:cNvSpPr txBox="1"/>
          <p:nvPr/>
        </p:nvSpPr>
        <p:spPr>
          <a:xfrm>
            <a:off x="1282764" y="5160788"/>
            <a:ext cx="2072822" cy="40037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72" name="直接连接符 71"/>
          <p:cNvCxnSpPr/>
          <p:nvPr/>
        </p:nvCxnSpPr>
        <p:spPr>
          <a:xfrm>
            <a:off x="1362488" y="5559408"/>
            <a:ext cx="9042524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10563193" y="5415008"/>
            <a:ext cx="286442" cy="258260"/>
            <a:chOff x="3720691" y="2824413"/>
            <a:chExt cx="1341120" cy="1209172"/>
          </a:xfrm>
        </p:grpSpPr>
        <p:sp>
          <p:nvSpPr>
            <p:cNvPr id="74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75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</p:grpSp>
      <p:sp>
        <p:nvSpPr>
          <p:cNvPr id="76" name="TextBox 76"/>
          <p:cNvSpPr txBox="1"/>
          <p:nvPr/>
        </p:nvSpPr>
        <p:spPr>
          <a:xfrm>
            <a:off x="1279836" y="5568724"/>
            <a:ext cx="9460895" cy="748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Freeform 28"/>
          <p:cNvSpPr/>
          <p:nvPr/>
        </p:nvSpPr>
        <p:spPr bwMode="auto">
          <a:xfrm>
            <a:off x="5467171" y="2636434"/>
            <a:ext cx="889000" cy="889000"/>
          </a:xfrm>
          <a:custGeom>
            <a:avLst/>
            <a:gdLst>
              <a:gd name="T0" fmla="*/ 280 w 560"/>
              <a:gd name="T1" fmla="*/ 0 h 560"/>
              <a:gd name="T2" fmla="*/ 336 w 560"/>
              <a:gd name="T3" fmla="*/ 6 h 560"/>
              <a:gd name="T4" fmla="*/ 390 w 560"/>
              <a:gd name="T5" fmla="*/ 22 h 560"/>
              <a:gd name="T6" fmla="*/ 436 w 560"/>
              <a:gd name="T7" fmla="*/ 48 h 560"/>
              <a:gd name="T8" fmla="*/ 478 w 560"/>
              <a:gd name="T9" fmla="*/ 82 h 560"/>
              <a:gd name="T10" fmla="*/ 512 w 560"/>
              <a:gd name="T11" fmla="*/ 124 h 560"/>
              <a:gd name="T12" fmla="*/ 538 w 560"/>
              <a:gd name="T13" fmla="*/ 170 h 560"/>
              <a:gd name="T14" fmla="*/ 554 w 560"/>
              <a:gd name="T15" fmla="*/ 224 h 560"/>
              <a:gd name="T16" fmla="*/ 560 w 560"/>
              <a:gd name="T17" fmla="*/ 280 h 560"/>
              <a:gd name="T18" fmla="*/ 558 w 560"/>
              <a:gd name="T19" fmla="*/ 308 h 560"/>
              <a:gd name="T20" fmla="*/ 548 w 560"/>
              <a:gd name="T21" fmla="*/ 362 h 560"/>
              <a:gd name="T22" fmla="*/ 526 w 560"/>
              <a:gd name="T23" fmla="*/ 414 h 560"/>
              <a:gd name="T24" fmla="*/ 496 w 560"/>
              <a:gd name="T25" fmla="*/ 458 h 560"/>
              <a:gd name="T26" fmla="*/ 458 w 560"/>
              <a:gd name="T27" fmla="*/ 496 h 560"/>
              <a:gd name="T28" fmla="*/ 414 w 560"/>
              <a:gd name="T29" fmla="*/ 526 h 560"/>
              <a:gd name="T30" fmla="*/ 364 w 560"/>
              <a:gd name="T31" fmla="*/ 548 h 560"/>
              <a:gd name="T32" fmla="*/ 308 w 560"/>
              <a:gd name="T33" fmla="*/ 558 h 560"/>
              <a:gd name="T34" fmla="*/ 280 w 560"/>
              <a:gd name="T35" fmla="*/ 560 h 560"/>
              <a:gd name="T36" fmla="*/ 224 w 560"/>
              <a:gd name="T37" fmla="*/ 554 h 560"/>
              <a:gd name="T38" fmla="*/ 172 w 560"/>
              <a:gd name="T39" fmla="*/ 538 h 560"/>
              <a:gd name="T40" fmla="*/ 124 w 560"/>
              <a:gd name="T41" fmla="*/ 512 h 560"/>
              <a:gd name="T42" fmla="*/ 82 w 560"/>
              <a:gd name="T43" fmla="*/ 478 h 560"/>
              <a:gd name="T44" fmla="*/ 48 w 560"/>
              <a:gd name="T45" fmla="*/ 436 h 560"/>
              <a:gd name="T46" fmla="*/ 22 w 560"/>
              <a:gd name="T47" fmla="*/ 388 h 560"/>
              <a:gd name="T48" fmla="*/ 6 w 560"/>
              <a:gd name="T49" fmla="*/ 336 h 560"/>
              <a:gd name="T50" fmla="*/ 0 w 560"/>
              <a:gd name="T51" fmla="*/ 280 h 560"/>
              <a:gd name="T52" fmla="*/ 2 w 560"/>
              <a:gd name="T53" fmla="*/ 250 h 560"/>
              <a:gd name="T54" fmla="*/ 12 w 560"/>
              <a:gd name="T55" fmla="*/ 196 h 560"/>
              <a:gd name="T56" fmla="*/ 34 w 560"/>
              <a:gd name="T57" fmla="*/ 146 h 560"/>
              <a:gd name="T58" fmla="*/ 64 w 560"/>
              <a:gd name="T59" fmla="*/ 102 h 560"/>
              <a:gd name="T60" fmla="*/ 102 w 560"/>
              <a:gd name="T61" fmla="*/ 64 h 560"/>
              <a:gd name="T62" fmla="*/ 146 w 560"/>
              <a:gd name="T63" fmla="*/ 34 h 560"/>
              <a:gd name="T64" fmla="*/ 196 w 560"/>
              <a:gd name="T65" fmla="*/ 12 h 560"/>
              <a:gd name="T66" fmla="*/ 252 w 560"/>
              <a:gd name="T67" fmla="*/ 2 h 560"/>
              <a:gd name="T68" fmla="*/ 280 w 560"/>
              <a:gd name="T69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0" h="560">
                <a:moveTo>
                  <a:pt x="280" y="0"/>
                </a:moveTo>
                <a:lnTo>
                  <a:pt x="280" y="0"/>
                </a:lnTo>
                <a:lnTo>
                  <a:pt x="308" y="2"/>
                </a:lnTo>
                <a:lnTo>
                  <a:pt x="336" y="6"/>
                </a:lnTo>
                <a:lnTo>
                  <a:pt x="364" y="12"/>
                </a:lnTo>
                <a:lnTo>
                  <a:pt x="390" y="22"/>
                </a:lnTo>
                <a:lnTo>
                  <a:pt x="414" y="34"/>
                </a:lnTo>
                <a:lnTo>
                  <a:pt x="436" y="48"/>
                </a:lnTo>
                <a:lnTo>
                  <a:pt x="458" y="64"/>
                </a:lnTo>
                <a:lnTo>
                  <a:pt x="478" y="82"/>
                </a:lnTo>
                <a:lnTo>
                  <a:pt x="496" y="102"/>
                </a:lnTo>
                <a:lnTo>
                  <a:pt x="512" y="124"/>
                </a:lnTo>
                <a:lnTo>
                  <a:pt x="526" y="146"/>
                </a:lnTo>
                <a:lnTo>
                  <a:pt x="538" y="170"/>
                </a:lnTo>
                <a:lnTo>
                  <a:pt x="548" y="196"/>
                </a:lnTo>
                <a:lnTo>
                  <a:pt x="554" y="224"/>
                </a:lnTo>
                <a:lnTo>
                  <a:pt x="558" y="250"/>
                </a:lnTo>
                <a:lnTo>
                  <a:pt x="560" y="280"/>
                </a:lnTo>
                <a:lnTo>
                  <a:pt x="560" y="280"/>
                </a:lnTo>
                <a:lnTo>
                  <a:pt x="558" y="308"/>
                </a:lnTo>
                <a:lnTo>
                  <a:pt x="554" y="336"/>
                </a:lnTo>
                <a:lnTo>
                  <a:pt x="548" y="362"/>
                </a:lnTo>
                <a:lnTo>
                  <a:pt x="538" y="388"/>
                </a:lnTo>
                <a:lnTo>
                  <a:pt x="526" y="414"/>
                </a:lnTo>
                <a:lnTo>
                  <a:pt x="512" y="436"/>
                </a:lnTo>
                <a:lnTo>
                  <a:pt x="496" y="458"/>
                </a:lnTo>
                <a:lnTo>
                  <a:pt x="478" y="478"/>
                </a:lnTo>
                <a:lnTo>
                  <a:pt x="458" y="496"/>
                </a:lnTo>
                <a:lnTo>
                  <a:pt x="436" y="512"/>
                </a:lnTo>
                <a:lnTo>
                  <a:pt x="414" y="526"/>
                </a:lnTo>
                <a:lnTo>
                  <a:pt x="390" y="538"/>
                </a:lnTo>
                <a:lnTo>
                  <a:pt x="364" y="548"/>
                </a:lnTo>
                <a:lnTo>
                  <a:pt x="336" y="554"/>
                </a:lnTo>
                <a:lnTo>
                  <a:pt x="308" y="558"/>
                </a:lnTo>
                <a:lnTo>
                  <a:pt x="280" y="560"/>
                </a:lnTo>
                <a:lnTo>
                  <a:pt x="280" y="560"/>
                </a:lnTo>
                <a:lnTo>
                  <a:pt x="252" y="558"/>
                </a:lnTo>
                <a:lnTo>
                  <a:pt x="224" y="554"/>
                </a:lnTo>
                <a:lnTo>
                  <a:pt x="196" y="548"/>
                </a:lnTo>
                <a:lnTo>
                  <a:pt x="172" y="538"/>
                </a:lnTo>
                <a:lnTo>
                  <a:pt x="146" y="526"/>
                </a:lnTo>
                <a:lnTo>
                  <a:pt x="124" y="512"/>
                </a:lnTo>
                <a:lnTo>
                  <a:pt x="102" y="496"/>
                </a:lnTo>
                <a:lnTo>
                  <a:pt x="82" y="478"/>
                </a:lnTo>
                <a:lnTo>
                  <a:pt x="64" y="458"/>
                </a:lnTo>
                <a:lnTo>
                  <a:pt x="48" y="436"/>
                </a:lnTo>
                <a:lnTo>
                  <a:pt x="34" y="414"/>
                </a:lnTo>
                <a:lnTo>
                  <a:pt x="22" y="388"/>
                </a:lnTo>
                <a:lnTo>
                  <a:pt x="12" y="362"/>
                </a:lnTo>
                <a:lnTo>
                  <a:pt x="6" y="336"/>
                </a:lnTo>
                <a:lnTo>
                  <a:pt x="2" y="308"/>
                </a:lnTo>
                <a:lnTo>
                  <a:pt x="0" y="280"/>
                </a:lnTo>
                <a:lnTo>
                  <a:pt x="0" y="280"/>
                </a:lnTo>
                <a:lnTo>
                  <a:pt x="2" y="250"/>
                </a:lnTo>
                <a:lnTo>
                  <a:pt x="6" y="224"/>
                </a:lnTo>
                <a:lnTo>
                  <a:pt x="12" y="196"/>
                </a:lnTo>
                <a:lnTo>
                  <a:pt x="22" y="170"/>
                </a:lnTo>
                <a:lnTo>
                  <a:pt x="34" y="146"/>
                </a:lnTo>
                <a:lnTo>
                  <a:pt x="48" y="124"/>
                </a:lnTo>
                <a:lnTo>
                  <a:pt x="64" y="102"/>
                </a:lnTo>
                <a:lnTo>
                  <a:pt x="82" y="82"/>
                </a:lnTo>
                <a:lnTo>
                  <a:pt x="102" y="64"/>
                </a:lnTo>
                <a:lnTo>
                  <a:pt x="124" y="48"/>
                </a:lnTo>
                <a:lnTo>
                  <a:pt x="146" y="34"/>
                </a:lnTo>
                <a:lnTo>
                  <a:pt x="172" y="22"/>
                </a:lnTo>
                <a:lnTo>
                  <a:pt x="196" y="12"/>
                </a:lnTo>
                <a:lnTo>
                  <a:pt x="224" y="6"/>
                </a:lnTo>
                <a:lnTo>
                  <a:pt x="252" y="2"/>
                </a:lnTo>
                <a:lnTo>
                  <a:pt x="280" y="0"/>
                </a:lnTo>
                <a:lnTo>
                  <a:pt x="280" y="0"/>
                </a:lnTo>
                <a:close/>
              </a:path>
            </a:pathLst>
          </a:custGeom>
          <a:solidFill>
            <a:srgbClr val="3754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8" name="Freeform 29"/>
          <p:cNvSpPr/>
          <p:nvPr/>
        </p:nvSpPr>
        <p:spPr bwMode="auto">
          <a:xfrm>
            <a:off x="4378146" y="1544234"/>
            <a:ext cx="1793875" cy="1536700"/>
          </a:xfrm>
          <a:custGeom>
            <a:avLst/>
            <a:gdLst>
              <a:gd name="T0" fmla="*/ 0 w 1130"/>
              <a:gd name="T1" fmla="*/ 968 h 968"/>
              <a:gd name="T2" fmla="*/ 0 w 1130"/>
              <a:gd name="T3" fmla="*/ 968 h 968"/>
              <a:gd name="T4" fmla="*/ 2 w 1130"/>
              <a:gd name="T5" fmla="*/ 918 h 968"/>
              <a:gd name="T6" fmla="*/ 6 w 1130"/>
              <a:gd name="T7" fmla="*/ 868 h 968"/>
              <a:gd name="T8" fmla="*/ 12 w 1130"/>
              <a:gd name="T9" fmla="*/ 820 h 968"/>
              <a:gd name="T10" fmla="*/ 20 w 1130"/>
              <a:gd name="T11" fmla="*/ 772 h 968"/>
              <a:gd name="T12" fmla="*/ 30 w 1130"/>
              <a:gd name="T13" fmla="*/ 726 h 968"/>
              <a:gd name="T14" fmla="*/ 44 w 1130"/>
              <a:gd name="T15" fmla="*/ 680 h 968"/>
              <a:gd name="T16" fmla="*/ 58 w 1130"/>
              <a:gd name="T17" fmla="*/ 634 h 968"/>
              <a:gd name="T18" fmla="*/ 76 w 1130"/>
              <a:gd name="T19" fmla="*/ 590 h 968"/>
              <a:gd name="T20" fmla="*/ 96 w 1130"/>
              <a:gd name="T21" fmla="*/ 548 h 968"/>
              <a:gd name="T22" fmla="*/ 118 w 1130"/>
              <a:gd name="T23" fmla="*/ 506 h 968"/>
              <a:gd name="T24" fmla="*/ 140 w 1130"/>
              <a:gd name="T25" fmla="*/ 466 h 968"/>
              <a:gd name="T26" fmla="*/ 166 w 1130"/>
              <a:gd name="T27" fmla="*/ 426 h 968"/>
              <a:gd name="T28" fmla="*/ 192 w 1130"/>
              <a:gd name="T29" fmla="*/ 388 h 968"/>
              <a:gd name="T30" fmla="*/ 222 w 1130"/>
              <a:gd name="T31" fmla="*/ 352 h 968"/>
              <a:gd name="T32" fmla="*/ 252 w 1130"/>
              <a:gd name="T33" fmla="*/ 316 h 968"/>
              <a:gd name="T34" fmla="*/ 284 w 1130"/>
              <a:gd name="T35" fmla="*/ 284 h 968"/>
              <a:gd name="T36" fmla="*/ 318 w 1130"/>
              <a:gd name="T37" fmla="*/ 252 h 968"/>
              <a:gd name="T38" fmla="*/ 352 w 1130"/>
              <a:gd name="T39" fmla="*/ 220 h 968"/>
              <a:gd name="T40" fmla="*/ 390 w 1130"/>
              <a:gd name="T41" fmla="*/ 192 h 968"/>
              <a:gd name="T42" fmla="*/ 428 w 1130"/>
              <a:gd name="T43" fmla="*/ 166 h 968"/>
              <a:gd name="T44" fmla="*/ 466 w 1130"/>
              <a:gd name="T45" fmla="*/ 140 h 968"/>
              <a:gd name="T46" fmla="*/ 506 w 1130"/>
              <a:gd name="T47" fmla="*/ 116 h 968"/>
              <a:gd name="T48" fmla="*/ 548 w 1130"/>
              <a:gd name="T49" fmla="*/ 96 h 968"/>
              <a:gd name="T50" fmla="*/ 592 w 1130"/>
              <a:gd name="T51" fmla="*/ 76 h 968"/>
              <a:gd name="T52" fmla="*/ 636 w 1130"/>
              <a:gd name="T53" fmla="*/ 58 h 968"/>
              <a:gd name="T54" fmla="*/ 680 w 1130"/>
              <a:gd name="T55" fmla="*/ 44 h 968"/>
              <a:gd name="T56" fmla="*/ 726 w 1130"/>
              <a:gd name="T57" fmla="*/ 30 h 968"/>
              <a:gd name="T58" fmla="*/ 774 w 1130"/>
              <a:gd name="T59" fmla="*/ 20 h 968"/>
              <a:gd name="T60" fmla="*/ 820 w 1130"/>
              <a:gd name="T61" fmla="*/ 12 h 968"/>
              <a:gd name="T62" fmla="*/ 870 w 1130"/>
              <a:gd name="T63" fmla="*/ 4 h 968"/>
              <a:gd name="T64" fmla="*/ 918 w 1130"/>
              <a:gd name="T65" fmla="*/ 2 h 968"/>
              <a:gd name="T66" fmla="*/ 968 w 1130"/>
              <a:gd name="T67" fmla="*/ 0 h 968"/>
              <a:gd name="T68" fmla="*/ 968 w 1130"/>
              <a:gd name="T69" fmla="*/ 166 h 968"/>
              <a:gd name="T70" fmla="*/ 1130 w 1130"/>
              <a:gd name="T71" fmla="*/ 464 h 968"/>
              <a:gd name="T72" fmla="*/ 968 w 1130"/>
              <a:gd name="T73" fmla="*/ 464 h 968"/>
              <a:gd name="T74" fmla="*/ 968 w 1130"/>
              <a:gd name="T75" fmla="*/ 626 h 968"/>
              <a:gd name="T76" fmla="*/ 968 w 1130"/>
              <a:gd name="T77" fmla="*/ 626 h 968"/>
              <a:gd name="T78" fmla="*/ 934 w 1130"/>
              <a:gd name="T79" fmla="*/ 628 h 968"/>
              <a:gd name="T80" fmla="*/ 900 w 1130"/>
              <a:gd name="T81" fmla="*/ 634 h 968"/>
              <a:gd name="T82" fmla="*/ 866 w 1130"/>
              <a:gd name="T83" fmla="*/ 642 h 968"/>
              <a:gd name="T84" fmla="*/ 836 w 1130"/>
              <a:gd name="T85" fmla="*/ 654 h 968"/>
              <a:gd name="T86" fmla="*/ 806 w 1130"/>
              <a:gd name="T87" fmla="*/ 668 h 968"/>
              <a:gd name="T88" fmla="*/ 778 w 1130"/>
              <a:gd name="T89" fmla="*/ 684 h 968"/>
              <a:gd name="T90" fmla="*/ 750 w 1130"/>
              <a:gd name="T91" fmla="*/ 704 h 968"/>
              <a:gd name="T92" fmla="*/ 726 w 1130"/>
              <a:gd name="T93" fmla="*/ 726 h 968"/>
              <a:gd name="T94" fmla="*/ 704 w 1130"/>
              <a:gd name="T95" fmla="*/ 750 h 968"/>
              <a:gd name="T96" fmla="*/ 684 w 1130"/>
              <a:gd name="T97" fmla="*/ 776 h 968"/>
              <a:gd name="T98" fmla="*/ 668 w 1130"/>
              <a:gd name="T99" fmla="*/ 806 h 968"/>
              <a:gd name="T100" fmla="*/ 654 w 1130"/>
              <a:gd name="T101" fmla="*/ 834 h 968"/>
              <a:gd name="T102" fmla="*/ 642 w 1130"/>
              <a:gd name="T103" fmla="*/ 866 h 968"/>
              <a:gd name="T104" fmla="*/ 634 w 1130"/>
              <a:gd name="T105" fmla="*/ 900 h 968"/>
              <a:gd name="T106" fmla="*/ 628 w 1130"/>
              <a:gd name="T107" fmla="*/ 932 h 968"/>
              <a:gd name="T108" fmla="*/ 626 w 1130"/>
              <a:gd name="T109" fmla="*/ 968 h 968"/>
              <a:gd name="T110" fmla="*/ 464 w 1130"/>
              <a:gd name="T111" fmla="*/ 968 h 968"/>
              <a:gd name="T112" fmla="*/ 464 w 1130"/>
              <a:gd name="T113" fmla="*/ 806 h 968"/>
              <a:gd name="T114" fmla="*/ 166 w 1130"/>
              <a:gd name="T115" fmla="*/ 968 h 968"/>
              <a:gd name="T116" fmla="*/ 0 w 1130"/>
              <a:gd name="T117" fmla="*/ 968 h 968"/>
              <a:gd name="T118" fmla="*/ 0 w 1130"/>
              <a:gd name="T119" fmla="*/ 968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30" h="968">
                <a:moveTo>
                  <a:pt x="0" y="968"/>
                </a:moveTo>
                <a:lnTo>
                  <a:pt x="0" y="968"/>
                </a:lnTo>
                <a:lnTo>
                  <a:pt x="2" y="918"/>
                </a:lnTo>
                <a:lnTo>
                  <a:pt x="6" y="868"/>
                </a:lnTo>
                <a:lnTo>
                  <a:pt x="12" y="820"/>
                </a:lnTo>
                <a:lnTo>
                  <a:pt x="20" y="772"/>
                </a:lnTo>
                <a:lnTo>
                  <a:pt x="30" y="726"/>
                </a:lnTo>
                <a:lnTo>
                  <a:pt x="44" y="680"/>
                </a:lnTo>
                <a:lnTo>
                  <a:pt x="58" y="634"/>
                </a:lnTo>
                <a:lnTo>
                  <a:pt x="76" y="590"/>
                </a:lnTo>
                <a:lnTo>
                  <a:pt x="96" y="548"/>
                </a:lnTo>
                <a:lnTo>
                  <a:pt x="118" y="506"/>
                </a:lnTo>
                <a:lnTo>
                  <a:pt x="140" y="466"/>
                </a:lnTo>
                <a:lnTo>
                  <a:pt x="166" y="426"/>
                </a:lnTo>
                <a:lnTo>
                  <a:pt x="192" y="388"/>
                </a:lnTo>
                <a:lnTo>
                  <a:pt x="222" y="352"/>
                </a:lnTo>
                <a:lnTo>
                  <a:pt x="252" y="316"/>
                </a:lnTo>
                <a:lnTo>
                  <a:pt x="284" y="284"/>
                </a:lnTo>
                <a:lnTo>
                  <a:pt x="318" y="252"/>
                </a:lnTo>
                <a:lnTo>
                  <a:pt x="352" y="220"/>
                </a:lnTo>
                <a:lnTo>
                  <a:pt x="390" y="192"/>
                </a:lnTo>
                <a:lnTo>
                  <a:pt x="428" y="166"/>
                </a:lnTo>
                <a:lnTo>
                  <a:pt x="466" y="140"/>
                </a:lnTo>
                <a:lnTo>
                  <a:pt x="506" y="116"/>
                </a:lnTo>
                <a:lnTo>
                  <a:pt x="548" y="96"/>
                </a:lnTo>
                <a:lnTo>
                  <a:pt x="592" y="76"/>
                </a:lnTo>
                <a:lnTo>
                  <a:pt x="636" y="58"/>
                </a:lnTo>
                <a:lnTo>
                  <a:pt x="680" y="44"/>
                </a:lnTo>
                <a:lnTo>
                  <a:pt x="726" y="30"/>
                </a:lnTo>
                <a:lnTo>
                  <a:pt x="774" y="20"/>
                </a:lnTo>
                <a:lnTo>
                  <a:pt x="820" y="12"/>
                </a:lnTo>
                <a:lnTo>
                  <a:pt x="870" y="4"/>
                </a:lnTo>
                <a:lnTo>
                  <a:pt x="918" y="2"/>
                </a:lnTo>
                <a:lnTo>
                  <a:pt x="968" y="0"/>
                </a:lnTo>
                <a:lnTo>
                  <a:pt x="968" y="166"/>
                </a:lnTo>
                <a:lnTo>
                  <a:pt x="1130" y="464"/>
                </a:lnTo>
                <a:lnTo>
                  <a:pt x="968" y="464"/>
                </a:lnTo>
                <a:lnTo>
                  <a:pt x="968" y="626"/>
                </a:lnTo>
                <a:lnTo>
                  <a:pt x="968" y="626"/>
                </a:lnTo>
                <a:lnTo>
                  <a:pt x="934" y="628"/>
                </a:lnTo>
                <a:lnTo>
                  <a:pt x="900" y="634"/>
                </a:lnTo>
                <a:lnTo>
                  <a:pt x="866" y="642"/>
                </a:lnTo>
                <a:lnTo>
                  <a:pt x="836" y="654"/>
                </a:lnTo>
                <a:lnTo>
                  <a:pt x="806" y="668"/>
                </a:lnTo>
                <a:lnTo>
                  <a:pt x="778" y="684"/>
                </a:lnTo>
                <a:lnTo>
                  <a:pt x="750" y="704"/>
                </a:lnTo>
                <a:lnTo>
                  <a:pt x="726" y="726"/>
                </a:lnTo>
                <a:lnTo>
                  <a:pt x="704" y="750"/>
                </a:lnTo>
                <a:lnTo>
                  <a:pt x="684" y="776"/>
                </a:lnTo>
                <a:lnTo>
                  <a:pt x="668" y="806"/>
                </a:lnTo>
                <a:lnTo>
                  <a:pt x="654" y="834"/>
                </a:lnTo>
                <a:lnTo>
                  <a:pt x="642" y="866"/>
                </a:lnTo>
                <a:lnTo>
                  <a:pt x="634" y="900"/>
                </a:lnTo>
                <a:lnTo>
                  <a:pt x="628" y="932"/>
                </a:lnTo>
                <a:lnTo>
                  <a:pt x="626" y="968"/>
                </a:lnTo>
                <a:lnTo>
                  <a:pt x="464" y="968"/>
                </a:lnTo>
                <a:lnTo>
                  <a:pt x="464" y="806"/>
                </a:lnTo>
                <a:lnTo>
                  <a:pt x="166" y="968"/>
                </a:lnTo>
                <a:lnTo>
                  <a:pt x="0" y="968"/>
                </a:lnTo>
                <a:lnTo>
                  <a:pt x="0" y="96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9" name="Freeform 30"/>
          <p:cNvSpPr/>
          <p:nvPr/>
        </p:nvSpPr>
        <p:spPr bwMode="auto">
          <a:xfrm>
            <a:off x="5914846" y="1544234"/>
            <a:ext cx="1536700" cy="1793875"/>
          </a:xfrm>
          <a:custGeom>
            <a:avLst/>
            <a:gdLst>
              <a:gd name="T0" fmla="*/ 0 w 968"/>
              <a:gd name="T1" fmla="*/ 626 h 1130"/>
              <a:gd name="T2" fmla="*/ 0 w 968"/>
              <a:gd name="T3" fmla="*/ 464 h 1130"/>
              <a:gd name="T4" fmla="*/ 162 w 968"/>
              <a:gd name="T5" fmla="*/ 464 h 1130"/>
              <a:gd name="T6" fmla="*/ 0 w 968"/>
              <a:gd name="T7" fmla="*/ 166 h 1130"/>
              <a:gd name="T8" fmla="*/ 0 w 968"/>
              <a:gd name="T9" fmla="*/ 0 h 1130"/>
              <a:gd name="T10" fmla="*/ 0 w 968"/>
              <a:gd name="T11" fmla="*/ 0 h 1130"/>
              <a:gd name="T12" fmla="*/ 50 w 968"/>
              <a:gd name="T13" fmla="*/ 2 h 1130"/>
              <a:gd name="T14" fmla="*/ 100 w 968"/>
              <a:gd name="T15" fmla="*/ 4 h 1130"/>
              <a:gd name="T16" fmla="*/ 148 w 968"/>
              <a:gd name="T17" fmla="*/ 12 h 1130"/>
              <a:gd name="T18" fmla="*/ 196 w 968"/>
              <a:gd name="T19" fmla="*/ 20 h 1130"/>
              <a:gd name="T20" fmla="*/ 242 w 968"/>
              <a:gd name="T21" fmla="*/ 30 h 1130"/>
              <a:gd name="T22" fmla="*/ 288 w 968"/>
              <a:gd name="T23" fmla="*/ 44 h 1130"/>
              <a:gd name="T24" fmla="*/ 334 w 968"/>
              <a:gd name="T25" fmla="*/ 58 h 1130"/>
              <a:gd name="T26" fmla="*/ 378 w 968"/>
              <a:gd name="T27" fmla="*/ 76 h 1130"/>
              <a:gd name="T28" fmla="*/ 420 w 968"/>
              <a:gd name="T29" fmla="*/ 96 h 1130"/>
              <a:gd name="T30" fmla="*/ 462 w 968"/>
              <a:gd name="T31" fmla="*/ 116 h 1130"/>
              <a:gd name="T32" fmla="*/ 502 w 968"/>
              <a:gd name="T33" fmla="*/ 140 h 1130"/>
              <a:gd name="T34" fmla="*/ 542 w 968"/>
              <a:gd name="T35" fmla="*/ 166 h 1130"/>
              <a:gd name="T36" fmla="*/ 580 w 968"/>
              <a:gd name="T37" fmla="*/ 192 h 1130"/>
              <a:gd name="T38" fmla="*/ 616 w 968"/>
              <a:gd name="T39" fmla="*/ 222 h 1130"/>
              <a:gd name="T40" fmla="*/ 652 w 968"/>
              <a:gd name="T41" fmla="*/ 252 h 1130"/>
              <a:gd name="T42" fmla="*/ 686 w 968"/>
              <a:gd name="T43" fmla="*/ 284 h 1130"/>
              <a:gd name="T44" fmla="*/ 718 w 968"/>
              <a:gd name="T45" fmla="*/ 318 h 1130"/>
              <a:gd name="T46" fmla="*/ 748 w 968"/>
              <a:gd name="T47" fmla="*/ 352 h 1130"/>
              <a:gd name="T48" fmla="*/ 776 w 968"/>
              <a:gd name="T49" fmla="*/ 388 h 1130"/>
              <a:gd name="T50" fmla="*/ 804 w 968"/>
              <a:gd name="T51" fmla="*/ 426 h 1130"/>
              <a:gd name="T52" fmla="*/ 828 w 968"/>
              <a:gd name="T53" fmla="*/ 466 h 1130"/>
              <a:gd name="T54" fmla="*/ 852 w 968"/>
              <a:gd name="T55" fmla="*/ 506 h 1130"/>
              <a:gd name="T56" fmla="*/ 874 w 968"/>
              <a:gd name="T57" fmla="*/ 548 h 1130"/>
              <a:gd name="T58" fmla="*/ 892 w 968"/>
              <a:gd name="T59" fmla="*/ 592 h 1130"/>
              <a:gd name="T60" fmla="*/ 910 w 968"/>
              <a:gd name="T61" fmla="*/ 636 h 1130"/>
              <a:gd name="T62" fmla="*/ 926 w 968"/>
              <a:gd name="T63" fmla="*/ 680 h 1130"/>
              <a:gd name="T64" fmla="*/ 938 w 968"/>
              <a:gd name="T65" fmla="*/ 726 h 1130"/>
              <a:gd name="T66" fmla="*/ 950 w 968"/>
              <a:gd name="T67" fmla="*/ 774 h 1130"/>
              <a:gd name="T68" fmla="*/ 958 w 968"/>
              <a:gd name="T69" fmla="*/ 820 h 1130"/>
              <a:gd name="T70" fmla="*/ 964 w 968"/>
              <a:gd name="T71" fmla="*/ 870 h 1130"/>
              <a:gd name="T72" fmla="*/ 968 w 968"/>
              <a:gd name="T73" fmla="*/ 918 h 1130"/>
              <a:gd name="T74" fmla="*/ 968 w 968"/>
              <a:gd name="T75" fmla="*/ 968 h 1130"/>
              <a:gd name="T76" fmla="*/ 802 w 968"/>
              <a:gd name="T77" fmla="*/ 968 h 1130"/>
              <a:gd name="T78" fmla="*/ 504 w 968"/>
              <a:gd name="T79" fmla="*/ 1130 h 1130"/>
              <a:gd name="T80" fmla="*/ 506 w 968"/>
              <a:gd name="T81" fmla="*/ 968 h 1130"/>
              <a:gd name="T82" fmla="*/ 342 w 968"/>
              <a:gd name="T83" fmla="*/ 968 h 1130"/>
              <a:gd name="T84" fmla="*/ 342 w 968"/>
              <a:gd name="T85" fmla="*/ 968 h 1130"/>
              <a:gd name="T86" fmla="*/ 340 w 968"/>
              <a:gd name="T87" fmla="*/ 934 h 1130"/>
              <a:gd name="T88" fmla="*/ 336 w 968"/>
              <a:gd name="T89" fmla="*/ 900 h 1130"/>
              <a:gd name="T90" fmla="*/ 328 w 968"/>
              <a:gd name="T91" fmla="*/ 866 h 1130"/>
              <a:gd name="T92" fmla="*/ 316 w 968"/>
              <a:gd name="T93" fmla="*/ 836 h 1130"/>
              <a:gd name="T94" fmla="*/ 302 w 968"/>
              <a:gd name="T95" fmla="*/ 806 h 1130"/>
              <a:gd name="T96" fmla="*/ 284 w 968"/>
              <a:gd name="T97" fmla="*/ 778 h 1130"/>
              <a:gd name="T98" fmla="*/ 264 w 968"/>
              <a:gd name="T99" fmla="*/ 750 h 1130"/>
              <a:gd name="T100" fmla="*/ 242 w 968"/>
              <a:gd name="T101" fmla="*/ 726 h 1130"/>
              <a:gd name="T102" fmla="*/ 218 w 968"/>
              <a:gd name="T103" fmla="*/ 704 h 1130"/>
              <a:gd name="T104" fmla="*/ 192 w 968"/>
              <a:gd name="T105" fmla="*/ 684 h 1130"/>
              <a:gd name="T106" fmla="*/ 164 w 968"/>
              <a:gd name="T107" fmla="*/ 668 h 1130"/>
              <a:gd name="T108" fmla="*/ 134 w 968"/>
              <a:gd name="T109" fmla="*/ 654 h 1130"/>
              <a:gd name="T110" fmla="*/ 102 w 968"/>
              <a:gd name="T111" fmla="*/ 642 h 1130"/>
              <a:gd name="T112" fmla="*/ 70 w 968"/>
              <a:gd name="T113" fmla="*/ 634 h 1130"/>
              <a:gd name="T114" fmla="*/ 36 w 968"/>
              <a:gd name="T115" fmla="*/ 628 h 1130"/>
              <a:gd name="T116" fmla="*/ 0 w 968"/>
              <a:gd name="T117" fmla="*/ 626 h 1130"/>
              <a:gd name="T118" fmla="*/ 0 w 968"/>
              <a:gd name="T119" fmla="*/ 626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8" h="1130">
                <a:moveTo>
                  <a:pt x="0" y="626"/>
                </a:moveTo>
                <a:lnTo>
                  <a:pt x="0" y="464"/>
                </a:lnTo>
                <a:lnTo>
                  <a:pt x="162" y="464"/>
                </a:lnTo>
                <a:lnTo>
                  <a:pt x="0" y="166"/>
                </a:lnTo>
                <a:lnTo>
                  <a:pt x="0" y="0"/>
                </a:lnTo>
                <a:lnTo>
                  <a:pt x="0" y="0"/>
                </a:lnTo>
                <a:lnTo>
                  <a:pt x="50" y="2"/>
                </a:lnTo>
                <a:lnTo>
                  <a:pt x="100" y="4"/>
                </a:lnTo>
                <a:lnTo>
                  <a:pt x="148" y="12"/>
                </a:lnTo>
                <a:lnTo>
                  <a:pt x="196" y="20"/>
                </a:lnTo>
                <a:lnTo>
                  <a:pt x="242" y="30"/>
                </a:lnTo>
                <a:lnTo>
                  <a:pt x="288" y="44"/>
                </a:lnTo>
                <a:lnTo>
                  <a:pt x="334" y="58"/>
                </a:lnTo>
                <a:lnTo>
                  <a:pt x="378" y="76"/>
                </a:lnTo>
                <a:lnTo>
                  <a:pt x="420" y="96"/>
                </a:lnTo>
                <a:lnTo>
                  <a:pt x="462" y="116"/>
                </a:lnTo>
                <a:lnTo>
                  <a:pt x="502" y="140"/>
                </a:lnTo>
                <a:lnTo>
                  <a:pt x="542" y="166"/>
                </a:lnTo>
                <a:lnTo>
                  <a:pt x="580" y="192"/>
                </a:lnTo>
                <a:lnTo>
                  <a:pt x="616" y="222"/>
                </a:lnTo>
                <a:lnTo>
                  <a:pt x="652" y="252"/>
                </a:lnTo>
                <a:lnTo>
                  <a:pt x="686" y="284"/>
                </a:lnTo>
                <a:lnTo>
                  <a:pt x="718" y="318"/>
                </a:lnTo>
                <a:lnTo>
                  <a:pt x="748" y="352"/>
                </a:lnTo>
                <a:lnTo>
                  <a:pt x="776" y="388"/>
                </a:lnTo>
                <a:lnTo>
                  <a:pt x="804" y="426"/>
                </a:lnTo>
                <a:lnTo>
                  <a:pt x="828" y="466"/>
                </a:lnTo>
                <a:lnTo>
                  <a:pt x="852" y="506"/>
                </a:lnTo>
                <a:lnTo>
                  <a:pt x="874" y="548"/>
                </a:lnTo>
                <a:lnTo>
                  <a:pt x="892" y="592"/>
                </a:lnTo>
                <a:lnTo>
                  <a:pt x="910" y="636"/>
                </a:lnTo>
                <a:lnTo>
                  <a:pt x="926" y="680"/>
                </a:lnTo>
                <a:lnTo>
                  <a:pt x="938" y="726"/>
                </a:lnTo>
                <a:lnTo>
                  <a:pt x="950" y="774"/>
                </a:lnTo>
                <a:lnTo>
                  <a:pt x="958" y="820"/>
                </a:lnTo>
                <a:lnTo>
                  <a:pt x="964" y="870"/>
                </a:lnTo>
                <a:lnTo>
                  <a:pt x="968" y="918"/>
                </a:lnTo>
                <a:lnTo>
                  <a:pt x="968" y="968"/>
                </a:lnTo>
                <a:lnTo>
                  <a:pt x="802" y="968"/>
                </a:lnTo>
                <a:lnTo>
                  <a:pt x="504" y="1130"/>
                </a:lnTo>
                <a:lnTo>
                  <a:pt x="506" y="968"/>
                </a:lnTo>
                <a:lnTo>
                  <a:pt x="342" y="968"/>
                </a:lnTo>
                <a:lnTo>
                  <a:pt x="342" y="968"/>
                </a:lnTo>
                <a:lnTo>
                  <a:pt x="340" y="934"/>
                </a:lnTo>
                <a:lnTo>
                  <a:pt x="336" y="900"/>
                </a:lnTo>
                <a:lnTo>
                  <a:pt x="328" y="866"/>
                </a:lnTo>
                <a:lnTo>
                  <a:pt x="316" y="836"/>
                </a:lnTo>
                <a:lnTo>
                  <a:pt x="302" y="806"/>
                </a:lnTo>
                <a:lnTo>
                  <a:pt x="284" y="778"/>
                </a:lnTo>
                <a:lnTo>
                  <a:pt x="264" y="750"/>
                </a:lnTo>
                <a:lnTo>
                  <a:pt x="242" y="726"/>
                </a:lnTo>
                <a:lnTo>
                  <a:pt x="218" y="704"/>
                </a:lnTo>
                <a:lnTo>
                  <a:pt x="192" y="684"/>
                </a:lnTo>
                <a:lnTo>
                  <a:pt x="164" y="668"/>
                </a:lnTo>
                <a:lnTo>
                  <a:pt x="134" y="654"/>
                </a:lnTo>
                <a:lnTo>
                  <a:pt x="102" y="642"/>
                </a:lnTo>
                <a:lnTo>
                  <a:pt x="70" y="634"/>
                </a:lnTo>
                <a:lnTo>
                  <a:pt x="36" y="628"/>
                </a:lnTo>
                <a:lnTo>
                  <a:pt x="0" y="626"/>
                </a:lnTo>
                <a:lnTo>
                  <a:pt x="0" y="626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0" name="Freeform 31"/>
          <p:cNvSpPr/>
          <p:nvPr/>
        </p:nvSpPr>
        <p:spPr bwMode="auto">
          <a:xfrm>
            <a:off x="5660846" y="3080934"/>
            <a:ext cx="1790700" cy="1536700"/>
          </a:xfrm>
          <a:custGeom>
            <a:avLst/>
            <a:gdLst>
              <a:gd name="T0" fmla="*/ 1128 w 1128"/>
              <a:gd name="T1" fmla="*/ 0 h 968"/>
              <a:gd name="T2" fmla="*/ 1128 w 1128"/>
              <a:gd name="T3" fmla="*/ 0 h 968"/>
              <a:gd name="T4" fmla="*/ 1128 w 1128"/>
              <a:gd name="T5" fmla="*/ 50 h 968"/>
              <a:gd name="T6" fmla="*/ 1124 w 1128"/>
              <a:gd name="T7" fmla="*/ 100 h 968"/>
              <a:gd name="T8" fmla="*/ 1118 w 1128"/>
              <a:gd name="T9" fmla="*/ 148 h 968"/>
              <a:gd name="T10" fmla="*/ 1110 w 1128"/>
              <a:gd name="T11" fmla="*/ 196 h 968"/>
              <a:gd name="T12" fmla="*/ 1098 w 1128"/>
              <a:gd name="T13" fmla="*/ 242 h 968"/>
              <a:gd name="T14" fmla="*/ 1086 w 1128"/>
              <a:gd name="T15" fmla="*/ 288 h 968"/>
              <a:gd name="T16" fmla="*/ 1070 w 1128"/>
              <a:gd name="T17" fmla="*/ 334 h 968"/>
              <a:gd name="T18" fmla="*/ 1052 w 1128"/>
              <a:gd name="T19" fmla="*/ 376 h 968"/>
              <a:gd name="T20" fmla="*/ 1034 w 1128"/>
              <a:gd name="T21" fmla="*/ 420 h 968"/>
              <a:gd name="T22" fmla="*/ 1012 w 1128"/>
              <a:gd name="T23" fmla="*/ 462 h 968"/>
              <a:gd name="T24" fmla="*/ 988 w 1128"/>
              <a:gd name="T25" fmla="*/ 502 h 968"/>
              <a:gd name="T26" fmla="*/ 964 w 1128"/>
              <a:gd name="T27" fmla="*/ 542 h 968"/>
              <a:gd name="T28" fmla="*/ 936 w 1128"/>
              <a:gd name="T29" fmla="*/ 580 h 968"/>
              <a:gd name="T30" fmla="*/ 908 w 1128"/>
              <a:gd name="T31" fmla="*/ 616 h 968"/>
              <a:gd name="T32" fmla="*/ 878 w 1128"/>
              <a:gd name="T33" fmla="*/ 650 h 968"/>
              <a:gd name="T34" fmla="*/ 846 w 1128"/>
              <a:gd name="T35" fmla="*/ 684 h 968"/>
              <a:gd name="T36" fmla="*/ 812 w 1128"/>
              <a:gd name="T37" fmla="*/ 716 h 968"/>
              <a:gd name="T38" fmla="*/ 776 w 1128"/>
              <a:gd name="T39" fmla="*/ 748 h 968"/>
              <a:gd name="T40" fmla="*/ 740 w 1128"/>
              <a:gd name="T41" fmla="*/ 776 h 968"/>
              <a:gd name="T42" fmla="*/ 702 w 1128"/>
              <a:gd name="T43" fmla="*/ 802 h 968"/>
              <a:gd name="T44" fmla="*/ 662 w 1128"/>
              <a:gd name="T45" fmla="*/ 828 h 968"/>
              <a:gd name="T46" fmla="*/ 622 w 1128"/>
              <a:gd name="T47" fmla="*/ 852 h 968"/>
              <a:gd name="T48" fmla="*/ 580 w 1128"/>
              <a:gd name="T49" fmla="*/ 872 h 968"/>
              <a:gd name="T50" fmla="*/ 538 w 1128"/>
              <a:gd name="T51" fmla="*/ 892 h 968"/>
              <a:gd name="T52" fmla="*/ 494 w 1128"/>
              <a:gd name="T53" fmla="*/ 910 h 968"/>
              <a:gd name="T54" fmla="*/ 448 w 1128"/>
              <a:gd name="T55" fmla="*/ 924 h 968"/>
              <a:gd name="T56" fmla="*/ 402 w 1128"/>
              <a:gd name="T57" fmla="*/ 938 h 968"/>
              <a:gd name="T58" fmla="*/ 356 w 1128"/>
              <a:gd name="T59" fmla="*/ 948 h 968"/>
              <a:gd name="T60" fmla="*/ 308 w 1128"/>
              <a:gd name="T61" fmla="*/ 956 h 968"/>
              <a:gd name="T62" fmla="*/ 260 w 1128"/>
              <a:gd name="T63" fmla="*/ 962 h 968"/>
              <a:gd name="T64" fmla="*/ 210 w 1128"/>
              <a:gd name="T65" fmla="*/ 966 h 968"/>
              <a:gd name="T66" fmla="*/ 160 w 1128"/>
              <a:gd name="T67" fmla="*/ 968 h 968"/>
              <a:gd name="T68" fmla="*/ 160 w 1128"/>
              <a:gd name="T69" fmla="*/ 802 h 968"/>
              <a:gd name="T70" fmla="*/ 0 w 1128"/>
              <a:gd name="T71" fmla="*/ 504 h 968"/>
              <a:gd name="T72" fmla="*/ 160 w 1128"/>
              <a:gd name="T73" fmla="*/ 504 h 968"/>
              <a:gd name="T74" fmla="*/ 160 w 1128"/>
              <a:gd name="T75" fmla="*/ 342 h 968"/>
              <a:gd name="T76" fmla="*/ 160 w 1128"/>
              <a:gd name="T77" fmla="*/ 342 h 968"/>
              <a:gd name="T78" fmla="*/ 196 w 1128"/>
              <a:gd name="T79" fmla="*/ 340 h 968"/>
              <a:gd name="T80" fmla="*/ 230 w 1128"/>
              <a:gd name="T81" fmla="*/ 334 h 968"/>
              <a:gd name="T82" fmla="*/ 262 w 1128"/>
              <a:gd name="T83" fmla="*/ 326 h 968"/>
              <a:gd name="T84" fmla="*/ 294 w 1128"/>
              <a:gd name="T85" fmla="*/ 314 h 968"/>
              <a:gd name="T86" fmla="*/ 324 w 1128"/>
              <a:gd name="T87" fmla="*/ 300 h 968"/>
              <a:gd name="T88" fmla="*/ 352 w 1128"/>
              <a:gd name="T89" fmla="*/ 284 h 968"/>
              <a:gd name="T90" fmla="*/ 378 w 1128"/>
              <a:gd name="T91" fmla="*/ 264 h 968"/>
              <a:gd name="T92" fmla="*/ 402 w 1128"/>
              <a:gd name="T93" fmla="*/ 242 h 968"/>
              <a:gd name="T94" fmla="*/ 424 w 1128"/>
              <a:gd name="T95" fmla="*/ 218 h 968"/>
              <a:gd name="T96" fmla="*/ 444 w 1128"/>
              <a:gd name="T97" fmla="*/ 192 h 968"/>
              <a:gd name="T98" fmla="*/ 462 w 1128"/>
              <a:gd name="T99" fmla="*/ 162 h 968"/>
              <a:gd name="T100" fmla="*/ 476 w 1128"/>
              <a:gd name="T101" fmla="*/ 132 h 968"/>
              <a:gd name="T102" fmla="*/ 488 w 1128"/>
              <a:gd name="T103" fmla="*/ 102 h 968"/>
              <a:gd name="T104" fmla="*/ 496 w 1128"/>
              <a:gd name="T105" fmla="*/ 68 h 968"/>
              <a:gd name="T106" fmla="*/ 500 w 1128"/>
              <a:gd name="T107" fmla="*/ 34 h 968"/>
              <a:gd name="T108" fmla="*/ 502 w 1128"/>
              <a:gd name="T109" fmla="*/ 0 h 968"/>
              <a:gd name="T110" fmla="*/ 666 w 1128"/>
              <a:gd name="T111" fmla="*/ 0 h 968"/>
              <a:gd name="T112" fmla="*/ 664 w 1128"/>
              <a:gd name="T113" fmla="*/ 162 h 968"/>
              <a:gd name="T114" fmla="*/ 962 w 1128"/>
              <a:gd name="T115" fmla="*/ 0 h 968"/>
              <a:gd name="T116" fmla="*/ 1128 w 1128"/>
              <a:gd name="T117" fmla="*/ 0 h 968"/>
              <a:gd name="T118" fmla="*/ 1128 w 1128"/>
              <a:gd name="T119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8" h="968">
                <a:moveTo>
                  <a:pt x="1128" y="0"/>
                </a:moveTo>
                <a:lnTo>
                  <a:pt x="1128" y="0"/>
                </a:lnTo>
                <a:lnTo>
                  <a:pt x="1128" y="50"/>
                </a:lnTo>
                <a:lnTo>
                  <a:pt x="1124" y="100"/>
                </a:lnTo>
                <a:lnTo>
                  <a:pt x="1118" y="148"/>
                </a:lnTo>
                <a:lnTo>
                  <a:pt x="1110" y="196"/>
                </a:lnTo>
                <a:lnTo>
                  <a:pt x="1098" y="242"/>
                </a:lnTo>
                <a:lnTo>
                  <a:pt x="1086" y="288"/>
                </a:lnTo>
                <a:lnTo>
                  <a:pt x="1070" y="334"/>
                </a:lnTo>
                <a:lnTo>
                  <a:pt x="1052" y="376"/>
                </a:lnTo>
                <a:lnTo>
                  <a:pt x="1034" y="420"/>
                </a:lnTo>
                <a:lnTo>
                  <a:pt x="1012" y="462"/>
                </a:lnTo>
                <a:lnTo>
                  <a:pt x="988" y="502"/>
                </a:lnTo>
                <a:lnTo>
                  <a:pt x="964" y="542"/>
                </a:lnTo>
                <a:lnTo>
                  <a:pt x="936" y="580"/>
                </a:lnTo>
                <a:lnTo>
                  <a:pt x="908" y="616"/>
                </a:lnTo>
                <a:lnTo>
                  <a:pt x="878" y="650"/>
                </a:lnTo>
                <a:lnTo>
                  <a:pt x="846" y="684"/>
                </a:lnTo>
                <a:lnTo>
                  <a:pt x="812" y="716"/>
                </a:lnTo>
                <a:lnTo>
                  <a:pt x="776" y="748"/>
                </a:lnTo>
                <a:lnTo>
                  <a:pt x="740" y="776"/>
                </a:lnTo>
                <a:lnTo>
                  <a:pt x="702" y="802"/>
                </a:lnTo>
                <a:lnTo>
                  <a:pt x="662" y="828"/>
                </a:lnTo>
                <a:lnTo>
                  <a:pt x="622" y="852"/>
                </a:lnTo>
                <a:lnTo>
                  <a:pt x="580" y="872"/>
                </a:lnTo>
                <a:lnTo>
                  <a:pt x="538" y="892"/>
                </a:lnTo>
                <a:lnTo>
                  <a:pt x="494" y="910"/>
                </a:lnTo>
                <a:lnTo>
                  <a:pt x="448" y="924"/>
                </a:lnTo>
                <a:lnTo>
                  <a:pt x="402" y="938"/>
                </a:lnTo>
                <a:lnTo>
                  <a:pt x="356" y="948"/>
                </a:lnTo>
                <a:lnTo>
                  <a:pt x="308" y="956"/>
                </a:lnTo>
                <a:lnTo>
                  <a:pt x="260" y="962"/>
                </a:lnTo>
                <a:lnTo>
                  <a:pt x="210" y="966"/>
                </a:lnTo>
                <a:lnTo>
                  <a:pt x="160" y="968"/>
                </a:lnTo>
                <a:lnTo>
                  <a:pt x="160" y="802"/>
                </a:lnTo>
                <a:lnTo>
                  <a:pt x="0" y="504"/>
                </a:lnTo>
                <a:lnTo>
                  <a:pt x="160" y="504"/>
                </a:lnTo>
                <a:lnTo>
                  <a:pt x="160" y="342"/>
                </a:lnTo>
                <a:lnTo>
                  <a:pt x="160" y="342"/>
                </a:lnTo>
                <a:lnTo>
                  <a:pt x="196" y="340"/>
                </a:lnTo>
                <a:lnTo>
                  <a:pt x="230" y="334"/>
                </a:lnTo>
                <a:lnTo>
                  <a:pt x="262" y="326"/>
                </a:lnTo>
                <a:lnTo>
                  <a:pt x="294" y="314"/>
                </a:lnTo>
                <a:lnTo>
                  <a:pt x="324" y="300"/>
                </a:lnTo>
                <a:lnTo>
                  <a:pt x="352" y="284"/>
                </a:lnTo>
                <a:lnTo>
                  <a:pt x="378" y="264"/>
                </a:lnTo>
                <a:lnTo>
                  <a:pt x="402" y="242"/>
                </a:lnTo>
                <a:lnTo>
                  <a:pt x="424" y="218"/>
                </a:lnTo>
                <a:lnTo>
                  <a:pt x="444" y="192"/>
                </a:lnTo>
                <a:lnTo>
                  <a:pt x="462" y="162"/>
                </a:lnTo>
                <a:lnTo>
                  <a:pt x="476" y="132"/>
                </a:lnTo>
                <a:lnTo>
                  <a:pt x="488" y="102"/>
                </a:lnTo>
                <a:lnTo>
                  <a:pt x="496" y="68"/>
                </a:lnTo>
                <a:lnTo>
                  <a:pt x="500" y="34"/>
                </a:lnTo>
                <a:lnTo>
                  <a:pt x="502" y="0"/>
                </a:lnTo>
                <a:lnTo>
                  <a:pt x="666" y="0"/>
                </a:lnTo>
                <a:lnTo>
                  <a:pt x="664" y="162"/>
                </a:lnTo>
                <a:lnTo>
                  <a:pt x="962" y="0"/>
                </a:lnTo>
                <a:lnTo>
                  <a:pt x="1128" y="0"/>
                </a:lnTo>
                <a:lnTo>
                  <a:pt x="1128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1" name="Freeform 32"/>
          <p:cNvSpPr/>
          <p:nvPr/>
        </p:nvSpPr>
        <p:spPr bwMode="auto">
          <a:xfrm>
            <a:off x="4378146" y="2823759"/>
            <a:ext cx="1536700" cy="1793875"/>
          </a:xfrm>
          <a:custGeom>
            <a:avLst/>
            <a:gdLst>
              <a:gd name="T0" fmla="*/ 968 w 968"/>
              <a:gd name="T1" fmla="*/ 504 h 1130"/>
              <a:gd name="T2" fmla="*/ 968 w 968"/>
              <a:gd name="T3" fmla="*/ 666 h 1130"/>
              <a:gd name="T4" fmla="*/ 808 w 968"/>
              <a:gd name="T5" fmla="*/ 666 h 1130"/>
              <a:gd name="T6" fmla="*/ 968 w 968"/>
              <a:gd name="T7" fmla="*/ 964 h 1130"/>
              <a:gd name="T8" fmla="*/ 968 w 968"/>
              <a:gd name="T9" fmla="*/ 1130 h 1130"/>
              <a:gd name="T10" fmla="*/ 968 w 968"/>
              <a:gd name="T11" fmla="*/ 1130 h 1130"/>
              <a:gd name="T12" fmla="*/ 918 w 968"/>
              <a:gd name="T13" fmla="*/ 1128 h 1130"/>
              <a:gd name="T14" fmla="*/ 870 w 968"/>
              <a:gd name="T15" fmla="*/ 1124 h 1130"/>
              <a:gd name="T16" fmla="*/ 820 w 968"/>
              <a:gd name="T17" fmla="*/ 1118 h 1130"/>
              <a:gd name="T18" fmla="*/ 774 w 968"/>
              <a:gd name="T19" fmla="*/ 1110 h 1130"/>
              <a:gd name="T20" fmla="*/ 726 w 968"/>
              <a:gd name="T21" fmla="*/ 1100 h 1130"/>
              <a:gd name="T22" fmla="*/ 680 w 968"/>
              <a:gd name="T23" fmla="*/ 1086 h 1130"/>
              <a:gd name="T24" fmla="*/ 636 w 968"/>
              <a:gd name="T25" fmla="*/ 1072 h 1130"/>
              <a:gd name="T26" fmla="*/ 592 w 968"/>
              <a:gd name="T27" fmla="*/ 1054 h 1130"/>
              <a:gd name="T28" fmla="*/ 548 w 968"/>
              <a:gd name="T29" fmla="*/ 1034 h 1130"/>
              <a:gd name="T30" fmla="*/ 506 w 968"/>
              <a:gd name="T31" fmla="*/ 1014 h 1130"/>
              <a:gd name="T32" fmla="*/ 466 w 968"/>
              <a:gd name="T33" fmla="*/ 990 h 1130"/>
              <a:gd name="T34" fmla="*/ 426 w 968"/>
              <a:gd name="T35" fmla="*/ 964 h 1130"/>
              <a:gd name="T36" fmla="*/ 388 w 968"/>
              <a:gd name="T37" fmla="*/ 938 h 1130"/>
              <a:gd name="T38" fmla="*/ 352 w 968"/>
              <a:gd name="T39" fmla="*/ 908 h 1130"/>
              <a:gd name="T40" fmla="*/ 318 w 968"/>
              <a:gd name="T41" fmla="*/ 878 h 1130"/>
              <a:gd name="T42" fmla="*/ 284 w 968"/>
              <a:gd name="T43" fmla="*/ 846 h 1130"/>
              <a:gd name="T44" fmla="*/ 252 w 968"/>
              <a:gd name="T45" fmla="*/ 812 h 1130"/>
              <a:gd name="T46" fmla="*/ 222 w 968"/>
              <a:gd name="T47" fmla="*/ 778 h 1130"/>
              <a:gd name="T48" fmla="*/ 192 w 968"/>
              <a:gd name="T49" fmla="*/ 742 h 1130"/>
              <a:gd name="T50" fmla="*/ 166 w 968"/>
              <a:gd name="T51" fmla="*/ 704 h 1130"/>
              <a:gd name="T52" fmla="*/ 140 w 968"/>
              <a:gd name="T53" fmla="*/ 664 h 1130"/>
              <a:gd name="T54" fmla="*/ 116 w 968"/>
              <a:gd name="T55" fmla="*/ 624 h 1130"/>
              <a:gd name="T56" fmla="*/ 96 w 968"/>
              <a:gd name="T57" fmla="*/ 582 h 1130"/>
              <a:gd name="T58" fmla="*/ 76 w 968"/>
              <a:gd name="T59" fmla="*/ 538 h 1130"/>
              <a:gd name="T60" fmla="*/ 58 w 968"/>
              <a:gd name="T61" fmla="*/ 494 h 1130"/>
              <a:gd name="T62" fmla="*/ 44 w 968"/>
              <a:gd name="T63" fmla="*/ 450 h 1130"/>
              <a:gd name="T64" fmla="*/ 30 w 968"/>
              <a:gd name="T65" fmla="*/ 404 h 1130"/>
              <a:gd name="T66" fmla="*/ 20 w 968"/>
              <a:gd name="T67" fmla="*/ 356 h 1130"/>
              <a:gd name="T68" fmla="*/ 12 w 968"/>
              <a:gd name="T69" fmla="*/ 310 h 1130"/>
              <a:gd name="T70" fmla="*/ 4 w 968"/>
              <a:gd name="T71" fmla="*/ 260 h 1130"/>
              <a:gd name="T72" fmla="*/ 2 w 968"/>
              <a:gd name="T73" fmla="*/ 212 h 1130"/>
              <a:gd name="T74" fmla="*/ 0 w 968"/>
              <a:gd name="T75" fmla="*/ 162 h 1130"/>
              <a:gd name="T76" fmla="*/ 166 w 968"/>
              <a:gd name="T77" fmla="*/ 162 h 1130"/>
              <a:gd name="T78" fmla="*/ 464 w 968"/>
              <a:gd name="T79" fmla="*/ 0 h 1130"/>
              <a:gd name="T80" fmla="*/ 464 w 968"/>
              <a:gd name="T81" fmla="*/ 162 h 1130"/>
              <a:gd name="T82" fmla="*/ 626 w 968"/>
              <a:gd name="T83" fmla="*/ 162 h 1130"/>
              <a:gd name="T84" fmla="*/ 626 w 968"/>
              <a:gd name="T85" fmla="*/ 162 h 1130"/>
              <a:gd name="T86" fmla="*/ 628 w 968"/>
              <a:gd name="T87" fmla="*/ 196 h 1130"/>
              <a:gd name="T88" fmla="*/ 634 w 968"/>
              <a:gd name="T89" fmla="*/ 230 h 1130"/>
              <a:gd name="T90" fmla="*/ 642 w 968"/>
              <a:gd name="T91" fmla="*/ 264 h 1130"/>
              <a:gd name="T92" fmla="*/ 654 w 968"/>
              <a:gd name="T93" fmla="*/ 294 h 1130"/>
              <a:gd name="T94" fmla="*/ 668 w 968"/>
              <a:gd name="T95" fmla="*/ 324 h 1130"/>
              <a:gd name="T96" fmla="*/ 684 w 968"/>
              <a:gd name="T97" fmla="*/ 352 h 1130"/>
              <a:gd name="T98" fmla="*/ 704 w 968"/>
              <a:gd name="T99" fmla="*/ 380 h 1130"/>
              <a:gd name="T100" fmla="*/ 726 w 968"/>
              <a:gd name="T101" fmla="*/ 404 h 1130"/>
              <a:gd name="T102" fmla="*/ 750 w 968"/>
              <a:gd name="T103" fmla="*/ 426 h 1130"/>
              <a:gd name="T104" fmla="*/ 778 w 968"/>
              <a:gd name="T105" fmla="*/ 446 h 1130"/>
              <a:gd name="T106" fmla="*/ 806 w 968"/>
              <a:gd name="T107" fmla="*/ 462 h 1130"/>
              <a:gd name="T108" fmla="*/ 836 w 968"/>
              <a:gd name="T109" fmla="*/ 476 h 1130"/>
              <a:gd name="T110" fmla="*/ 866 w 968"/>
              <a:gd name="T111" fmla="*/ 488 h 1130"/>
              <a:gd name="T112" fmla="*/ 900 w 968"/>
              <a:gd name="T113" fmla="*/ 496 h 1130"/>
              <a:gd name="T114" fmla="*/ 934 w 968"/>
              <a:gd name="T115" fmla="*/ 502 h 1130"/>
              <a:gd name="T116" fmla="*/ 968 w 968"/>
              <a:gd name="T117" fmla="*/ 504 h 1130"/>
              <a:gd name="T118" fmla="*/ 968 w 968"/>
              <a:gd name="T119" fmla="*/ 504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8" h="1130">
                <a:moveTo>
                  <a:pt x="968" y="504"/>
                </a:moveTo>
                <a:lnTo>
                  <a:pt x="968" y="666"/>
                </a:lnTo>
                <a:lnTo>
                  <a:pt x="808" y="666"/>
                </a:lnTo>
                <a:lnTo>
                  <a:pt x="968" y="964"/>
                </a:lnTo>
                <a:lnTo>
                  <a:pt x="968" y="1130"/>
                </a:lnTo>
                <a:lnTo>
                  <a:pt x="968" y="1130"/>
                </a:lnTo>
                <a:lnTo>
                  <a:pt x="918" y="1128"/>
                </a:lnTo>
                <a:lnTo>
                  <a:pt x="870" y="1124"/>
                </a:lnTo>
                <a:lnTo>
                  <a:pt x="820" y="1118"/>
                </a:lnTo>
                <a:lnTo>
                  <a:pt x="774" y="1110"/>
                </a:lnTo>
                <a:lnTo>
                  <a:pt x="726" y="1100"/>
                </a:lnTo>
                <a:lnTo>
                  <a:pt x="680" y="1086"/>
                </a:lnTo>
                <a:lnTo>
                  <a:pt x="636" y="1072"/>
                </a:lnTo>
                <a:lnTo>
                  <a:pt x="592" y="1054"/>
                </a:lnTo>
                <a:lnTo>
                  <a:pt x="548" y="1034"/>
                </a:lnTo>
                <a:lnTo>
                  <a:pt x="506" y="1014"/>
                </a:lnTo>
                <a:lnTo>
                  <a:pt x="466" y="990"/>
                </a:lnTo>
                <a:lnTo>
                  <a:pt x="426" y="964"/>
                </a:lnTo>
                <a:lnTo>
                  <a:pt x="388" y="938"/>
                </a:lnTo>
                <a:lnTo>
                  <a:pt x="352" y="908"/>
                </a:lnTo>
                <a:lnTo>
                  <a:pt x="318" y="878"/>
                </a:lnTo>
                <a:lnTo>
                  <a:pt x="284" y="846"/>
                </a:lnTo>
                <a:lnTo>
                  <a:pt x="252" y="812"/>
                </a:lnTo>
                <a:lnTo>
                  <a:pt x="222" y="778"/>
                </a:lnTo>
                <a:lnTo>
                  <a:pt x="192" y="742"/>
                </a:lnTo>
                <a:lnTo>
                  <a:pt x="166" y="704"/>
                </a:lnTo>
                <a:lnTo>
                  <a:pt x="140" y="664"/>
                </a:lnTo>
                <a:lnTo>
                  <a:pt x="116" y="624"/>
                </a:lnTo>
                <a:lnTo>
                  <a:pt x="96" y="582"/>
                </a:lnTo>
                <a:lnTo>
                  <a:pt x="76" y="538"/>
                </a:lnTo>
                <a:lnTo>
                  <a:pt x="58" y="494"/>
                </a:lnTo>
                <a:lnTo>
                  <a:pt x="44" y="450"/>
                </a:lnTo>
                <a:lnTo>
                  <a:pt x="30" y="404"/>
                </a:lnTo>
                <a:lnTo>
                  <a:pt x="20" y="356"/>
                </a:lnTo>
                <a:lnTo>
                  <a:pt x="12" y="310"/>
                </a:lnTo>
                <a:lnTo>
                  <a:pt x="4" y="260"/>
                </a:lnTo>
                <a:lnTo>
                  <a:pt x="2" y="212"/>
                </a:lnTo>
                <a:lnTo>
                  <a:pt x="0" y="162"/>
                </a:lnTo>
                <a:lnTo>
                  <a:pt x="166" y="162"/>
                </a:lnTo>
                <a:lnTo>
                  <a:pt x="464" y="0"/>
                </a:lnTo>
                <a:lnTo>
                  <a:pt x="464" y="162"/>
                </a:lnTo>
                <a:lnTo>
                  <a:pt x="626" y="162"/>
                </a:lnTo>
                <a:lnTo>
                  <a:pt x="626" y="162"/>
                </a:lnTo>
                <a:lnTo>
                  <a:pt x="628" y="196"/>
                </a:lnTo>
                <a:lnTo>
                  <a:pt x="634" y="230"/>
                </a:lnTo>
                <a:lnTo>
                  <a:pt x="642" y="264"/>
                </a:lnTo>
                <a:lnTo>
                  <a:pt x="654" y="294"/>
                </a:lnTo>
                <a:lnTo>
                  <a:pt x="668" y="324"/>
                </a:lnTo>
                <a:lnTo>
                  <a:pt x="684" y="352"/>
                </a:lnTo>
                <a:lnTo>
                  <a:pt x="704" y="380"/>
                </a:lnTo>
                <a:lnTo>
                  <a:pt x="726" y="404"/>
                </a:lnTo>
                <a:lnTo>
                  <a:pt x="750" y="426"/>
                </a:lnTo>
                <a:lnTo>
                  <a:pt x="778" y="446"/>
                </a:lnTo>
                <a:lnTo>
                  <a:pt x="806" y="462"/>
                </a:lnTo>
                <a:lnTo>
                  <a:pt x="836" y="476"/>
                </a:lnTo>
                <a:lnTo>
                  <a:pt x="866" y="488"/>
                </a:lnTo>
                <a:lnTo>
                  <a:pt x="900" y="496"/>
                </a:lnTo>
                <a:lnTo>
                  <a:pt x="934" y="502"/>
                </a:lnTo>
                <a:lnTo>
                  <a:pt x="968" y="504"/>
                </a:lnTo>
                <a:lnTo>
                  <a:pt x="968" y="504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2" name="Freeform 34"/>
          <p:cNvSpPr/>
          <p:nvPr/>
        </p:nvSpPr>
        <p:spPr bwMode="auto">
          <a:xfrm>
            <a:off x="5594171" y="1979209"/>
            <a:ext cx="28575" cy="25400"/>
          </a:xfrm>
          <a:custGeom>
            <a:avLst/>
            <a:gdLst>
              <a:gd name="T0" fmla="*/ 18 w 18"/>
              <a:gd name="T1" fmla="*/ 12 h 16"/>
              <a:gd name="T2" fmla="*/ 18 w 18"/>
              <a:gd name="T3" fmla="*/ 12 h 16"/>
              <a:gd name="T4" fmla="*/ 18 w 18"/>
              <a:gd name="T5" fmla="*/ 12 h 16"/>
              <a:gd name="T6" fmla="*/ 18 w 18"/>
              <a:gd name="T7" fmla="*/ 14 h 16"/>
              <a:gd name="T8" fmla="*/ 18 w 18"/>
              <a:gd name="T9" fmla="*/ 14 h 16"/>
              <a:gd name="T10" fmla="*/ 18 w 18"/>
              <a:gd name="T11" fmla="*/ 14 h 16"/>
              <a:gd name="T12" fmla="*/ 16 w 18"/>
              <a:gd name="T13" fmla="*/ 16 h 16"/>
              <a:gd name="T14" fmla="*/ 14 w 18"/>
              <a:gd name="T15" fmla="*/ 16 h 16"/>
              <a:gd name="T16" fmla="*/ 2 w 18"/>
              <a:gd name="T17" fmla="*/ 4 h 16"/>
              <a:gd name="T18" fmla="*/ 2 w 18"/>
              <a:gd name="T19" fmla="*/ 4 h 16"/>
              <a:gd name="T20" fmla="*/ 0 w 18"/>
              <a:gd name="T21" fmla="*/ 2 h 16"/>
              <a:gd name="T22" fmla="*/ 2 w 18"/>
              <a:gd name="T23" fmla="*/ 0 h 16"/>
              <a:gd name="T24" fmla="*/ 2 w 18"/>
              <a:gd name="T25" fmla="*/ 0 h 16"/>
              <a:gd name="T26" fmla="*/ 2 w 18"/>
              <a:gd name="T27" fmla="*/ 0 h 16"/>
              <a:gd name="T28" fmla="*/ 4 w 18"/>
              <a:gd name="T29" fmla="*/ 0 h 16"/>
              <a:gd name="T30" fmla="*/ 6 w 18"/>
              <a:gd name="T31" fmla="*/ 0 h 16"/>
              <a:gd name="T32" fmla="*/ 18 w 18"/>
              <a:gd name="T33" fmla="*/ 12 h 16"/>
              <a:gd name="T34" fmla="*/ 18 w 18"/>
              <a:gd name="T35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18" y="12"/>
                </a:moveTo>
                <a:lnTo>
                  <a:pt x="18" y="12"/>
                </a:lnTo>
                <a:lnTo>
                  <a:pt x="18" y="12"/>
                </a:lnTo>
                <a:lnTo>
                  <a:pt x="18" y="14"/>
                </a:lnTo>
                <a:lnTo>
                  <a:pt x="18" y="14"/>
                </a:lnTo>
                <a:lnTo>
                  <a:pt x="18" y="14"/>
                </a:lnTo>
                <a:lnTo>
                  <a:pt x="16" y="16"/>
                </a:lnTo>
                <a:lnTo>
                  <a:pt x="14" y="16"/>
                </a:lnTo>
                <a:lnTo>
                  <a:pt x="2" y="4"/>
                </a:lnTo>
                <a:lnTo>
                  <a:pt x="2" y="4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6" y="0"/>
                </a:lnTo>
                <a:lnTo>
                  <a:pt x="18" y="12"/>
                </a:lnTo>
                <a:lnTo>
                  <a:pt x="18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" name="Freeform 35"/>
          <p:cNvSpPr/>
          <p:nvPr/>
        </p:nvSpPr>
        <p:spPr bwMode="auto">
          <a:xfrm>
            <a:off x="5562421" y="2093509"/>
            <a:ext cx="31750" cy="9525"/>
          </a:xfrm>
          <a:custGeom>
            <a:avLst/>
            <a:gdLst>
              <a:gd name="T0" fmla="*/ 18 w 20"/>
              <a:gd name="T1" fmla="*/ 0 h 6"/>
              <a:gd name="T2" fmla="*/ 18 w 20"/>
              <a:gd name="T3" fmla="*/ 0 h 6"/>
              <a:gd name="T4" fmla="*/ 20 w 20"/>
              <a:gd name="T5" fmla="*/ 0 h 6"/>
              <a:gd name="T6" fmla="*/ 20 w 20"/>
              <a:gd name="T7" fmla="*/ 2 h 6"/>
              <a:gd name="T8" fmla="*/ 20 w 20"/>
              <a:gd name="T9" fmla="*/ 2 h 6"/>
              <a:gd name="T10" fmla="*/ 20 w 20"/>
              <a:gd name="T11" fmla="*/ 2 h 6"/>
              <a:gd name="T12" fmla="*/ 20 w 20"/>
              <a:gd name="T13" fmla="*/ 4 h 6"/>
              <a:gd name="T14" fmla="*/ 18 w 20"/>
              <a:gd name="T15" fmla="*/ 4 h 6"/>
              <a:gd name="T16" fmla="*/ 2 w 20"/>
              <a:gd name="T17" fmla="*/ 6 h 6"/>
              <a:gd name="T18" fmla="*/ 2 w 20"/>
              <a:gd name="T19" fmla="*/ 6 h 6"/>
              <a:gd name="T20" fmla="*/ 0 w 20"/>
              <a:gd name="T21" fmla="*/ 6 h 6"/>
              <a:gd name="T22" fmla="*/ 0 w 20"/>
              <a:gd name="T23" fmla="*/ 4 h 6"/>
              <a:gd name="T24" fmla="*/ 0 w 20"/>
              <a:gd name="T25" fmla="*/ 4 h 6"/>
              <a:gd name="T26" fmla="*/ 0 w 20"/>
              <a:gd name="T27" fmla="*/ 4 h 6"/>
              <a:gd name="T28" fmla="*/ 0 w 20"/>
              <a:gd name="T29" fmla="*/ 2 h 6"/>
              <a:gd name="T30" fmla="*/ 2 w 20"/>
              <a:gd name="T31" fmla="*/ 0 h 6"/>
              <a:gd name="T32" fmla="*/ 18 w 20"/>
              <a:gd name="T33" fmla="*/ 0 h 6"/>
              <a:gd name="T34" fmla="*/ 18 w 20"/>
              <a:gd name="T3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" h="6">
                <a:moveTo>
                  <a:pt x="18" y="0"/>
                </a:moveTo>
                <a:lnTo>
                  <a:pt x="18" y="0"/>
                </a:lnTo>
                <a:lnTo>
                  <a:pt x="20" y="0"/>
                </a:lnTo>
                <a:lnTo>
                  <a:pt x="20" y="2"/>
                </a:lnTo>
                <a:lnTo>
                  <a:pt x="20" y="2"/>
                </a:lnTo>
                <a:lnTo>
                  <a:pt x="20" y="2"/>
                </a:lnTo>
                <a:lnTo>
                  <a:pt x="20" y="4"/>
                </a:lnTo>
                <a:lnTo>
                  <a:pt x="18" y="4"/>
                </a:lnTo>
                <a:lnTo>
                  <a:pt x="2" y="6"/>
                </a:lnTo>
                <a:lnTo>
                  <a:pt x="2" y="6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2" name="Freeform 36"/>
          <p:cNvSpPr/>
          <p:nvPr/>
        </p:nvSpPr>
        <p:spPr bwMode="auto">
          <a:xfrm>
            <a:off x="5832296" y="2083984"/>
            <a:ext cx="34925" cy="12700"/>
          </a:xfrm>
          <a:custGeom>
            <a:avLst/>
            <a:gdLst>
              <a:gd name="T0" fmla="*/ 2 w 22"/>
              <a:gd name="T1" fmla="*/ 6 h 8"/>
              <a:gd name="T2" fmla="*/ 2 w 22"/>
              <a:gd name="T3" fmla="*/ 6 h 8"/>
              <a:gd name="T4" fmla="*/ 0 w 22"/>
              <a:gd name="T5" fmla="*/ 4 h 8"/>
              <a:gd name="T6" fmla="*/ 0 w 22"/>
              <a:gd name="T7" fmla="*/ 2 h 8"/>
              <a:gd name="T8" fmla="*/ 0 w 22"/>
              <a:gd name="T9" fmla="*/ 2 h 8"/>
              <a:gd name="T10" fmla="*/ 0 w 22"/>
              <a:gd name="T11" fmla="*/ 2 h 8"/>
              <a:gd name="T12" fmla="*/ 0 w 22"/>
              <a:gd name="T13" fmla="*/ 0 h 8"/>
              <a:gd name="T14" fmla="*/ 2 w 22"/>
              <a:gd name="T15" fmla="*/ 0 h 8"/>
              <a:gd name="T16" fmla="*/ 20 w 22"/>
              <a:gd name="T17" fmla="*/ 2 h 8"/>
              <a:gd name="T18" fmla="*/ 20 w 22"/>
              <a:gd name="T19" fmla="*/ 2 h 8"/>
              <a:gd name="T20" fmla="*/ 20 w 22"/>
              <a:gd name="T21" fmla="*/ 4 h 8"/>
              <a:gd name="T22" fmla="*/ 22 w 22"/>
              <a:gd name="T23" fmla="*/ 6 h 8"/>
              <a:gd name="T24" fmla="*/ 22 w 22"/>
              <a:gd name="T25" fmla="*/ 6 h 8"/>
              <a:gd name="T26" fmla="*/ 22 w 22"/>
              <a:gd name="T27" fmla="*/ 6 h 8"/>
              <a:gd name="T28" fmla="*/ 20 w 22"/>
              <a:gd name="T29" fmla="*/ 6 h 8"/>
              <a:gd name="T30" fmla="*/ 18 w 22"/>
              <a:gd name="T31" fmla="*/ 8 h 8"/>
              <a:gd name="T32" fmla="*/ 2 w 22"/>
              <a:gd name="T33" fmla="*/ 6 h 8"/>
              <a:gd name="T34" fmla="*/ 2 w 22"/>
              <a:gd name="T35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" h="8">
                <a:moveTo>
                  <a:pt x="2" y="6"/>
                </a:moveTo>
                <a:lnTo>
                  <a:pt x="2" y="6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20" y="2"/>
                </a:lnTo>
                <a:lnTo>
                  <a:pt x="20" y="2"/>
                </a:lnTo>
                <a:lnTo>
                  <a:pt x="20" y="4"/>
                </a:lnTo>
                <a:lnTo>
                  <a:pt x="22" y="6"/>
                </a:lnTo>
                <a:lnTo>
                  <a:pt x="22" y="6"/>
                </a:lnTo>
                <a:lnTo>
                  <a:pt x="22" y="6"/>
                </a:lnTo>
                <a:lnTo>
                  <a:pt x="20" y="6"/>
                </a:lnTo>
                <a:lnTo>
                  <a:pt x="18" y="8"/>
                </a:lnTo>
                <a:lnTo>
                  <a:pt x="2" y="6"/>
                </a:lnTo>
                <a:lnTo>
                  <a:pt x="2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3" name="Freeform 37"/>
          <p:cNvSpPr/>
          <p:nvPr/>
        </p:nvSpPr>
        <p:spPr bwMode="auto">
          <a:xfrm>
            <a:off x="5797371" y="1972859"/>
            <a:ext cx="28575" cy="25400"/>
          </a:xfrm>
          <a:custGeom>
            <a:avLst/>
            <a:gdLst>
              <a:gd name="T0" fmla="*/ 4 w 18"/>
              <a:gd name="T1" fmla="*/ 16 h 16"/>
              <a:gd name="T2" fmla="*/ 4 w 18"/>
              <a:gd name="T3" fmla="*/ 16 h 16"/>
              <a:gd name="T4" fmla="*/ 2 w 18"/>
              <a:gd name="T5" fmla="*/ 16 h 16"/>
              <a:gd name="T6" fmla="*/ 2 w 18"/>
              <a:gd name="T7" fmla="*/ 16 h 16"/>
              <a:gd name="T8" fmla="*/ 2 w 18"/>
              <a:gd name="T9" fmla="*/ 16 h 16"/>
              <a:gd name="T10" fmla="*/ 2 w 18"/>
              <a:gd name="T11" fmla="*/ 16 h 16"/>
              <a:gd name="T12" fmla="*/ 0 w 18"/>
              <a:gd name="T13" fmla="*/ 14 h 16"/>
              <a:gd name="T14" fmla="*/ 0 w 18"/>
              <a:gd name="T15" fmla="*/ 12 h 16"/>
              <a:gd name="T16" fmla="*/ 14 w 18"/>
              <a:gd name="T17" fmla="*/ 0 h 16"/>
              <a:gd name="T18" fmla="*/ 14 w 18"/>
              <a:gd name="T19" fmla="*/ 0 h 16"/>
              <a:gd name="T20" fmla="*/ 16 w 18"/>
              <a:gd name="T21" fmla="*/ 0 h 16"/>
              <a:gd name="T22" fmla="*/ 16 w 18"/>
              <a:gd name="T23" fmla="*/ 2 h 16"/>
              <a:gd name="T24" fmla="*/ 16 w 18"/>
              <a:gd name="T25" fmla="*/ 2 h 16"/>
              <a:gd name="T26" fmla="*/ 16 w 18"/>
              <a:gd name="T27" fmla="*/ 2 h 16"/>
              <a:gd name="T28" fmla="*/ 18 w 18"/>
              <a:gd name="T29" fmla="*/ 2 h 16"/>
              <a:gd name="T30" fmla="*/ 18 w 18"/>
              <a:gd name="T31" fmla="*/ 4 h 16"/>
              <a:gd name="T32" fmla="*/ 4 w 18"/>
              <a:gd name="T33" fmla="*/ 16 h 16"/>
              <a:gd name="T34" fmla="*/ 4 w 18"/>
              <a:gd name="T3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16">
                <a:moveTo>
                  <a:pt x="4" y="16"/>
                </a:moveTo>
                <a:lnTo>
                  <a:pt x="4" y="16"/>
                </a:lnTo>
                <a:lnTo>
                  <a:pt x="2" y="16"/>
                </a:lnTo>
                <a:lnTo>
                  <a:pt x="2" y="16"/>
                </a:lnTo>
                <a:lnTo>
                  <a:pt x="2" y="16"/>
                </a:lnTo>
                <a:lnTo>
                  <a:pt x="2" y="16"/>
                </a:lnTo>
                <a:lnTo>
                  <a:pt x="0" y="14"/>
                </a:lnTo>
                <a:lnTo>
                  <a:pt x="0" y="12"/>
                </a:lnTo>
                <a:lnTo>
                  <a:pt x="14" y="0"/>
                </a:lnTo>
                <a:lnTo>
                  <a:pt x="14" y="0"/>
                </a:lnTo>
                <a:lnTo>
                  <a:pt x="16" y="0"/>
                </a:lnTo>
                <a:lnTo>
                  <a:pt x="16" y="2"/>
                </a:lnTo>
                <a:lnTo>
                  <a:pt x="16" y="2"/>
                </a:lnTo>
                <a:lnTo>
                  <a:pt x="16" y="2"/>
                </a:lnTo>
                <a:lnTo>
                  <a:pt x="18" y="2"/>
                </a:lnTo>
                <a:lnTo>
                  <a:pt x="18" y="4"/>
                </a:lnTo>
                <a:lnTo>
                  <a:pt x="4" y="16"/>
                </a:lnTo>
                <a:lnTo>
                  <a:pt x="4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5" name="Freeform 38"/>
          <p:cNvSpPr>
            <a:spLocks noEditPoints="1"/>
          </p:cNvSpPr>
          <p:nvPr/>
        </p:nvSpPr>
        <p:spPr bwMode="auto">
          <a:xfrm>
            <a:off x="5616396" y="1972859"/>
            <a:ext cx="187325" cy="263525"/>
          </a:xfrm>
          <a:custGeom>
            <a:avLst/>
            <a:gdLst>
              <a:gd name="T0" fmla="*/ 76 w 118"/>
              <a:gd name="T1" fmla="*/ 142 h 166"/>
              <a:gd name="T2" fmla="*/ 74 w 118"/>
              <a:gd name="T3" fmla="*/ 146 h 166"/>
              <a:gd name="T4" fmla="*/ 44 w 118"/>
              <a:gd name="T5" fmla="*/ 146 h 166"/>
              <a:gd name="T6" fmla="*/ 42 w 118"/>
              <a:gd name="T7" fmla="*/ 146 h 166"/>
              <a:gd name="T8" fmla="*/ 40 w 118"/>
              <a:gd name="T9" fmla="*/ 142 h 166"/>
              <a:gd name="T10" fmla="*/ 76 w 118"/>
              <a:gd name="T11" fmla="*/ 126 h 166"/>
              <a:gd name="T12" fmla="*/ 76 w 118"/>
              <a:gd name="T13" fmla="*/ 142 h 166"/>
              <a:gd name="T14" fmla="*/ 36 w 118"/>
              <a:gd name="T15" fmla="*/ 30 h 166"/>
              <a:gd name="T16" fmla="*/ 26 w 118"/>
              <a:gd name="T17" fmla="*/ 44 h 166"/>
              <a:gd name="T18" fmla="*/ 22 w 118"/>
              <a:gd name="T19" fmla="*/ 60 h 166"/>
              <a:gd name="T20" fmla="*/ 22 w 118"/>
              <a:gd name="T21" fmla="*/ 68 h 166"/>
              <a:gd name="T22" fmla="*/ 30 w 118"/>
              <a:gd name="T23" fmla="*/ 82 h 166"/>
              <a:gd name="T24" fmla="*/ 34 w 118"/>
              <a:gd name="T25" fmla="*/ 88 h 166"/>
              <a:gd name="T26" fmla="*/ 34 w 118"/>
              <a:gd name="T27" fmla="*/ 92 h 166"/>
              <a:gd name="T28" fmla="*/ 34 w 118"/>
              <a:gd name="T29" fmla="*/ 92 h 166"/>
              <a:gd name="T30" fmla="*/ 30 w 118"/>
              <a:gd name="T31" fmla="*/ 92 h 166"/>
              <a:gd name="T32" fmla="*/ 24 w 118"/>
              <a:gd name="T33" fmla="*/ 86 h 166"/>
              <a:gd name="T34" fmla="*/ 16 w 118"/>
              <a:gd name="T35" fmla="*/ 70 h 166"/>
              <a:gd name="T36" fmla="*/ 16 w 118"/>
              <a:gd name="T37" fmla="*/ 60 h 166"/>
              <a:gd name="T38" fmla="*/ 20 w 118"/>
              <a:gd name="T39" fmla="*/ 40 h 166"/>
              <a:gd name="T40" fmla="*/ 32 w 118"/>
              <a:gd name="T41" fmla="*/ 26 h 166"/>
              <a:gd name="T42" fmla="*/ 34 w 118"/>
              <a:gd name="T43" fmla="*/ 26 h 166"/>
              <a:gd name="T44" fmla="*/ 36 w 118"/>
              <a:gd name="T45" fmla="*/ 26 h 166"/>
              <a:gd name="T46" fmla="*/ 38 w 118"/>
              <a:gd name="T47" fmla="*/ 28 h 166"/>
              <a:gd name="T48" fmla="*/ 36 w 118"/>
              <a:gd name="T49" fmla="*/ 30 h 166"/>
              <a:gd name="T50" fmla="*/ 118 w 118"/>
              <a:gd name="T51" fmla="*/ 60 h 166"/>
              <a:gd name="T52" fmla="*/ 112 w 118"/>
              <a:gd name="T53" fmla="*/ 36 h 166"/>
              <a:gd name="T54" fmla="*/ 100 w 118"/>
              <a:gd name="T55" fmla="*/ 18 h 166"/>
              <a:gd name="T56" fmla="*/ 82 w 118"/>
              <a:gd name="T57" fmla="*/ 6 h 166"/>
              <a:gd name="T58" fmla="*/ 58 w 118"/>
              <a:gd name="T59" fmla="*/ 0 h 166"/>
              <a:gd name="T60" fmla="*/ 46 w 118"/>
              <a:gd name="T61" fmla="*/ 2 h 166"/>
              <a:gd name="T62" fmla="*/ 26 w 118"/>
              <a:gd name="T63" fmla="*/ 10 h 166"/>
              <a:gd name="T64" fmla="*/ 10 w 118"/>
              <a:gd name="T65" fmla="*/ 26 h 166"/>
              <a:gd name="T66" fmla="*/ 0 w 118"/>
              <a:gd name="T67" fmla="*/ 48 h 166"/>
              <a:gd name="T68" fmla="*/ 0 w 118"/>
              <a:gd name="T69" fmla="*/ 60 h 166"/>
              <a:gd name="T70" fmla="*/ 2 w 118"/>
              <a:gd name="T71" fmla="*/ 78 h 166"/>
              <a:gd name="T72" fmla="*/ 8 w 118"/>
              <a:gd name="T73" fmla="*/ 92 h 166"/>
              <a:gd name="T74" fmla="*/ 34 w 118"/>
              <a:gd name="T75" fmla="*/ 114 h 166"/>
              <a:gd name="T76" fmla="*/ 34 w 118"/>
              <a:gd name="T77" fmla="*/ 142 h 166"/>
              <a:gd name="T78" fmla="*/ 34 w 118"/>
              <a:gd name="T79" fmla="*/ 146 h 166"/>
              <a:gd name="T80" fmla="*/ 38 w 118"/>
              <a:gd name="T81" fmla="*/ 152 h 166"/>
              <a:gd name="T82" fmla="*/ 42 w 118"/>
              <a:gd name="T83" fmla="*/ 152 h 166"/>
              <a:gd name="T84" fmla="*/ 44 w 118"/>
              <a:gd name="T85" fmla="*/ 156 h 166"/>
              <a:gd name="T86" fmla="*/ 54 w 118"/>
              <a:gd name="T87" fmla="*/ 166 h 166"/>
              <a:gd name="T88" fmla="*/ 62 w 118"/>
              <a:gd name="T89" fmla="*/ 166 h 166"/>
              <a:gd name="T90" fmla="*/ 72 w 118"/>
              <a:gd name="T91" fmla="*/ 156 h 166"/>
              <a:gd name="T92" fmla="*/ 74 w 118"/>
              <a:gd name="T93" fmla="*/ 152 h 166"/>
              <a:gd name="T94" fmla="*/ 78 w 118"/>
              <a:gd name="T95" fmla="*/ 152 h 166"/>
              <a:gd name="T96" fmla="*/ 82 w 118"/>
              <a:gd name="T97" fmla="*/ 146 h 166"/>
              <a:gd name="T98" fmla="*/ 82 w 118"/>
              <a:gd name="T99" fmla="*/ 120 h 166"/>
              <a:gd name="T100" fmla="*/ 82 w 118"/>
              <a:gd name="T101" fmla="*/ 114 h 166"/>
              <a:gd name="T102" fmla="*/ 108 w 118"/>
              <a:gd name="T103" fmla="*/ 92 h 166"/>
              <a:gd name="T104" fmla="*/ 114 w 118"/>
              <a:gd name="T105" fmla="*/ 78 h 166"/>
              <a:gd name="T106" fmla="*/ 118 w 118"/>
              <a:gd name="T107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66">
                <a:moveTo>
                  <a:pt x="76" y="142"/>
                </a:moveTo>
                <a:lnTo>
                  <a:pt x="76" y="142"/>
                </a:lnTo>
                <a:lnTo>
                  <a:pt x="74" y="146"/>
                </a:lnTo>
                <a:lnTo>
                  <a:pt x="74" y="146"/>
                </a:lnTo>
                <a:lnTo>
                  <a:pt x="72" y="146"/>
                </a:lnTo>
                <a:lnTo>
                  <a:pt x="44" y="146"/>
                </a:lnTo>
                <a:lnTo>
                  <a:pt x="44" y="146"/>
                </a:lnTo>
                <a:lnTo>
                  <a:pt x="42" y="146"/>
                </a:lnTo>
                <a:lnTo>
                  <a:pt x="42" y="146"/>
                </a:lnTo>
                <a:lnTo>
                  <a:pt x="40" y="142"/>
                </a:lnTo>
                <a:lnTo>
                  <a:pt x="40" y="126"/>
                </a:lnTo>
                <a:lnTo>
                  <a:pt x="76" y="126"/>
                </a:lnTo>
                <a:lnTo>
                  <a:pt x="76" y="142"/>
                </a:lnTo>
                <a:lnTo>
                  <a:pt x="76" y="142"/>
                </a:lnTo>
                <a:close/>
                <a:moveTo>
                  <a:pt x="36" y="30"/>
                </a:moveTo>
                <a:lnTo>
                  <a:pt x="36" y="30"/>
                </a:lnTo>
                <a:lnTo>
                  <a:pt x="30" y="36"/>
                </a:lnTo>
                <a:lnTo>
                  <a:pt x="26" y="44"/>
                </a:lnTo>
                <a:lnTo>
                  <a:pt x="22" y="52"/>
                </a:lnTo>
                <a:lnTo>
                  <a:pt x="22" y="60"/>
                </a:lnTo>
                <a:lnTo>
                  <a:pt x="22" y="60"/>
                </a:lnTo>
                <a:lnTo>
                  <a:pt x="22" y="68"/>
                </a:lnTo>
                <a:lnTo>
                  <a:pt x="24" y="76"/>
                </a:lnTo>
                <a:lnTo>
                  <a:pt x="30" y="82"/>
                </a:lnTo>
                <a:lnTo>
                  <a:pt x="34" y="88"/>
                </a:lnTo>
                <a:lnTo>
                  <a:pt x="34" y="88"/>
                </a:lnTo>
                <a:lnTo>
                  <a:pt x="36" y="90"/>
                </a:lnTo>
                <a:lnTo>
                  <a:pt x="34" y="92"/>
                </a:lnTo>
                <a:lnTo>
                  <a:pt x="34" y="92"/>
                </a:lnTo>
                <a:lnTo>
                  <a:pt x="34" y="92"/>
                </a:lnTo>
                <a:lnTo>
                  <a:pt x="32" y="92"/>
                </a:lnTo>
                <a:lnTo>
                  <a:pt x="30" y="92"/>
                </a:lnTo>
                <a:lnTo>
                  <a:pt x="30" y="92"/>
                </a:lnTo>
                <a:lnTo>
                  <a:pt x="24" y="86"/>
                </a:lnTo>
                <a:lnTo>
                  <a:pt x="20" y="78"/>
                </a:lnTo>
                <a:lnTo>
                  <a:pt x="16" y="70"/>
                </a:lnTo>
                <a:lnTo>
                  <a:pt x="16" y="60"/>
                </a:lnTo>
                <a:lnTo>
                  <a:pt x="16" y="60"/>
                </a:lnTo>
                <a:lnTo>
                  <a:pt x="16" y="50"/>
                </a:lnTo>
                <a:lnTo>
                  <a:pt x="20" y="40"/>
                </a:lnTo>
                <a:lnTo>
                  <a:pt x="26" y="32"/>
                </a:lnTo>
                <a:lnTo>
                  <a:pt x="32" y="26"/>
                </a:lnTo>
                <a:lnTo>
                  <a:pt x="32" y="26"/>
                </a:lnTo>
                <a:lnTo>
                  <a:pt x="34" y="26"/>
                </a:lnTo>
                <a:lnTo>
                  <a:pt x="36" y="26"/>
                </a:lnTo>
                <a:lnTo>
                  <a:pt x="36" y="26"/>
                </a:lnTo>
                <a:lnTo>
                  <a:pt x="36" y="26"/>
                </a:lnTo>
                <a:lnTo>
                  <a:pt x="38" y="28"/>
                </a:lnTo>
                <a:lnTo>
                  <a:pt x="36" y="30"/>
                </a:lnTo>
                <a:lnTo>
                  <a:pt x="36" y="30"/>
                </a:lnTo>
                <a:close/>
                <a:moveTo>
                  <a:pt x="118" y="60"/>
                </a:moveTo>
                <a:lnTo>
                  <a:pt x="118" y="60"/>
                </a:lnTo>
                <a:lnTo>
                  <a:pt x="116" y="48"/>
                </a:lnTo>
                <a:lnTo>
                  <a:pt x="112" y="36"/>
                </a:lnTo>
                <a:lnTo>
                  <a:pt x="108" y="26"/>
                </a:lnTo>
                <a:lnTo>
                  <a:pt x="100" y="18"/>
                </a:lnTo>
                <a:lnTo>
                  <a:pt x="92" y="10"/>
                </a:lnTo>
                <a:lnTo>
                  <a:pt x="82" y="6"/>
                </a:lnTo>
                <a:lnTo>
                  <a:pt x="70" y="2"/>
                </a:lnTo>
                <a:lnTo>
                  <a:pt x="58" y="0"/>
                </a:lnTo>
                <a:lnTo>
                  <a:pt x="58" y="0"/>
                </a:lnTo>
                <a:lnTo>
                  <a:pt x="46" y="2"/>
                </a:lnTo>
                <a:lnTo>
                  <a:pt x="36" y="6"/>
                </a:lnTo>
                <a:lnTo>
                  <a:pt x="26" y="10"/>
                </a:lnTo>
                <a:lnTo>
                  <a:pt x="16" y="18"/>
                </a:lnTo>
                <a:lnTo>
                  <a:pt x="10" y="26"/>
                </a:lnTo>
                <a:lnTo>
                  <a:pt x="4" y="36"/>
                </a:lnTo>
                <a:lnTo>
                  <a:pt x="0" y="48"/>
                </a:lnTo>
                <a:lnTo>
                  <a:pt x="0" y="60"/>
                </a:lnTo>
                <a:lnTo>
                  <a:pt x="0" y="60"/>
                </a:lnTo>
                <a:lnTo>
                  <a:pt x="0" y="68"/>
                </a:lnTo>
                <a:lnTo>
                  <a:pt x="2" y="78"/>
                </a:lnTo>
                <a:lnTo>
                  <a:pt x="4" y="84"/>
                </a:lnTo>
                <a:lnTo>
                  <a:pt x="8" y="92"/>
                </a:lnTo>
                <a:lnTo>
                  <a:pt x="20" y="104"/>
                </a:lnTo>
                <a:lnTo>
                  <a:pt x="34" y="114"/>
                </a:lnTo>
                <a:lnTo>
                  <a:pt x="34" y="126"/>
                </a:lnTo>
                <a:lnTo>
                  <a:pt x="34" y="142"/>
                </a:lnTo>
                <a:lnTo>
                  <a:pt x="34" y="142"/>
                </a:lnTo>
                <a:lnTo>
                  <a:pt x="34" y="146"/>
                </a:lnTo>
                <a:lnTo>
                  <a:pt x="36" y="148"/>
                </a:lnTo>
                <a:lnTo>
                  <a:pt x="38" y="152"/>
                </a:lnTo>
                <a:lnTo>
                  <a:pt x="42" y="152"/>
                </a:lnTo>
                <a:lnTo>
                  <a:pt x="42" y="152"/>
                </a:lnTo>
                <a:lnTo>
                  <a:pt x="44" y="156"/>
                </a:lnTo>
                <a:lnTo>
                  <a:pt x="44" y="156"/>
                </a:lnTo>
                <a:lnTo>
                  <a:pt x="48" y="164"/>
                </a:lnTo>
                <a:lnTo>
                  <a:pt x="54" y="166"/>
                </a:lnTo>
                <a:lnTo>
                  <a:pt x="62" y="166"/>
                </a:lnTo>
                <a:lnTo>
                  <a:pt x="62" y="166"/>
                </a:lnTo>
                <a:lnTo>
                  <a:pt x="68" y="164"/>
                </a:lnTo>
                <a:lnTo>
                  <a:pt x="72" y="156"/>
                </a:lnTo>
                <a:lnTo>
                  <a:pt x="72" y="156"/>
                </a:lnTo>
                <a:lnTo>
                  <a:pt x="74" y="152"/>
                </a:lnTo>
                <a:lnTo>
                  <a:pt x="74" y="152"/>
                </a:lnTo>
                <a:lnTo>
                  <a:pt x="78" y="152"/>
                </a:lnTo>
                <a:lnTo>
                  <a:pt x="80" y="148"/>
                </a:lnTo>
                <a:lnTo>
                  <a:pt x="82" y="146"/>
                </a:lnTo>
                <a:lnTo>
                  <a:pt x="82" y="142"/>
                </a:lnTo>
                <a:lnTo>
                  <a:pt x="82" y="120"/>
                </a:lnTo>
                <a:lnTo>
                  <a:pt x="82" y="114"/>
                </a:lnTo>
                <a:lnTo>
                  <a:pt x="82" y="114"/>
                </a:lnTo>
                <a:lnTo>
                  <a:pt x="96" y="104"/>
                </a:lnTo>
                <a:lnTo>
                  <a:pt x="108" y="92"/>
                </a:lnTo>
                <a:lnTo>
                  <a:pt x="112" y="84"/>
                </a:lnTo>
                <a:lnTo>
                  <a:pt x="114" y="78"/>
                </a:lnTo>
                <a:lnTo>
                  <a:pt x="116" y="68"/>
                </a:lnTo>
                <a:lnTo>
                  <a:pt x="118" y="60"/>
                </a:lnTo>
                <a:lnTo>
                  <a:pt x="118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6" name="Freeform 39"/>
          <p:cNvSpPr>
            <a:spLocks noEditPoints="1"/>
          </p:cNvSpPr>
          <p:nvPr/>
        </p:nvSpPr>
        <p:spPr bwMode="auto">
          <a:xfrm>
            <a:off x="6813371" y="2753909"/>
            <a:ext cx="228600" cy="269875"/>
          </a:xfrm>
          <a:custGeom>
            <a:avLst/>
            <a:gdLst>
              <a:gd name="T0" fmla="*/ 52 w 144"/>
              <a:gd name="T1" fmla="*/ 8 h 170"/>
              <a:gd name="T2" fmla="*/ 48 w 144"/>
              <a:gd name="T3" fmla="*/ 12 h 170"/>
              <a:gd name="T4" fmla="*/ 48 w 144"/>
              <a:gd name="T5" fmla="*/ 14 h 170"/>
              <a:gd name="T6" fmla="*/ 54 w 144"/>
              <a:gd name="T7" fmla="*/ 16 h 170"/>
              <a:gd name="T8" fmla="*/ 54 w 144"/>
              <a:gd name="T9" fmla="*/ 54 h 170"/>
              <a:gd name="T10" fmla="*/ 50 w 144"/>
              <a:gd name="T11" fmla="*/ 72 h 170"/>
              <a:gd name="T12" fmla="*/ 44 w 144"/>
              <a:gd name="T13" fmla="*/ 90 h 170"/>
              <a:gd name="T14" fmla="*/ 10 w 144"/>
              <a:gd name="T15" fmla="*/ 152 h 170"/>
              <a:gd name="T16" fmla="*/ 10 w 144"/>
              <a:gd name="T17" fmla="*/ 158 h 170"/>
              <a:gd name="T18" fmla="*/ 12 w 144"/>
              <a:gd name="T19" fmla="*/ 162 h 170"/>
              <a:gd name="T20" fmla="*/ 130 w 144"/>
              <a:gd name="T21" fmla="*/ 162 h 170"/>
              <a:gd name="T22" fmla="*/ 134 w 144"/>
              <a:gd name="T23" fmla="*/ 162 h 170"/>
              <a:gd name="T24" fmla="*/ 136 w 144"/>
              <a:gd name="T25" fmla="*/ 158 h 170"/>
              <a:gd name="T26" fmla="*/ 136 w 144"/>
              <a:gd name="T27" fmla="*/ 152 h 170"/>
              <a:gd name="T28" fmla="*/ 102 w 144"/>
              <a:gd name="T29" fmla="*/ 92 h 170"/>
              <a:gd name="T30" fmla="*/ 94 w 144"/>
              <a:gd name="T31" fmla="*/ 74 h 170"/>
              <a:gd name="T32" fmla="*/ 92 w 144"/>
              <a:gd name="T33" fmla="*/ 54 h 170"/>
              <a:gd name="T34" fmla="*/ 96 w 144"/>
              <a:gd name="T35" fmla="*/ 16 h 170"/>
              <a:gd name="T36" fmla="*/ 98 w 144"/>
              <a:gd name="T37" fmla="*/ 14 h 170"/>
              <a:gd name="T38" fmla="*/ 98 w 144"/>
              <a:gd name="T39" fmla="*/ 12 h 170"/>
              <a:gd name="T40" fmla="*/ 94 w 144"/>
              <a:gd name="T41" fmla="*/ 8 h 170"/>
              <a:gd name="T42" fmla="*/ 52 w 144"/>
              <a:gd name="T43" fmla="*/ 8 h 170"/>
              <a:gd name="T44" fmla="*/ 16 w 144"/>
              <a:gd name="T45" fmla="*/ 170 h 170"/>
              <a:gd name="T46" fmla="*/ 8 w 144"/>
              <a:gd name="T47" fmla="*/ 168 h 170"/>
              <a:gd name="T48" fmla="*/ 2 w 144"/>
              <a:gd name="T49" fmla="*/ 162 h 170"/>
              <a:gd name="T50" fmla="*/ 2 w 144"/>
              <a:gd name="T51" fmla="*/ 148 h 170"/>
              <a:gd name="T52" fmla="*/ 36 w 144"/>
              <a:gd name="T53" fmla="*/ 86 h 170"/>
              <a:gd name="T54" fmla="*/ 46 w 144"/>
              <a:gd name="T55" fmla="*/ 54 h 170"/>
              <a:gd name="T56" fmla="*/ 46 w 144"/>
              <a:gd name="T57" fmla="*/ 22 h 170"/>
              <a:gd name="T58" fmla="*/ 40 w 144"/>
              <a:gd name="T59" fmla="*/ 10 h 170"/>
              <a:gd name="T60" fmla="*/ 42 w 144"/>
              <a:gd name="T61" fmla="*/ 6 h 170"/>
              <a:gd name="T62" fmla="*/ 48 w 144"/>
              <a:gd name="T63" fmla="*/ 2 h 170"/>
              <a:gd name="T64" fmla="*/ 94 w 144"/>
              <a:gd name="T65" fmla="*/ 0 h 170"/>
              <a:gd name="T66" fmla="*/ 98 w 144"/>
              <a:gd name="T67" fmla="*/ 2 h 170"/>
              <a:gd name="T68" fmla="*/ 104 w 144"/>
              <a:gd name="T69" fmla="*/ 6 h 170"/>
              <a:gd name="T70" fmla="*/ 106 w 144"/>
              <a:gd name="T71" fmla="*/ 10 h 170"/>
              <a:gd name="T72" fmla="*/ 100 w 144"/>
              <a:gd name="T73" fmla="*/ 22 h 170"/>
              <a:gd name="T74" fmla="*/ 100 w 144"/>
              <a:gd name="T75" fmla="*/ 54 h 170"/>
              <a:gd name="T76" fmla="*/ 108 w 144"/>
              <a:gd name="T77" fmla="*/ 88 h 170"/>
              <a:gd name="T78" fmla="*/ 142 w 144"/>
              <a:gd name="T79" fmla="*/ 148 h 170"/>
              <a:gd name="T80" fmla="*/ 142 w 144"/>
              <a:gd name="T81" fmla="*/ 162 h 170"/>
              <a:gd name="T82" fmla="*/ 136 w 144"/>
              <a:gd name="T83" fmla="*/ 168 h 170"/>
              <a:gd name="T84" fmla="*/ 130 w 144"/>
              <a:gd name="T85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4" h="170">
                <a:moveTo>
                  <a:pt x="52" y="8"/>
                </a:moveTo>
                <a:lnTo>
                  <a:pt x="52" y="8"/>
                </a:lnTo>
                <a:lnTo>
                  <a:pt x="48" y="10"/>
                </a:lnTo>
                <a:lnTo>
                  <a:pt x="48" y="12"/>
                </a:lnTo>
                <a:lnTo>
                  <a:pt x="48" y="12"/>
                </a:lnTo>
                <a:lnTo>
                  <a:pt x="48" y="14"/>
                </a:lnTo>
                <a:lnTo>
                  <a:pt x="50" y="14"/>
                </a:lnTo>
                <a:lnTo>
                  <a:pt x="54" y="16"/>
                </a:lnTo>
                <a:lnTo>
                  <a:pt x="54" y="54"/>
                </a:lnTo>
                <a:lnTo>
                  <a:pt x="54" y="54"/>
                </a:lnTo>
                <a:lnTo>
                  <a:pt x="52" y="62"/>
                </a:lnTo>
                <a:lnTo>
                  <a:pt x="50" y="72"/>
                </a:lnTo>
                <a:lnTo>
                  <a:pt x="48" y="82"/>
                </a:lnTo>
                <a:lnTo>
                  <a:pt x="44" y="90"/>
                </a:lnTo>
                <a:lnTo>
                  <a:pt x="10" y="152"/>
                </a:lnTo>
                <a:lnTo>
                  <a:pt x="10" y="152"/>
                </a:lnTo>
                <a:lnTo>
                  <a:pt x="8" y="156"/>
                </a:lnTo>
                <a:lnTo>
                  <a:pt x="10" y="158"/>
                </a:lnTo>
                <a:lnTo>
                  <a:pt x="10" y="158"/>
                </a:lnTo>
                <a:lnTo>
                  <a:pt x="12" y="162"/>
                </a:lnTo>
                <a:lnTo>
                  <a:pt x="16" y="162"/>
                </a:lnTo>
                <a:lnTo>
                  <a:pt x="130" y="162"/>
                </a:lnTo>
                <a:lnTo>
                  <a:pt x="130" y="162"/>
                </a:lnTo>
                <a:lnTo>
                  <a:pt x="134" y="162"/>
                </a:lnTo>
                <a:lnTo>
                  <a:pt x="136" y="158"/>
                </a:lnTo>
                <a:lnTo>
                  <a:pt x="136" y="158"/>
                </a:lnTo>
                <a:lnTo>
                  <a:pt x="136" y="156"/>
                </a:lnTo>
                <a:lnTo>
                  <a:pt x="136" y="152"/>
                </a:lnTo>
                <a:lnTo>
                  <a:pt x="102" y="92"/>
                </a:lnTo>
                <a:lnTo>
                  <a:pt x="102" y="92"/>
                </a:lnTo>
                <a:lnTo>
                  <a:pt x="98" y="82"/>
                </a:lnTo>
                <a:lnTo>
                  <a:pt x="94" y="74"/>
                </a:lnTo>
                <a:lnTo>
                  <a:pt x="92" y="64"/>
                </a:lnTo>
                <a:lnTo>
                  <a:pt x="92" y="54"/>
                </a:lnTo>
                <a:lnTo>
                  <a:pt x="92" y="16"/>
                </a:lnTo>
                <a:lnTo>
                  <a:pt x="96" y="16"/>
                </a:lnTo>
                <a:lnTo>
                  <a:pt x="96" y="16"/>
                </a:lnTo>
                <a:lnTo>
                  <a:pt x="98" y="14"/>
                </a:lnTo>
                <a:lnTo>
                  <a:pt x="98" y="12"/>
                </a:lnTo>
                <a:lnTo>
                  <a:pt x="98" y="12"/>
                </a:lnTo>
                <a:lnTo>
                  <a:pt x="98" y="10"/>
                </a:lnTo>
                <a:lnTo>
                  <a:pt x="94" y="8"/>
                </a:lnTo>
                <a:lnTo>
                  <a:pt x="52" y="8"/>
                </a:lnTo>
                <a:lnTo>
                  <a:pt x="52" y="8"/>
                </a:lnTo>
                <a:close/>
                <a:moveTo>
                  <a:pt x="130" y="170"/>
                </a:moveTo>
                <a:lnTo>
                  <a:pt x="16" y="170"/>
                </a:lnTo>
                <a:lnTo>
                  <a:pt x="16" y="170"/>
                </a:lnTo>
                <a:lnTo>
                  <a:pt x="8" y="168"/>
                </a:lnTo>
                <a:lnTo>
                  <a:pt x="2" y="162"/>
                </a:lnTo>
                <a:lnTo>
                  <a:pt x="2" y="162"/>
                </a:lnTo>
                <a:lnTo>
                  <a:pt x="0" y="156"/>
                </a:lnTo>
                <a:lnTo>
                  <a:pt x="2" y="148"/>
                </a:lnTo>
                <a:lnTo>
                  <a:pt x="36" y="86"/>
                </a:lnTo>
                <a:lnTo>
                  <a:pt x="36" y="86"/>
                </a:lnTo>
                <a:lnTo>
                  <a:pt x="44" y="70"/>
                </a:lnTo>
                <a:lnTo>
                  <a:pt x="46" y="54"/>
                </a:lnTo>
                <a:lnTo>
                  <a:pt x="46" y="22"/>
                </a:lnTo>
                <a:lnTo>
                  <a:pt x="46" y="22"/>
                </a:lnTo>
                <a:lnTo>
                  <a:pt x="42" y="16"/>
                </a:lnTo>
                <a:lnTo>
                  <a:pt x="40" y="10"/>
                </a:lnTo>
                <a:lnTo>
                  <a:pt x="40" y="10"/>
                </a:lnTo>
                <a:lnTo>
                  <a:pt x="42" y="6"/>
                </a:lnTo>
                <a:lnTo>
                  <a:pt x="44" y="4"/>
                </a:lnTo>
                <a:lnTo>
                  <a:pt x="48" y="2"/>
                </a:lnTo>
                <a:lnTo>
                  <a:pt x="52" y="0"/>
                </a:lnTo>
                <a:lnTo>
                  <a:pt x="94" y="0"/>
                </a:lnTo>
                <a:lnTo>
                  <a:pt x="94" y="0"/>
                </a:lnTo>
                <a:lnTo>
                  <a:pt x="98" y="2"/>
                </a:lnTo>
                <a:lnTo>
                  <a:pt x="102" y="4"/>
                </a:lnTo>
                <a:lnTo>
                  <a:pt x="104" y="6"/>
                </a:lnTo>
                <a:lnTo>
                  <a:pt x="106" y="10"/>
                </a:lnTo>
                <a:lnTo>
                  <a:pt x="106" y="10"/>
                </a:lnTo>
                <a:lnTo>
                  <a:pt x="104" y="16"/>
                </a:lnTo>
                <a:lnTo>
                  <a:pt x="100" y="22"/>
                </a:lnTo>
                <a:lnTo>
                  <a:pt x="100" y="54"/>
                </a:lnTo>
                <a:lnTo>
                  <a:pt x="100" y="54"/>
                </a:lnTo>
                <a:lnTo>
                  <a:pt x="102" y="72"/>
                </a:lnTo>
                <a:lnTo>
                  <a:pt x="108" y="88"/>
                </a:lnTo>
                <a:lnTo>
                  <a:pt x="142" y="148"/>
                </a:lnTo>
                <a:lnTo>
                  <a:pt x="142" y="148"/>
                </a:lnTo>
                <a:lnTo>
                  <a:pt x="144" y="156"/>
                </a:lnTo>
                <a:lnTo>
                  <a:pt x="142" y="162"/>
                </a:lnTo>
                <a:lnTo>
                  <a:pt x="142" y="162"/>
                </a:lnTo>
                <a:lnTo>
                  <a:pt x="136" y="168"/>
                </a:lnTo>
                <a:lnTo>
                  <a:pt x="130" y="170"/>
                </a:lnTo>
                <a:lnTo>
                  <a:pt x="130" y="1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1" name="Freeform 40"/>
          <p:cNvSpPr>
            <a:spLocks noEditPoints="1"/>
          </p:cNvSpPr>
          <p:nvPr/>
        </p:nvSpPr>
        <p:spPr bwMode="auto">
          <a:xfrm>
            <a:off x="6845121" y="2909484"/>
            <a:ext cx="168275" cy="88900"/>
          </a:xfrm>
          <a:custGeom>
            <a:avLst/>
            <a:gdLst>
              <a:gd name="T0" fmla="*/ 68 w 106"/>
              <a:gd name="T1" fmla="*/ 48 h 56"/>
              <a:gd name="T2" fmla="*/ 68 w 106"/>
              <a:gd name="T3" fmla="*/ 48 h 56"/>
              <a:gd name="T4" fmla="*/ 64 w 106"/>
              <a:gd name="T5" fmla="*/ 48 h 56"/>
              <a:gd name="T6" fmla="*/ 64 w 106"/>
              <a:gd name="T7" fmla="*/ 44 h 56"/>
              <a:gd name="T8" fmla="*/ 64 w 106"/>
              <a:gd name="T9" fmla="*/ 44 h 56"/>
              <a:gd name="T10" fmla="*/ 64 w 106"/>
              <a:gd name="T11" fmla="*/ 42 h 56"/>
              <a:gd name="T12" fmla="*/ 68 w 106"/>
              <a:gd name="T13" fmla="*/ 40 h 56"/>
              <a:gd name="T14" fmla="*/ 68 w 106"/>
              <a:gd name="T15" fmla="*/ 40 h 56"/>
              <a:gd name="T16" fmla="*/ 70 w 106"/>
              <a:gd name="T17" fmla="*/ 42 h 56"/>
              <a:gd name="T18" fmla="*/ 72 w 106"/>
              <a:gd name="T19" fmla="*/ 44 h 56"/>
              <a:gd name="T20" fmla="*/ 72 w 106"/>
              <a:gd name="T21" fmla="*/ 44 h 56"/>
              <a:gd name="T22" fmla="*/ 70 w 106"/>
              <a:gd name="T23" fmla="*/ 48 h 56"/>
              <a:gd name="T24" fmla="*/ 68 w 106"/>
              <a:gd name="T25" fmla="*/ 48 h 56"/>
              <a:gd name="T26" fmla="*/ 68 w 106"/>
              <a:gd name="T27" fmla="*/ 48 h 56"/>
              <a:gd name="T28" fmla="*/ 58 w 106"/>
              <a:gd name="T29" fmla="*/ 14 h 56"/>
              <a:gd name="T30" fmla="*/ 58 w 106"/>
              <a:gd name="T31" fmla="*/ 14 h 56"/>
              <a:gd name="T32" fmla="*/ 60 w 106"/>
              <a:gd name="T33" fmla="*/ 10 h 56"/>
              <a:gd name="T34" fmla="*/ 62 w 106"/>
              <a:gd name="T35" fmla="*/ 10 h 56"/>
              <a:gd name="T36" fmla="*/ 62 w 106"/>
              <a:gd name="T37" fmla="*/ 10 h 56"/>
              <a:gd name="T38" fmla="*/ 64 w 106"/>
              <a:gd name="T39" fmla="*/ 10 h 56"/>
              <a:gd name="T40" fmla="*/ 66 w 106"/>
              <a:gd name="T41" fmla="*/ 14 h 56"/>
              <a:gd name="T42" fmla="*/ 66 w 106"/>
              <a:gd name="T43" fmla="*/ 14 h 56"/>
              <a:gd name="T44" fmla="*/ 64 w 106"/>
              <a:gd name="T45" fmla="*/ 16 h 56"/>
              <a:gd name="T46" fmla="*/ 62 w 106"/>
              <a:gd name="T47" fmla="*/ 18 h 56"/>
              <a:gd name="T48" fmla="*/ 62 w 106"/>
              <a:gd name="T49" fmla="*/ 18 h 56"/>
              <a:gd name="T50" fmla="*/ 60 w 106"/>
              <a:gd name="T51" fmla="*/ 16 h 56"/>
              <a:gd name="T52" fmla="*/ 58 w 106"/>
              <a:gd name="T53" fmla="*/ 14 h 56"/>
              <a:gd name="T54" fmla="*/ 58 w 106"/>
              <a:gd name="T55" fmla="*/ 14 h 56"/>
              <a:gd name="T56" fmla="*/ 32 w 106"/>
              <a:gd name="T57" fmla="*/ 34 h 56"/>
              <a:gd name="T58" fmla="*/ 32 w 106"/>
              <a:gd name="T59" fmla="*/ 34 h 56"/>
              <a:gd name="T60" fmla="*/ 30 w 106"/>
              <a:gd name="T61" fmla="*/ 32 h 56"/>
              <a:gd name="T62" fmla="*/ 28 w 106"/>
              <a:gd name="T63" fmla="*/ 30 h 56"/>
              <a:gd name="T64" fmla="*/ 28 w 106"/>
              <a:gd name="T65" fmla="*/ 30 h 56"/>
              <a:gd name="T66" fmla="*/ 30 w 106"/>
              <a:gd name="T67" fmla="*/ 28 h 56"/>
              <a:gd name="T68" fmla="*/ 32 w 106"/>
              <a:gd name="T69" fmla="*/ 26 h 56"/>
              <a:gd name="T70" fmla="*/ 32 w 106"/>
              <a:gd name="T71" fmla="*/ 26 h 56"/>
              <a:gd name="T72" fmla="*/ 36 w 106"/>
              <a:gd name="T73" fmla="*/ 28 h 56"/>
              <a:gd name="T74" fmla="*/ 36 w 106"/>
              <a:gd name="T75" fmla="*/ 30 h 56"/>
              <a:gd name="T76" fmla="*/ 36 w 106"/>
              <a:gd name="T77" fmla="*/ 30 h 56"/>
              <a:gd name="T78" fmla="*/ 36 w 106"/>
              <a:gd name="T79" fmla="*/ 32 h 56"/>
              <a:gd name="T80" fmla="*/ 32 w 106"/>
              <a:gd name="T81" fmla="*/ 34 h 56"/>
              <a:gd name="T82" fmla="*/ 32 w 106"/>
              <a:gd name="T83" fmla="*/ 34 h 56"/>
              <a:gd name="T84" fmla="*/ 102 w 106"/>
              <a:gd name="T85" fmla="*/ 44 h 56"/>
              <a:gd name="T86" fmla="*/ 102 w 106"/>
              <a:gd name="T87" fmla="*/ 44 h 56"/>
              <a:gd name="T88" fmla="*/ 78 w 106"/>
              <a:gd name="T89" fmla="*/ 0 h 56"/>
              <a:gd name="T90" fmla="*/ 26 w 106"/>
              <a:gd name="T91" fmla="*/ 0 h 56"/>
              <a:gd name="T92" fmla="*/ 26 w 106"/>
              <a:gd name="T93" fmla="*/ 0 h 56"/>
              <a:gd name="T94" fmla="*/ 2 w 106"/>
              <a:gd name="T95" fmla="*/ 44 h 56"/>
              <a:gd name="T96" fmla="*/ 2 w 106"/>
              <a:gd name="T97" fmla="*/ 44 h 56"/>
              <a:gd name="T98" fmla="*/ 0 w 106"/>
              <a:gd name="T99" fmla="*/ 48 h 56"/>
              <a:gd name="T100" fmla="*/ 0 w 106"/>
              <a:gd name="T101" fmla="*/ 52 h 56"/>
              <a:gd name="T102" fmla="*/ 2 w 106"/>
              <a:gd name="T103" fmla="*/ 54 h 56"/>
              <a:gd name="T104" fmla="*/ 4 w 106"/>
              <a:gd name="T105" fmla="*/ 56 h 56"/>
              <a:gd name="T106" fmla="*/ 100 w 106"/>
              <a:gd name="T107" fmla="*/ 56 h 56"/>
              <a:gd name="T108" fmla="*/ 100 w 106"/>
              <a:gd name="T109" fmla="*/ 56 h 56"/>
              <a:gd name="T110" fmla="*/ 104 w 106"/>
              <a:gd name="T111" fmla="*/ 54 h 56"/>
              <a:gd name="T112" fmla="*/ 106 w 106"/>
              <a:gd name="T113" fmla="*/ 52 h 56"/>
              <a:gd name="T114" fmla="*/ 104 w 106"/>
              <a:gd name="T115" fmla="*/ 48 h 56"/>
              <a:gd name="T116" fmla="*/ 102 w 106"/>
              <a:gd name="T117" fmla="*/ 44 h 56"/>
              <a:gd name="T118" fmla="*/ 102 w 106"/>
              <a:gd name="T119" fmla="*/ 4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6" h="56">
                <a:moveTo>
                  <a:pt x="68" y="48"/>
                </a:moveTo>
                <a:lnTo>
                  <a:pt x="68" y="48"/>
                </a:lnTo>
                <a:lnTo>
                  <a:pt x="64" y="48"/>
                </a:lnTo>
                <a:lnTo>
                  <a:pt x="64" y="44"/>
                </a:lnTo>
                <a:lnTo>
                  <a:pt x="64" y="44"/>
                </a:lnTo>
                <a:lnTo>
                  <a:pt x="64" y="42"/>
                </a:lnTo>
                <a:lnTo>
                  <a:pt x="68" y="40"/>
                </a:lnTo>
                <a:lnTo>
                  <a:pt x="68" y="40"/>
                </a:lnTo>
                <a:lnTo>
                  <a:pt x="70" y="42"/>
                </a:lnTo>
                <a:lnTo>
                  <a:pt x="72" y="44"/>
                </a:lnTo>
                <a:lnTo>
                  <a:pt x="72" y="44"/>
                </a:lnTo>
                <a:lnTo>
                  <a:pt x="70" y="48"/>
                </a:lnTo>
                <a:lnTo>
                  <a:pt x="68" y="48"/>
                </a:lnTo>
                <a:lnTo>
                  <a:pt x="68" y="48"/>
                </a:lnTo>
                <a:close/>
                <a:moveTo>
                  <a:pt x="58" y="14"/>
                </a:moveTo>
                <a:lnTo>
                  <a:pt x="58" y="14"/>
                </a:lnTo>
                <a:lnTo>
                  <a:pt x="60" y="10"/>
                </a:lnTo>
                <a:lnTo>
                  <a:pt x="62" y="10"/>
                </a:lnTo>
                <a:lnTo>
                  <a:pt x="62" y="10"/>
                </a:lnTo>
                <a:lnTo>
                  <a:pt x="64" y="10"/>
                </a:lnTo>
                <a:lnTo>
                  <a:pt x="66" y="14"/>
                </a:lnTo>
                <a:lnTo>
                  <a:pt x="66" y="14"/>
                </a:lnTo>
                <a:lnTo>
                  <a:pt x="64" y="16"/>
                </a:lnTo>
                <a:lnTo>
                  <a:pt x="62" y="18"/>
                </a:lnTo>
                <a:lnTo>
                  <a:pt x="62" y="18"/>
                </a:lnTo>
                <a:lnTo>
                  <a:pt x="60" y="16"/>
                </a:lnTo>
                <a:lnTo>
                  <a:pt x="58" y="14"/>
                </a:lnTo>
                <a:lnTo>
                  <a:pt x="58" y="14"/>
                </a:lnTo>
                <a:close/>
                <a:moveTo>
                  <a:pt x="32" y="34"/>
                </a:moveTo>
                <a:lnTo>
                  <a:pt x="32" y="34"/>
                </a:lnTo>
                <a:lnTo>
                  <a:pt x="30" y="32"/>
                </a:lnTo>
                <a:lnTo>
                  <a:pt x="28" y="30"/>
                </a:lnTo>
                <a:lnTo>
                  <a:pt x="28" y="30"/>
                </a:lnTo>
                <a:lnTo>
                  <a:pt x="30" y="28"/>
                </a:lnTo>
                <a:lnTo>
                  <a:pt x="32" y="26"/>
                </a:lnTo>
                <a:lnTo>
                  <a:pt x="32" y="26"/>
                </a:lnTo>
                <a:lnTo>
                  <a:pt x="36" y="28"/>
                </a:lnTo>
                <a:lnTo>
                  <a:pt x="36" y="30"/>
                </a:lnTo>
                <a:lnTo>
                  <a:pt x="36" y="30"/>
                </a:lnTo>
                <a:lnTo>
                  <a:pt x="36" y="32"/>
                </a:lnTo>
                <a:lnTo>
                  <a:pt x="32" y="34"/>
                </a:lnTo>
                <a:lnTo>
                  <a:pt x="32" y="34"/>
                </a:lnTo>
                <a:close/>
                <a:moveTo>
                  <a:pt x="102" y="44"/>
                </a:moveTo>
                <a:lnTo>
                  <a:pt x="102" y="44"/>
                </a:lnTo>
                <a:lnTo>
                  <a:pt x="78" y="0"/>
                </a:lnTo>
                <a:lnTo>
                  <a:pt x="26" y="0"/>
                </a:lnTo>
                <a:lnTo>
                  <a:pt x="26" y="0"/>
                </a:lnTo>
                <a:lnTo>
                  <a:pt x="2" y="44"/>
                </a:lnTo>
                <a:lnTo>
                  <a:pt x="2" y="44"/>
                </a:lnTo>
                <a:lnTo>
                  <a:pt x="0" y="48"/>
                </a:lnTo>
                <a:lnTo>
                  <a:pt x="0" y="52"/>
                </a:lnTo>
                <a:lnTo>
                  <a:pt x="2" y="54"/>
                </a:lnTo>
                <a:lnTo>
                  <a:pt x="4" y="56"/>
                </a:lnTo>
                <a:lnTo>
                  <a:pt x="100" y="56"/>
                </a:lnTo>
                <a:lnTo>
                  <a:pt x="100" y="56"/>
                </a:lnTo>
                <a:lnTo>
                  <a:pt x="104" y="54"/>
                </a:lnTo>
                <a:lnTo>
                  <a:pt x="106" y="52"/>
                </a:lnTo>
                <a:lnTo>
                  <a:pt x="104" y="48"/>
                </a:lnTo>
                <a:lnTo>
                  <a:pt x="102" y="44"/>
                </a:lnTo>
                <a:lnTo>
                  <a:pt x="102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2" name="Freeform 41"/>
          <p:cNvSpPr/>
          <p:nvPr/>
        </p:nvSpPr>
        <p:spPr bwMode="auto">
          <a:xfrm>
            <a:off x="4879796" y="3246034"/>
            <a:ext cx="15875" cy="25400"/>
          </a:xfrm>
          <a:custGeom>
            <a:avLst/>
            <a:gdLst>
              <a:gd name="T0" fmla="*/ 0 w 10"/>
              <a:gd name="T1" fmla="*/ 8 h 16"/>
              <a:gd name="T2" fmla="*/ 0 w 10"/>
              <a:gd name="T3" fmla="*/ 8 h 16"/>
              <a:gd name="T4" fmla="*/ 2 w 10"/>
              <a:gd name="T5" fmla="*/ 10 h 16"/>
              <a:gd name="T6" fmla="*/ 2 w 10"/>
              <a:gd name="T7" fmla="*/ 12 h 16"/>
              <a:gd name="T8" fmla="*/ 10 w 10"/>
              <a:gd name="T9" fmla="*/ 16 h 16"/>
              <a:gd name="T10" fmla="*/ 10 w 10"/>
              <a:gd name="T11" fmla="*/ 0 h 16"/>
              <a:gd name="T12" fmla="*/ 10 w 10"/>
              <a:gd name="T13" fmla="*/ 0 h 16"/>
              <a:gd name="T14" fmla="*/ 4 w 10"/>
              <a:gd name="T15" fmla="*/ 2 h 16"/>
              <a:gd name="T16" fmla="*/ 4 w 10"/>
              <a:gd name="T17" fmla="*/ 2 h 16"/>
              <a:gd name="T18" fmla="*/ 2 w 10"/>
              <a:gd name="T19" fmla="*/ 6 h 16"/>
              <a:gd name="T20" fmla="*/ 0 w 10"/>
              <a:gd name="T21" fmla="*/ 8 h 16"/>
              <a:gd name="T22" fmla="*/ 0 w 10"/>
              <a:gd name="T23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16">
                <a:moveTo>
                  <a:pt x="0" y="8"/>
                </a:moveTo>
                <a:lnTo>
                  <a:pt x="0" y="8"/>
                </a:lnTo>
                <a:lnTo>
                  <a:pt x="2" y="10"/>
                </a:lnTo>
                <a:lnTo>
                  <a:pt x="2" y="12"/>
                </a:lnTo>
                <a:lnTo>
                  <a:pt x="10" y="16"/>
                </a:lnTo>
                <a:lnTo>
                  <a:pt x="10" y="0"/>
                </a:lnTo>
                <a:lnTo>
                  <a:pt x="10" y="0"/>
                </a:lnTo>
                <a:lnTo>
                  <a:pt x="4" y="2"/>
                </a:lnTo>
                <a:lnTo>
                  <a:pt x="4" y="2"/>
                </a:lnTo>
                <a:lnTo>
                  <a:pt x="2" y="6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3" name="Freeform 42"/>
          <p:cNvSpPr/>
          <p:nvPr/>
        </p:nvSpPr>
        <p:spPr bwMode="auto">
          <a:xfrm>
            <a:off x="4905196" y="3287309"/>
            <a:ext cx="12700" cy="25400"/>
          </a:xfrm>
          <a:custGeom>
            <a:avLst/>
            <a:gdLst>
              <a:gd name="T0" fmla="*/ 0 w 8"/>
              <a:gd name="T1" fmla="*/ 0 h 16"/>
              <a:gd name="T2" fmla="*/ 0 w 8"/>
              <a:gd name="T3" fmla="*/ 16 h 16"/>
              <a:gd name="T4" fmla="*/ 0 w 8"/>
              <a:gd name="T5" fmla="*/ 16 h 16"/>
              <a:gd name="T6" fmla="*/ 2 w 8"/>
              <a:gd name="T7" fmla="*/ 16 h 16"/>
              <a:gd name="T8" fmla="*/ 6 w 8"/>
              <a:gd name="T9" fmla="*/ 14 h 16"/>
              <a:gd name="T10" fmla="*/ 6 w 8"/>
              <a:gd name="T11" fmla="*/ 14 h 16"/>
              <a:gd name="T12" fmla="*/ 8 w 8"/>
              <a:gd name="T13" fmla="*/ 12 h 16"/>
              <a:gd name="T14" fmla="*/ 8 w 8"/>
              <a:gd name="T15" fmla="*/ 8 h 16"/>
              <a:gd name="T16" fmla="*/ 8 w 8"/>
              <a:gd name="T17" fmla="*/ 8 h 16"/>
              <a:gd name="T18" fmla="*/ 8 w 8"/>
              <a:gd name="T19" fmla="*/ 6 h 16"/>
              <a:gd name="T20" fmla="*/ 6 w 8"/>
              <a:gd name="T21" fmla="*/ 4 h 16"/>
              <a:gd name="T22" fmla="*/ 0 w 8"/>
              <a:gd name="T23" fmla="*/ 0 h 16"/>
              <a:gd name="T24" fmla="*/ 0 w 8"/>
              <a:gd name="T2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6">
                <a:moveTo>
                  <a:pt x="0" y="0"/>
                </a:moveTo>
                <a:lnTo>
                  <a:pt x="0" y="16"/>
                </a:lnTo>
                <a:lnTo>
                  <a:pt x="0" y="16"/>
                </a:lnTo>
                <a:lnTo>
                  <a:pt x="2" y="16"/>
                </a:lnTo>
                <a:lnTo>
                  <a:pt x="6" y="14"/>
                </a:lnTo>
                <a:lnTo>
                  <a:pt x="6" y="14"/>
                </a:lnTo>
                <a:lnTo>
                  <a:pt x="8" y="12"/>
                </a:lnTo>
                <a:lnTo>
                  <a:pt x="8" y="8"/>
                </a:lnTo>
                <a:lnTo>
                  <a:pt x="8" y="8"/>
                </a:lnTo>
                <a:lnTo>
                  <a:pt x="8" y="6"/>
                </a:lnTo>
                <a:lnTo>
                  <a:pt x="6" y="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4" name="Freeform 43"/>
          <p:cNvSpPr/>
          <p:nvPr/>
        </p:nvSpPr>
        <p:spPr bwMode="auto">
          <a:xfrm>
            <a:off x="4851221" y="3099984"/>
            <a:ext cx="98425" cy="53975"/>
          </a:xfrm>
          <a:custGeom>
            <a:avLst/>
            <a:gdLst>
              <a:gd name="T0" fmla="*/ 48 w 62"/>
              <a:gd name="T1" fmla="*/ 34 h 34"/>
              <a:gd name="T2" fmla="*/ 48 w 62"/>
              <a:gd name="T3" fmla="*/ 34 h 34"/>
              <a:gd name="T4" fmla="*/ 48 w 62"/>
              <a:gd name="T5" fmla="*/ 34 h 34"/>
              <a:gd name="T6" fmla="*/ 48 w 62"/>
              <a:gd name="T7" fmla="*/ 34 h 34"/>
              <a:gd name="T8" fmla="*/ 60 w 62"/>
              <a:gd name="T9" fmla="*/ 16 h 34"/>
              <a:gd name="T10" fmla="*/ 60 w 62"/>
              <a:gd name="T11" fmla="*/ 16 h 34"/>
              <a:gd name="T12" fmla="*/ 62 w 62"/>
              <a:gd name="T13" fmla="*/ 10 h 34"/>
              <a:gd name="T14" fmla="*/ 62 w 62"/>
              <a:gd name="T15" fmla="*/ 6 h 34"/>
              <a:gd name="T16" fmla="*/ 60 w 62"/>
              <a:gd name="T17" fmla="*/ 4 h 34"/>
              <a:gd name="T18" fmla="*/ 54 w 62"/>
              <a:gd name="T19" fmla="*/ 2 h 34"/>
              <a:gd name="T20" fmla="*/ 44 w 62"/>
              <a:gd name="T21" fmla="*/ 0 h 34"/>
              <a:gd name="T22" fmla="*/ 30 w 62"/>
              <a:gd name="T23" fmla="*/ 0 h 34"/>
              <a:gd name="T24" fmla="*/ 30 w 62"/>
              <a:gd name="T25" fmla="*/ 0 h 34"/>
              <a:gd name="T26" fmla="*/ 18 w 62"/>
              <a:gd name="T27" fmla="*/ 0 h 34"/>
              <a:gd name="T28" fmla="*/ 8 w 62"/>
              <a:gd name="T29" fmla="*/ 2 h 34"/>
              <a:gd name="T30" fmla="*/ 4 w 62"/>
              <a:gd name="T31" fmla="*/ 4 h 34"/>
              <a:gd name="T32" fmla="*/ 0 w 62"/>
              <a:gd name="T33" fmla="*/ 6 h 34"/>
              <a:gd name="T34" fmla="*/ 0 w 62"/>
              <a:gd name="T35" fmla="*/ 10 h 34"/>
              <a:gd name="T36" fmla="*/ 2 w 62"/>
              <a:gd name="T37" fmla="*/ 16 h 34"/>
              <a:gd name="T38" fmla="*/ 2 w 62"/>
              <a:gd name="T39" fmla="*/ 16 h 34"/>
              <a:gd name="T40" fmla="*/ 12 w 62"/>
              <a:gd name="T41" fmla="*/ 34 h 34"/>
              <a:gd name="T42" fmla="*/ 12 w 62"/>
              <a:gd name="T43" fmla="*/ 34 h 34"/>
              <a:gd name="T44" fmla="*/ 14 w 62"/>
              <a:gd name="T45" fmla="*/ 34 h 34"/>
              <a:gd name="T46" fmla="*/ 48 w 62"/>
              <a:gd name="T47" fmla="*/ 34 h 34"/>
              <a:gd name="T48" fmla="*/ 48 w 62"/>
              <a:gd name="T4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2" h="34">
                <a:moveTo>
                  <a:pt x="48" y="34"/>
                </a:moveTo>
                <a:lnTo>
                  <a:pt x="48" y="34"/>
                </a:lnTo>
                <a:lnTo>
                  <a:pt x="48" y="34"/>
                </a:lnTo>
                <a:lnTo>
                  <a:pt x="48" y="34"/>
                </a:lnTo>
                <a:lnTo>
                  <a:pt x="60" y="16"/>
                </a:lnTo>
                <a:lnTo>
                  <a:pt x="60" y="16"/>
                </a:lnTo>
                <a:lnTo>
                  <a:pt x="62" y="10"/>
                </a:lnTo>
                <a:lnTo>
                  <a:pt x="62" y="6"/>
                </a:lnTo>
                <a:lnTo>
                  <a:pt x="60" y="4"/>
                </a:lnTo>
                <a:lnTo>
                  <a:pt x="54" y="2"/>
                </a:lnTo>
                <a:lnTo>
                  <a:pt x="44" y="0"/>
                </a:lnTo>
                <a:lnTo>
                  <a:pt x="30" y="0"/>
                </a:lnTo>
                <a:lnTo>
                  <a:pt x="30" y="0"/>
                </a:lnTo>
                <a:lnTo>
                  <a:pt x="18" y="0"/>
                </a:lnTo>
                <a:lnTo>
                  <a:pt x="8" y="2"/>
                </a:lnTo>
                <a:lnTo>
                  <a:pt x="4" y="4"/>
                </a:lnTo>
                <a:lnTo>
                  <a:pt x="0" y="6"/>
                </a:lnTo>
                <a:lnTo>
                  <a:pt x="0" y="10"/>
                </a:lnTo>
                <a:lnTo>
                  <a:pt x="2" y="16"/>
                </a:lnTo>
                <a:lnTo>
                  <a:pt x="2" y="16"/>
                </a:lnTo>
                <a:lnTo>
                  <a:pt x="12" y="34"/>
                </a:lnTo>
                <a:lnTo>
                  <a:pt x="12" y="34"/>
                </a:lnTo>
                <a:lnTo>
                  <a:pt x="14" y="34"/>
                </a:lnTo>
                <a:lnTo>
                  <a:pt x="48" y="34"/>
                </a:lnTo>
                <a:lnTo>
                  <a:pt x="48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5" name="Freeform 44"/>
          <p:cNvSpPr>
            <a:spLocks noEditPoints="1"/>
          </p:cNvSpPr>
          <p:nvPr/>
        </p:nvSpPr>
        <p:spPr bwMode="auto">
          <a:xfrm>
            <a:off x="4794071" y="3166659"/>
            <a:ext cx="212725" cy="215900"/>
          </a:xfrm>
          <a:custGeom>
            <a:avLst/>
            <a:gdLst>
              <a:gd name="T0" fmla="*/ 82 w 134"/>
              <a:gd name="T1" fmla="*/ 94 h 136"/>
              <a:gd name="T2" fmla="*/ 70 w 134"/>
              <a:gd name="T3" fmla="*/ 100 h 136"/>
              <a:gd name="T4" fmla="*/ 64 w 134"/>
              <a:gd name="T5" fmla="*/ 108 h 136"/>
              <a:gd name="T6" fmla="*/ 64 w 134"/>
              <a:gd name="T7" fmla="*/ 100 h 136"/>
              <a:gd name="T8" fmla="*/ 50 w 134"/>
              <a:gd name="T9" fmla="*/ 96 h 136"/>
              <a:gd name="T10" fmla="*/ 44 w 134"/>
              <a:gd name="T11" fmla="*/ 84 h 136"/>
              <a:gd name="T12" fmla="*/ 52 w 134"/>
              <a:gd name="T13" fmla="*/ 82 h 136"/>
              <a:gd name="T14" fmla="*/ 60 w 134"/>
              <a:gd name="T15" fmla="*/ 92 h 136"/>
              <a:gd name="T16" fmla="*/ 64 w 134"/>
              <a:gd name="T17" fmla="*/ 76 h 136"/>
              <a:gd name="T18" fmla="*/ 54 w 134"/>
              <a:gd name="T19" fmla="*/ 72 h 136"/>
              <a:gd name="T20" fmla="*/ 48 w 134"/>
              <a:gd name="T21" fmla="*/ 70 h 136"/>
              <a:gd name="T22" fmla="*/ 46 w 134"/>
              <a:gd name="T23" fmla="*/ 60 h 136"/>
              <a:gd name="T24" fmla="*/ 46 w 134"/>
              <a:gd name="T25" fmla="*/ 54 h 136"/>
              <a:gd name="T26" fmla="*/ 56 w 134"/>
              <a:gd name="T27" fmla="*/ 44 h 136"/>
              <a:gd name="T28" fmla="*/ 64 w 134"/>
              <a:gd name="T29" fmla="*/ 36 h 136"/>
              <a:gd name="T30" fmla="*/ 70 w 134"/>
              <a:gd name="T31" fmla="*/ 44 h 136"/>
              <a:gd name="T32" fmla="*/ 76 w 134"/>
              <a:gd name="T33" fmla="*/ 44 h 136"/>
              <a:gd name="T34" fmla="*/ 84 w 134"/>
              <a:gd name="T35" fmla="*/ 52 h 136"/>
              <a:gd name="T36" fmla="*/ 78 w 134"/>
              <a:gd name="T37" fmla="*/ 58 h 136"/>
              <a:gd name="T38" fmla="*/ 74 w 134"/>
              <a:gd name="T39" fmla="*/ 52 h 136"/>
              <a:gd name="T40" fmla="*/ 70 w 134"/>
              <a:gd name="T41" fmla="*/ 66 h 136"/>
              <a:gd name="T42" fmla="*/ 80 w 134"/>
              <a:gd name="T43" fmla="*/ 70 h 136"/>
              <a:gd name="T44" fmla="*/ 86 w 134"/>
              <a:gd name="T45" fmla="*/ 74 h 136"/>
              <a:gd name="T46" fmla="*/ 88 w 134"/>
              <a:gd name="T47" fmla="*/ 78 h 136"/>
              <a:gd name="T48" fmla="*/ 88 w 134"/>
              <a:gd name="T49" fmla="*/ 84 h 136"/>
              <a:gd name="T50" fmla="*/ 82 w 134"/>
              <a:gd name="T51" fmla="*/ 94 h 136"/>
              <a:gd name="T52" fmla="*/ 88 w 134"/>
              <a:gd name="T53" fmla="*/ 2 h 136"/>
              <a:gd name="T54" fmla="*/ 86 w 134"/>
              <a:gd name="T55" fmla="*/ 6 h 136"/>
              <a:gd name="T56" fmla="*/ 50 w 134"/>
              <a:gd name="T57" fmla="*/ 6 h 136"/>
              <a:gd name="T58" fmla="*/ 48 w 134"/>
              <a:gd name="T59" fmla="*/ 4 h 136"/>
              <a:gd name="T60" fmla="*/ 46 w 134"/>
              <a:gd name="T61" fmla="*/ 0 h 136"/>
              <a:gd name="T62" fmla="*/ 28 w 134"/>
              <a:gd name="T63" fmla="*/ 16 h 136"/>
              <a:gd name="T64" fmla="*/ 14 w 134"/>
              <a:gd name="T65" fmla="*/ 38 h 136"/>
              <a:gd name="T66" fmla="*/ 4 w 134"/>
              <a:gd name="T67" fmla="*/ 62 h 136"/>
              <a:gd name="T68" fmla="*/ 0 w 134"/>
              <a:gd name="T69" fmla="*/ 86 h 136"/>
              <a:gd name="T70" fmla="*/ 2 w 134"/>
              <a:gd name="T71" fmla="*/ 98 h 136"/>
              <a:gd name="T72" fmla="*/ 12 w 134"/>
              <a:gd name="T73" fmla="*/ 118 h 136"/>
              <a:gd name="T74" fmla="*/ 30 w 134"/>
              <a:gd name="T75" fmla="*/ 130 h 136"/>
              <a:gd name="T76" fmla="*/ 54 w 134"/>
              <a:gd name="T77" fmla="*/ 134 h 136"/>
              <a:gd name="T78" fmla="*/ 66 w 134"/>
              <a:gd name="T79" fmla="*/ 136 h 136"/>
              <a:gd name="T80" fmla="*/ 92 w 134"/>
              <a:gd name="T81" fmla="*/ 134 h 136"/>
              <a:gd name="T82" fmla="*/ 114 w 134"/>
              <a:gd name="T83" fmla="*/ 126 h 136"/>
              <a:gd name="T84" fmla="*/ 128 w 134"/>
              <a:gd name="T85" fmla="*/ 110 h 136"/>
              <a:gd name="T86" fmla="*/ 134 w 134"/>
              <a:gd name="T87" fmla="*/ 86 h 136"/>
              <a:gd name="T88" fmla="*/ 132 w 134"/>
              <a:gd name="T89" fmla="*/ 74 h 136"/>
              <a:gd name="T90" fmla="*/ 126 w 134"/>
              <a:gd name="T91" fmla="*/ 50 h 136"/>
              <a:gd name="T92" fmla="*/ 112 w 134"/>
              <a:gd name="T93" fmla="*/ 28 h 136"/>
              <a:gd name="T94" fmla="*/ 96 w 134"/>
              <a:gd name="T95" fmla="*/ 8 h 136"/>
              <a:gd name="T96" fmla="*/ 88 w 134"/>
              <a:gd name="T97" fmla="*/ 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4" h="136">
                <a:moveTo>
                  <a:pt x="82" y="94"/>
                </a:moveTo>
                <a:lnTo>
                  <a:pt x="82" y="94"/>
                </a:lnTo>
                <a:lnTo>
                  <a:pt x="78" y="98"/>
                </a:lnTo>
                <a:lnTo>
                  <a:pt x="70" y="100"/>
                </a:lnTo>
                <a:lnTo>
                  <a:pt x="70" y="108"/>
                </a:lnTo>
                <a:lnTo>
                  <a:pt x="64" y="108"/>
                </a:lnTo>
                <a:lnTo>
                  <a:pt x="64" y="100"/>
                </a:lnTo>
                <a:lnTo>
                  <a:pt x="64" y="100"/>
                </a:lnTo>
                <a:lnTo>
                  <a:pt x="56" y="98"/>
                </a:lnTo>
                <a:lnTo>
                  <a:pt x="50" y="96"/>
                </a:lnTo>
                <a:lnTo>
                  <a:pt x="46" y="92"/>
                </a:lnTo>
                <a:lnTo>
                  <a:pt x="44" y="84"/>
                </a:lnTo>
                <a:lnTo>
                  <a:pt x="52" y="82"/>
                </a:lnTo>
                <a:lnTo>
                  <a:pt x="52" y="82"/>
                </a:lnTo>
                <a:lnTo>
                  <a:pt x="56" y="90"/>
                </a:lnTo>
                <a:lnTo>
                  <a:pt x="60" y="92"/>
                </a:lnTo>
                <a:lnTo>
                  <a:pt x="64" y="92"/>
                </a:lnTo>
                <a:lnTo>
                  <a:pt x="64" y="76"/>
                </a:lnTo>
                <a:lnTo>
                  <a:pt x="64" y="76"/>
                </a:lnTo>
                <a:lnTo>
                  <a:pt x="54" y="72"/>
                </a:lnTo>
                <a:lnTo>
                  <a:pt x="48" y="70"/>
                </a:lnTo>
                <a:lnTo>
                  <a:pt x="48" y="70"/>
                </a:lnTo>
                <a:lnTo>
                  <a:pt x="46" y="64"/>
                </a:lnTo>
                <a:lnTo>
                  <a:pt x="46" y="60"/>
                </a:lnTo>
                <a:lnTo>
                  <a:pt x="46" y="60"/>
                </a:lnTo>
                <a:lnTo>
                  <a:pt x="46" y="54"/>
                </a:lnTo>
                <a:lnTo>
                  <a:pt x="50" y="48"/>
                </a:lnTo>
                <a:lnTo>
                  <a:pt x="56" y="44"/>
                </a:lnTo>
                <a:lnTo>
                  <a:pt x="64" y="44"/>
                </a:lnTo>
                <a:lnTo>
                  <a:pt x="64" y="36"/>
                </a:lnTo>
                <a:lnTo>
                  <a:pt x="70" y="36"/>
                </a:lnTo>
                <a:lnTo>
                  <a:pt x="70" y="44"/>
                </a:lnTo>
                <a:lnTo>
                  <a:pt x="70" y="44"/>
                </a:lnTo>
                <a:lnTo>
                  <a:pt x="76" y="44"/>
                </a:lnTo>
                <a:lnTo>
                  <a:pt x="80" y="48"/>
                </a:lnTo>
                <a:lnTo>
                  <a:pt x="84" y="52"/>
                </a:lnTo>
                <a:lnTo>
                  <a:pt x="86" y="56"/>
                </a:lnTo>
                <a:lnTo>
                  <a:pt x="78" y="58"/>
                </a:lnTo>
                <a:lnTo>
                  <a:pt x="78" y="58"/>
                </a:lnTo>
                <a:lnTo>
                  <a:pt x="74" y="52"/>
                </a:lnTo>
                <a:lnTo>
                  <a:pt x="70" y="50"/>
                </a:lnTo>
                <a:lnTo>
                  <a:pt x="70" y="66"/>
                </a:lnTo>
                <a:lnTo>
                  <a:pt x="70" y="66"/>
                </a:lnTo>
                <a:lnTo>
                  <a:pt x="80" y="70"/>
                </a:lnTo>
                <a:lnTo>
                  <a:pt x="80" y="70"/>
                </a:lnTo>
                <a:lnTo>
                  <a:pt x="86" y="74"/>
                </a:lnTo>
                <a:lnTo>
                  <a:pt x="86" y="74"/>
                </a:lnTo>
                <a:lnTo>
                  <a:pt x="88" y="78"/>
                </a:lnTo>
                <a:lnTo>
                  <a:pt x="88" y="84"/>
                </a:lnTo>
                <a:lnTo>
                  <a:pt x="88" y="84"/>
                </a:lnTo>
                <a:lnTo>
                  <a:pt x="86" y="90"/>
                </a:lnTo>
                <a:lnTo>
                  <a:pt x="82" y="94"/>
                </a:lnTo>
                <a:lnTo>
                  <a:pt x="82" y="94"/>
                </a:lnTo>
                <a:close/>
                <a:moveTo>
                  <a:pt x="88" y="2"/>
                </a:moveTo>
                <a:lnTo>
                  <a:pt x="88" y="2"/>
                </a:lnTo>
                <a:lnTo>
                  <a:pt x="86" y="6"/>
                </a:lnTo>
                <a:lnTo>
                  <a:pt x="84" y="6"/>
                </a:lnTo>
                <a:lnTo>
                  <a:pt x="50" y="6"/>
                </a:lnTo>
                <a:lnTo>
                  <a:pt x="50" y="6"/>
                </a:lnTo>
                <a:lnTo>
                  <a:pt x="48" y="4"/>
                </a:lnTo>
                <a:lnTo>
                  <a:pt x="46" y="0"/>
                </a:lnTo>
                <a:lnTo>
                  <a:pt x="46" y="0"/>
                </a:lnTo>
                <a:lnTo>
                  <a:pt x="36" y="8"/>
                </a:lnTo>
                <a:lnTo>
                  <a:pt x="28" y="16"/>
                </a:lnTo>
                <a:lnTo>
                  <a:pt x="20" y="26"/>
                </a:lnTo>
                <a:lnTo>
                  <a:pt x="14" y="38"/>
                </a:lnTo>
                <a:lnTo>
                  <a:pt x="8" y="48"/>
                </a:lnTo>
                <a:lnTo>
                  <a:pt x="4" y="62"/>
                </a:lnTo>
                <a:lnTo>
                  <a:pt x="2" y="74"/>
                </a:lnTo>
                <a:lnTo>
                  <a:pt x="0" y="86"/>
                </a:lnTo>
                <a:lnTo>
                  <a:pt x="0" y="86"/>
                </a:lnTo>
                <a:lnTo>
                  <a:pt x="2" y="98"/>
                </a:lnTo>
                <a:lnTo>
                  <a:pt x="6" y="110"/>
                </a:lnTo>
                <a:lnTo>
                  <a:pt x="12" y="118"/>
                </a:lnTo>
                <a:lnTo>
                  <a:pt x="20" y="126"/>
                </a:lnTo>
                <a:lnTo>
                  <a:pt x="30" y="130"/>
                </a:lnTo>
                <a:lnTo>
                  <a:pt x="40" y="134"/>
                </a:lnTo>
                <a:lnTo>
                  <a:pt x="54" y="134"/>
                </a:lnTo>
                <a:lnTo>
                  <a:pt x="66" y="136"/>
                </a:lnTo>
                <a:lnTo>
                  <a:pt x="66" y="136"/>
                </a:lnTo>
                <a:lnTo>
                  <a:pt x="80" y="134"/>
                </a:lnTo>
                <a:lnTo>
                  <a:pt x="92" y="134"/>
                </a:lnTo>
                <a:lnTo>
                  <a:pt x="104" y="130"/>
                </a:lnTo>
                <a:lnTo>
                  <a:pt x="114" y="126"/>
                </a:lnTo>
                <a:lnTo>
                  <a:pt x="122" y="118"/>
                </a:lnTo>
                <a:lnTo>
                  <a:pt x="128" y="110"/>
                </a:lnTo>
                <a:lnTo>
                  <a:pt x="132" y="98"/>
                </a:lnTo>
                <a:lnTo>
                  <a:pt x="134" y="86"/>
                </a:lnTo>
                <a:lnTo>
                  <a:pt x="134" y="86"/>
                </a:lnTo>
                <a:lnTo>
                  <a:pt x="132" y="74"/>
                </a:lnTo>
                <a:lnTo>
                  <a:pt x="130" y="62"/>
                </a:lnTo>
                <a:lnTo>
                  <a:pt x="126" y="50"/>
                </a:lnTo>
                <a:lnTo>
                  <a:pt x="120" y="38"/>
                </a:lnTo>
                <a:lnTo>
                  <a:pt x="112" y="28"/>
                </a:lnTo>
                <a:lnTo>
                  <a:pt x="106" y="18"/>
                </a:lnTo>
                <a:lnTo>
                  <a:pt x="96" y="8"/>
                </a:lnTo>
                <a:lnTo>
                  <a:pt x="88" y="2"/>
                </a:lnTo>
                <a:lnTo>
                  <a:pt x="88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6" name="Freeform 45"/>
          <p:cNvSpPr>
            <a:spLocks noEditPoints="1"/>
          </p:cNvSpPr>
          <p:nvPr/>
        </p:nvSpPr>
        <p:spPr bwMode="auto">
          <a:xfrm>
            <a:off x="6060896" y="3906434"/>
            <a:ext cx="69850" cy="66675"/>
          </a:xfrm>
          <a:custGeom>
            <a:avLst/>
            <a:gdLst>
              <a:gd name="T0" fmla="*/ 22 w 44"/>
              <a:gd name="T1" fmla="*/ 32 h 42"/>
              <a:gd name="T2" fmla="*/ 22 w 44"/>
              <a:gd name="T3" fmla="*/ 32 h 42"/>
              <a:gd name="T4" fmla="*/ 18 w 44"/>
              <a:gd name="T5" fmla="*/ 32 h 42"/>
              <a:gd name="T6" fmla="*/ 14 w 44"/>
              <a:gd name="T7" fmla="*/ 28 h 42"/>
              <a:gd name="T8" fmla="*/ 12 w 44"/>
              <a:gd name="T9" fmla="*/ 26 h 42"/>
              <a:gd name="T10" fmla="*/ 10 w 44"/>
              <a:gd name="T11" fmla="*/ 20 h 42"/>
              <a:gd name="T12" fmla="*/ 10 w 44"/>
              <a:gd name="T13" fmla="*/ 20 h 42"/>
              <a:gd name="T14" fmla="*/ 12 w 44"/>
              <a:gd name="T15" fmla="*/ 16 h 42"/>
              <a:gd name="T16" fmla="*/ 14 w 44"/>
              <a:gd name="T17" fmla="*/ 14 h 42"/>
              <a:gd name="T18" fmla="*/ 18 w 44"/>
              <a:gd name="T19" fmla="*/ 10 h 42"/>
              <a:gd name="T20" fmla="*/ 22 w 44"/>
              <a:gd name="T21" fmla="*/ 10 h 42"/>
              <a:gd name="T22" fmla="*/ 22 w 44"/>
              <a:gd name="T23" fmla="*/ 10 h 42"/>
              <a:gd name="T24" fmla="*/ 26 w 44"/>
              <a:gd name="T25" fmla="*/ 10 h 42"/>
              <a:gd name="T26" fmla="*/ 30 w 44"/>
              <a:gd name="T27" fmla="*/ 14 h 42"/>
              <a:gd name="T28" fmla="*/ 32 w 44"/>
              <a:gd name="T29" fmla="*/ 16 h 42"/>
              <a:gd name="T30" fmla="*/ 32 w 44"/>
              <a:gd name="T31" fmla="*/ 20 h 42"/>
              <a:gd name="T32" fmla="*/ 32 w 44"/>
              <a:gd name="T33" fmla="*/ 20 h 42"/>
              <a:gd name="T34" fmla="*/ 32 w 44"/>
              <a:gd name="T35" fmla="*/ 26 h 42"/>
              <a:gd name="T36" fmla="*/ 30 w 44"/>
              <a:gd name="T37" fmla="*/ 28 h 42"/>
              <a:gd name="T38" fmla="*/ 26 w 44"/>
              <a:gd name="T39" fmla="*/ 32 h 42"/>
              <a:gd name="T40" fmla="*/ 22 w 44"/>
              <a:gd name="T41" fmla="*/ 32 h 42"/>
              <a:gd name="T42" fmla="*/ 22 w 44"/>
              <a:gd name="T43" fmla="*/ 32 h 42"/>
              <a:gd name="T44" fmla="*/ 44 w 44"/>
              <a:gd name="T45" fmla="*/ 20 h 42"/>
              <a:gd name="T46" fmla="*/ 44 w 44"/>
              <a:gd name="T47" fmla="*/ 20 h 42"/>
              <a:gd name="T48" fmla="*/ 42 w 44"/>
              <a:gd name="T49" fmla="*/ 12 h 42"/>
              <a:gd name="T50" fmla="*/ 38 w 44"/>
              <a:gd name="T51" fmla="*/ 6 h 42"/>
              <a:gd name="T52" fmla="*/ 30 w 44"/>
              <a:gd name="T53" fmla="*/ 0 h 42"/>
              <a:gd name="T54" fmla="*/ 22 w 44"/>
              <a:gd name="T55" fmla="*/ 0 h 42"/>
              <a:gd name="T56" fmla="*/ 22 w 44"/>
              <a:gd name="T57" fmla="*/ 0 h 42"/>
              <a:gd name="T58" fmla="*/ 14 w 44"/>
              <a:gd name="T59" fmla="*/ 0 h 42"/>
              <a:gd name="T60" fmla="*/ 6 w 44"/>
              <a:gd name="T61" fmla="*/ 6 h 42"/>
              <a:gd name="T62" fmla="*/ 2 w 44"/>
              <a:gd name="T63" fmla="*/ 12 h 42"/>
              <a:gd name="T64" fmla="*/ 0 w 44"/>
              <a:gd name="T65" fmla="*/ 20 h 42"/>
              <a:gd name="T66" fmla="*/ 0 w 44"/>
              <a:gd name="T67" fmla="*/ 20 h 42"/>
              <a:gd name="T68" fmla="*/ 2 w 44"/>
              <a:gd name="T69" fmla="*/ 28 h 42"/>
              <a:gd name="T70" fmla="*/ 4 w 44"/>
              <a:gd name="T71" fmla="*/ 34 h 42"/>
              <a:gd name="T72" fmla="*/ 8 w 44"/>
              <a:gd name="T73" fmla="*/ 38 h 42"/>
              <a:gd name="T74" fmla="*/ 14 w 44"/>
              <a:gd name="T75" fmla="*/ 42 h 42"/>
              <a:gd name="T76" fmla="*/ 14 w 44"/>
              <a:gd name="T77" fmla="*/ 42 h 42"/>
              <a:gd name="T78" fmla="*/ 22 w 44"/>
              <a:gd name="T79" fmla="*/ 42 h 42"/>
              <a:gd name="T80" fmla="*/ 22 w 44"/>
              <a:gd name="T81" fmla="*/ 42 h 42"/>
              <a:gd name="T82" fmla="*/ 30 w 44"/>
              <a:gd name="T83" fmla="*/ 42 h 42"/>
              <a:gd name="T84" fmla="*/ 30 w 44"/>
              <a:gd name="T85" fmla="*/ 42 h 42"/>
              <a:gd name="T86" fmla="*/ 34 w 44"/>
              <a:gd name="T87" fmla="*/ 38 h 42"/>
              <a:gd name="T88" fmla="*/ 40 w 44"/>
              <a:gd name="T89" fmla="*/ 34 h 42"/>
              <a:gd name="T90" fmla="*/ 42 w 44"/>
              <a:gd name="T91" fmla="*/ 28 h 42"/>
              <a:gd name="T92" fmla="*/ 44 w 44"/>
              <a:gd name="T93" fmla="*/ 20 h 42"/>
              <a:gd name="T94" fmla="*/ 44 w 44"/>
              <a:gd name="T95" fmla="*/ 2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4" h="42">
                <a:moveTo>
                  <a:pt x="22" y="32"/>
                </a:moveTo>
                <a:lnTo>
                  <a:pt x="22" y="32"/>
                </a:lnTo>
                <a:lnTo>
                  <a:pt x="18" y="32"/>
                </a:lnTo>
                <a:lnTo>
                  <a:pt x="14" y="28"/>
                </a:lnTo>
                <a:lnTo>
                  <a:pt x="12" y="26"/>
                </a:lnTo>
                <a:lnTo>
                  <a:pt x="10" y="20"/>
                </a:lnTo>
                <a:lnTo>
                  <a:pt x="10" y="20"/>
                </a:lnTo>
                <a:lnTo>
                  <a:pt x="12" y="16"/>
                </a:lnTo>
                <a:lnTo>
                  <a:pt x="14" y="14"/>
                </a:lnTo>
                <a:lnTo>
                  <a:pt x="18" y="10"/>
                </a:lnTo>
                <a:lnTo>
                  <a:pt x="22" y="10"/>
                </a:lnTo>
                <a:lnTo>
                  <a:pt x="22" y="10"/>
                </a:lnTo>
                <a:lnTo>
                  <a:pt x="26" y="10"/>
                </a:lnTo>
                <a:lnTo>
                  <a:pt x="30" y="14"/>
                </a:lnTo>
                <a:lnTo>
                  <a:pt x="32" y="16"/>
                </a:lnTo>
                <a:lnTo>
                  <a:pt x="32" y="20"/>
                </a:lnTo>
                <a:lnTo>
                  <a:pt x="32" y="20"/>
                </a:lnTo>
                <a:lnTo>
                  <a:pt x="32" y="26"/>
                </a:lnTo>
                <a:lnTo>
                  <a:pt x="30" y="28"/>
                </a:lnTo>
                <a:lnTo>
                  <a:pt x="26" y="32"/>
                </a:lnTo>
                <a:lnTo>
                  <a:pt x="22" y="32"/>
                </a:lnTo>
                <a:lnTo>
                  <a:pt x="22" y="32"/>
                </a:lnTo>
                <a:close/>
                <a:moveTo>
                  <a:pt x="44" y="20"/>
                </a:moveTo>
                <a:lnTo>
                  <a:pt x="44" y="20"/>
                </a:lnTo>
                <a:lnTo>
                  <a:pt x="42" y="12"/>
                </a:lnTo>
                <a:lnTo>
                  <a:pt x="38" y="6"/>
                </a:lnTo>
                <a:lnTo>
                  <a:pt x="30" y="0"/>
                </a:lnTo>
                <a:lnTo>
                  <a:pt x="22" y="0"/>
                </a:lnTo>
                <a:lnTo>
                  <a:pt x="22" y="0"/>
                </a:lnTo>
                <a:lnTo>
                  <a:pt x="14" y="0"/>
                </a:lnTo>
                <a:lnTo>
                  <a:pt x="6" y="6"/>
                </a:lnTo>
                <a:lnTo>
                  <a:pt x="2" y="12"/>
                </a:lnTo>
                <a:lnTo>
                  <a:pt x="0" y="20"/>
                </a:lnTo>
                <a:lnTo>
                  <a:pt x="0" y="20"/>
                </a:lnTo>
                <a:lnTo>
                  <a:pt x="2" y="28"/>
                </a:lnTo>
                <a:lnTo>
                  <a:pt x="4" y="34"/>
                </a:lnTo>
                <a:lnTo>
                  <a:pt x="8" y="38"/>
                </a:lnTo>
                <a:lnTo>
                  <a:pt x="14" y="42"/>
                </a:lnTo>
                <a:lnTo>
                  <a:pt x="14" y="42"/>
                </a:lnTo>
                <a:lnTo>
                  <a:pt x="22" y="42"/>
                </a:lnTo>
                <a:lnTo>
                  <a:pt x="22" y="42"/>
                </a:lnTo>
                <a:lnTo>
                  <a:pt x="30" y="42"/>
                </a:lnTo>
                <a:lnTo>
                  <a:pt x="30" y="42"/>
                </a:lnTo>
                <a:lnTo>
                  <a:pt x="34" y="38"/>
                </a:lnTo>
                <a:lnTo>
                  <a:pt x="40" y="34"/>
                </a:lnTo>
                <a:lnTo>
                  <a:pt x="42" y="28"/>
                </a:lnTo>
                <a:lnTo>
                  <a:pt x="44" y="20"/>
                </a:lnTo>
                <a:lnTo>
                  <a:pt x="44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7" name="Freeform 46"/>
          <p:cNvSpPr/>
          <p:nvPr/>
        </p:nvSpPr>
        <p:spPr bwMode="auto">
          <a:xfrm>
            <a:off x="5971996" y="4058834"/>
            <a:ext cx="44450" cy="41275"/>
          </a:xfrm>
          <a:custGeom>
            <a:avLst/>
            <a:gdLst>
              <a:gd name="T0" fmla="*/ 18 w 28"/>
              <a:gd name="T1" fmla="*/ 0 h 26"/>
              <a:gd name="T2" fmla="*/ 8 w 28"/>
              <a:gd name="T3" fmla="*/ 10 h 26"/>
              <a:gd name="T4" fmla="*/ 0 w 28"/>
              <a:gd name="T5" fmla="*/ 22 h 26"/>
              <a:gd name="T6" fmla="*/ 14 w 28"/>
              <a:gd name="T7" fmla="*/ 24 h 26"/>
              <a:gd name="T8" fmla="*/ 28 w 28"/>
              <a:gd name="T9" fmla="*/ 26 h 26"/>
              <a:gd name="T10" fmla="*/ 22 w 28"/>
              <a:gd name="T11" fmla="*/ 12 h 26"/>
              <a:gd name="T12" fmla="*/ 18 w 28"/>
              <a:gd name="T13" fmla="*/ 0 h 26"/>
              <a:gd name="T14" fmla="*/ 18 w 28"/>
              <a:gd name="T1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26">
                <a:moveTo>
                  <a:pt x="18" y="0"/>
                </a:moveTo>
                <a:lnTo>
                  <a:pt x="8" y="10"/>
                </a:lnTo>
                <a:lnTo>
                  <a:pt x="0" y="22"/>
                </a:lnTo>
                <a:lnTo>
                  <a:pt x="14" y="24"/>
                </a:lnTo>
                <a:lnTo>
                  <a:pt x="28" y="26"/>
                </a:lnTo>
                <a:lnTo>
                  <a:pt x="22" y="12"/>
                </a:lnTo>
                <a:lnTo>
                  <a:pt x="18" y="0"/>
                </a:lnTo>
                <a:lnTo>
                  <a:pt x="1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8" name="Freeform 47"/>
          <p:cNvSpPr/>
          <p:nvPr/>
        </p:nvSpPr>
        <p:spPr bwMode="auto">
          <a:xfrm>
            <a:off x="6175196" y="4058834"/>
            <a:ext cx="44450" cy="41275"/>
          </a:xfrm>
          <a:custGeom>
            <a:avLst/>
            <a:gdLst>
              <a:gd name="T0" fmla="*/ 28 w 28"/>
              <a:gd name="T1" fmla="*/ 22 h 26"/>
              <a:gd name="T2" fmla="*/ 20 w 28"/>
              <a:gd name="T3" fmla="*/ 10 h 26"/>
              <a:gd name="T4" fmla="*/ 10 w 28"/>
              <a:gd name="T5" fmla="*/ 0 h 26"/>
              <a:gd name="T6" fmla="*/ 6 w 28"/>
              <a:gd name="T7" fmla="*/ 12 h 26"/>
              <a:gd name="T8" fmla="*/ 0 w 28"/>
              <a:gd name="T9" fmla="*/ 26 h 26"/>
              <a:gd name="T10" fmla="*/ 14 w 28"/>
              <a:gd name="T11" fmla="*/ 24 h 26"/>
              <a:gd name="T12" fmla="*/ 28 w 28"/>
              <a:gd name="T13" fmla="*/ 22 h 26"/>
              <a:gd name="T14" fmla="*/ 28 w 28"/>
              <a:gd name="T15" fmla="*/ 2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26">
                <a:moveTo>
                  <a:pt x="28" y="22"/>
                </a:moveTo>
                <a:lnTo>
                  <a:pt x="20" y="10"/>
                </a:lnTo>
                <a:lnTo>
                  <a:pt x="10" y="0"/>
                </a:lnTo>
                <a:lnTo>
                  <a:pt x="6" y="12"/>
                </a:lnTo>
                <a:lnTo>
                  <a:pt x="0" y="26"/>
                </a:lnTo>
                <a:lnTo>
                  <a:pt x="14" y="24"/>
                </a:lnTo>
                <a:lnTo>
                  <a:pt x="28" y="22"/>
                </a:lnTo>
                <a:lnTo>
                  <a:pt x="28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9" name="Freeform 48"/>
          <p:cNvSpPr/>
          <p:nvPr/>
        </p:nvSpPr>
        <p:spPr bwMode="auto">
          <a:xfrm>
            <a:off x="5981521" y="3979459"/>
            <a:ext cx="228600" cy="209550"/>
          </a:xfrm>
          <a:custGeom>
            <a:avLst/>
            <a:gdLst>
              <a:gd name="T0" fmla="*/ 144 w 144"/>
              <a:gd name="T1" fmla="*/ 84 h 132"/>
              <a:gd name="T2" fmla="*/ 136 w 144"/>
              <a:gd name="T3" fmla="*/ 78 h 132"/>
              <a:gd name="T4" fmla="*/ 130 w 144"/>
              <a:gd name="T5" fmla="*/ 78 h 132"/>
              <a:gd name="T6" fmla="*/ 124 w 144"/>
              <a:gd name="T7" fmla="*/ 88 h 132"/>
              <a:gd name="T8" fmla="*/ 114 w 144"/>
              <a:gd name="T9" fmla="*/ 92 h 132"/>
              <a:gd name="T10" fmla="*/ 90 w 144"/>
              <a:gd name="T11" fmla="*/ 92 h 132"/>
              <a:gd name="T12" fmla="*/ 84 w 144"/>
              <a:gd name="T13" fmla="*/ 88 h 132"/>
              <a:gd name="T14" fmla="*/ 82 w 144"/>
              <a:gd name="T15" fmla="*/ 62 h 132"/>
              <a:gd name="T16" fmla="*/ 98 w 144"/>
              <a:gd name="T17" fmla="*/ 20 h 132"/>
              <a:gd name="T18" fmla="*/ 100 w 144"/>
              <a:gd name="T19" fmla="*/ 18 h 132"/>
              <a:gd name="T20" fmla="*/ 102 w 144"/>
              <a:gd name="T21" fmla="*/ 14 h 132"/>
              <a:gd name="T22" fmla="*/ 100 w 144"/>
              <a:gd name="T23" fmla="*/ 10 h 132"/>
              <a:gd name="T24" fmla="*/ 80 w 144"/>
              <a:gd name="T25" fmla="*/ 8 h 132"/>
              <a:gd name="T26" fmla="*/ 80 w 144"/>
              <a:gd name="T27" fmla="*/ 0 h 132"/>
              <a:gd name="T28" fmla="*/ 72 w 144"/>
              <a:gd name="T29" fmla="*/ 2 h 132"/>
              <a:gd name="T30" fmla="*/ 64 w 144"/>
              <a:gd name="T31" fmla="*/ 0 h 132"/>
              <a:gd name="T32" fmla="*/ 64 w 144"/>
              <a:gd name="T33" fmla="*/ 8 h 132"/>
              <a:gd name="T34" fmla="*/ 46 w 144"/>
              <a:gd name="T35" fmla="*/ 8 h 132"/>
              <a:gd name="T36" fmla="*/ 42 w 144"/>
              <a:gd name="T37" fmla="*/ 14 h 132"/>
              <a:gd name="T38" fmla="*/ 42 w 144"/>
              <a:gd name="T39" fmla="*/ 14 h 132"/>
              <a:gd name="T40" fmla="*/ 46 w 144"/>
              <a:gd name="T41" fmla="*/ 20 h 132"/>
              <a:gd name="T42" fmla="*/ 64 w 144"/>
              <a:gd name="T43" fmla="*/ 20 h 132"/>
              <a:gd name="T44" fmla="*/ 60 w 144"/>
              <a:gd name="T45" fmla="*/ 88 h 132"/>
              <a:gd name="T46" fmla="*/ 58 w 144"/>
              <a:gd name="T47" fmla="*/ 90 h 132"/>
              <a:gd name="T48" fmla="*/ 42 w 144"/>
              <a:gd name="T49" fmla="*/ 94 h 132"/>
              <a:gd name="T50" fmla="*/ 20 w 144"/>
              <a:gd name="T51" fmla="*/ 88 h 132"/>
              <a:gd name="T52" fmla="*/ 16 w 144"/>
              <a:gd name="T53" fmla="*/ 84 h 132"/>
              <a:gd name="T54" fmla="*/ 8 w 144"/>
              <a:gd name="T55" fmla="*/ 78 h 132"/>
              <a:gd name="T56" fmla="*/ 2 w 144"/>
              <a:gd name="T57" fmla="*/ 76 h 132"/>
              <a:gd name="T58" fmla="*/ 0 w 144"/>
              <a:gd name="T59" fmla="*/ 84 h 132"/>
              <a:gd name="T60" fmla="*/ 6 w 144"/>
              <a:gd name="T61" fmla="*/ 100 h 132"/>
              <a:gd name="T62" fmla="*/ 20 w 144"/>
              <a:gd name="T63" fmla="*/ 110 h 132"/>
              <a:gd name="T64" fmla="*/ 30 w 144"/>
              <a:gd name="T65" fmla="*/ 112 h 132"/>
              <a:gd name="T66" fmla="*/ 52 w 144"/>
              <a:gd name="T67" fmla="*/ 118 h 132"/>
              <a:gd name="T68" fmla="*/ 68 w 144"/>
              <a:gd name="T69" fmla="*/ 130 h 132"/>
              <a:gd name="T70" fmla="*/ 72 w 144"/>
              <a:gd name="T71" fmla="*/ 132 h 132"/>
              <a:gd name="T72" fmla="*/ 76 w 144"/>
              <a:gd name="T73" fmla="*/ 130 h 132"/>
              <a:gd name="T74" fmla="*/ 92 w 144"/>
              <a:gd name="T75" fmla="*/ 118 h 132"/>
              <a:gd name="T76" fmla="*/ 114 w 144"/>
              <a:gd name="T77" fmla="*/ 112 h 132"/>
              <a:gd name="T78" fmla="*/ 124 w 144"/>
              <a:gd name="T79" fmla="*/ 110 h 132"/>
              <a:gd name="T80" fmla="*/ 138 w 144"/>
              <a:gd name="T81" fmla="*/ 100 h 132"/>
              <a:gd name="T82" fmla="*/ 144 w 144"/>
              <a:gd name="T83" fmla="*/ 8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4" h="132">
                <a:moveTo>
                  <a:pt x="144" y="84"/>
                </a:moveTo>
                <a:lnTo>
                  <a:pt x="144" y="84"/>
                </a:lnTo>
                <a:lnTo>
                  <a:pt x="142" y="76"/>
                </a:lnTo>
                <a:lnTo>
                  <a:pt x="136" y="78"/>
                </a:lnTo>
                <a:lnTo>
                  <a:pt x="130" y="78"/>
                </a:lnTo>
                <a:lnTo>
                  <a:pt x="130" y="78"/>
                </a:lnTo>
                <a:lnTo>
                  <a:pt x="128" y="84"/>
                </a:lnTo>
                <a:lnTo>
                  <a:pt x="124" y="88"/>
                </a:lnTo>
                <a:lnTo>
                  <a:pt x="124" y="88"/>
                </a:lnTo>
                <a:lnTo>
                  <a:pt x="114" y="92"/>
                </a:lnTo>
                <a:lnTo>
                  <a:pt x="102" y="94"/>
                </a:lnTo>
                <a:lnTo>
                  <a:pt x="90" y="92"/>
                </a:lnTo>
                <a:lnTo>
                  <a:pt x="86" y="90"/>
                </a:lnTo>
                <a:lnTo>
                  <a:pt x="84" y="88"/>
                </a:lnTo>
                <a:lnTo>
                  <a:pt x="84" y="88"/>
                </a:lnTo>
                <a:lnTo>
                  <a:pt x="82" y="62"/>
                </a:lnTo>
                <a:lnTo>
                  <a:pt x="80" y="20"/>
                </a:lnTo>
                <a:lnTo>
                  <a:pt x="98" y="20"/>
                </a:lnTo>
                <a:lnTo>
                  <a:pt x="98" y="20"/>
                </a:lnTo>
                <a:lnTo>
                  <a:pt x="100" y="18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0" y="10"/>
                </a:lnTo>
                <a:lnTo>
                  <a:pt x="98" y="8"/>
                </a:lnTo>
                <a:lnTo>
                  <a:pt x="80" y="8"/>
                </a:lnTo>
                <a:lnTo>
                  <a:pt x="80" y="8"/>
                </a:lnTo>
                <a:lnTo>
                  <a:pt x="80" y="0"/>
                </a:lnTo>
                <a:lnTo>
                  <a:pt x="80" y="0"/>
                </a:lnTo>
                <a:lnTo>
                  <a:pt x="72" y="2"/>
                </a:lnTo>
                <a:lnTo>
                  <a:pt x="72" y="2"/>
                </a:lnTo>
                <a:lnTo>
                  <a:pt x="64" y="0"/>
                </a:lnTo>
                <a:lnTo>
                  <a:pt x="64" y="0"/>
                </a:lnTo>
                <a:lnTo>
                  <a:pt x="64" y="8"/>
                </a:lnTo>
                <a:lnTo>
                  <a:pt x="46" y="8"/>
                </a:lnTo>
                <a:lnTo>
                  <a:pt x="46" y="8"/>
                </a:lnTo>
                <a:lnTo>
                  <a:pt x="42" y="10"/>
                </a:lnTo>
                <a:lnTo>
                  <a:pt x="42" y="14"/>
                </a:lnTo>
                <a:lnTo>
                  <a:pt x="42" y="14"/>
                </a:lnTo>
                <a:lnTo>
                  <a:pt x="42" y="14"/>
                </a:lnTo>
                <a:lnTo>
                  <a:pt x="42" y="18"/>
                </a:lnTo>
                <a:lnTo>
                  <a:pt x="46" y="20"/>
                </a:lnTo>
                <a:lnTo>
                  <a:pt x="64" y="20"/>
                </a:lnTo>
                <a:lnTo>
                  <a:pt x="64" y="20"/>
                </a:lnTo>
                <a:lnTo>
                  <a:pt x="62" y="62"/>
                </a:lnTo>
                <a:lnTo>
                  <a:pt x="60" y="88"/>
                </a:lnTo>
                <a:lnTo>
                  <a:pt x="60" y="88"/>
                </a:lnTo>
                <a:lnTo>
                  <a:pt x="58" y="90"/>
                </a:lnTo>
                <a:lnTo>
                  <a:pt x="54" y="92"/>
                </a:lnTo>
                <a:lnTo>
                  <a:pt x="42" y="94"/>
                </a:lnTo>
                <a:lnTo>
                  <a:pt x="30" y="92"/>
                </a:lnTo>
                <a:lnTo>
                  <a:pt x="20" y="88"/>
                </a:lnTo>
                <a:lnTo>
                  <a:pt x="20" y="88"/>
                </a:lnTo>
                <a:lnTo>
                  <a:pt x="16" y="84"/>
                </a:lnTo>
                <a:lnTo>
                  <a:pt x="14" y="78"/>
                </a:lnTo>
                <a:lnTo>
                  <a:pt x="8" y="78"/>
                </a:lnTo>
                <a:lnTo>
                  <a:pt x="2" y="76"/>
                </a:lnTo>
                <a:lnTo>
                  <a:pt x="2" y="76"/>
                </a:lnTo>
                <a:lnTo>
                  <a:pt x="0" y="84"/>
                </a:lnTo>
                <a:lnTo>
                  <a:pt x="0" y="84"/>
                </a:lnTo>
                <a:lnTo>
                  <a:pt x="0" y="94"/>
                </a:lnTo>
                <a:lnTo>
                  <a:pt x="6" y="100"/>
                </a:lnTo>
                <a:lnTo>
                  <a:pt x="12" y="106"/>
                </a:lnTo>
                <a:lnTo>
                  <a:pt x="20" y="110"/>
                </a:lnTo>
                <a:lnTo>
                  <a:pt x="20" y="110"/>
                </a:lnTo>
                <a:lnTo>
                  <a:pt x="30" y="112"/>
                </a:lnTo>
                <a:lnTo>
                  <a:pt x="30" y="112"/>
                </a:lnTo>
                <a:lnTo>
                  <a:pt x="52" y="118"/>
                </a:lnTo>
                <a:lnTo>
                  <a:pt x="60" y="124"/>
                </a:lnTo>
                <a:lnTo>
                  <a:pt x="68" y="130"/>
                </a:lnTo>
                <a:lnTo>
                  <a:pt x="68" y="130"/>
                </a:lnTo>
                <a:lnTo>
                  <a:pt x="72" y="132"/>
                </a:lnTo>
                <a:lnTo>
                  <a:pt x="76" y="130"/>
                </a:lnTo>
                <a:lnTo>
                  <a:pt x="76" y="130"/>
                </a:lnTo>
                <a:lnTo>
                  <a:pt x="84" y="124"/>
                </a:lnTo>
                <a:lnTo>
                  <a:pt x="92" y="118"/>
                </a:lnTo>
                <a:lnTo>
                  <a:pt x="114" y="112"/>
                </a:lnTo>
                <a:lnTo>
                  <a:pt x="114" y="112"/>
                </a:lnTo>
                <a:lnTo>
                  <a:pt x="124" y="110"/>
                </a:lnTo>
                <a:lnTo>
                  <a:pt x="124" y="110"/>
                </a:lnTo>
                <a:lnTo>
                  <a:pt x="132" y="106"/>
                </a:lnTo>
                <a:lnTo>
                  <a:pt x="138" y="100"/>
                </a:lnTo>
                <a:lnTo>
                  <a:pt x="144" y="94"/>
                </a:lnTo>
                <a:lnTo>
                  <a:pt x="144" y="84"/>
                </a:lnTo>
                <a:lnTo>
                  <a:pt x="144" y="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0" name="Freeform 49"/>
          <p:cNvSpPr/>
          <p:nvPr/>
        </p:nvSpPr>
        <p:spPr bwMode="auto">
          <a:xfrm>
            <a:off x="6365696" y="3506384"/>
            <a:ext cx="146050" cy="171450"/>
          </a:xfrm>
          <a:custGeom>
            <a:avLst/>
            <a:gdLst>
              <a:gd name="T0" fmla="*/ 0 w 92"/>
              <a:gd name="T1" fmla="*/ 52 h 108"/>
              <a:gd name="T2" fmla="*/ 4 w 92"/>
              <a:gd name="T3" fmla="*/ 34 h 108"/>
              <a:gd name="T4" fmla="*/ 8 w 92"/>
              <a:gd name="T5" fmla="*/ 24 h 108"/>
              <a:gd name="T6" fmla="*/ 14 w 92"/>
              <a:gd name="T7" fmla="*/ 16 h 108"/>
              <a:gd name="T8" fmla="*/ 30 w 92"/>
              <a:gd name="T9" fmla="*/ 4 h 108"/>
              <a:gd name="T10" fmla="*/ 40 w 92"/>
              <a:gd name="T11" fmla="*/ 2 h 108"/>
              <a:gd name="T12" fmla="*/ 52 w 92"/>
              <a:gd name="T13" fmla="*/ 0 h 108"/>
              <a:gd name="T14" fmla="*/ 76 w 92"/>
              <a:gd name="T15" fmla="*/ 6 h 108"/>
              <a:gd name="T16" fmla="*/ 86 w 92"/>
              <a:gd name="T17" fmla="*/ 14 h 108"/>
              <a:gd name="T18" fmla="*/ 70 w 92"/>
              <a:gd name="T19" fmla="*/ 38 h 108"/>
              <a:gd name="T20" fmla="*/ 66 w 92"/>
              <a:gd name="T21" fmla="*/ 32 h 108"/>
              <a:gd name="T22" fmla="*/ 62 w 92"/>
              <a:gd name="T23" fmla="*/ 28 h 108"/>
              <a:gd name="T24" fmla="*/ 56 w 92"/>
              <a:gd name="T25" fmla="*/ 26 h 108"/>
              <a:gd name="T26" fmla="*/ 50 w 92"/>
              <a:gd name="T27" fmla="*/ 26 h 108"/>
              <a:gd name="T28" fmla="*/ 46 w 92"/>
              <a:gd name="T29" fmla="*/ 26 h 108"/>
              <a:gd name="T30" fmla="*/ 42 w 92"/>
              <a:gd name="T31" fmla="*/ 28 h 108"/>
              <a:gd name="T32" fmla="*/ 34 w 92"/>
              <a:gd name="T33" fmla="*/ 34 h 108"/>
              <a:gd name="T34" fmla="*/ 32 w 92"/>
              <a:gd name="T35" fmla="*/ 44 h 108"/>
              <a:gd name="T36" fmla="*/ 30 w 92"/>
              <a:gd name="T37" fmla="*/ 54 h 108"/>
              <a:gd name="T38" fmla="*/ 32 w 92"/>
              <a:gd name="T39" fmla="*/ 64 h 108"/>
              <a:gd name="T40" fmla="*/ 36 w 92"/>
              <a:gd name="T41" fmla="*/ 72 h 108"/>
              <a:gd name="T42" fmla="*/ 42 w 92"/>
              <a:gd name="T43" fmla="*/ 80 h 108"/>
              <a:gd name="T44" fmla="*/ 52 w 92"/>
              <a:gd name="T45" fmla="*/ 82 h 108"/>
              <a:gd name="T46" fmla="*/ 56 w 92"/>
              <a:gd name="T47" fmla="*/ 80 h 108"/>
              <a:gd name="T48" fmla="*/ 62 w 92"/>
              <a:gd name="T49" fmla="*/ 78 h 108"/>
              <a:gd name="T50" fmla="*/ 66 w 92"/>
              <a:gd name="T51" fmla="*/ 74 h 108"/>
              <a:gd name="T52" fmla="*/ 70 w 92"/>
              <a:gd name="T53" fmla="*/ 68 h 108"/>
              <a:gd name="T54" fmla="*/ 92 w 92"/>
              <a:gd name="T55" fmla="*/ 82 h 108"/>
              <a:gd name="T56" fmla="*/ 86 w 92"/>
              <a:gd name="T57" fmla="*/ 92 h 108"/>
              <a:gd name="T58" fmla="*/ 76 w 92"/>
              <a:gd name="T59" fmla="*/ 100 h 108"/>
              <a:gd name="T60" fmla="*/ 64 w 92"/>
              <a:gd name="T61" fmla="*/ 106 h 108"/>
              <a:gd name="T62" fmla="*/ 50 w 92"/>
              <a:gd name="T63" fmla="*/ 108 h 108"/>
              <a:gd name="T64" fmla="*/ 40 w 92"/>
              <a:gd name="T65" fmla="*/ 106 h 108"/>
              <a:gd name="T66" fmla="*/ 30 w 92"/>
              <a:gd name="T67" fmla="*/ 102 h 108"/>
              <a:gd name="T68" fmla="*/ 14 w 92"/>
              <a:gd name="T69" fmla="*/ 90 h 108"/>
              <a:gd name="T70" fmla="*/ 8 w 92"/>
              <a:gd name="T71" fmla="*/ 82 h 108"/>
              <a:gd name="T72" fmla="*/ 4 w 92"/>
              <a:gd name="T73" fmla="*/ 72 h 108"/>
              <a:gd name="T74" fmla="*/ 0 w 92"/>
              <a:gd name="T75" fmla="*/ 5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2" h="108">
                <a:moveTo>
                  <a:pt x="0" y="52"/>
                </a:moveTo>
                <a:lnTo>
                  <a:pt x="0" y="52"/>
                </a:lnTo>
                <a:lnTo>
                  <a:pt x="2" y="42"/>
                </a:lnTo>
                <a:lnTo>
                  <a:pt x="4" y="34"/>
                </a:lnTo>
                <a:lnTo>
                  <a:pt x="4" y="34"/>
                </a:lnTo>
                <a:lnTo>
                  <a:pt x="8" y="24"/>
                </a:lnTo>
                <a:lnTo>
                  <a:pt x="14" y="16"/>
                </a:lnTo>
                <a:lnTo>
                  <a:pt x="14" y="16"/>
                </a:lnTo>
                <a:lnTo>
                  <a:pt x="22" y="10"/>
                </a:lnTo>
                <a:lnTo>
                  <a:pt x="30" y="4"/>
                </a:lnTo>
                <a:lnTo>
                  <a:pt x="30" y="4"/>
                </a:lnTo>
                <a:lnTo>
                  <a:pt x="40" y="2"/>
                </a:lnTo>
                <a:lnTo>
                  <a:pt x="52" y="0"/>
                </a:lnTo>
                <a:lnTo>
                  <a:pt x="52" y="0"/>
                </a:lnTo>
                <a:lnTo>
                  <a:pt x="64" y="2"/>
                </a:lnTo>
                <a:lnTo>
                  <a:pt x="76" y="6"/>
                </a:lnTo>
                <a:lnTo>
                  <a:pt x="76" y="6"/>
                </a:lnTo>
                <a:lnTo>
                  <a:pt x="86" y="14"/>
                </a:lnTo>
                <a:lnTo>
                  <a:pt x="92" y="24"/>
                </a:lnTo>
                <a:lnTo>
                  <a:pt x="70" y="38"/>
                </a:lnTo>
                <a:lnTo>
                  <a:pt x="70" y="38"/>
                </a:lnTo>
                <a:lnTo>
                  <a:pt x="66" y="32"/>
                </a:lnTo>
                <a:lnTo>
                  <a:pt x="66" y="32"/>
                </a:lnTo>
                <a:lnTo>
                  <a:pt x="62" y="28"/>
                </a:lnTo>
                <a:lnTo>
                  <a:pt x="62" y="28"/>
                </a:lnTo>
                <a:lnTo>
                  <a:pt x="56" y="26"/>
                </a:lnTo>
                <a:lnTo>
                  <a:pt x="56" y="26"/>
                </a:lnTo>
                <a:lnTo>
                  <a:pt x="50" y="26"/>
                </a:lnTo>
                <a:lnTo>
                  <a:pt x="50" y="26"/>
                </a:lnTo>
                <a:lnTo>
                  <a:pt x="46" y="26"/>
                </a:lnTo>
                <a:lnTo>
                  <a:pt x="42" y="28"/>
                </a:lnTo>
                <a:lnTo>
                  <a:pt x="42" y="28"/>
                </a:lnTo>
                <a:lnTo>
                  <a:pt x="34" y="34"/>
                </a:lnTo>
                <a:lnTo>
                  <a:pt x="34" y="34"/>
                </a:lnTo>
                <a:lnTo>
                  <a:pt x="32" y="44"/>
                </a:lnTo>
                <a:lnTo>
                  <a:pt x="32" y="44"/>
                </a:lnTo>
                <a:lnTo>
                  <a:pt x="30" y="54"/>
                </a:lnTo>
                <a:lnTo>
                  <a:pt x="30" y="54"/>
                </a:lnTo>
                <a:lnTo>
                  <a:pt x="32" y="64"/>
                </a:lnTo>
                <a:lnTo>
                  <a:pt x="32" y="64"/>
                </a:lnTo>
                <a:lnTo>
                  <a:pt x="36" y="72"/>
                </a:lnTo>
                <a:lnTo>
                  <a:pt x="36" y="72"/>
                </a:lnTo>
                <a:lnTo>
                  <a:pt x="42" y="80"/>
                </a:lnTo>
                <a:lnTo>
                  <a:pt x="42" y="80"/>
                </a:lnTo>
                <a:lnTo>
                  <a:pt x="46" y="80"/>
                </a:lnTo>
                <a:lnTo>
                  <a:pt x="52" y="82"/>
                </a:lnTo>
                <a:lnTo>
                  <a:pt x="52" y="82"/>
                </a:lnTo>
                <a:lnTo>
                  <a:pt x="56" y="80"/>
                </a:lnTo>
                <a:lnTo>
                  <a:pt x="56" y="80"/>
                </a:lnTo>
                <a:lnTo>
                  <a:pt x="62" y="78"/>
                </a:lnTo>
                <a:lnTo>
                  <a:pt x="62" y="78"/>
                </a:lnTo>
                <a:lnTo>
                  <a:pt x="66" y="74"/>
                </a:lnTo>
                <a:lnTo>
                  <a:pt x="66" y="74"/>
                </a:lnTo>
                <a:lnTo>
                  <a:pt x="70" y="68"/>
                </a:lnTo>
                <a:lnTo>
                  <a:pt x="92" y="82"/>
                </a:lnTo>
                <a:lnTo>
                  <a:pt x="92" y="82"/>
                </a:lnTo>
                <a:lnTo>
                  <a:pt x="90" y="88"/>
                </a:lnTo>
                <a:lnTo>
                  <a:pt x="86" y="92"/>
                </a:lnTo>
                <a:lnTo>
                  <a:pt x="86" y="92"/>
                </a:lnTo>
                <a:lnTo>
                  <a:pt x="76" y="100"/>
                </a:lnTo>
                <a:lnTo>
                  <a:pt x="76" y="100"/>
                </a:lnTo>
                <a:lnTo>
                  <a:pt x="64" y="106"/>
                </a:lnTo>
                <a:lnTo>
                  <a:pt x="64" y="106"/>
                </a:lnTo>
                <a:lnTo>
                  <a:pt x="50" y="108"/>
                </a:lnTo>
                <a:lnTo>
                  <a:pt x="50" y="108"/>
                </a:lnTo>
                <a:lnTo>
                  <a:pt x="40" y="106"/>
                </a:lnTo>
                <a:lnTo>
                  <a:pt x="30" y="102"/>
                </a:lnTo>
                <a:lnTo>
                  <a:pt x="30" y="102"/>
                </a:lnTo>
                <a:lnTo>
                  <a:pt x="22" y="96"/>
                </a:lnTo>
                <a:lnTo>
                  <a:pt x="14" y="90"/>
                </a:lnTo>
                <a:lnTo>
                  <a:pt x="14" y="90"/>
                </a:lnTo>
                <a:lnTo>
                  <a:pt x="8" y="82"/>
                </a:lnTo>
                <a:lnTo>
                  <a:pt x="4" y="72"/>
                </a:lnTo>
                <a:lnTo>
                  <a:pt x="4" y="72"/>
                </a:lnTo>
                <a:lnTo>
                  <a:pt x="2" y="62"/>
                </a:lnTo>
                <a:lnTo>
                  <a:pt x="0" y="52"/>
                </a:lnTo>
                <a:lnTo>
                  <a:pt x="0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1" name="Freeform 50"/>
          <p:cNvSpPr>
            <a:spLocks noEditPoints="1"/>
          </p:cNvSpPr>
          <p:nvPr/>
        </p:nvSpPr>
        <p:spPr bwMode="auto">
          <a:xfrm>
            <a:off x="6572071" y="3607984"/>
            <a:ext cx="66675" cy="66675"/>
          </a:xfrm>
          <a:custGeom>
            <a:avLst/>
            <a:gdLst>
              <a:gd name="T0" fmla="*/ 22 w 42"/>
              <a:gd name="T1" fmla="*/ 42 h 42"/>
              <a:gd name="T2" fmla="*/ 12 w 42"/>
              <a:gd name="T3" fmla="*/ 42 h 42"/>
              <a:gd name="T4" fmla="*/ 6 w 42"/>
              <a:gd name="T5" fmla="*/ 36 h 42"/>
              <a:gd name="T6" fmla="*/ 2 w 42"/>
              <a:gd name="T7" fmla="*/ 30 h 42"/>
              <a:gd name="T8" fmla="*/ 0 w 42"/>
              <a:gd name="T9" fmla="*/ 22 h 42"/>
              <a:gd name="T10" fmla="*/ 2 w 42"/>
              <a:gd name="T11" fmla="*/ 14 h 42"/>
              <a:gd name="T12" fmla="*/ 6 w 42"/>
              <a:gd name="T13" fmla="*/ 6 h 42"/>
              <a:gd name="T14" fmla="*/ 14 w 42"/>
              <a:gd name="T15" fmla="*/ 2 h 42"/>
              <a:gd name="T16" fmla="*/ 22 w 42"/>
              <a:gd name="T17" fmla="*/ 0 h 42"/>
              <a:gd name="T18" fmla="*/ 30 w 42"/>
              <a:gd name="T19" fmla="*/ 2 h 42"/>
              <a:gd name="T20" fmla="*/ 36 w 42"/>
              <a:gd name="T21" fmla="*/ 6 h 42"/>
              <a:gd name="T22" fmla="*/ 42 w 42"/>
              <a:gd name="T23" fmla="*/ 14 h 42"/>
              <a:gd name="T24" fmla="*/ 42 w 42"/>
              <a:gd name="T25" fmla="*/ 22 h 42"/>
              <a:gd name="T26" fmla="*/ 42 w 42"/>
              <a:gd name="T27" fmla="*/ 30 h 42"/>
              <a:gd name="T28" fmla="*/ 36 w 42"/>
              <a:gd name="T29" fmla="*/ 36 h 42"/>
              <a:gd name="T30" fmla="*/ 30 w 42"/>
              <a:gd name="T31" fmla="*/ 42 h 42"/>
              <a:gd name="T32" fmla="*/ 22 w 42"/>
              <a:gd name="T33" fmla="*/ 42 h 42"/>
              <a:gd name="T34" fmla="*/ 10 w 42"/>
              <a:gd name="T35" fmla="*/ 22 h 42"/>
              <a:gd name="T36" fmla="*/ 10 w 42"/>
              <a:gd name="T37" fmla="*/ 28 h 42"/>
              <a:gd name="T38" fmla="*/ 12 w 42"/>
              <a:gd name="T39" fmla="*/ 32 h 42"/>
              <a:gd name="T40" fmla="*/ 16 w 42"/>
              <a:gd name="T41" fmla="*/ 34 h 42"/>
              <a:gd name="T42" fmla="*/ 22 w 42"/>
              <a:gd name="T43" fmla="*/ 36 h 42"/>
              <a:gd name="T44" fmla="*/ 26 w 42"/>
              <a:gd name="T45" fmla="*/ 34 h 42"/>
              <a:gd name="T46" fmla="*/ 30 w 42"/>
              <a:gd name="T47" fmla="*/ 32 h 42"/>
              <a:gd name="T48" fmla="*/ 32 w 42"/>
              <a:gd name="T49" fmla="*/ 28 h 42"/>
              <a:gd name="T50" fmla="*/ 34 w 42"/>
              <a:gd name="T51" fmla="*/ 22 h 42"/>
              <a:gd name="T52" fmla="*/ 32 w 42"/>
              <a:gd name="T53" fmla="*/ 16 h 42"/>
              <a:gd name="T54" fmla="*/ 30 w 42"/>
              <a:gd name="T55" fmla="*/ 12 h 42"/>
              <a:gd name="T56" fmla="*/ 26 w 42"/>
              <a:gd name="T57" fmla="*/ 10 h 42"/>
              <a:gd name="T58" fmla="*/ 22 w 42"/>
              <a:gd name="T59" fmla="*/ 8 h 42"/>
              <a:gd name="T60" fmla="*/ 16 w 42"/>
              <a:gd name="T61" fmla="*/ 10 h 42"/>
              <a:gd name="T62" fmla="*/ 14 w 42"/>
              <a:gd name="T63" fmla="*/ 12 h 42"/>
              <a:gd name="T64" fmla="*/ 10 w 42"/>
              <a:gd name="T65" fmla="*/ 16 h 42"/>
              <a:gd name="T66" fmla="*/ 10 w 42"/>
              <a:gd name="T67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2" h="42">
                <a:moveTo>
                  <a:pt x="22" y="42"/>
                </a:moveTo>
                <a:lnTo>
                  <a:pt x="22" y="42"/>
                </a:lnTo>
                <a:lnTo>
                  <a:pt x="12" y="42"/>
                </a:lnTo>
                <a:lnTo>
                  <a:pt x="12" y="42"/>
                </a:lnTo>
                <a:lnTo>
                  <a:pt x="6" y="36"/>
                </a:lnTo>
                <a:lnTo>
                  <a:pt x="6" y="36"/>
                </a:lnTo>
                <a:lnTo>
                  <a:pt x="2" y="30"/>
                </a:lnTo>
                <a:lnTo>
                  <a:pt x="2" y="30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2" y="14"/>
                </a:lnTo>
                <a:lnTo>
                  <a:pt x="6" y="6"/>
                </a:lnTo>
                <a:lnTo>
                  <a:pt x="6" y="6"/>
                </a:lnTo>
                <a:lnTo>
                  <a:pt x="14" y="2"/>
                </a:lnTo>
                <a:lnTo>
                  <a:pt x="14" y="2"/>
                </a:lnTo>
                <a:lnTo>
                  <a:pt x="22" y="0"/>
                </a:lnTo>
                <a:lnTo>
                  <a:pt x="22" y="0"/>
                </a:lnTo>
                <a:lnTo>
                  <a:pt x="30" y="2"/>
                </a:lnTo>
                <a:lnTo>
                  <a:pt x="30" y="2"/>
                </a:lnTo>
                <a:lnTo>
                  <a:pt x="36" y="6"/>
                </a:lnTo>
                <a:lnTo>
                  <a:pt x="36" y="6"/>
                </a:lnTo>
                <a:lnTo>
                  <a:pt x="42" y="14"/>
                </a:lnTo>
                <a:lnTo>
                  <a:pt x="42" y="14"/>
                </a:lnTo>
                <a:lnTo>
                  <a:pt x="42" y="22"/>
                </a:lnTo>
                <a:lnTo>
                  <a:pt x="42" y="22"/>
                </a:lnTo>
                <a:lnTo>
                  <a:pt x="42" y="30"/>
                </a:lnTo>
                <a:lnTo>
                  <a:pt x="42" y="30"/>
                </a:lnTo>
                <a:lnTo>
                  <a:pt x="36" y="36"/>
                </a:lnTo>
                <a:lnTo>
                  <a:pt x="36" y="36"/>
                </a:lnTo>
                <a:lnTo>
                  <a:pt x="30" y="42"/>
                </a:lnTo>
                <a:lnTo>
                  <a:pt x="30" y="42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10" y="22"/>
                </a:moveTo>
                <a:lnTo>
                  <a:pt x="10" y="22"/>
                </a:lnTo>
                <a:lnTo>
                  <a:pt x="10" y="28"/>
                </a:lnTo>
                <a:lnTo>
                  <a:pt x="10" y="28"/>
                </a:lnTo>
                <a:lnTo>
                  <a:pt x="12" y="32"/>
                </a:lnTo>
                <a:lnTo>
                  <a:pt x="12" y="32"/>
                </a:lnTo>
                <a:lnTo>
                  <a:pt x="16" y="34"/>
                </a:lnTo>
                <a:lnTo>
                  <a:pt x="16" y="34"/>
                </a:lnTo>
                <a:lnTo>
                  <a:pt x="22" y="36"/>
                </a:lnTo>
                <a:lnTo>
                  <a:pt x="22" y="36"/>
                </a:lnTo>
                <a:lnTo>
                  <a:pt x="26" y="34"/>
                </a:lnTo>
                <a:lnTo>
                  <a:pt x="26" y="34"/>
                </a:lnTo>
                <a:lnTo>
                  <a:pt x="30" y="32"/>
                </a:lnTo>
                <a:lnTo>
                  <a:pt x="30" y="32"/>
                </a:lnTo>
                <a:lnTo>
                  <a:pt x="32" y="28"/>
                </a:lnTo>
                <a:lnTo>
                  <a:pt x="32" y="28"/>
                </a:lnTo>
                <a:lnTo>
                  <a:pt x="34" y="22"/>
                </a:lnTo>
                <a:lnTo>
                  <a:pt x="34" y="22"/>
                </a:lnTo>
                <a:lnTo>
                  <a:pt x="32" y="16"/>
                </a:lnTo>
                <a:lnTo>
                  <a:pt x="32" y="16"/>
                </a:lnTo>
                <a:lnTo>
                  <a:pt x="30" y="12"/>
                </a:lnTo>
                <a:lnTo>
                  <a:pt x="30" y="12"/>
                </a:lnTo>
                <a:lnTo>
                  <a:pt x="26" y="10"/>
                </a:lnTo>
                <a:lnTo>
                  <a:pt x="26" y="10"/>
                </a:lnTo>
                <a:lnTo>
                  <a:pt x="22" y="8"/>
                </a:lnTo>
                <a:lnTo>
                  <a:pt x="22" y="8"/>
                </a:lnTo>
                <a:lnTo>
                  <a:pt x="16" y="10"/>
                </a:lnTo>
                <a:lnTo>
                  <a:pt x="16" y="10"/>
                </a:lnTo>
                <a:lnTo>
                  <a:pt x="14" y="12"/>
                </a:lnTo>
                <a:lnTo>
                  <a:pt x="14" y="12"/>
                </a:lnTo>
                <a:lnTo>
                  <a:pt x="10" y="16"/>
                </a:lnTo>
                <a:lnTo>
                  <a:pt x="10" y="16"/>
                </a:lnTo>
                <a:lnTo>
                  <a:pt x="10" y="22"/>
                </a:lnTo>
                <a:lnTo>
                  <a:pt x="10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2" name="Freeform 51"/>
          <p:cNvSpPr>
            <a:spLocks noEditPoints="1"/>
          </p:cNvSpPr>
          <p:nvPr/>
        </p:nvSpPr>
        <p:spPr bwMode="auto">
          <a:xfrm>
            <a:off x="6651446" y="3607984"/>
            <a:ext cx="66675" cy="92075"/>
          </a:xfrm>
          <a:custGeom>
            <a:avLst/>
            <a:gdLst>
              <a:gd name="T0" fmla="*/ 24 w 42"/>
              <a:gd name="T1" fmla="*/ 42 h 58"/>
              <a:gd name="T2" fmla="*/ 14 w 42"/>
              <a:gd name="T3" fmla="*/ 40 h 58"/>
              <a:gd name="T4" fmla="*/ 8 w 42"/>
              <a:gd name="T5" fmla="*/ 34 h 58"/>
              <a:gd name="T6" fmla="*/ 0 w 42"/>
              <a:gd name="T7" fmla="*/ 58 h 58"/>
              <a:gd name="T8" fmla="*/ 8 w 42"/>
              <a:gd name="T9" fmla="*/ 2 h 58"/>
              <a:gd name="T10" fmla="*/ 8 w 42"/>
              <a:gd name="T11" fmla="*/ 8 h 58"/>
              <a:gd name="T12" fmla="*/ 14 w 42"/>
              <a:gd name="T13" fmla="*/ 2 h 58"/>
              <a:gd name="T14" fmla="*/ 22 w 42"/>
              <a:gd name="T15" fmla="*/ 0 h 58"/>
              <a:gd name="T16" fmla="*/ 30 w 42"/>
              <a:gd name="T17" fmla="*/ 2 h 58"/>
              <a:gd name="T18" fmla="*/ 36 w 42"/>
              <a:gd name="T19" fmla="*/ 6 h 58"/>
              <a:gd name="T20" fmla="*/ 40 w 42"/>
              <a:gd name="T21" fmla="*/ 14 h 58"/>
              <a:gd name="T22" fmla="*/ 42 w 42"/>
              <a:gd name="T23" fmla="*/ 22 h 58"/>
              <a:gd name="T24" fmla="*/ 40 w 42"/>
              <a:gd name="T25" fmla="*/ 30 h 58"/>
              <a:gd name="T26" fmla="*/ 36 w 42"/>
              <a:gd name="T27" fmla="*/ 36 h 58"/>
              <a:gd name="T28" fmla="*/ 30 w 42"/>
              <a:gd name="T29" fmla="*/ 42 h 58"/>
              <a:gd name="T30" fmla="*/ 24 w 42"/>
              <a:gd name="T31" fmla="*/ 42 h 58"/>
              <a:gd name="T32" fmla="*/ 20 w 42"/>
              <a:gd name="T33" fmla="*/ 36 h 58"/>
              <a:gd name="T34" fmla="*/ 26 w 42"/>
              <a:gd name="T35" fmla="*/ 34 h 58"/>
              <a:gd name="T36" fmla="*/ 30 w 42"/>
              <a:gd name="T37" fmla="*/ 32 h 58"/>
              <a:gd name="T38" fmla="*/ 32 w 42"/>
              <a:gd name="T39" fmla="*/ 26 h 58"/>
              <a:gd name="T40" fmla="*/ 32 w 42"/>
              <a:gd name="T41" fmla="*/ 22 h 58"/>
              <a:gd name="T42" fmla="*/ 32 w 42"/>
              <a:gd name="T43" fmla="*/ 16 h 58"/>
              <a:gd name="T44" fmla="*/ 30 w 42"/>
              <a:gd name="T45" fmla="*/ 12 h 58"/>
              <a:gd name="T46" fmla="*/ 26 w 42"/>
              <a:gd name="T47" fmla="*/ 10 h 58"/>
              <a:gd name="T48" fmla="*/ 20 w 42"/>
              <a:gd name="T49" fmla="*/ 8 h 58"/>
              <a:gd name="T50" fmla="*/ 16 w 42"/>
              <a:gd name="T51" fmla="*/ 8 h 58"/>
              <a:gd name="T52" fmla="*/ 14 w 42"/>
              <a:gd name="T53" fmla="*/ 10 h 58"/>
              <a:gd name="T54" fmla="*/ 10 w 42"/>
              <a:gd name="T55" fmla="*/ 12 h 58"/>
              <a:gd name="T56" fmla="*/ 8 w 42"/>
              <a:gd name="T57" fmla="*/ 26 h 58"/>
              <a:gd name="T58" fmla="*/ 10 w 42"/>
              <a:gd name="T59" fmla="*/ 30 h 58"/>
              <a:gd name="T60" fmla="*/ 14 w 42"/>
              <a:gd name="T61" fmla="*/ 34 h 58"/>
              <a:gd name="T62" fmla="*/ 16 w 42"/>
              <a:gd name="T63" fmla="*/ 34 h 58"/>
              <a:gd name="T64" fmla="*/ 20 w 42"/>
              <a:gd name="T65" fmla="*/ 3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2" h="58">
                <a:moveTo>
                  <a:pt x="24" y="42"/>
                </a:moveTo>
                <a:lnTo>
                  <a:pt x="24" y="42"/>
                </a:lnTo>
                <a:lnTo>
                  <a:pt x="18" y="42"/>
                </a:lnTo>
                <a:lnTo>
                  <a:pt x="14" y="40"/>
                </a:lnTo>
                <a:lnTo>
                  <a:pt x="14" y="40"/>
                </a:lnTo>
                <a:lnTo>
                  <a:pt x="8" y="34"/>
                </a:lnTo>
                <a:lnTo>
                  <a:pt x="8" y="58"/>
                </a:lnTo>
                <a:lnTo>
                  <a:pt x="0" y="58"/>
                </a:lnTo>
                <a:lnTo>
                  <a:pt x="0" y="2"/>
                </a:lnTo>
                <a:lnTo>
                  <a:pt x="8" y="2"/>
                </a:lnTo>
                <a:lnTo>
                  <a:pt x="8" y="8"/>
                </a:lnTo>
                <a:lnTo>
                  <a:pt x="8" y="8"/>
                </a:lnTo>
                <a:lnTo>
                  <a:pt x="14" y="2"/>
                </a:lnTo>
                <a:lnTo>
                  <a:pt x="14" y="2"/>
                </a:lnTo>
                <a:lnTo>
                  <a:pt x="22" y="0"/>
                </a:lnTo>
                <a:lnTo>
                  <a:pt x="22" y="0"/>
                </a:lnTo>
                <a:lnTo>
                  <a:pt x="30" y="2"/>
                </a:lnTo>
                <a:lnTo>
                  <a:pt x="30" y="2"/>
                </a:lnTo>
                <a:lnTo>
                  <a:pt x="36" y="6"/>
                </a:lnTo>
                <a:lnTo>
                  <a:pt x="36" y="6"/>
                </a:lnTo>
                <a:lnTo>
                  <a:pt x="40" y="14"/>
                </a:lnTo>
                <a:lnTo>
                  <a:pt x="40" y="14"/>
                </a:lnTo>
                <a:lnTo>
                  <a:pt x="42" y="22"/>
                </a:lnTo>
                <a:lnTo>
                  <a:pt x="42" y="22"/>
                </a:lnTo>
                <a:lnTo>
                  <a:pt x="40" y="30"/>
                </a:lnTo>
                <a:lnTo>
                  <a:pt x="40" y="30"/>
                </a:lnTo>
                <a:lnTo>
                  <a:pt x="36" y="36"/>
                </a:lnTo>
                <a:lnTo>
                  <a:pt x="36" y="36"/>
                </a:lnTo>
                <a:lnTo>
                  <a:pt x="30" y="42"/>
                </a:lnTo>
                <a:lnTo>
                  <a:pt x="30" y="42"/>
                </a:lnTo>
                <a:lnTo>
                  <a:pt x="24" y="42"/>
                </a:lnTo>
                <a:lnTo>
                  <a:pt x="24" y="42"/>
                </a:lnTo>
                <a:close/>
                <a:moveTo>
                  <a:pt x="20" y="36"/>
                </a:moveTo>
                <a:lnTo>
                  <a:pt x="20" y="36"/>
                </a:lnTo>
                <a:lnTo>
                  <a:pt x="26" y="34"/>
                </a:lnTo>
                <a:lnTo>
                  <a:pt x="26" y="34"/>
                </a:lnTo>
                <a:lnTo>
                  <a:pt x="30" y="32"/>
                </a:lnTo>
                <a:lnTo>
                  <a:pt x="30" y="32"/>
                </a:lnTo>
                <a:lnTo>
                  <a:pt x="32" y="26"/>
                </a:lnTo>
                <a:lnTo>
                  <a:pt x="32" y="26"/>
                </a:lnTo>
                <a:lnTo>
                  <a:pt x="32" y="22"/>
                </a:lnTo>
                <a:lnTo>
                  <a:pt x="32" y="22"/>
                </a:lnTo>
                <a:lnTo>
                  <a:pt x="32" y="16"/>
                </a:lnTo>
                <a:lnTo>
                  <a:pt x="32" y="16"/>
                </a:lnTo>
                <a:lnTo>
                  <a:pt x="30" y="12"/>
                </a:lnTo>
                <a:lnTo>
                  <a:pt x="30" y="12"/>
                </a:lnTo>
                <a:lnTo>
                  <a:pt x="26" y="10"/>
                </a:lnTo>
                <a:lnTo>
                  <a:pt x="26" y="10"/>
                </a:lnTo>
                <a:lnTo>
                  <a:pt x="20" y="8"/>
                </a:lnTo>
                <a:lnTo>
                  <a:pt x="20" y="8"/>
                </a:lnTo>
                <a:lnTo>
                  <a:pt x="16" y="8"/>
                </a:lnTo>
                <a:lnTo>
                  <a:pt x="16" y="8"/>
                </a:lnTo>
                <a:lnTo>
                  <a:pt x="14" y="10"/>
                </a:lnTo>
                <a:lnTo>
                  <a:pt x="14" y="10"/>
                </a:lnTo>
                <a:lnTo>
                  <a:pt x="10" y="12"/>
                </a:lnTo>
                <a:lnTo>
                  <a:pt x="10" y="12"/>
                </a:lnTo>
                <a:lnTo>
                  <a:pt x="8" y="16"/>
                </a:lnTo>
                <a:lnTo>
                  <a:pt x="8" y="26"/>
                </a:lnTo>
                <a:lnTo>
                  <a:pt x="8" y="26"/>
                </a:lnTo>
                <a:lnTo>
                  <a:pt x="10" y="30"/>
                </a:lnTo>
                <a:lnTo>
                  <a:pt x="10" y="30"/>
                </a:lnTo>
                <a:lnTo>
                  <a:pt x="14" y="34"/>
                </a:lnTo>
                <a:lnTo>
                  <a:pt x="14" y="34"/>
                </a:lnTo>
                <a:lnTo>
                  <a:pt x="16" y="34"/>
                </a:lnTo>
                <a:lnTo>
                  <a:pt x="16" y="34"/>
                </a:lnTo>
                <a:lnTo>
                  <a:pt x="20" y="36"/>
                </a:lnTo>
                <a:lnTo>
                  <a:pt x="20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3" name="Freeform 52"/>
          <p:cNvSpPr/>
          <p:nvPr/>
        </p:nvSpPr>
        <p:spPr bwMode="auto">
          <a:xfrm>
            <a:off x="6724471" y="3588934"/>
            <a:ext cx="41275" cy="85725"/>
          </a:xfrm>
          <a:custGeom>
            <a:avLst/>
            <a:gdLst>
              <a:gd name="T0" fmla="*/ 26 w 26"/>
              <a:gd name="T1" fmla="*/ 52 h 54"/>
              <a:gd name="T2" fmla="*/ 26 w 26"/>
              <a:gd name="T3" fmla="*/ 52 h 54"/>
              <a:gd name="T4" fmla="*/ 20 w 26"/>
              <a:gd name="T5" fmla="*/ 54 h 54"/>
              <a:gd name="T6" fmla="*/ 20 w 26"/>
              <a:gd name="T7" fmla="*/ 54 h 54"/>
              <a:gd name="T8" fmla="*/ 14 w 26"/>
              <a:gd name="T9" fmla="*/ 54 h 54"/>
              <a:gd name="T10" fmla="*/ 14 w 26"/>
              <a:gd name="T11" fmla="*/ 54 h 54"/>
              <a:gd name="T12" fmla="*/ 10 w 26"/>
              <a:gd name="T13" fmla="*/ 54 h 54"/>
              <a:gd name="T14" fmla="*/ 10 w 26"/>
              <a:gd name="T15" fmla="*/ 54 h 54"/>
              <a:gd name="T16" fmla="*/ 8 w 26"/>
              <a:gd name="T17" fmla="*/ 52 h 54"/>
              <a:gd name="T18" fmla="*/ 8 w 26"/>
              <a:gd name="T19" fmla="*/ 52 h 54"/>
              <a:gd name="T20" fmla="*/ 6 w 26"/>
              <a:gd name="T21" fmla="*/ 50 h 54"/>
              <a:gd name="T22" fmla="*/ 6 w 26"/>
              <a:gd name="T23" fmla="*/ 50 h 54"/>
              <a:gd name="T24" fmla="*/ 4 w 26"/>
              <a:gd name="T25" fmla="*/ 46 h 54"/>
              <a:gd name="T26" fmla="*/ 4 w 26"/>
              <a:gd name="T27" fmla="*/ 20 h 54"/>
              <a:gd name="T28" fmla="*/ 0 w 26"/>
              <a:gd name="T29" fmla="*/ 20 h 54"/>
              <a:gd name="T30" fmla="*/ 0 w 26"/>
              <a:gd name="T31" fmla="*/ 14 h 54"/>
              <a:gd name="T32" fmla="*/ 4 w 26"/>
              <a:gd name="T33" fmla="*/ 14 h 54"/>
              <a:gd name="T34" fmla="*/ 4 w 26"/>
              <a:gd name="T35" fmla="*/ 0 h 54"/>
              <a:gd name="T36" fmla="*/ 14 w 26"/>
              <a:gd name="T37" fmla="*/ 0 h 54"/>
              <a:gd name="T38" fmla="*/ 14 w 26"/>
              <a:gd name="T39" fmla="*/ 14 h 54"/>
              <a:gd name="T40" fmla="*/ 22 w 26"/>
              <a:gd name="T41" fmla="*/ 14 h 54"/>
              <a:gd name="T42" fmla="*/ 22 w 26"/>
              <a:gd name="T43" fmla="*/ 20 h 54"/>
              <a:gd name="T44" fmla="*/ 14 w 26"/>
              <a:gd name="T45" fmla="*/ 20 h 54"/>
              <a:gd name="T46" fmla="*/ 14 w 26"/>
              <a:gd name="T47" fmla="*/ 42 h 54"/>
              <a:gd name="T48" fmla="*/ 14 w 26"/>
              <a:gd name="T49" fmla="*/ 42 h 54"/>
              <a:gd name="T50" fmla="*/ 14 w 26"/>
              <a:gd name="T51" fmla="*/ 46 h 54"/>
              <a:gd name="T52" fmla="*/ 14 w 26"/>
              <a:gd name="T53" fmla="*/ 46 h 54"/>
              <a:gd name="T54" fmla="*/ 18 w 26"/>
              <a:gd name="T55" fmla="*/ 46 h 54"/>
              <a:gd name="T56" fmla="*/ 18 w 26"/>
              <a:gd name="T57" fmla="*/ 46 h 54"/>
              <a:gd name="T58" fmla="*/ 22 w 26"/>
              <a:gd name="T59" fmla="*/ 46 h 54"/>
              <a:gd name="T60" fmla="*/ 22 w 26"/>
              <a:gd name="T61" fmla="*/ 46 h 54"/>
              <a:gd name="T62" fmla="*/ 24 w 26"/>
              <a:gd name="T63" fmla="*/ 46 h 54"/>
              <a:gd name="T64" fmla="*/ 26 w 26"/>
              <a:gd name="T65" fmla="*/ 52 h 54"/>
              <a:gd name="T66" fmla="*/ 26 w 26"/>
              <a:gd name="T67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54">
                <a:moveTo>
                  <a:pt x="26" y="52"/>
                </a:moveTo>
                <a:lnTo>
                  <a:pt x="26" y="52"/>
                </a:lnTo>
                <a:lnTo>
                  <a:pt x="20" y="54"/>
                </a:lnTo>
                <a:lnTo>
                  <a:pt x="20" y="54"/>
                </a:lnTo>
                <a:lnTo>
                  <a:pt x="14" y="54"/>
                </a:lnTo>
                <a:lnTo>
                  <a:pt x="14" y="54"/>
                </a:lnTo>
                <a:lnTo>
                  <a:pt x="10" y="54"/>
                </a:lnTo>
                <a:lnTo>
                  <a:pt x="10" y="54"/>
                </a:lnTo>
                <a:lnTo>
                  <a:pt x="8" y="52"/>
                </a:lnTo>
                <a:lnTo>
                  <a:pt x="8" y="52"/>
                </a:lnTo>
                <a:lnTo>
                  <a:pt x="6" y="50"/>
                </a:lnTo>
                <a:lnTo>
                  <a:pt x="6" y="50"/>
                </a:lnTo>
                <a:lnTo>
                  <a:pt x="4" y="46"/>
                </a:lnTo>
                <a:lnTo>
                  <a:pt x="4" y="20"/>
                </a:lnTo>
                <a:lnTo>
                  <a:pt x="0" y="20"/>
                </a:lnTo>
                <a:lnTo>
                  <a:pt x="0" y="14"/>
                </a:lnTo>
                <a:lnTo>
                  <a:pt x="4" y="14"/>
                </a:lnTo>
                <a:lnTo>
                  <a:pt x="4" y="0"/>
                </a:lnTo>
                <a:lnTo>
                  <a:pt x="14" y="0"/>
                </a:lnTo>
                <a:lnTo>
                  <a:pt x="14" y="14"/>
                </a:lnTo>
                <a:lnTo>
                  <a:pt x="22" y="14"/>
                </a:lnTo>
                <a:lnTo>
                  <a:pt x="22" y="20"/>
                </a:lnTo>
                <a:lnTo>
                  <a:pt x="14" y="20"/>
                </a:lnTo>
                <a:lnTo>
                  <a:pt x="14" y="42"/>
                </a:lnTo>
                <a:lnTo>
                  <a:pt x="14" y="42"/>
                </a:lnTo>
                <a:lnTo>
                  <a:pt x="14" y="46"/>
                </a:lnTo>
                <a:lnTo>
                  <a:pt x="14" y="46"/>
                </a:lnTo>
                <a:lnTo>
                  <a:pt x="18" y="46"/>
                </a:lnTo>
                <a:lnTo>
                  <a:pt x="18" y="46"/>
                </a:lnTo>
                <a:lnTo>
                  <a:pt x="22" y="46"/>
                </a:lnTo>
                <a:lnTo>
                  <a:pt x="22" y="46"/>
                </a:lnTo>
                <a:lnTo>
                  <a:pt x="24" y="46"/>
                </a:lnTo>
                <a:lnTo>
                  <a:pt x="26" y="52"/>
                </a:lnTo>
                <a:lnTo>
                  <a:pt x="26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4" name="Freeform 53"/>
          <p:cNvSpPr>
            <a:spLocks noEditPoints="1"/>
          </p:cNvSpPr>
          <p:nvPr/>
        </p:nvSpPr>
        <p:spPr bwMode="auto">
          <a:xfrm>
            <a:off x="6775271" y="3585759"/>
            <a:ext cx="12700" cy="88900"/>
          </a:xfrm>
          <a:custGeom>
            <a:avLst/>
            <a:gdLst>
              <a:gd name="T0" fmla="*/ 0 w 8"/>
              <a:gd name="T1" fmla="*/ 56 h 56"/>
              <a:gd name="T2" fmla="*/ 0 w 8"/>
              <a:gd name="T3" fmla="*/ 16 h 56"/>
              <a:gd name="T4" fmla="*/ 8 w 8"/>
              <a:gd name="T5" fmla="*/ 16 h 56"/>
              <a:gd name="T6" fmla="*/ 8 w 8"/>
              <a:gd name="T7" fmla="*/ 56 h 56"/>
              <a:gd name="T8" fmla="*/ 0 w 8"/>
              <a:gd name="T9" fmla="*/ 56 h 56"/>
              <a:gd name="T10" fmla="*/ 0 w 8"/>
              <a:gd name="T11" fmla="*/ 56 h 56"/>
              <a:gd name="T12" fmla="*/ 0 w 8"/>
              <a:gd name="T13" fmla="*/ 8 h 56"/>
              <a:gd name="T14" fmla="*/ 0 w 8"/>
              <a:gd name="T15" fmla="*/ 0 h 56"/>
              <a:gd name="T16" fmla="*/ 8 w 8"/>
              <a:gd name="T17" fmla="*/ 0 h 56"/>
              <a:gd name="T18" fmla="*/ 8 w 8"/>
              <a:gd name="T19" fmla="*/ 8 h 56"/>
              <a:gd name="T20" fmla="*/ 0 w 8"/>
              <a:gd name="T21" fmla="*/ 8 h 56"/>
              <a:gd name="T22" fmla="*/ 0 w 8"/>
              <a:gd name="T23" fmla="*/ 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56">
                <a:moveTo>
                  <a:pt x="0" y="56"/>
                </a:moveTo>
                <a:lnTo>
                  <a:pt x="0" y="16"/>
                </a:lnTo>
                <a:lnTo>
                  <a:pt x="8" y="16"/>
                </a:lnTo>
                <a:lnTo>
                  <a:pt x="8" y="56"/>
                </a:lnTo>
                <a:lnTo>
                  <a:pt x="0" y="56"/>
                </a:lnTo>
                <a:lnTo>
                  <a:pt x="0" y="56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8" y="0"/>
                </a:lnTo>
                <a:lnTo>
                  <a:pt x="8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5" name="Freeform 54"/>
          <p:cNvSpPr>
            <a:spLocks noEditPoints="1"/>
          </p:cNvSpPr>
          <p:nvPr/>
        </p:nvSpPr>
        <p:spPr bwMode="auto">
          <a:xfrm>
            <a:off x="6800671" y="3607984"/>
            <a:ext cx="66675" cy="66675"/>
          </a:xfrm>
          <a:custGeom>
            <a:avLst/>
            <a:gdLst>
              <a:gd name="T0" fmla="*/ 20 w 42"/>
              <a:gd name="T1" fmla="*/ 42 h 42"/>
              <a:gd name="T2" fmla="*/ 12 w 42"/>
              <a:gd name="T3" fmla="*/ 42 h 42"/>
              <a:gd name="T4" fmla="*/ 6 w 42"/>
              <a:gd name="T5" fmla="*/ 36 h 42"/>
              <a:gd name="T6" fmla="*/ 2 w 42"/>
              <a:gd name="T7" fmla="*/ 30 h 42"/>
              <a:gd name="T8" fmla="*/ 0 w 42"/>
              <a:gd name="T9" fmla="*/ 22 h 42"/>
              <a:gd name="T10" fmla="*/ 2 w 42"/>
              <a:gd name="T11" fmla="*/ 14 h 42"/>
              <a:gd name="T12" fmla="*/ 6 w 42"/>
              <a:gd name="T13" fmla="*/ 6 h 42"/>
              <a:gd name="T14" fmla="*/ 12 w 42"/>
              <a:gd name="T15" fmla="*/ 2 h 42"/>
              <a:gd name="T16" fmla="*/ 20 w 42"/>
              <a:gd name="T17" fmla="*/ 0 h 42"/>
              <a:gd name="T18" fmla="*/ 30 w 42"/>
              <a:gd name="T19" fmla="*/ 2 h 42"/>
              <a:gd name="T20" fmla="*/ 36 w 42"/>
              <a:gd name="T21" fmla="*/ 6 h 42"/>
              <a:gd name="T22" fmla="*/ 40 w 42"/>
              <a:gd name="T23" fmla="*/ 14 h 42"/>
              <a:gd name="T24" fmla="*/ 42 w 42"/>
              <a:gd name="T25" fmla="*/ 22 h 42"/>
              <a:gd name="T26" fmla="*/ 40 w 42"/>
              <a:gd name="T27" fmla="*/ 30 h 42"/>
              <a:gd name="T28" fmla="*/ 36 w 42"/>
              <a:gd name="T29" fmla="*/ 36 h 42"/>
              <a:gd name="T30" fmla="*/ 30 w 42"/>
              <a:gd name="T31" fmla="*/ 42 h 42"/>
              <a:gd name="T32" fmla="*/ 20 w 42"/>
              <a:gd name="T33" fmla="*/ 42 h 42"/>
              <a:gd name="T34" fmla="*/ 8 w 42"/>
              <a:gd name="T35" fmla="*/ 22 h 42"/>
              <a:gd name="T36" fmla="*/ 10 w 42"/>
              <a:gd name="T37" fmla="*/ 28 h 42"/>
              <a:gd name="T38" fmla="*/ 12 w 42"/>
              <a:gd name="T39" fmla="*/ 32 h 42"/>
              <a:gd name="T40" fmla="*/ 16 w 42"/>
              <a:gd name="T41" fmla="*/ 34 h 42"/>
              <a:gd name="T42" fmla="*/ 20 w 42"/>
              <a:gd name="T43" fmla="*/ 36 h 42"/>
              <a:gd name="T44" fmla="*/ 26 w 42"/>
              <a:gd name="T45" fmla="*/ 34 h 42"/>
              <a:gd name="T46" fmla="*/ 30 w 42"/>
              <a:gd name="T47" fmla="*/ 32 h 42"/>
              <a:gd name="T48" fmla="*/ 32 w 42"/>
              <a:gd name="T49" fmla="*/ 28 h 42"/>
              <a:gd name="T50" fmla="*/ 32 w 42"/>
              <a:gd name="T51" fmla="*/ 22 h 42"/>
              <a:gd name="T52" fmla="*/ 32 w 42"/>
              <a:gd name="T53" fmla="*/ 16 h 42"/>
              <a:gd name="T54" fmla="*/ 30 w 42"/>
              <a:gd name="T55" fmla="*/ 12 h 42"/>
              <a:gd name="T56" fmla="*/ 26 w 42"/>
              <a:gd name="T57" fmla="*/ 10 h 42"/>
              <a:gd name="T58" fmla="*/ 20 w 42"/>
              <a:gd name="T59" fmla="*/ 8 h 42"/>
              <a:gd name="T60" fmla="*/ 16 w 42"/>
              <a:gd name="T61" fmla="*/ 10 h 42"/>
              <a:gd name="T62" fmla="*/ 12 w 42"/>
              <a:gd name="T63" fmla="*/ 12 h 42"/>
              <a:gd name="T64" fmla="*/ 10 w 42"/>
              <a:gd name="T65" fmla="*/ 16 h 42"/>
              <a:gd name="T66" fmla="*/ 8 w 42"/>
              <a:gd name="T67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2" y="42"/>
                </a:lnTo>
                <a:lnTo>
                  <a:pt x="12" y="42"/>
                </a:lnTo>
                <a:lnTo>
                  <a:pt x="6" y="36"/>
                </a:lnTo>
                <a:lnTo>
                  <a:pt x="6" y="36"/>
                </a:lnTo>
                <a:lnTo>
                  <a:pt x="2" y="30"/>
                </a:lnTo>
                <a:lnTo>
                  <a:pt x="2" y="30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2" y="14"/>
                </a:lnTo>
                <a:lnTo>
                  <a:pt x="6" y="6"/>
                </a:lnTo>
                <a:lnTo>
                  <a:pt x="6" y="6"/>
                </a:lnTo>
                <a:lnTo>
                  <a:pt x="12" y="2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lnTo>
                  <a:pt x="30" y="2"/>
                </a:lnTo>
                <a:lnTo>
                  <a:pt x="30" y="2"/>
                </a:lnTo>
                <a:lnTo>
                  <a:pt x="36" y="6"/>
                </a:lnTo>
                <a:lnTo>
                  <a:pt x="36" y="6"/>
                </a:lnTo>
                <a:lnTo>
                  <a:pt x="40" y="14"/>
                </a:lnTo>
                <a:lnTo>
                  <a:pt x="40" y="14"/>
                </a:lnTo>
                <a:lnTo>
                  <a:pt x="42" y="22"/>
                </a:lnTo>
                <a:lnTo>
                  <a:pt x="42" y="22"/>
                </a:lnTo>
                <a:lnTo>
                  <a:pt x="40" y="30"/>
                </a:lnTo>
                <a:lnTo>
                  <a:pt x="40" y="30"/>
                </a:lnTo>
                <a:lnTo>
                  <a:pt x="36" y="36"/>
                </a:lnTo>
                <a:lnTo>
                  <a:pt x="36" y="36"/>
                </a:lnTo>
                <a:lnTo>
                  <a:pt x="30" y="42"/>
                </a:lnTo>
                <a:lnTo>
                  <a:pt x="30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8" y="22"/>
                </a:moveTo>
                <a:lnTo>
                  <a:pt x="8" y="22"/>
                </a:lnTo>
                <a:lnTo>
                  <a:pt x="10" y="28"/>
                </a:lnTo>
                <a:lnTo>
                  <a:pt x="10" y="28"/>
                </a:lnTo>
                <a:lnTo>
                  <a:pt x="12" y="32"/>
                </a:lnTo>
                <a:lnTo>
                  <a:pt x="12" y="32"/>
                </a:lnTo>
                <a:lnTo>
                  <a:pt x="16" y="34"/>
                </a:lnTo>
                <a:lnTo>
                  <a:pt x="16" y="34"/>
                </a:lnTo>
                <a:lnTo>
                  <a:pt x="20" y="36"/>
                </a:lnTo>
                <a:lnTo>
                  <a:pt x="20" y="36"/>
                </a:lnTo>
                <a:lnTo>
                  <a:pt x="26" y="34"/>
                </a:lnTo>
                <a:lnTo>
                  <a:pt x="26" y="34"/>
                </a:lnTo>
                <a:lnTo>
                  <a:pt x="30" y="32"/>
                </a:lnTo>
                <a:lnTo>
                  <a:pt x="30" y="32"/>
                </a:lnTo>
                <a:lnTo>
                  <a:pt x="32" y="28"/>
                </a:lnTo>
                <a:lnTo>
                  <a:pt x="32" y="28"/>
                </a:lnTo>
                <a:lnTo>
                  <a:pt x="32" y="22"/>
                </a:lnTo>
                <a:lnTo>
                  <a:pt x="32" y="22"/>
                </a:lnTo>
                <a:lnTo>
                  <a:pt x="32" y="16"/>
                </a:lnTo>
                <a:lnTo>
                  <a:pt x="32" y="16"/>
                </a:lnTo>
                <a:lnTo>
                  <a:pt x="30" y="12"/>
                </a:lnTo>
                <a:lnTo>
                  <a:pt x="30" y="12"/>
                </a:lnTo>
                <a:lnTo>
                  <a:pt x="26" y="10"/>
                </a:lnTo>
                <a:lnTo>
                  <a:pt x="26" y="10"/>
                </a:lnTo>
                <a:lnTo>
                  <a:pt x="20" y="8"/>
                </a:lnTo>
                <a:lnTo>
                  <a:pt x="20" y="8"/>
                </a:lnTo>
                <a:lnTo>
                  <a:pt x="16" y="10"/>
                </a:lnTo>
                <a:lnTo>
                  <a:pt x="16" y="10"/>
                </a:lnTo>
                <a:lnTo>
                  <a:pt x="12" y="12"/>
                </a:lnTo>
                <a:lnTo>
                  <a:pt x="12" y="12"/>
                </a:lnTo>
                <a:lnTo>
                  <a:pt x="10" y="16"/>
                </a:lnTo>
                <a:lnTo>
                  <a:pt x="10" y="16"/>
                </a:lnTo>
                <a:lnTo>
                  <a:pt x="8" y="22"/>
                </a:lnTo>
                <a:lnTo>
                  <a:pt x="8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6" name="Freeform 55"/>
          <p:cNvSpPr/>
          <p:nvPr/>
        </p:nvSpPr>
        <p:spPr bwMode="auto">
          <a:xfrm>
            <a:off x="6880046" y="3607984"/>
            <a:ext cx="57150" cy="66675"/>
          </a:xfrm>
          <a:custGeom>
            <a:avLst/>
            <a:gdLst>
              <a:gd name="T0" fmla="*/ 36 w 36"/>
              <a:gd name="T1" fmla="*/ 42 h 42"/>
              <a:gd name="T2" fmla="*/ 28 w 36"/>
              <a:gd name="T3" fmla="*/ 42 h 42"/>
              <a:gd name="T4" fmla="*/ 28 w 36"/>
              <a:gd name="T5" fmla="*/ 20 h 42"/>
              <a:gd name="T6" fmla="*/ 28 w 36"/>
              <a:gd name="T7" fmla="*/ 20 h 42"/>
              <a:gd name="T8" fmla="*/ 26 w 36"/>
              <a:gd name="T9" fmla="*/ 14 h 42"/>
              <a:gd name="T10" fmla="*/ 26 w 36"/>
              <a:gd name="T11" fmla="*/ 10 h 42"/>
              <a:gd name="T12" fmla="*/ 26 w 36"/>
              <a:gd name="T13" fmla="*/ 10 h 42"/>
              <a:gd name="T14" fmla="*/ 24 w 36"/>
              <a:gd name="T15" fmla="*/ 8 h 42"/>
              <a:gd name="T16" fmla="*/ 20 w 36"/>
              <a:gd name="T17" fmla="*/ 8 h 42"/>
              <a:gd name="T18" fmla="*/ 20 w 36"/>
              <a:gd name="T19" fmla="*/ 8 h 42"/>
              <a:gd name="T20" fmla="*/ 16 w 36"/>
              <a:gd name="T21" fmla="*/ 10 h 42"/>
              <a:gd name="T22" fmla="*/ 16 w 36"/>
              <a:gd name="T23" fmla="*/ 10 h 42"/>
              <a:gd name="T24" fmla="*/ 12 w 36"/>
              <a:gd name="T25" fmla="*/ 12 h 42"/>
              <a:gd name="T26" fmla="*/ 12 w 36"/>
              <a:gd name="T27" fmla="*/ 12 h 42"/>
              <a:gd name="T28" fmla="*/ 10 w 36"/>
              <a:gd name="T29" fmla="*/ 14 h 42"/>
              <a:gd name="T30" fmla="*/ 10 w 36"/>
              <a:gd name="T31" fmla="*/ 14 h 42"/>
              <a:gd name="T32" fmla="*/ 8 w 36"/>
              <a:gd name="T33" fmla="*/ 18 h 42"/>
              <a:gd name="T34" fmla="*/ 8 w 36"/>
              <a:gd name="T35" fmla="*/ 42 h 42"/>
              <a:gd name="T36" fmla="*/ 0 w 36"/>
              <a:gd name="T37" fmla="*/ 42 h 42"/>
              <a:gd name="T38" fmla="*/ 0 w 36"/>
              <a:gd name="T39" fmla="*/ 2 h 42"/>
              <a:gd name="T40" fmla="*/ 6 w 36"/>
              <a:gd name="T41" fmla="*/ 2 h 42"/>
              <a:gd name="T42" fmla="*/ 6 w 36"/>
              <a:gd name="T43" fmla="*/ 10 h 42"/>
              <a:gd name="T44" fmla="*/ 6 w 36"/>
              <a:gd name="T45" fmla="*/ 10 h 42"/>
              <a:gd name="T46" fmla="*/ 10 w 36"/>
              <a:gd name="T47" fmla="*/ 6 h 42"/>
              <a:gd name="T48" fmla="*/ 14 w 36"/>
              <a:gd name="T49" fmla="*/ 4 h 42"/>
              <a:gd name="T50" fmla="*/ 14 w 36"/>
              <a:gd name="T51" fmla="*/ 4 h 42"/>
              <a:gd name="T52" fmla="*/ 18 w 36"/>
              <a:gd name="T53" fmla="*/ 2 h 42"/>
              <a:gd name="T54" fmla="*/ 24 w 36"/>
              <a:gd name="T55" fmla="*/ 0 h 42"/>
              <a:gd name="T56" fmla="*/ 24 w 36"/>
              <a:gd name="T57" fmla="*/ 0 h 42"/>
              <a:gd name="T58" fmla="*/ 30 w 36"/>
              <a:gd name="T59" fmla="*/ 2 h 42"/>
              <a:gd name="T60" fmla="*/ 30 w 36"/>
              <a:gd name="T61" fmla="*/ 2 h 42"/>
              <a:gd name="T62" fmla="*/ 34 w 36"/>
              <a:gd name="T63" fmla="*/ 6 h 42"/>
              <a:gd name="T64" fmla="*/ 34 w 36"/>
              <a:gd name="T65" fmla="*/ 6 h 42"/>
              <a:gd name="T66" fmla="*/ 36 w 36"/>
              <a:gd name="T67" fmla="*/ 10 h 42"/>
              <a:gd name="T68" fmla="*/ 36 w 36"/>
              <a:gd name="T69" fmla="*/ 10 h 42"/>
              <a:gd name="T70" fmla="*/ 36 w 36"/>
              <a:gd name="T71" fmla="*/ 18 h 42"/>
              <a:gd name="T72" fmla="*/ 36 w 36"/>
              <a:gd name="T73" fmla="*/ 42 h 42"/>
              <a:gd name="T74" fmla="*/ 36 w 36"/>
              <a:gd name="T7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" h="42">
                <a:moveTo>
                  <a:pt x="36" y="42"/>
                </a:moveTo>
                <a:lnTo>
                  <a:pt x="28" y="42"/>
                </a:lnTo>
                <a:lnTo>
                  <a:pt x="28" y="20"/>
                </a:lnTo>
                <a:lnTo>
                  <a:pt x="28" y="20"/>
                </a:lnTo>
                <a:lnTo>
                  <a:pt x="26" y="14"/>
                </a:lnTo>
                <a:lnTo>
                  <a:pt x="26" y="10"/>
                </a:lnTo>
                <a:lnTo>
                  <a:pt x="26" y="10"/>
                </a:lnTo>
                <a:lnTo>
                  <a:pt x="24" y="8"/>
                </a:lnTo>
                <a:lnTo>
                  <a:pt x="20" y="8"/>
                </a:lnTo>
                <a:lnTo>
                  <a:pt x="20" y="8"/>
                </a:lnTo>
                <a:lnTo>
                  <a:pt x="16" y="10"/>
                </a:lnTo>
                <a:lnTo>
                  <a:pt x="16" y="10"/>
                </a:lnTo>
                <a:lnTo>
                  <a:pt x="12" y="12"/>
                </a:lnTo>
                <a:lnTo>
                  <a:pt x="12" y="12"/>
                </a:lnTo>
                <a:lnTo>
                  <a:pt x="10" y="14"/>
                </a:lnTo>
                <a:lnTo>
                  <a:pt x="10" y="14"/>
                </a:lnTo>
                <a:lnTo>
                  <a:pt x="8" y="18"/>
                </a:lnTo>
                <a:lnTo>
                  <a:pt x="8" y="42"/>
                </a:lnTo>
                <a:lnTo>
                  <a:pt x="0" y="42"/>
                </a:lnTo>
                <a:lnTo>
                  <a:pt x="0" y="2"/>
                </a:lnTo>
                <a:lnTo>
                  <a:pt x="6" y="2"/>
                </a:lnTo>
                <a:lnTo>
                  <a:pt x="6" y="10"/>
                </a:lnTo>
                <a:lnTo>
                  <a:pt x="6" y="10"/>
                </a:lnTo>
                <a:lnTo>
                  <a:pt x="10" y="6"/>
                </a:lnTo>
                <a:lnTo>
                  <a:pt x="14" y="4"/>
                </a:lnTo>
                <a:lnTo>
                  <a:pt x="14" y="4"/>
                </a:lnTo>
                <a:lnTo>
                  <a:pt x="18" y="2"/>
                </a:lnTo>
                <a:lnTo>
                  <a:pt x="24" y="0"/>
                </a:lnTo>
                <a:lnTo>
                  <a:pt x="24" y="0"/>
                </a:lnTo>
                <a:lnTo>
                  <a:pt x="30" y="2"/>
                </a:lnTo>
                <a:lnTo>
                  <a:pt x="30" y="2"/>
                </a:lnTo>
                <a:lnTo>
                  <a:pt x="34" y="6"/>
                </a:lnTo>
                <a:lnTo>
                  <a:pt x="34" y="6"/>
                </a:lnTo>
                <a:lnTo>
                  <a:pt x="36" y="10"/>
                </a:lnTo>
                <a:lnTo>
                  <a:pt x="36" y="10"/>
                </a:lnTo>
                <a:lnTo>
                  <a:pt x="36" y="18"/>
                </a:lnTo>
                <a:lnTo>
                  <a:pt x="36" y="42"/>
                </a:lnTo>
                <a:lnTo>
                  <a:pt x="36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7" name="Freeform 56"/>
          <p:cNvSpPr>
            <a:spLocks noEditPoints="1"/>
          </p:cNvSpPr>
          <p:nvPr/>
        </p:nvSpPr>
        <p:spPr bwMode="auto">
          <a:xfrm>
            <a:off x="6365696" y="3776259"/>
            <a:ext cx="41275" cy="57150"/>
          </a:xfrm>
          <a:custGeom>
            <a:avLst/>
            <a:gdLst>
              <a:gd name="T0" fmla="*/ 0 w 26"/>
              <a:gd name="T1" fmla="*/ 36 h 36"/>
              <a:gd name="T2" fmla="*/ 0 w 26"/>
              <a:gd name="T3" fmla="*/ 0 h 36"/>
              <a:gd name="T4" fmla="*/ 16 w 26"/>
              <a:gd name="T5" fmla="*/ 0 h 36"/>
              <a:gd name="T6" fmla="*/ 16 w 26"/>
              <a:gd name="T7" fmla="*/ 0 h 36"/>
              <a:gd name="T8" fmla="*/ 20 w 26"/>
              <a:gd name="T9" fmla="*/ 0 h 36"/>
              <a:gd name="T10" fmla="*/ 20 w 26"/>
              <a:gd name="T11" fmla="*/ 0 h 36"/>
              <a:gd name="T12" fmla="*/ 24 w 26"/>
              <a:gd name="T13" fmla="*/ 4 h 36"/>
              <a:gd name="T14" fmla="*/ 24 w 26"/>
              <a:gd name="T15" fmla="*/ 4 h 36"/>
              <a:gd name="T16" fmla="*/ 26 w 26"/>
              <a:gd name="T17" fmla="*/ 6 h 36"/>
              <a:gd name="T18" fmla="*/ 26 w 26"/>
              <a:gd name="T19" fmla="*/ 6 h 36"/>
              <a:gd name="T20" fmla="*/ 26 w 26"/>
              <a:gd name="T21" fmla="*/ 10 h 36"/>
              <a:gd name="T22" fmla="*/ 26 w 26"/>
              <a:gd name="T23" fmla="*/ 10 h 36"/>
              <a:gd name="T24" fmla="*/ 26 w 26"/>
              <a:gd name="T25" fmla="*/ 16 h 36"/>
              <a:gd name="T26" fmla="*/ 26 w 26"/>
              <a:gd name="T27" fmla="*/ 16 h 36"/>
              <a:gd name="T28" fmla="*/ 24 w 26"/>
              <a:gd name="T29" fmla="*/ 18 h 36"/>
              <a:gd name="T30" fmla="*/ 24 w 26"/>
              <a:gd name="T31" fmla="*/ 18 h 36"/>
              <a:gd name="T32" fmla="*/ 20 w 26"/>
              <a:gd name="T33" fmla="*/ 22 h 36"/>
              <a:gd name="T34" fmla="*/ 20 w 26"/>
              <a:gd name="T35" fmla="*/ 22 h 36"/>
              <a:gd name="T36" fmla="*/ 16 w 26"/>
              <a:gd name="T37" fmla="*/ 22 h 36"/>
              <a:gd name="T38" fmla="*/ 4 w 26"/>
              <a:gd name="T39" fmla="*/ 22 h 36"/>
              <a:gd name="T40" fmla="*/ 4 w 26"/>
              <a:gd name="T41" fmla="*/ 36 h 36"/>
              <a:gd name="T42" fmla="*/ 0 w 26"/>
              <a:gd name="T43" fmla="*/ 36 h 36"/>
              <a:gd name="T44" fmla="*/ 0 w 26"/>
              <a:gd name="T45" fmla="*/ 36 h 36"/>
              <a:gd name="T46" fmla="*/ 4 w 26"/>
              <a:gd name="T47" fmla="*/ 20 h 36"/>
              <a:gd name="T48" fmla="*/ 16 w 26"/>
              <a:gd name="T49" fmla="*/ 20 h 36"/>
              <a:gd name="T50" fmla="*/ 16 w 26"/>
              <a:gd name="T51" fmla="*/ 20 h 36"/>
              <a:gd name="T52" fmla="*/ 18 w 26"/>
              <a:gd name="T53" fmla="*/ 18 h 36"/>
              <a:gd name="T54" fmla="*/ 18 w 26"/>
              <a:gd name="T55" fmla="*/ 18 h 36"/>
              <a:gd name="T56" fmla="*/ 20 w 26"/>
              <a:gd name="T57" fmla="*/ 16 h 36"/>
              <a:gd name="T58" fmla="*/ 20 w 26"/>
              <a:gd name="T59" fmla="*/ 16 h 36"/>
              <a:gd name="T60" fmla="*/ 22 w 26"/>
              <a:gd name="T61" fmla="*/ 14 h 36"/>
              <a:gd name="T62" fmla="*/ 22 w 26"/>
              <a:gd name="T63" fmla="*/ 14 h 36"/>
              <a:gd name="T64" fmla="*/ 22 w 26"/>
              <a:gd name="T65" fmla="*/ 10 h 36"/>
              <a:gd name="T66" fmla="*/ 22 w 26"/>
              <a:gd name="T67" fmla="*/ 10 h 36"/>
              <a:gd name="T68" fmla="*/ 22 w 26"/>
              <a:gd name="T69" fmla="*/ 8 h 36"/>
              <a:gd name="T70" fmla="*/ 22 w 26"/>
              <a:gd name="T71" fmla="*/ 8 h 36"/>
              <a:gd name="T72" fmla="*/ 20 w 26"/>
              <a:gd name="T73" fmla="*/ 6 h 36"/>
              <a:gd name="T74" fmla="*/ 20 w 26"/>
              <a:gd name="T75" fmla="*/ 6 h 36"/>
              <a:gd name="T76" fmla="*/ 18 w 26"/>
              <a:gd name="T77" fmla="*/ 4 h 36"/>
              <a:gd name="T78" fmla="*/ 18 w 26"/>
              <a:gd name="T79" fmla="*/ 4 h 36"/>
              <a:gd name="T80" fmla="*/ 16 w 26"/>
              <a:gd name="T81" fmla="*/ 2 h 36"/>
              <a:gd name="T82" fmla="*/ 4 w 26"/>
              <a:gd name="T83" fmla="*/ 2 h 36"/>
              <a:gd name="T84" fmla="*/ 4 w 26"/>
              <a:gd name="T85" fmla="*/ 20 h 36"/>
              <a:gd name="T86" fmla="*/ 4 w 26"/>
              <a:gd name="T87" fmla="*/ 2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" h="36">
                <a:moveTo>
                  <a:pt x="0" y="36"/>
                </a:moveTo>
                <a:lnTo>
                  <a:pt x="0" y="0"/>
                </a:lnTo>
                <a:lnTo>
                  <a:pt x="16" y="0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4" y="4"/>
                </a:lnTo>
                <a:lnTo>
                  <a:pt x="24" y="4"/>
                </a:lnTo>
                <a:lnTo>
                  <a:pt x="26" y="6"/>
                </a:lnTo>
                <a:lnTo>
                  <a:pt x="26" y="6"/>
                </a:lnTo>
                <a:lnTo>
                  <a:pt x="26" y="10"/>
                </a:lnTo>
                <a:lnTo>
                  <a:pt x="26" y="10"/>
                </a:lnTo>
                <a:lnTo>
                  <a:pt x="26" y="16"/>
                </a:lnTo>
                <a:lnTo>
                  <a:pt x="26" y="16"/>
                </a:lnTo>
                <a:lnTo>
                  <a:pt x="24" y="18"/>
                </a:lnTo>
                <a:lnTo>
                  <a:pt x="24" y="18"/>
                </a:lnTo>
                <a:lnTo>
                  <a:pt x="20" y="22"/>
                </a:lnTo>
                <a:lnTo>
                  <a:pt x="20" y="22"/>
                </a:lnTo>
                <a:lnTo>
                  <a:pt x="16" y="22"/>
                </a:lnTo>
                <a:lnTo>
                  <a:pt x="4" y="22"/>
                </a:lnTo>
                <a:lnTo>
                  <a:pt x="4" y="36"/>
                </a:lnTo>
                <a:lnTo>
                  <a:pt x="0" y="36"/>
                </a:lnTo>
                <a:lnTo>
                  <a:pt x="0" y="36"/>
                </a:lnTo>
                <a:close/>
                <a:moveTo>
                  <a:pt x="4" y="20"/>
                </a:moveTo>
                <a:lnTo>
                  <a:pt x="16" y="20"/>
                </a:lnTo>
                <a:lnTo>
                  <a:pt x="16" y="20"/>
                </a:lnTo>
                <a:lnTo>
                  <a:pt x="18" y="18"/>
                </a:lnTo>
                <a:lnTo>
                  <a:pt x="18" y="18"/>
                </a:lnTo>
                <a:lnTo>
                  <a:pt x="20" y="16"/>
                </a:lnTo>
                <a:lnTo>
                  <a:pt x="20" y="16"/>
                </a:lnTo>
                <a:lnTo>
                  <a:pt x="22" y="14"/>
                </a:lnTo>
                <a:lnTo>
                  <a:pt x="22" y="14"/>
                </a:lnTo>
                <a:lnTo>
                  <a:pt x="22" y="10"/>
                </a:lnTo>
                <a:lnTo>
                  <a:pt x="22" y="10"/>
                </a:lnTo>
                <a:lnTo>
                  <a:pt x="22" y="8"/>
                </a:lnTo>
                <a:lnTo>
                  <a:pt x="22" y="8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6" y="2"/>
                </a:lnTo>
                <a:lnTo>
                  <a:pt x="4" y="2"/>
                </a:lnTo>
                <a:lnTo>
                  <a:pt x="4" y="20"/>
                </a:lnTo>
                <a:lnTo>
                  <a:pt x="4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8" name="Freeform 57"/>
          <p:cNvSpPr>
            <a:spLocks noEditPoints="1"/>
          </p:cNvSpPr>
          <p:nvPr/>
        </p:nvSpPr>
        <p:spPr bwMode="auto">
          <a:xfrm>
            <a:off x="6413321" y="3788959"/>
            <a:ext cx="41275" cy="44450"/>
          </a:xfrm>
          <a:custGeom>
            <a:avLst/>
            <a:gdLst>
              <a:gd name="T0" fmla="*/ 12 w 26"/>
              <a:gd name="T1" fmla="*/ 28 h 28"/>
              <a:gd name="T2" fmla="*/ 6 w 26"/>
              <a:gd name="T3" fmla="*/ 26 h 28"/>
              <a:gd name="T4" fmla="*/ 2 w 26"/>
              <a:gd name="T5" fmla="*/ 24 h 28"/>
              <a:gd name="T6" fmla="*/ 0 w 26"/>
              <a:gd name="T7" fmla="*/ 20 h 28"/>
              <a:gd name="T8" fmla="*/ 0 w 26"/>
              <a:gd name="T9" fmla="*/ 14 h 28"/>
              <a:gd name="T10" fmla="*/ 0 w 26"/>
              <a:gd name="T11" fmla="*/ 10 h 28"/>
              <a:gd name="T12" fmla="*/ 2 w 26"/>
              <a:gd name="T13" fmla="*/ 4 h 28"/>
              <a:gd name="T14" fmla="*/ 6 w 26"/>
              <a:gd name="T15" fmla="*/ 2 h 28"/>
              <a:gd name="T16" fmla="*/ 12 w 26"/>
              <a:gd name="T17" fmla="*/ 0 h 28"/>
              <a:gd name="T18" fmla="*/ 18 w 26"/>
              <a:gd name="T19" fmla="*/ 2 h 28"/>
              <a:gd name="T20" fmla="*/ 22 w 26"/>
              <a:gd name="T21" fmla="*/ 4 h 28"/>
              <a:gd name="T22" fmla="*/ 24 w 26"/>
              <a:gd name="T23" fmla="*/ 10 h 28"/>
              <a:gd name="T24" fmla="*/ 26 w 26"/>
              <a:gd name="T25" fmla="*/ 14 h 28"/>
              <a:gd name="T26" fmla="*/ 26 w 26"/>
              <a:gd name="T27" fmla="*/ 14 h 28"/>
              <a:gd name="T28" fmla="*/ 2 w 26"/>
              <a:gd name="T29" fmla="*/ 16 h 28"/>
              <a:gd name="T30" fmla="*/ 4 w 26"/>
              <a:gd name="T31" fmla="*/ 20 h 28"/>
              <a:gd name="T32" fmla="*/ 6 w 26"/>
              <a:gd name="T33" fmla="*/ 22 h 28"/>
              <a:gd name="T34" fmla="*/ 8 w 26"/>
              <a:gd name="T35" fmla="*/ 24 h 28"/>
              <a:gd name="T36" fmla="*/ 12 w 26"/>
              <a:gd name="T37" fmla="*/ 26 h 28"/>
              <a:gd name="T38" fmla="*/ 14 w 26"/>
              <a:gd name="T39" fmla="*/ 24 h 28"/>
              <a:gd name="T40" fmla="*/ 18 w 26"/>
              <a:gd name="T41" fmla="*/ 24 h 28"/>
              <a:gd name="T42" fmla="*/ 20 w 26"/>
              <a:gd name="T43" fmla="*/ 22 h 28"/>
              <a:gd name="T44" fmla="*/ 20 w 26"/>
              <a:gd name="T45" fmla="*/ 20 h 28"/>
              <a:gd name="T46" fmla="*/ 24 w 26"/>
              <a:gd name="T47" fmla="*/ 22 h 28"/>
              <a:gd name="T48" fmla="*/ 22 w 26"/>
              <a:gd name="T49" fmla="*/ 24 h 28"/>
              <a:gd name="T50" fmla="*/ 20 w 26"/>
              <a:gd name="T51" fmla="*/ 26 h 28"/>
              <a:gd name="T52" fmla="*/ 16 w 26"/>
              <a:gd name="T53" fmla="*/ 28 h 28"/>
              <a:gd name="T54" fmla="*/ 12 w 26"/>
              <a:gd name="T55" fmla="*/ 28 h 28"/>
              <a:gd name="T56" fmla="*/ 22 w 26"/>
              <a:gd name="T57" fmla="*/ 12 h 28"/>
              <a:gd name="T58" fmla="*/ 20 w 26"/>
              <a:gd name="T59" fmla="*/ 10 h 28"/>
              <a:gd name="T60" fmla="*/ 18 w 26"/>
              <a:gd name="T61" fmla="*/ 6 h 28"/>
              <a:gd name="T62" fmla="*/ 16 w 26"/>
              <a:gd name="T63" fmla="*/ 4 h 28"/>
              <a:gd name="T64" fmla="*/ 12 w 26"/>
              <a:gd name="T65" fmla="*/ 4 h 28"/>
              <a:gd name="T66" fmla="*/ 8 w 26"/>
              <a:gd name="T67" fmla="*/ 4 h 28"/>
              <a:gd name="T68" fmla="*/ 6 w 26"/>
              <a:gd name="T69" fmla="*/ 6 h 28"/>
              <a:gd name="T70" fmla="*/ 4 w 26"/>
              <a:gd name="T71" fmla="*/ 10 h 28"/>
              <a:gd name="T72" fmla="*/ 22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2" y="28"/>
                </a:moveTo>
                <a:lnTo>
                  <a:pt x="12" y="28"/>
                </a:lnTo>
                <a:lnTo>
                  <a:pt x="6" y="26"/>
                </a:lnTo>
                <a:lnTo>
                  <a:pt x="6" y="26"/>
                </a:lnTo>
                <a:lnTo>
                  <a:pt x="2" y="24"/>
                </a:lnTo>
                <a:lnTo>
                  <a:pt x="2" y="24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2" y="4"/>
                </a:lnTo>
                <a:lnTo>
                  <a:pt x="2" y="4"/>
                </a:lnTo>
                <a:lnTo>
                  <a:pt x="6" y="2"/>
                </a:lnTo>
                <a:lnTo>
                  <a:pt x="6" y="2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18" y="2"/>
                </a:lnTo>
                <a:lnTo>
                  <a:pt x="22" y="4"/>
                </a:lnTo>
                <a:lnTo>
                  <a:pt x="22" y="4"/>
                </a:lnTo>
                <a:lnTo>
                  <a:pt x="24" y="10"/>
                </a:lnTo>
                <a:lnTo>
                  <a:pt x="24" y="10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4" y="16"/>
                </a:lnTo>
                <a:lnTo>
                  <a:pt x="2" y="16"/>
                </a:lnTo>
                <a:lnTo>
                  <a:pt x="2" y="16"/>
                </a:lnTo>
                <a:lnTo>
                  <a:pt x="4" y="20"/>
                </a:lnTo>
                <a:lnTo>
                  <a:pt x="4" y="20"/>
                </a:lnTo>
                <a:lnTo>
                  <a:pt x="6" y="22"/>
                </a:lnTo>
                <a:lnTo>
                  <a:pt x="6" y="22"/>
                </a:lnTo>
                <a:lnTo>
                  <a:pt x="8" y="24"/>
                </a:lnTo>
                <a:lnTo>
                  <a:pt x="8" y="24"/>
                </a:lnTo>
                <a:lnTo>
                  <a:pt x="12" y="26"/>
                </a:lnTo>
                <a:lnTo>
                  <a:pt x="12" y="26"/>
                </a:lnTo>
                <a:lnTo>
                  <a:pt x="14" y="24"/>
                </a:lnTo>
                <a:lnTo>
                  <a:pt x="14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0" y="20"/>
                </a:lnTo>
                <a:lnTo>
                  <a:pt x="24" y="22"/>
                </a:lnTo>
                <a:lnTo>
                  <a:pt x="24" y="22"/>
                </a:lnTo>
                <a:lnTo>
                  <a:pt x="22" y="24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6" y="28"/>
                </a:lnTo>
                <a:lnTo>
                  <a:pt x="16" y="28"/>
                </a:lnTo>
                <a:lnTo>
                  <a:pt x="12" y="28"/>
                </a:lnTo>
                <a:lnTo>
                  <a:pt x="12" y="28"/>
                </a:lnTo>
                <a:close/>
                <a:moveTo>
                  <a:pt x="22" y="12"/>
                </a:moveTo>
                <a:lnTo>
                  <a:pt x="22" y="12"/>
                </a:lnTo>
                <a:lnTo>
                  <a:pt x="20" y="10"/>
                </a:lnTo>
                <a:lnTo>
                  <a:pt x="20" y="10"/>
                </a:lnTo>
                <a:lnTo>
                  <a:pt x="18" y="6"/>
                </a:lnTo>
                <a:lnTo>
                  <a:pt x="18" y="6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2" y="12"/>
                </a:lnTo>
                <a:lnTo>
                  <a:pt x="22" y="12"/>
                </a:lnTo>
                <a:lnTo>
                  <a:pt x="22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9" name="Freeform 58"/>
          <p:cNvSpPr/>
          <p:nvPr/>
        </p:nvSpPr>
        <p:spPr bwMode="auto">
          <a:xfrm>
            <a:off x="6460946" y="3773084"/>
            <a:ext cx="15875" cy="60325"/>
          </a:xfrm>
          <a:custGeom>
            <a:avLst/>
            <a:gdLst>
              <a:gd name="T0" fmla="*/ 0 w 10"/>
              <a:gd name="T1" fmla="*/ 0 h 38"/>
              <a:gd name="T2" fmla="*/ 4 w 10"/>
              <a:gd name="T3" fmla="*/ 0 h 38"/>
              <a:gd name="T4" fmla="*/ 4 w 10"/>
              <a:gd name="T5" fmla="*/ 32 h 38"/>
              <a:gd name="T6" fmla="*/ 4 w 10"/>
              <a:gd name="T7" fmla="*/ 32 h 38"/>
              <a:gd name="T8" fmla="*/ 4 w 10"/>
              <a:gd name="T9" fmla="*/ 34 h 38"/>
              <a:gd name="T10" fmla="*/ 4 w 10"/>
              <a:gd name="T11" fmla="*/ 34 h 38"/>
              <a:gd name="T12" fmla="*/ 6 w 10"/>
              <a:gd name="T13" fmla="*/ 34 h 38"/>
              <a:gd name="T14" fmla="*/ 6 w 10"/>
              <a:gd name="T15" fmla="*/ 34 h 38"/>
              <a:gd name="T16" fmla="*/ 8 w 10"/>
              <a:gd name="T17" fmla="*/ 34 h 38"/>
              <a:gd name="T18" fmla="*/ 8 w 10"/>
              <a:gd name="T19" fmla="*/ 34 h 38"/>
              <a:gd name="T20" fmla="*/ 10 w 10"/>
              <a:gd name="T21" fmla="*/ 34 h 38"/>
              <a:gd name="T22" fmla="*/ 10 w 10"/>
              <a:gd name="T23" fmla="*/ 36 h 38"/>
              <a:gd name="T24" fmla="*/ 10 w 10"/>
              <a:gd name="T25" fmla="*/ 36 h 38"/>
              <a:gd name="T26" fmla="*/ 8 w 10"/>
              <a:gd name="T27" fmla="*/ 38 h 38"/>
              <a:gd name="T28" fmla="*/ 8 w 10"/>
              <a:gd name="T29" fmla="*/ 38 h 38"/>
              <a:gd name="T30" fmla="*/ 6 w 10"/>
              <a:gd name="T31" fmla="*/ 38 h 38"/>
              <a:gd name="T32" fmla="*/ 6 w 10"/>
              <a:gd name="T33" fmla="*/ 38 h 38"/>
              <a:gd name="T34" fmla="*/ 2 w 10"/>
              <a:gd name="T35" fmla="*/ 36 h 38"/>
              <a:gd name="T36" fmla="*/ 2 w 10"/>
              <a:gd name="T37" fmla="*/ 36 h 38"/>
              <a:gd name="T38" fmla="*/ 0 w 10"/>
              <a:gd name="T39" fmla="*/ 32 h 38"/>
              <a:gd name="T40" fmla="*/ 0 w 10"/>
              <a:gd name="T41" fmla="*/ 0 h 38"/>
              <a:gd name="T42" fmla="*/ 0 w 10"/>
              <a:gd name="T4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38">
                <a:moveTo>
                  <a:pt x="0" y="0"/>
                </a:moveTo>
                <a:lnTo>
                  <a:pt x="4" y="0"/>
                </a:lnTo>
                <a:lnTo>
                  <a:pt x="4" y="32"/>
                </a:lnTo>
                <a:lnTo>
                  <a:pt x="4" y="32"/>
                </a:lnTo>
                <a:lnTo>
                  <a:pt x="4" y="34"/>
                </a:lnTo>
                <a:lnTo>
                  <a:pt x="4" y="34"/>
                </a:lnTo>
                <a:lnTo>
                  <a:pt x="6" y="34"/>
                </a:lnTo>
                <a:lnTo>
                  <a:pt x="6" y="34"/>
                </a:lnTo>
                <a:lnTo>
                  <a:pt x="8" y="34"/>
                </a:lnTo>
                <a:lnTo>
                  <a:pt x="8" y="34"/>
                </a:lnTo>
                <a:lnTo>
                  <a:pt x="10" y="34"/>
                </a:lnTo>
                <a:lnTo>
                  <a:pt x="10" y="36"/>
                </a:lnTo>
                <a:lnTo>
                  <a:pt x="10" y="36"/>
                </a:lnTo>
                <a:lnTo>
                  <a:pt x="8" y="38"/>
                </a:lnTo>
                <a:lnTo>
                  <a:pt x="8" y="38"/>
                </a:lnTo>
                <a:lnTo>
                  <a:pt x="6" y="38"/>
                </a:lnTo>
                <a:lnTo>
                  <a:pt x="6" y="38"/>
                </a:lnTo>
                <a:lnTo>
                  <a:pt x="2" y="36"/>
                </a:lnTo>
                <a:lnTo>
                  <a:pt x="2" y="36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0" name="Freeform 59"/>
          <p:cNvSpPr/>
          <p:nvPr/>
        </p:nvSpPr>
        <p:spPr bwMode="auto">
          <a:xfrm>
            <a:off x="6483171" y="3773084"/>
            <a:ext cx="15875" cy="60325"/>
          </a:xfrm>
          <a:custGeom>
            <a:avLst/>
            <a:gdLst>
              <a:gd name="T0" fmla="*/ 0 w 10"/>
              <a:gd name="T1" fmla="*/ 0 h 38"/>
              <a:gd name="T2" fmla="*/ 4 w 10"/>
              <a:gd name="T3" fmla="*/ 0 h 38"/>
              <a:gd name="T4" fmla="*/ 4 w 10"/>
              <a:gd name="T5" fmla="*/ 32 h 38"/>
              <a:gd name="T6" fmla="*/ 4 w 10"/>
              <a:gd name="T7" fmla="*/ 32 h 38"/>
              <a:gd name="T8" fmla="*/ 4 w 10"/>
              <a:gd name="T9" fmla="*/ 34 h 38"/>
              <a:gd name="T10" fmla="*/ 4 w 10"/>
              <a:gd name="T11" fmla="*/ 34 h 38"/>
              <a:gd name="T12" fmla="*/ 6 w 10"/>
              <a:gd name="T13" fmla="*/ 34 h 38"/>
              <a:gd name="T14" fmla="*/ 6 w 10"/>
              <a:gd name="T15" fmla="*/ 34 h 38"/>
              <a:gd name="T16" fmla="*/ 8 w 10"/>
              <a:gd name="T17" fmla="*/ 34 h 38"/>
              <a:gd name="T18" fmla="*/ 8 w 10"/>
              <a:gd name="T19" fmla="*/ 34 h 38"/>
              <a:gd name="T20" fmla="*/ 10 w 10"/>
              <a:gd name="T21" fmla="*/ 34 h 38"/>
              <a:gd name="T22" fmla="*/ 10 w 10"/>
              <a:gd name="T23" fmla="*/ 36 h 38"/>
              <a:gd name="T24" fmla="*/ 10 w 10"/>
              <a:gd name="T25" fmla="*/ 36 h 38"/>
              <a:gd name="T26" fmla="*/ 8 w 10"/>
              <a:gd name="T27" fmla="*/ 38 h 38"/>
              <a:gd name="T28" fmla="*/ 8 w 10"/>
              <a:gd name="T29" fmla="*/ 38 h 38"/>
              <a:gd name="T30" fmla="*/ 6 w 10"/>
              <a:gd name="T31" fmla="*/ 38 h 38"/>
              <a:gd name="T32" fmla="*/ 6 w 10"/>
              <a:gd name="T33" fmla="*/ 38 h 38"/>
              <a:gd name="T34" fmla="*/ 2 w 10"/>
              <a:gd name="T35" fmla="*/ 36 h 38"/>
              <a:gd name="T36" fmla="*/ 2 w 10"/>
              <a:gd name="T37" fmla="*/ 36 h 38"/>
              <a:gd name="T38" fmla="*/ 0 w 10"/>
              <a:gd name="T39" fmla="*/ 32 h 38"/>
              <a:gd name="T40" fmla="*/ 0 w 10"/>
              <a:gd name="T41" fmla="*/ 0 h 38"/>
              <a:gd name="T42" fmla="*/ 0 w 10"/>
              <a:gd name="T4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38">
                <a:moveTo>
                  <a:pt x="0" y="0"/>
                </a:moveTo>
                <a:lnTo>
                  <a:pt x="4" y="0"/>
                </a:lnTo>
                <a:lnTo>
                  <a:pt x="4" y="32"/>
                </a:lnTo>
                <a:lnTo>
                  <a:pt x="4" y="32"/>
                </a:lnTo>
                <a:lnTo>
                  <a:pt x="4" y="34"/>
                </a:lnTo>
                <a:lnTo>
                  <a:pt x="4" y="34"/>
                </a:lnTo>
                <a:lnTo>
                  <a:pt x="6" y="34"/>
                </a:lnTo>
                <a:lnTo>
                  <a:pt x="6" y="34"/>
                </a:lnTo>
                <a:lnTo>
                  <a:pt x="8" y="34"/>
                </a:lnTo>
                <a:lnTo>
                  <a:pt x="8" y="34"/>
                </a:lnTo>
                <a:lnTo>
                  <a:pt x="10" y="34"/>
                </a:lnTo>
                <a:lnTo>
                  <a:pt x="10" y="36"/>
                </a:lnTo>
                <a:lnTo>
                  <a:pt x="10" y="36"/>
                </a:lnTo>
                <a:lnTo>
                  <a:pt x="8" y="38"/>
                </a:lnTo>
                <a:lnTo>
                  <a:pt x="8" y="38"/>
                </a:lnTo>
                <a:lnTo>
                  <a:pt x="6" y="38"/>
                </a:lnTo>
                <a:lnTo>
                  <a:pt x="6" y="38"/>
                </a:lnTo>
                <a:lnTo>
                  <a:pt x="2" y="36"/>
                </a:lnTo>
                <a:lnTo>
                  <a:pt x="2" y="36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1" name="Freeform 60"/>
          <p:cNvSpPr>
            <a:spLocks noEditPoints="1"/>
          </p:cNvSpPr>
          <p:nvPr/>
        </p:nvSpPr>
        <p:spPr bwMode="auto">
          <a:xfrm>
            <a:off x="6502221" y="3788959"/>
            <a:ext cx="41275" cy="44450"/>
          </a:xfrm>
          <a:custGeom>
            <a:avLst/>
            <a:gdLst>
              <a:gd name="T0" fmla="*/ 12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0 w 26"/>
              <a:gd name="T7" fmla="*/ 20 h 28"/>
              <a:gd name="T8" fmla="*/ 0 w 26"/>
              <a:gd name="T9" fmla="*/ 14 h 28"/>
              <a:gd name="T10" fmla="*/ 0 w 26"/>
              <a:gd name="T11" fmla="*/ 10 h 28"/>
              <a:gd name="T12" fmla="*/ 4 w 26"/>
              <a:gd name="T13" fmla="*/ 4 h 28"/>
              <a:gd name="T14" fmla="*/ 8 w 26"/>
              <a:gd name="T15" fmla="*/ 2 h 28"/>
              <a:gd name="T16" fmla="*/ 12 w 26"/>
              <a:gd name="T17" fmla="*/ 0 h 28"/>
              <a:gd name="T18" fmla="*/ 18 w 26"/>
              <a:gd name="T19" fmla="*/ 2 h 28"/>
              <a:gd name="T20" fmla="*/ 22 w 26"/>
              <a:gd name="T21" fmla="*/ 4 h 28"/>
              <a:gd name="T22" fmla="*/ 24 w 26"/>
              <a:gd name="T23" fmla="*/ 10 h 28"/>
              <a:gd name="T24" fmla="*/ 26 w 26"/>
              <a:gd name="T25" fmla="*/ 14 h 28"/>
              <a:gd name="T26" fmla="*/ 26 w 26"/>
              <a:gd name="T27" fmla="*/ 14 h 28"/>
              <a:gd name="T28" fmla="*/ 4 w 26"/>
              <a:gd name="T29" fmla="*/ 16 h 28"/>
              <a:gd name="T30" fmla="*/ 4 w 26"/>
              <a:gd name="T31" fmla="*/ 20 h 28"/>
              <a:gd name="T32" fmla="*/ 6 w 26"/>
              <a:gd name="T33" fmla="*/ 22 h 28"/>
              <a:gd name="T34" fmla="*/ 10 w 26"/>
              <a:gd name="T35" fmla="*/ 24 h 28"/>
              <a:gd name="T36" fmla="*/ 14 w 26"/>
              <a:gd name="T37" fmla="*/ 26 h 28"/>
              <a:gd name="T38" fmla="*/ 16 w 26"/>
              <a:gd name="T39" fmla="*/ 24 h 28"/>
              <a:gd name="T40" fmla="*/ 18 w 26"/>
              <a:gd name="T41" fmla="*/ 24 h 28"/>
              <a:gd name="T42" fmla="*/ 20 w 26"/>
              <a:gd name="T43" fmla="*/ 22 h 28"/>
              <a:gd name="T44" fmla="*/ 22 w 26"/>
              <a:gd name="T45" fmla="*/ 20 h 28"/>
              <a:gd name="T46" fmla="*/ 24 w 26"/>
              <a:gd name="T47" fmla="*/ 22 h 28"/>
              <a:gd name="T48" fmla="*/ 22 w 26"/>
              <a:gd name="T49" fmla="*/ 24 h 28"/>
              <a:gd name="T50" fmla="*/ 20 w 26"/>
              <a:gd name="T51" fmla="*/ 26 h 28"/>
              <a:gd name="T52" fmla="*/ 16 w 26"/>
              <a:gd name="T53" fmla="*/ 28 h 28"/>
              <a:gd name="T54" fmla="*/ 12 w 26"/>
              <a:gd name="T55" fmla="*/ 28 h 28"/>
              <a:gd name="T56" fmla="*/ 22 w 26"/>
              <a:gd name="T57" fmla="*/ 12 h 28"/>
              <a:gd name="T58" fmla="*/ 22 w 26"/>
              <a:gd name="T59" fmla="*/ 10 h 28"/>
              <a:gd name="T60" fmla="*/ 20 w 26"/>
              <a:gd name="T61" fmla="*/ 6 h 28"/>
              <a:gd name="T62" fmla="*/ 16 w 26"/>
              <a:gd name="T63" fmla="*/ 4 h 28"/>
              <a:gd name="T64" fmla="*/ 12 w 26"/>
              <a:gd name="T65" fmla="*/ 4 h 28"/>
              <a:gd name="T66" fmla="*/ 10 w 26"/>
              <a:gd name="T67" fmla="*/ 4 h 28"/>
              <a:gd name="T68" fmla="*/ 6 w 26"/>
              <a:gd name="T69" fmla="*/ 6 h 28"/>
              <a:gd name="T70" fmla="*/ 4 w 26"/>
              <a:gd name="T71" fmla="*/ 10 h 28"/>
              <a:gd name="T72" fmla="*/ 22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2" y="28"/>
                </a:moveTo>
                <a:lnTo>
                  <a:pt x="12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18" y="2"/>
                </a:lnTo>
                <a:lnTo>
                  <a:pt x="22" y="4"/>
                </a:lnTo>
                <a:lnTo>
                  <a:pt x="22" y="4"/>
                </a:lnTo>
                <a:lnTo>
                  <a:pt x="24" y="10"/>
                </a:lnTo>
                <a:lnTo>
                  <a:pt x="24" y="10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6"/>
                </a:lnTo>
                <a:lnTo>
                  <a:pt x="4" y="16"/>
                </a:lnTo>
                <a:lnTo>
                  <a:pt x="4" y="16"/>
                </a:lnTo>
                <a:lnTo>
                  <a:pt x="4" y="20"/>
                </a:lnTo>
                <a:lnTo>
                  <a:pt x="4" y="20"/>
                </a:lnTo>
                <a:lnTo>
                  <a:pt x="6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4" y="26"/>
                </a:lnTo>
                <a:lnTo>
                  <a:pt x="14" y="26"/>
                </a:lnTo>
                <a:lnTo>
                  <a:pt x="16" y="24"/>
                </a:lnTo>
                <a:lnTo>
                  <a:pt x="16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2"/>
                </a:lnTo>
                <a:lnTo>
                  <a:pt x="24" y="22"/>
                </a:lnTo>
                <a:lnTo>
                  <a:pt x="22" y="24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6" y="28"/>
                </a:lnTo>
                <a:lnTo>
                  <a:pt x="16" y="28"/>
                </a:lnTo>
                <a:lnTo>
                  <a:pt x="12" y="28"/>
                </a:lnTo>
                <a:lnTo>
                  <a:pt x="12" y="28"/>
                </a:lnTo>
                <a:close/>
                <a:moveTo>
                  <a:pt x="22" y="12"/>
                </a:moveTo>
                <a:lnTo>
                  <a:pt x="22" y="12"/>
                </a:lnTo>
                <a:lnTo>
                  <a:pt x="22" y="10"/>
                </a:lnTo>
                <a:lnTo>
                  <a:pt x="22" y="10"/>
                </a:lnTo>
                <a:lnTo>
                  <a:pt x="20" y="6"/>
                </a:lnTo>
                <a:lnTo>
                  <a:pt x="20" y="6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4" y="12"/>
                </a:lnTo>
                <a:lnTo>
                  <a:pt x="22" y="12"/>
                </a:lnTo>
                <a:lnTo>
                  <a:pt x="22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2" name="Freeform 61"/>
          <p:cNvSpPr/>
          <p:nvPr/>
        </p:nvSpPr>
        <p:spPr bwMode="auto">
          <a:xfrm>
            <a:off x="6553021" y="3788959"/>
            <a:ext cx="31750" cy="44450"/>
          </a:xfrm>
          <a:custGeom>
            <a:avLst/>
            <a:gdLst>
              <a:gd name="T0" fmla="*/ 20 w 20"/>
              <a:gd name="T1" fmla="*/ 28 h 28"/>
              <a:gd name="T2" fmla="*/ 18 w 20"/>
              <a:gd name="T3" fmla="*/ 28 h 28"/>
              <a:gd name="T4" fmla="*/ 18 w 20"/>
              <a:gd name="T5" fmla="*/ 12 h 28"/>
              <a:gd name="T6" fmla="*/ 18 w 20"/>
              <a:gd name="T7" fmla="*/ 12 h 28"/>
              <a:gd name="T8" fmla="*/ 16 w 20"/>
              <a:gd name="T9" fmla="*/ 6 h 28"/>
              <a:gd name="T10" fmla="*/ 16 w 20"/>
              <a:gd name="T11" fmla="*/ 6 h 28"/>
              <a:gd name="T12" fmla="*/ 14 w 20"/>
              <a:gd name="T13" fmla="*/ 4 h 28"/>
              <a:gd name="T14" fmla="*/ 12 w 20"/>
              <a:gd name="T15" fmla="*/ 4 h 28"/>
              <a:gd name="T16" fmla="*/ 12 w 20"/>
              <a:gd name="T17" fmla="*/ 4 h 28"/>
              <a:gd name="T18" fmla="*/ 8 w 20"/>
              <a:gd name="T19" fmla="*/ 4 h 28"/>
              <a:gd name="T20" fmla="*/ 8 w 20"/>
              <a:gd name="T21" fmla="*/ 4 h 28"/>
              <a:gd name="T22" fmla="*/ 6 w 20"/>
              <a:gd name="T23" fmla="*/ 6 h 28"/>
              <a:gd name="T24" fmla="*/ 6 w 20"/>
              <a:gd name="T25" fmla="*/ 6 h 28"/>
              <a:gd name="T26" fmla="*/ 4 w 20"/>
              <a:gd name="T27" fmla="*/ 8 h 28"/>
              <a:gd name="T28" fmla="*/ 4 w 20"/>
              <a:gd name="T29" fmla="*/ 8 h 28"/>
              <a:gd name="T30" fmla="*/ 2 w 20"/>
              <a:gd name="T31" fmla="*/ 12 h 28"/>
              <a:gd name="T32" fmla="*/ 2 w 20"/>
              <a:gd name="T33" fmla="*/ 28 h 28"/>
              <a:gd name="T34" fmla="*/ 0 w 20"/>
              <a:gd name="T35" fmla="*/ 28 h 28"/>
              <a:gd name="T36" fmla="*/ 0 w 20"/>
              <a:gd name="T37" fmla="*/ 2 h 28"/>
              <a:gd name="T38" fmla="*/ 2 w 20"/>
              <a:gd name="T39" fmla="*/ 2 h 28"/>
              <a:gd name="T40" fmla="*/ 2 w 20"/>
              <a:gd name="T41" fmla="*/ 8 h 28"/>
              <a:gd name="T42" fmla="*/ 2 w 20"/>
              <a:gd name="T43" fmla="*/ 8 h 28"/>
              <a:gd name="T44" fmla="*/ 6 w 20"/>
              <a:gd name="T45" fmla="*/ 2 h 28"/>
              <a:gd name="T46" fmla="*/ 6 w 20"/>
              <a:gd name="T47" fmla="*/ 2 h 28"/>
              <a:gd name="T48" fmla="*/ 14 w 20"/>
              <a:gd name="T49" fmla="*/ 0 h 28"/>
              <a:gd name="T50" fmla="*/ 14 w 20"/>
              <a:gd name="T51" fmla="*/ 0 h 28"/>
              <a:gd name="T52" fmla="*/ 16 w 20"/>
              <a:gd name="T53" fmla="*/ 2 h 28"/>
              <a:gd name="T54" fmla="*/ 16 w 20"/>
              <a:gd name="T55" fmla="*/ 2 h 28"/>
              <a:gd name="T56" fmla="*/ 20 w 20"/>
              <a:gd name="T57" fmla="*/ 4 h 28"/>
              <a:gd name="T58" fmla="*/ 20 w 20"/>
              <a:gd name="T59" fmla="*/ 4 h 28"/>
              <a:gd name="T60" fmla="*/ 20 w 20"/>
              <a:gd name="T61" fmla="*/ 8 h 28"/>
              <a:gd name="T62" fmla="*/ 20 w 20"/>
              <a:gd name="T63" fmla="*/ 8 h 28"/>
              <a:gd name="T64" fmla="*/ 20 w 20"/>
              <a:gd name="T65" fmla="*/ 12 h 28"/>
              <a:gd name="T66" fmla="*/ 20 w 20"/>
              <a:gd name="T67" fmla="*/ 28 h 28"/>
              <a:gd name="T68" fmla="*/ 20 w 20"/>
              <a:gd name="T6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" h="28">
                <a:moveTo>
                  <a:pt x="20" y="28"/>
                </a:moveTo>
                <a:lnTo>
                  <a:pt x="18" y="28"/>
                </a:lnTo>
                <a:lnTo>
                  <a:pt x="18" y="12"/>
                </a:lnTo>
                <a:lnTo>
                  <a:pt x="18" y="12"/>
                </a:lnTo>
                <a:lnTo>
                  <a:pt x="16" y="6"/>
                </a:lnTo>
                <a:lnTo>
                  <a:pt x="16" y="6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2" y="12"/>
                </a:lnTo>
                <a:lnTo>
                  <a:pt x="2" y="28"/>
                </a:lnTo>
                <a:lnTo>
                  <a:pt x="0" y="28"/>
                </a:lnTo>
                <a:lnTo>
                  <a:pt x="0" y="2"/>
                </a:lnTo>
                <a:lnTo>
                  <a:pt x="2" y="2"/>
                </a:lnTo>
                <a:lnTo>
                  <a:pt x="2" y="8"/>
                </a:lnTo>
                <a:lnTo>
                  <a:pt x="2" y="8"/>
                </a:lnTo>
                <a:lnTo>
                  <a:pt x="6" y="2"/>
                </a:lnTo>
                <a:lnTo>
                  <a:pt x="6" y="2"/>
                </a:lnTo>
                <a:lnTo>
                  <a:pt x="14" y="0"/>
                </a:lnTo>
                <a:lnTo>
                  <a:pt x="14" y="0"/>
                </a:lnTo>
                <a:lnTo>
                  <a:pt x="16" y="2"/>
                </a:lnTo>
                <a:lnTo>
                  <a:pt x="16" y="2"/>
                </a:lnTo>
                <a:lnTo>
                  <a:pt x="20" y="4"/>
                </a:lnTo>
                <a:lnTo>
                  <a:pt x="20" y="4"/>
                </a:lnTo>
                <a:lnTo>
                  <a:pt x="20" y="8"/>
                </a:lnTo>
                <a:lnTo>
                  <a:pt x="20" y="8"/>
                </a:lnTo>
                <a:lnTo>
                  <a:pt x="20" y="12"/>
                </a:lnTo>
                <a:lnTo>
                  <a:pt x="20" y="28"/>
                </a:lnTo>
                <a:lnTo>
                  <a:pt x="2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3" name="Freeform 62"/>
          <p:cNvSpPr/>
          <p:nvPr/>
        </p:nvSpPr>
        <p:spPr bwMode="auto">
          <a:xfrm>
            <a:off x="6594296" y="3776259"/>
            <a:ext cx="22225" cy="57150"/>
          </a:xfrm>
          <a:custGeom>
            <a:avLst/>
            <a:gdLst>
              <a:gd name="T0" fmla="*/ 14 w 14"/>
              <a:gd name="T1" fmla="*/ 34 h 36"/>
              <a:gd name="T2" fmla="*/ 14 w 14"/>
              <a:gd name="T3" fmla="*/ 34 h 36"/>
              <a:gd name="T4" fmla="*/ 14 w 14"/>
              <a:gd name="T5" fmla="*/ 34 h 36"/>
              <a:gd name="T6" fmla="*/ 14 w 14"/>
              <a:gd name="T7" fmla="*/ 34 h 36"/>
              <a:gd name="T8" fmla="*/ 12 w 14"/>
              <a:gd name="T9" fmla="*/ 36 h 36"/>
              <a:gd name="T10" fmla="*/ 12 w 14"/>
              <a:gd name="T11" fmla="*/ 36 h 36"/>
              <a:gd name="T12" fmla="*/ 10 w 14"/>
              <a:gd name="T13" fmla="*/ 36 h 36"/>
              <a:gd name="T14" fmla="*/ 10 w 14"/>
              <a:gd name="T15" fmla="*/ 36 h 36"/>
              <a:gd name="T16" fmla="*/ 8 w 14"/>
              <a:gd name="T17" fmla="*/ 36 h 36"/>
              <a:gd name="T18" fmla="*/ 8 w 14"/>
              <a:gd name="T19" fmla="*/ 36 h 36"/>
              <a:gd name="T20" fmla="*/ 6 w 14"/>
              <a:gd name="T21" fmla="*/ 36 h 36"/>
              <a:gd name="T22" fmla="*/ 6 w 14"/>
              <a:gd name="T23" fmla="*/ 36 h 36"/>
              <a:gd name="T24" fmla="*/ 4 w 14"/>
              <a:gd name="T25" fmla="*/ 34 h 36"/>
              <a:gd name="T26" fmla="*/ 4 w 14"/>
              <a:gd name="T27" fmla="*/ 34 h 36"/>
              <a:gd name="T28" fmla="*/ 4 w 14"/>
              <a:gd name="T29" fmla="*/ 32 h 36"/>
              <a:gd name="T30" fmla="*/ 4 w 14"/>
              <a:gd name="T31" fmla="*/ 32 h 36"/>
              <a:gd name="T32" fmla="*/ 4 w 14"/>
              <a:gd name="T33" fmla="*/ 30 h 36"/>
              <a:gd name="T34" fmla="*/ 4 w 14"/>
              <a:gd name="T35" fmla="*/ 12 h 36"/>
              <a:gd name="T36" fmla="*/ 0 w 14"/>
              <a:gd name="T37" fmla="*/ 12 h 36"/>
              <a:gd name="T38" fmla="*/ 0 w 14"/>
              <a:gd name="T39" fmla="*/ 10 h 36"/>
              <a:gd name="T40" fmla="*/ 4 w 14"/>
              <a:gd name="T41" fmla="*/ 10 h 36"/>
              <a:gd name="T42" fmla="*/ 4 w 14"/>
              <a:gd name="T43" fmla="*/ 0 h 36"/>
              <a:gd name="T44" fmla="*/ 6 w 14"/>
              <a:gd name="T45" fmla="*/ 0 h 36"/>
              <a:gd name="T46" fmla="*/ 6 w 14"/>
              <a:gd name="T47" fmla="*/ 10 h 36"/>
              <a:gd name="T48" fmla="*/ 12 w 14"/>
              <a:gd name="T49" fmla="*/ 10 h 36"/>
              <a:gd name="T50" fmla="*/ 12 w 14"/>
              <a:gd name="T51" fmla="*/ 12 h 36"/>
              <a:gd name="T52" fmla="*/ 6 w 14"/>
              <a:gd name="T53" fmla="*/ 12 h 36"/>
              <a:gd name="T54" fmla="*/ 6 w 14"/>
              <a:gd name="T55" fmla="*/ 30 h 36"/>
              <a:gd name="T56" fmla="*/ 6 w 14"/>
              <a:gd name="T57" fmla="*/ 30 h 36"/>
              <a:gd name="T58" fmla="*/ 8 w 14"/>
              <a:gd name="T59" fmla="*/ 32 h 36"/>
              <a:gd name="T60" fmla="*/ 8 w 14"/>
              <a:gd name="T61" fmla="*/ 32 h 36"/>
              <a:gd name="T62" fmla="*/ 10 w 14"/>
              <a:gd name="T63" fmla="*/ 32 h 36"/>
              <a:gd name="T64" fmla="*/ 10 w 14"/>
              <a:gd name="T65" fmla="*/ 32 h 36"/>
              <a:gd name="T66" fmla="*/ 12 w 14"/>
              <a:gd name="T67" fmla="*/ 32 h 36"/>
              <a:gd name="T68" fmla="*/ 12 w 14"/>
              <a:gd name="T69" fmla="*/ 32 h 36"/>
              <a:gd name="T70" fmla="*/ 14 w 14"/>
              <a:gd name="T71" fmla="*/ 32 h 36"/>
              <a:gd name="T72" fmla="*/ 14 w 14"/>
              <a:gd name="T73" fmla="*/ 34 h 36"/>
              <a:gd name="T74" fmla="*/ 14 w 14"/>
              <a:gd name="T75" fmla="*/ 3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" h="36">
                <a:moveTo>
                  <a:pt x="14" y="34"/>
                </a:move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2" y="36"/>
                </a:lnTo>
                <a:lnTo>
                  <a:pt x="12" y="36"/>
                </a:lnTo>
                <a:lnTo>
                  <a:pt x="10" y="36"/>
                </a:lnTo>
                <a:lnTo>
                  <a:pt x="10" y="36"/>
                </a:lnTo>
                <a:lnTo>
                  <a:pt x="8" y="36"/>
                </a:lnTo>
                <a:lnTo>
                  <a:pt x="8" y="36"/>
                </a:lnTo>
                <a:lnTo>
                  <a:pt x="6" y="36"/>
                </a:lnTo>
                <a:lnTo>
                  <a:pt x="6" y="36"/>
                </a:lnTo>
                <a:lnTo>
                  <a:pt x="4" y="34"/>
                </a:lnTo>
                <a:lnTo>
                  <a:pt x="4" y="34"/>
                </a:lnTo>
                <a:lnTo>
                  <a:pt x="4" y="32"/>
                </a:lnTo>
                <a:lnTo>
                  <a:pt x="4" y="32"/>
                </a:lnTo>
                <a:lnTo>
                  <a:pt x="4" y="30"/>
                </a:lnTo>
                <a:lnTo>
                  <a:pt x="4" y="12"/>
                </a:lnTo>
                <a:lnTo>
                  <a:pt x="0" y="12"/>
                </a:lnTo>
                <a:lnTo>
                  <a:pt x="0" y="10"/>
                </a:lnTo>
                <a:lnTo>
                  <a:pt x="4" y="10"/>
                </a:lnTo>
                <a:lnTo>
                  <a:pt x="4" y="0"/>
                </a:lnTo>
                <a:lnTo>
                  <a:pt x="6" y="0"/>
                </a:lnTo>
                <a:lnTo>
                  <a:pt x="6" y="10"/>
                </a:lnTo>
                <a:lnTo>
                  <a:pt x="12" y="10"/>
                </a:lnTo>
                <a:lnTo>
                  <a:pt x="12" y="12"/>
                </a:lnTo>
                <a:lnTo>
                  <a:pt x="6" y="12"/>
                </a:lnTo>
                <a:lnTo>
                  <a:pt x="6" y="30"/>
                </a:lnTo>
                <a:lnTo>
                  <a:pt x="6" y="30"/>
                </a:lnTo>
                <a:lnTo>
                  <a:pt x="8" y="32"/>
                </a:lnTo>
                <a:lnTo>
                  <a:pt x="8" y="32"/>
                </a:lnTo>
                <a:lnTo>
                  <a:pt x="10" y="32"/>
                </a:lnTo>
                <a:lnTo>
                  <a:pt x="10" y="32"/>
                </a:lnTo>
                <a:lnTo>
                  <a:pt x="12" y="32"/>
                </a:lnTo>
                <a:lnTo>
                  <a:pt x="12" y="32"/>
                </a:lnTo>
                <a:lnTo>
                  <a:pt x="14" y="32"/>
                </a:lnTo>
                <a:lnTo>
                  <a:pt x="14" y="34"/>
                </a:lnTo>
                <a:lnTo>
                  <a:pt x="14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4" name="Freeform 63"/>
          <p:cNvSpPr>
            <a:spLocks noEditPoints="1"/>
          </p:cNvSpPr>
          <p:nvPr/>
        </p:nvSpPr>
        <p:spPr bwMode="auto">
          <a:xfrm>
            <a:off x="6619696" y="3788959"/>
            <a:ext cx="41275" cy="44450"/>
          </a:xfrm>
          <a:custGeom>
            <a:avLst/>
            <a:gdLst>
              <a:gd name="T0" fmla="*/ 14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2 w 26"/>
              <a:gd name="T7" fmla="*/ 20 h 28"/>
              <a:gd name="T8" fmla="*/ 0 w 26"/>
              <a:gd name="T9" fmla="*/ 14 h 28"/>
              <a:gd name="T10" fmla="*/ 2 w 26"/>
              <a:gd name="T11" fmla="*/ 10 h 28"/>
              <a:gd name="T12" fmla="*/ 4 w 26"/>
              <a:gd name="T13" fmla="*/ 4 h 28"/>
              <a:gd name="T14" fmla="*/ 8 w 26"/>
              <a:gd name="T15" fmla="*/ 2 h 28"/>
              <a:gd name="T16" fmla="*/ 14 w 26"/>
              <a:gd name="T17" fmla="*/ 0 h 28"/>
              <a:gd name="T18" fmla="*/ 18 w 26"/>
              <a:gd name="T19" fmla="*/ 2 h 28"/>
              <a:gd name="T20" fmla="*/ 22 w 26"/>
              <a:gd name="T21" fmla="*/ 4 h 28"/>
              <a:gd name="T22" fmla="*/ 26 w 26"/>
              <a:gd name="T23" fmla="*/ 10 h 28"/>
              <a:gd name="T24" fmla="*/ 26 w 26"/>
              <a:gd name="T25" fmla="*/ 14 h 28"/>
              <a:gd name="T26" fmla="*/ 26 w 26"/>
              <a:gd name="T27" fmla="*/ 14 h 28"/>
              <a:gd name="T28" fmla="*/ 4 w 26"/>
              <a:gd name="T29" fmla="*/ 16 h 28"/>
              <a:gd name="T30" fmla="*/ 4 w 26"/>
              <a:gd name="T31" fmla="*/ 20 h 28"/>
              <a:gd name="T32" fmla="*/ 8 w 26"/>
              <a:gd name="T33" fmla="*/ 22 h 28"/>
              <a:gd name="T34" fmla="*/ 10 w 26"/>
              <a:gd name="T35" fmla="*/ 24 h 28"/>
              <a:gd name="T36" fmla="*/ 14 w 26"/>
              <a:gd name="T37" fmla="*/ 26 h 28"/>
              <a:gd name="T38" fmla="*/ 16 w 26"/>
              <a:gd name="T39" fmla="*/ 24 h 28"/>
              <a:gd name="T40" fmla="*/ 18 w 26"/>
              <a:gd name="T41" fmla="*/ 24 h 28"/>
              <a:gd name="T42" fmla="*/ 20 w 26"/>
              <a:gd name="T43" fmla="*/ 22 h 28"/>
              <a:gd name="T44" fmla="*/ 22 w 26"/>
              <a:gd name="T45" fmla="*/ 20 h 28"/>
              <a:gd name="T46" fmla="*/ 24 w 26"/>
              <a:gd name="T47" fmla="*/ 22 h 28"/>
              <a:gd name="T48" fmla="*/ 22 w 26"/>
              <a:gd name="T49" fmla="*/ 24 h 28"/>
              <a:gd name="T50" fmla="*/ 20 w 26"/>
              <a:gd name="T51" fmla="*/ 26 h 28"/>
              <a:gd name="T52" fmla="*/ 18 w 26"/>
              <a:gd name="T53" fmla="*/ 28 h 28"/>
              <a:gd name="T54" fmla="*/ 14 w 26"/>
              <a:gd name="T55" fmla="*/ 28 h 28"/>
              <a:gd name="T56" fmla="*/ 24 w 26"/>
              <a:gd name="T57" fmla="*/ 12 h 28"/>
              <a:gd name="T58" fmla="*/ 22 w 26"/>
              <a:gd name="T59" fmla="*/ 10 h 28"/>
              <a:gd name="T60" fmla="*/ 20 w 26"/>
              <a:gd name="T61" fmla="*/ 6 h 28"/>
              <a:gd name="T62" fmla="*/ 18 w 26"/>
              <a:gd name="T63" fmla="*/ 4 h 28"/>
              <a:gd name="T64" fmla="*/ 14 w 26"/>
              <a:gd name="T65" fmla="*/ 4 h 28"/>
              <a:gd name="T66" fmla="*/ 10 w 26"/>
              <a:gd name="T67" fmla="*/ 4 h 28"/>
              <a:gd name="T68" fmla="*/ 6 w 26"/>
              <a:gd name="T69" fmla="*/ 6 h 28"/>
              <a:gd name="T70" fmla="*/ 4 w 26"/>
              <a:gd name="T71" fmla="*/ 10 h 28"/>
              <a:gd name="T72" fmla="*/ 24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4" y="28"/>
                </a:moveTo>
                <a:lnTo>
                  <a:pt x="14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10"/>
                </a:lnTo>
                <a:lnTo>
                  <a:pt x="2" y="10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18" y="2"/>
                </a:lnTo>
                <a:lnTo>
                  <a:pt x="22" y="4"/>
                </a:lnTo>
                <a:lnTo>
                  <a:pt x="22" y="4"/>
                </a:lnTo>
                <a:lnTo>
                  <a:pt x="26" y="10"/>
                </a:lnTo>
                <a:lnTo>
                  <a:pt x="26" y="10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6"/>
                </a:lnTo>
                <a:lnTo>
                  <a:pt x="4" y="16"/>
                </a:lnTo>
                <a:lnTo>
                  <a:pt x="4" y="16"/>
                </a:lnTo>
                <a:lnTo>
                  <a:pt x="4" y="20"/>
                </a:lnTo>
                <a:lnTo>
                  <a:pt x="4" y="20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6"/>
                </a:lnTo>
                <a:lnTo>
                  <a:pt x="14" y="26"/>
                </a:lnTo>
                <a:lnTo>
                  <a:pt x="16" y="24"/>
                </a:lnTo>
                <a:lnTo>
                  <a:pt x="16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2"/>
                </a:lnTo>
                <a:lnTo>
                  <a:pt x="24" y="22"/>
                </a:lnTo>
                <a:lnTo>
                  <a:pt x="22" y="24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8" y="28"/>
                </a:lnTo>
                <a:lnTo>
                  <a:pt x="18" y="28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10"/>
                </a:lnTo>
                <a:lnTo>
                  <a:pt x="22" y="10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5" name="Freeform 64"/>
          <p:cNvSpPr/>
          <p:nvPr/>
        </p:nvSpPr>
        <p:spPr bwMode="auto">
          <a:xfrm>
            <a:off x="6667321" y="3788959"/>
            <a:ext cx="31750" cy="44450"/>
          </a:xfrm>
          <a:custGeom>
            <a:avLst/>
            <a:gdLst>
              <a:gd name="T0" fmla="*/ 10 w 20"/>
              <a:gd name="T1" fmla="*/ 28 h 28"/>
              <a:gd name="T2" fmla="*/ 4 w 20"/>
              <a:gd name="T3" fmla="*/ 26 h 28"/>
              <a:gd name="T4" fmla="*/ 0 w 20"/>
              <a:gd name="T5" fmla="*/ 22 h 28"/>
              <a:gd name="T6" fmla="*/ 6 w 20"/>
              <a:gd name="T7" fmla="*/ 24 h 28"/>
              <a:gd name="T8" fmla="*/ 10 w 20"/>
              <a:gd name="T9" fmla="*/ 26 h 28"/>
              <a:gd name="T10" fmla="*/ 16 w 20"/>
              <a:gd name="T11" fmla="*/ 24 h 28"/>
              <a:gd name="T12" fmla="*/ 18 w 20"/>
              <a:gd name="T13" fmla="*/ 20 h 28"/>
              <a:gd name="T14" fmla="*/ 16 w 20"/>
              <a:gd name="T15" fmla="*/ 18 h 28"/>
              <a:gd name="T16" fmla="*/ 16 w 20"/>
              <a:gd name="T17" fmla="*/ 18 h 28"/>
              <a:gd name="T18" fmla="*/ 12 w 20"/>
              <a:gd name="T19" fmla="*/ 16 h 28"/>
              <a:gd name="T20" fmla="*/ 10 w 20"/>
              <a:gd name="T21" fmla="*/ 16 h 28"/>
              <a:gd name="T22" fmla="*/ 6 w 20"/>
              <a:gd name="T23" fmla="*/ 14 h 28"/>
              <a:gd name="T24" fmla="*/ 2 w 20"/>
              <a:gd name="T25" fmla="*/ 14 h 28"/>
              <a:gd name="T26" fmla="*/ 2 w 20"/>
              <a:gd name="T27" fmla="*/ 12 h 28"/>
              <a:gd name="T28" fmla="*/ 0 w 20"/>
              <a:gd name="T29" fmla="*/ 8 h 28"/>
              <a:gd name="T30" fmla="*/ 2 w 20"/>
              <a:gd name="T31" fmla="*/ 6 h 28"/>
              <a:gd name="T32" fmla="*/ 4 w 20"/>
              <a:gd name="T33" fmla="*/ 2 h 28"/>
              <a:gd name="T34" fmla="*/ 6 w 20"/>
              <a:gd name="T35" fmla="*/ 2 h 28"/>
              <a:gd name="T36" fmla="*/ 10 w 20"/>
              <a:gd name="T37" fmla="*/ 0 h 28"/>
              <a:gd name="T38" fmla="*/ 16 w 20"/>
              <a:gd name="T39" fmla="*/ 2 h 28"/>
              <a:gd name="T40" fmla="*/ 20 w 20"/>
              <a:gd name="T41" fmla="*/ 4 h 28"/>
              <a:gd name="T42" fmla="*/ 18 w 20"/>
              <a:gd name="T43" fmla="*/ 6 h 28"/>
              <a:gd name="T44" fmla="*/ 14 w 20"/>
              <a:gd name="T45" fmla="*/ 4 h 28"/>
              <a:gd name="T46" fmla="*/ 10 w 20"/>
              <a:gd name="T47" fmla="*/ 4 h 28"/>
              <a:gd name="T48" fmla="*/ 8 w 20"/>
              <a:gd name="T49" fmla="*/ 4 h 28"/>
              <a:gd name="T50" fmla="*/ 6 w 20"/>
              <a:gd name="T51" fmla="*/ 4 h 28"/>
              <a:gd name="T52" fmla="*/ 4 w 20"/>
              <a:gd name="T53" fmla="*/ 6 h 28"/>
              <a:gd name="T54" fmla="*/ 4 w 20"/>
              <a:gd name="T55" fmla="*/ 8 h 28"/>
              <a:gd name="T56" fmla="*/ 4 w 20"/>
              <a:gd name="T57" fmla="*/ 10 h 28"/>
              <a:gd name="T58" fmla="*/ 6 w 20"/>
              <a:gd name="T59" fmla="*/ 12 h 28"/>
              <a:gd name="T60" fmla="*/ 8 w 20"/>
              <a:gd name="T61" fmla="*/ 12 h 28"/>
              <a:gd name="T62" fmla="*/ 10 w 20"/>
              <a:gd name="T63" fmla="*/ 12 h 28"/>
              <a:gd name="T64" fmla="*/ 14 w 20"/>
              <a:gd name="T65" fmla="*/ 14 h 28"/>
              <a:gd name="T66" fmla="*/ 18 w 20"/>
              <a:gd name="T67" fmla="*/ 16 h 28"/>
              <a:gd name="T68" fmla="*/ 20 w 20"/>
              <a:gd name="T69" fmla="*/ 18 h 28"/>
              <a:gd name="T70" fmla="*/ 20 w 20"/>
              <a:gd name="T71" fmla="*/ 20 h 28"/>
              <a:gd name="T72" fmla="*/ 18 w 20"/>
              <a:gd name="T73" fmla="*/ 26 h 28"/>
              <a:gd name="T74" fmla="*/ 14 w 20"/>
              <a:gd name="T75" fmla="*/ 28 h 28"/>
              <a:gd name="T76" fmla="*/ 10 w 20"/>
              <a:gd name="T7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" h="28">
                <a:moveTo>
                  <a:pt x="10" y="28"/>
                </a:moveTo>
                <a:lnTo>
                  <a:pt x="10" y="28"/>
                </a:lnTo>
                <a:lnTo>
                  <a:pt x="4" y="26"/>
                </a:lnTo>
                <a:lnTo>
                  <a:pt x="4" y="26"/>
                </a:lnTo>
                <a:lnTo>
                  <a:pt x="0" y="24"/>
                </a:lnTo>
                <a:lnTo>
                  <a:pt x="0" y="22"/>
                </a:lnTo>
                <a:lnTo>
                  <a:pt x="0" y="22"/>
                </a:lnTo>
                <a:lnTo>
                  <a:pt x="6" y="24"/>
                </a:lnTo>
                <a:lnTo>
                  <a:pt x="6" y="24"/>
                </a:lnTo>
                <a:lnTo>
                  <a:pt x="10" y="26"/>
                </a:lnTo>
                <a:lnTo>
                  <a:pt x="10" y="26"/>
                </a:lnTo>
                <a:lnTo>
                  <a:pt x="16" y="24"/>
                </a:lnTo>
                <a:lnTo>
                  <a:pt x="16" y="24"/>
                </a:lnTo>
                <a:lnTo>
                  <a:pt x="18" y="20"/>
                </a:lnTo>
                <a:lnTo>
                  <a:pt x="18" y="20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2" y="16"/>
                </a:lnTo>
                <a:lnTo>
                  <a:pt x="12" y="16"/>
                </a:lnTo>
                <a:lnTo>
                  <a:pt x="10" y="16"/>
                </a:lnTo>
                <a:lnTo>
                  <a:pt x="10" y="16"/>
                </a:lnTo>
                <a:lnTo>
                  <a:pt x="6" y="14"/>
                </a:lnTo>
                <a:lnTo>
                  <a:pt x="6" y="14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2" y="12"/>
                </a:lnTo>
                <a:lnTo>
                  <a:pt x="0" y="8"/>
                </a:lnTo>
                <a:lnTo>
                  <a:pt x="0" y="8"/>
                </a:lnTo>
                <a:lnTo>
                  <a:pt x="2" y="6"/>
                </a:lnTo>
                <a:lnTo>
                  <a:pt x="2" y="6"/>
                </a:lnTo>
                <a:lnTo>
                  <a:pt x="4" y="2"/>
                </a:lnTo>
                <a:lnTo>
                  <a:pt x="4" y="2"/>
                </a:lnTo>
                <a:lnTo>
                  <a:pt x="6" y="2"/>
                </a:lnTo>
                <a:lnTo>
                  <a:pt x="6" y="2"/>
                </a:lnTo>
                <a:lnTo>
                  <a:pt x="10" y="0"/>
                </a:lnTo>
                <a:lnTo>
                  <a:pt x="10" y="0"/>
                </a:lnTo>
                <a:lnTo>
                  <a:pt x="16" y="2"/>
                </a:lnTo>
                <a:lnTo>
                  <a:pt x="16" y="2"/>
                </a:lnTo>
                <a:lnTo>
                  <a:pt x="20" y="4"/>
                </a:lnTo>
                <a:lnTo>
                  <a:pt x="18" y="6"/>
                </a:lnTo>
                <a:lnTo>
                  <a:pt x="18" y="6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6" y="4"/>
                </a:lnTo>
                <a:lnTo>
                  <a:pt x="6" y="4"/>
                </a:lnTo>
                <a:lnTo>
                  <a:pt x="4" y="6"/>
                </a:lnTo>
                <a:lnTo>
                  <a:pt x="4" y="6"/>
                </a:lnTo>
                <a:lnTo>
                  <a:pt x="4" y="8"/>
                </a:lnTo>
                <a:lnTo>
                  <a:pt x="4" y="8"/>
                </a:lnTo>
                <a:lnTo>
                  <a:pt x="4" y="10"/>
                </a:lnTo>
                <a:lnTo>
                  <a:pt x="4" y="10"/>
                </a:lnTo>
                <a:lnTo>
                  <a:pt x="6" y="12"/>
                </a:lnTo>
                <a:lnTo>
                  <a:pt x="6" y="12"/>
                </a:lnTo>
                <a:lnTo>
                  <a:pt x="8" y="12"/>
                </a:lnTo>
                <a:lnTo>
                  <a:pt x="8" y="12"/>
                </a:lnTo>
                <a:lnTo>
                  <a:pt x="10" y="12"/>
                </a:lnTo>
                <a:lnTo>
                  <a:pt x="10" y="12"/>
                </a:lnTo>
                <a:lnTo>
                  <a:pt x="14" y="14"/>
                </a:lnTo>
                <a:lnTo>
                  <a:pt x="14" y="14"/>
                </a:lnTo>
                <a:lnTo>
                  <a:pt x="18" y="16"/>
                </a:lnTo>
                <a:lnTo>
                  <a:pt x="18" y="16"/>
                </a:lnTo>
                <a:lnTo>
                  <a:pt x="20" y="18"/>
                </a:lnTo>
                <a:lnTo>
                  <a:pt x="20" y="18"/>
                </a:lnTo>
                <a:lnTo>
                  <a:pt x="20" y="20"/>
                </a:lnTo>
                <a:lnTo>
                  <a:pt x="20" y="20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8"/>
                </a:lnTo>
                <a:lnTo>
                  <a:pt x="10" y="28"/>
                </a:lnTo>
                <a:lnTo>
                  <a:pt x="1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6" name="Freeform 65"/>
          <p:cNvSpPr>
            <a:spLocks noEditPoints="1"/>
          </p:cNvSpPr>
          <p:nvPr/>
        </p:nvSpPr>
        <p:spPr bwMode="auto">
          <a:xfrm>
            <a:off x="6705421" y="3788959"/>
            <a:ext cx="41275" cy="60325"/>
          </a:xfrm>
          <a:custGeom>
            <a:avLst/>
            <a:gdLst>
              <a:gd name="T0" fmla="*/ 12 w 26"/>
              <a:gd name="T1" fmla="*/ 28 h 38"/>
              <a:gd name="T2" fmla="*/ 8 w 26"/>
              <a:gd name="T3" fmla="*/ 26 h 38"/>
              <a:gd name="T4" fmla="*/ 4 w 26"/>
              <a:gd name="T5" fmla="*/ 24 h 38"/>
              <a:gd name="T6" fmla="*/ 2 w 26"/>
              <a:gd name="T7" fmla="*/ 20 h 38"/>
              <a:gd name="T8" fmla="*/ 0 w 26"/>
              <a:gd name="T9" fmla="*/ 14 h 38"/>
              <a:gd name="T10" fmla="*/ 2 w 26"/>
              <a:gd name="T11" fmla="*/ 10 h 38"/>
              <a:gd name="T12" fmla="*/ 4 w 26"/>
              <a:gd name="T13" fmla="*/ 4 h 38"/>
              <a:gd name="T14" fmla="*/ 8 w 26"/>
              <a:gd name="T15" fmla="*/ 2 h 38"/>
              <a:gd name="T16" fmla="*/ 12 w 26"/>
              <a:gd name="T17" fmla="*/ 0 h 38"/>
              <a:gd name="T18" fmla="*/ 16 w 26"/>
              <a:gd name="T19" fmla="*/ 2 h 38"/>
              <a:gd name="T20" fmla="*/ 18 w 26"/>
              <a:gd name="T21" fmla="*/ 2 h 38"/>
              <a:gd name="T22" fmla="*/ 20 w 26"/>
              <a:gd name="T23" fmla="*/ 4 h 38"/>
              <a:gd name="T24" fmla="*/ 22 w 26"/>
              <a:gd name="T25" fmla="*/ 2 h 38"/>
              <a:gd name="T26" fmla="*/ 26 w 26"/>
              <a:gd name="T27" fmla="*/ 34 h 38"/>
              <a:gd name="T28" fmla="*/ 26 w 26"/>
              <a:gd name="T29" fmla="*/ 34 h 38"/>
              <a:gd name="T30" fmla="*/ 26 w 26"/>
              <a:gd name="T31" fmla="*/ 38 h 38"/>
              <a:gd name="T32" fmla="*/ 26 w 26"/>
              <a:gd name="T33" fmla="*/ 38 h 38"/>
              <a:gd name="T34" fmla="*/ 24 w 26"/>
              <a:gd name="T35" fmla="*/ 38 h 38"/>
              <a:gd name="T36" fmla="*/ 22 w 26"/>
              <a:gd name="T37" fmla="*/ 38 h 38"/>
              <a:gd name="T38" fmla="*/ 22 w 26"/>
              <a:gd name="T39" fmla="*/ 22 h 38"/>
              <a:gd name="T40" fmla="*/ 18 w 26"/>
              <a:gd name="T41" fmla="*/ 26 h 38"/>
              <a:gd name="T42" fmla="*/ 12 w 26"/>
              <a:gd name="T43" fmla="*/ 28 h 38"/>
              <a:gd name="T44" fmla="*/ 14 w 26"/>
              <a:gd name="T45" fmla="*/ 24 h 38"/>
              <a:gd name="T46" fmla="*/ 16 w 26"/>
              <a:gd name="T47" fmla="*/ 24 h 38"/>
              <a:gd name="T48" fmla="*/ 18 w 26"/>
              <a:gd name="T49" fmla="*/ 24 h 38"/>
              <a:gd name="T50" fmla="*/ 20 w 26"/>
              <a:gd name="T51" fmla="*/ 22 h 38"/>
              <a:gd name="T52" fmla="*/ 22 w 26"/>
              <a:gd name="T53" fmla="*/ 18 h 38"/>
              <a:gd name="T54" fmla="*/ 22 w 26"/>
              <a:gd name="T55" fmla="*/ 10 h 38"/>
              <a:gd name="T56" fmla="*/ 20 w 26"/>
              <a:gd name="T57" fmla="*/ 8 h 38"/>
              <a:gd name="T58" fmla="*/ 18 w 26"/>
              <a:gd name="T59" fmla="*/ 6 h 38"/>
              <a:gd name="T60" fmla="*/ 16 w 26"/>
              <a:gd name="T61" fmla="*/ 4 h 38"/>
              <a:gd name="T62" fmla="*/ 14 w 26"/>
              <a:gd name="T63" fmla="*/ 4 h 38"/>
              <a:gd name="T64" fmla="*/ 10 w 26"/>
              <a:gd name="T65" fmla="*/ 4 h 38"/>
              <a:gd name="T66" fmla="*/ 6 w 26"/>
              <a:gd name="T67" fmla="*/ 8 h 38"/>
              <a:gd name="T68" fmla="*/ 4 w 26"/>
              <a:gd name="T69" fmla="*/ 10 h 38"/>
              <a:gd name="T70" fmla="*/ 4 w 26"/>
              <a:gd name="T71" fmla="*/ 14 h 38"/>
              <a:gd name="T72" fmla="*/ 4 w 26"/>
              <a:gd name="T73" fmla="*/ 18 h 38"/>
              <a:gd name="T74" fmla="*/ 6 w 26"/>
              <a:gd name="T75" fmla="*/ 22 h 38"/>
              <a:gd name="T76" fmla="*/ 10 w 26"/>
              <a:gd name="T77" fmla="*/ 24 h 38"/>
              <a:gd name="T78" fmla="*/ 14 w 26"/>
              <a:gd name="T79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" h="38">
                <a:moveTo>
                  <a:pt x="12" y="28"/>
                </a:moveTo>
                <a:lnTo>
                  <a:pt x="12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10"/>
                </a:lnTo>
                <a:lnTo>
                  <a:pt x="2" y="10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16" y="2"/>
                </a:lnTo>
                <a:lnTo>
                  <a:pt x="16" y="2"/>
                </a:lnTo>
                <a:lnTo>
                  <a:pt x="18" y="2"/>
                </a:lnTo>
                <a:lnTo>
                  <a:pt x="18" y="2"/>
                </a:lnTo>
                <a:lnTo>
                  <a:pt x="20" y="4"/>
                </a:lnTo>
                <a:lnTo>
                  <a:pt x="20" y="4"/>
                </a:lnTo>
                <a:lnTo>
                  <a:pt x="22" y="6"/>
                </a:lnTo>
                <a:lnTo>
                  <a:pt x="22" y="2"/>
                </a:lnTo>
                <a:lnTo>
                  <a:pt x="26" y="2"/>
                </a:lnTo>
                <a:lnTo>
                  <a:pt x="26" y="34"/>
                </a:lnTo>
                <a:lnTo>
                  <a:pt x="26" y="34"/>
                </a:lnTo>
                <a:lnTo>
                  <a:pt x="26" y="34"/>
                </a:lnTo>
                <a:lnTo>
                  <a:pt x="26" y="38"/>
                </a:lnTo>
                <a:lnTo>
                  <a:pt x="26" y="38"/>
                </a:lnTo>
                <a:lnTo>
                  <a:pt x="26" y="38"/>
                </a:lnTo>
                <a:lnTo>
                  <a:pt x="26" y="38"/>
                </a:lnTo>
                <a:lnTo>
                  <a:pt x="24" y="38"/>
                </a:lnTo>
                <a:lnTo>
                  <a:pt x="24" y="38"/>
                </a:lnTo>
                <a:lnTo>
                  <a:pt x="22" y="38"/>
                </a:lnTo>
                <a:lnTo>
                  <a:pt x="22" y="38"/>
                </a:lnTo>
                <a:lnTo>
                  <a:pt x="22" y="34"/>
                </a:lnTo>
                <a:lnTo>
                  <a:pt x="22" y="22"/>
                </a:lnTo>
                <a:lnTo>
                  <a:pt x="22" y="22"/>
                </a:lnTo>
                <a:lnTo>
                  <a:pt x="18" y="26"/>
                </a:lnTo>
                <a:lnTo>
                  <a:pt x="18" y="26"/>
                </a:lnTo>
                <a:lnTo>
                  <a:pt x="12" y="28"/>
                </a:lnTo>
                <a:lnTo>
                  <a:pt x="12" y="28"/>
                </a:lnTo>
                <a:close/>
                <a:moveTo>
                  <a:pt x="14" y="24"/>
                </a:move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2" y="18"/>
                </a:lnTo>
                <a:lnTo>
                  <a:pt x="22" y="10"/>
                </a:lnTo>
                <a:lnTo>
                  <a:pt x="22" y="10"/>
                </a:lnTo>
                <a:lnTo>
                  <a:pt x="20" y="8"/>
                </a:lnTo>
                <a:lnTo>
                  <a:pt x="20" y="8"/>
                </a:lnTo>
                <a:lnTo>
                  <a:pt x="18" y="6"/>
                </a:lnTo>
                <a:lnTo>
                  <a:pt x="18" y="6"/>
                </a:lnTo>
                <a:lnTo>
                  <a:pt x="16" y="4"/>
                </a:lnTo>
                <a:lnTo>
                  <a:pt x="16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6" y="8"/>
                </a:lnTo>
                <a:lnTo>
                  <a:pt x="6" y="8"/>
                </a:lnTo>
                <a:lnTo>
                  <a:pt x="4" y="10"/>
                </a:lnTo>
                <a:lnTo>
                  <a:pt x="4" y="10"/>
                </a:lnTo>
                <a:lnTo>
                  <a:pt x="4" y="14"/>
                </a:ln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6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7" name="Freeform 66"/>
          <p:cNvSpPr/>
          <p:nvPr/>
        </p:nvSpPr>
        <p:spPr bwMode="auto">
          <a:xfrm>
            <a:off x="6756221" y="3792134"/>
            <a:ext cx="38100" cy="41275"/>
          </a:xfrm>
          <a:custGeom>
            <a:avLst/>
            <a:gdLst>
              <a:gd name="T0" fmla="*/ 10 w 24"/>
              <a:gd name="T1" fmla="*/ 26 h 26"/>
              <a:gd name="T2" fmla="*/ 10 w 24"/>
              <a:gd name="T3" fmla="*/ 26 h 26"/>
              <a:gd name="T4" fmla="*/ 6 w 24"/>
              <a:gd name="T5" fmla="*/ 26 h 26"/>
              <a:gd name="T6" fmla="*/ 2 w 24"/>
              <a:gd name="T7" fmla="*/ 24 h 26"/>
              <a:gd name="T8" fmla="*/ 2 w 24"/>
              <a:gd name="T9" fmla="*/ 24 h 26"/>
              <a:gd name="T10" fmla="*/ 2 w 24"/>
              <a:gd name="T11" fmla="*/ 20 h 26"/>
              <a:gd name="T12" fmla="*/ 0 w 24"/>
              <a:gd name="T13" fmla="*/ 14 h 26"/>
              <a:gd name="T14" fmla="*/ 0 w 24"/>
              <a:gd name="T15" fmla="*/ 0 h 26"/>
              <a:gd name="T16" fmla="*/ 4 w 24"/>
              <a:gd name="T17" fmla="*/ 0 h 26"/>
              <a:gd name="T18" fmla="*/ 4 w 24"/>
              <a:gd name="T19" fmla="*/ 14 h 26"/>
              <a:gd name="T20" fmla="*/ 4 w 24"/>
              <a:gd name="T21" fmla="*/ 14 h 26"/>
              <a:gd name="T22" fmla="*/ 6 w 24"/>
              <a:gd name="T23" fmla="*/ 20 h 26"/>
              <a:gd name="T24" fmla="*/ 8 w 24"/>
              <a:gd name="T25" fmla="*/ 22 h 26"/>
              <a:gd name="T26" fmla="*/ 10 w 24"/>
              <a:gd name="T27" fmla="*/ 22 h 26"/>
              <a:gd name="T28" fmla="*/ 10 w 24"/>
              <a:gd name="T29" fmla="*/ 22 h 26"/>
              <a:gd name="T30" fmla="*/ 14 w 24"/>
              <a:gd name="T31" fmla="*/ 22 h 26"/>
              <a:gd name="T32" fmla="*/ 14 w 24"/>
              <a:gd name="T33" fmla="*/ 22 h 26"/>
              <a:gd name="T34" fmla="*/ 16 w 24"/>
              <a:gd name="T35" fmla="*/ 20 h 26"/>
              <a:gd name="T36" fmla="*/ 16 w 24"/>
              <a:gd name="T37" fmla="*/ 20 h 26"/>
              <a:gd name="T38" fmla="*/ 18 w 24"/>
              <a:gd name="T39" fmla="*/ 18 h 26"/>
              <a:gd name="T40" fmla="*/ 18 w 24"/>
              <a:gd name="T41" fmla="*/ 18 h 26"/>
              <a:gd name="T42" fmla="*/ 20 w 24"/>
              <a:gd name="T43" fmla="*/ 16 h 26"/>
              <a:gd name="T44" fmla="*/ 20 w 24"/>
              <a:gd name="T45" fmla="*/ 0 h 26"/>
              <a:gd name="T46" fmla="*/ 24 w 24"/>
              <a:gd name="T47" fmla="*/ 0 h 26"/>
              <a:gd name="T48" fmla="*/ 24 w 24"/>
              <a:gd name="T49" fmla="*/ 20 h 26"/>
              <a:gd name="T50" fmla="*/ 24 w 24"/>
              <a:gd name="T51" fmla="*/ 20 h 26"/>
              <a:gd name="T52" fmla="*/ 24 w 24"/>
              <a:gd name="T53" fmla="*/ 22 h 26"/>
              <a:gd name="T54" fmla="*/ 24 w 24"/>
              <a:gd name="T55" fmla="*/ 26 h 26"/>
              <a:gd name="T56" fmla="*/ 24 w 24"/>
              <a:gd name="T57" fmla="*/ 26 h 26"/>
              <a:gd name="T58" fmla="*/ 24 w 24"/>
              <a:gd name="T59" fmla="*/ 26 h 26"/>
              <a:gd name="T60" fmla="*/ 24 w 24"/>
              <a:gd name="T61" fmla="*/ 26 h 26"/>
              <a:gd name="T62" fmla="*/ 22 w 24"/>
              <a:gd name="T63" fmla="*/ 26 h 26"/>
              <a:gd name="T64" fmla="*/ 22 w 24"/>
              <a:gd name="T65" fmla="*/ 26 h 26"/>
              <a:gd name="T66" fmla="*/ 20 w 24"/>
              <a:gd name="T67" fmla="*/ 24 h 26"/>
              <a:gd name="T68" fmla="*/ 20 w 24"/>
              <a:gd name="T69" fmla="*/ 24 h 26"/>
              <a:gd name="T70" fmla="*/ 20 w 24"/>
              <a:gd name="T71" fmla="*/ 22 h 26"/>
              <a:gd name="T72" fmla="*/ 20 w 24"/>
              <a:gd name="T73" fmla="*/ 20 h 26"/>
              <a:gd name="T74" fmla="*/ 20 w 24"/>
              <a:gd name="T75" fmla="*/ 20 h 26"/>
              <a:gd name="T76" fmla="*/ 16 w 24"/>
              <a:gd name="T77" fmla="*/ 24 h 26"/>
              <a:gd name="T78" fmla="*/ 16 w 24"/>
              <a:gd name="T79" fmla="*/ 24 h 26"/>
              <a:gd name="T80" fmla="*/ 10 w 24"/>
              <a:gd name="T81" fmla="*/ 26 h 26"/>
              <a:gd name="T82" fmla="*/ 10 w 24"/>
              <a:gd name="T8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6">
                <a:moveTo>
                  <a:pt x="10" y="26"/>
                </a:moveTo>
                <a:lnTo>
                  <a:pt x="10" y="26"/>
                </a:lnTo>
                <a:lnTo>
                  <a:pt x="6" y="26"/>
                </a:lnTo>
                <a:lnTo>
                  <a:pt x="2" y="24"/>
                </a:lnTo>
                <a:lnTo>
                  <a:pt x="2" y="24"/>
                </a:lnTo>
                <a:lnTo>
                  <a:pt x="2" y="20"/>
                </a:lnTo>
                <a:lnTo>
                  <a:pt x="0" y="14"/>
                </a:lnTo>
                <a:lnTo>
                  <a:pt x="0" y="0"/>
                </a:lnTo>
                <a:lnTo>
                  <a:pt x="4" y="0"/>
                </a:lnTo>
                <a:lnTo>
                  <a:pt x="4" y="14"/>
                </a:lnTo>
                <a:lnTo>
                  <a:pt x="4" y="14"/>
                </a:lnTo>
                <a:lnTo>
                  <a:pt x="6" y="20"/>
                </a:lnTo>
                <a:lnTo>
                  <a:pt x="8" y="22"/>
                </a:lnTo>
                <a:lnTo>
                  <a:pt x="10" y="22"/>
                </a:lnTo>
                <a:lnTo>
                  <a:pt x="10" y="22"/>
                </a:lnTo>
                <a:lnTo>
                  <a:pt x="14" y="22"/>
                </a:lnTo>
                <a:lnTo>
                  <a:pt x="14" y="22"/>
                </a:lnTo>
                <a:lnTo>
                  <a:pt x="16" y="20"/>
                </a:lnTo>
                <a:lnTo>
                  <a:pt x="16" y="20"/>
                </a:lnTo>
                <a:lnTo>
                  <a:pt x="18" y="18"/>
                </a:lnTo>
                <a:lnTo>
                  <a:pt x="18" y="18"/>
                </a:lnTo>
                <a:lnTo>
                  <a:pt x="20" y="16"/>
                </a:lnTo>
                <a:lnTo>
                  <a:pt x="20" y="0"/>
                </a:lnTo>
                <a:lnTo>
                  <a:pt x="24" y="0"/>
                </a:lnTo>
                <a:lnTo>
                  <a:pt x="24" y="20"/>
                </a:lnTo>
                <a:lnTo>
                  <a:pt x="24" y="20"/>
                </a:lnTo>
                <a:lnTo>
                  <a:pt x="24" y="22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2" y="26"/>
                </a:lnTo>
                <a:lnTo>
                  <a:pt x="22" y="26"/>
                </a:lnTo>
                <a:lnTo>
                  <a:pt x="20" y="24"/>
                </a:lnTo>
                <a:lnTo>
                  <a:pt x="20" y="24"/>
                </a:lnTo>
                <a:lnTo>
                  <a:pt x="20" y="22"/>
                </a:lnTo>
                <a:lnTo>
                  <a:pt x="20" y="20"/>
                </a:lnTo>
                <a:lnTo>
                  <a:pt x="20" y="20"/>
                </a:lnTo>
                <a:lnTo>
                  <a:pt x="16" y="24"/>
                </a:lnTo>
                <a:lnTo>
                  <a:pt x="16" y="24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8" name="Freeform 67"/>
          <p:cNvSpPr>
            <a:spLocks noEditPoints="1"/>
          </p:cNvSpPr>
          <p:nvPr/>
        </p:nvSpPr>
        <p:spPr bwMode="auto">
          <a:xfrm>
            <a:off x="6800671" y="3788959"/>
            <a:ext cx="41275" cy="44450"/>
          </a:xfrm>
          <a:custGeom>
            <a:avLst/>
            <a:gdLst>
              <a:gd name="T0" fmla="*/ 14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2 w 26"/>
              <a:gd name="T7" fmla="*/ 20 h 28"/>
              <a:gd name="T8" fmla="*/ 0 w 26"/>
              <a:gd name="T9" fmla="*/ 14 h 28"/>
              <a:gd name="T10" fmla="*/ 2 w 26"/>
              <a:gd name="T11" fmla="*/ 10 h 28"/>
              <a:gd name="T12" fmla="*/ 4 w 26"/>
              <a:gd name="T13" fmla="*/ 4 h 28"/>
              <a:gd name="T14" fmla="*/ 8 w 26"/>
              <a:gd name="T15" fmla="*/ 2 h 28"/>
              <a:gd name="T16" fmla="*/ 14 w 26"/>
              <a:gd name="T17" fmla="*/ 0 h 28"/>
              <a:gd name="T18" fmla="*/ 20 w 26"/>
              <a:gd name="T19" fmla="*/ 2 h 28"/>
              <a:gd name="T20" fmla="*/ 24 w 26"/>
              <a:gd name="T21" fmla="*/ 4 h 28"/>
              <a:gd name="T22" fmla="*/ 26 w 26"/>
              <a:gd name="T23" fmla="*/ 10 h 28"/>
              <a:gd name="T24" fmla="*/ 26 w 26"/>
              <a:gd name="T25" fmla="*/ 14 h 28"/>
              <a:gd name="T26" fmla="*/ 26 w 26"/>
              <a:gd name="T27" fmla="*/ 14 h 28"/>
              <a:gd name="T28" fmla="*/ 4 w 26"/>
              <a:gd name="T29" fmla="*/ 16 h 28"/>
              <a:gd name="T30" fmla="*/ 6 w 26"/>
              <a:gd name="T31" fmla="*/ 20 h 28"/>
              <a:gd name="T32" fmla="*/ 8 w 26"/>
              <a:gd name="T33" fmla="*/ 22 h 28"/>
              <a:gd name="T34" fmla="*/ 10 w 26"/>
              <a:gd name="T35" fmla="*/ 24 h 28"/>
              <a:gd name="T36" fmla="*/ 14 w 26"/>
              <a:gd name="T37" fmla="*/ 26 h 28"/>
              <a:gd name="T38" fmla="*/ 16 w 26"/>
              <a:gd name="T39" fmla="*/ 24 h 28"/>
              <a:gd name="T40" fmla="*/ 20 w 26"/>
              <a:gd name="T41" fmla="*/ 24 h 28"/>
              <a:gd name="T42" fmla="*/ 20 w 26"/>
              <a:gd name="T43" fmla="*/ 22 h 28"/>
              <a:gd name="T44" fmla="*/ 22 w 26"/>
              <a:gd name="T45" fmla="*/ 20 h 28"/>
              <a:gd name="T46" fmla="*/ 26 w 26"/>
              <a:gd name="T47" fmla="*/ 22 h 28"/>
              <a:gd name="T48" fmla="*/ 24 w 26"/>
              <a:gd name="T49" fmla="*/ 24 h 28"/>
              <a:gd name="T50" fmla="*/ 20 w 26"/>
              <a:gd name="T51" fmla="*/ 26 h 28"/>
              <a:gd name="T52" fmla="*/ 18 w 26"/>
              <a:gd name="T53" fmla="*/ 28 h 28"/>
              <a:gd name="T54" fmla="*/ 14 w 26"/>
              <a:gd name="T55" fmla="*/ 28 h 28"/>
              <a:gd name="T56" fmla="*/ 24 w 26"/>
              <a:gd name="T57" fmla="*/ 12 h 28"/>
              <a:gd name="T58" fmla="*/ 22 w 26"/>
              <a:gd name="T59" fmla="*/ 10 h 28"/>
              <a:gd name="T60" fmla="*/ 20 w 26"/>
              <a:gd name="T61" fmla="*/ 6 h 28"/>
              <a:gd name="T62" fmla="*/ 18 w 26"/>
              <a:gd name="T63" fmla="*/ 4 h 28"/>
              <a:gd name="T64" fmla="*/ 14 w 26"/>
              <a:gd name="T65" fmla="*/ 4 h 28"/>
              <a:gd name="T66" fmla="*/ 10 w 26"/>
              <a:gd name="T67" fmla="*/ 4 h 28"/>
              <a:gd name="T68" fmla="*/ 8 w 26"/>
              <a:gd name="T69" fmla="*/ 6 h 28"/>
              <a:gd name="T70" fmla="*/ 6 w 26"/>
              <a:gd name="T71" fmla="*/ 10 h 28"/>
              <a:gd name="T72" fmla="*/ 24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4" y="28"/>
                </a:moveTo>
                <a:lnTo>
                  <a:pt x="14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10"/>
                </a:lnTo>
                <a:lnTo>
                  <a:pt x="2" y="10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20" y="2"/>
                </a:lnTo>
                <a:lnTo>
                  <a:pt x="20" y="2"/>
                </a:lnTo>
                <a:lnTo>
                  <a:pt x="24" y="4"/>
                </a:lnTo>
                <a:lnTo>
                  <a:pt x="24" y="4"/>
                </a:lnTo>
                <a:lnTo>
                  <a:pt x="26" y="10"/>
                </a:lnTo>
                <a:lnTo>
                  <a:pt x="26" y="10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6"/>
                </a:lnTo>
                <a:lnTo>
                  <a:pt x="4" y="16"/>
                </a:lnTo>
                <a:lnTo>
                  <a:pt x="4" y="16"/>
                </a:lnTo>
                <a:lnTo>
                  <a:pt x="6" y="20"/>
                </a:lnTo>
                <a:lnTo>
                  <a:pt x="6" y="20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6"/>
                </a:lnTo>
                <a:lnTo>
                  <a:pt x="14" y="26"/>
                </a:lnTo>
                <a:lnTo>
                  <a:pt x="16" y="24"/>
                </a:lnTo>
                <a:lnTo>
                  <a:pt x="16" y="24"/>
                </a:lnTo>
                <a:lnTo>
                  <a:pt x="20" y="24"/>
                </a:lnTo>
                <a:lnTo>
                  <a:pt x="20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6" y="22"/>
                </a:lnTo>
                <a:lnTo>
                  <a:pt x="26" y="22"/>
                </a:lnTo>
                <a:lnTo>
                  <a:pt x="24" y="24"/>
                </a:lnTo>
                <a:lnTo>
                  <a:pt x="24" y="24"/>
                </a:lnTo>
                <a:lnTo>
                  <a:pt x="20" y="26"/>
                </a:lnTo>
                <a:lnTo>
                  <a:pt x="20" y="26"/>
                </a:lnTo>
                <a:lnTo>
                  <a:pt x="18" y="28"/>
                </a:lnTo>
                <a:lnTo>
                  <a:pt x="18" y="28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10"/>
                </a:lnTo>
                <a:lnTo>
                  <a:pt x="22" y="10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8" y="6"/>
                </a:lnTo>
                <a:lnTo>
                  <a:pt x="8" y="6"/>
                </a:lnTo>
                <a:lnTo>
                  <a:pt x="6" y="10"/>
                </a:lnTo>
                <a:lnTo>
                  <a:pt x="6" y="10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9" name="Freeform 68"/>
          <p:cNvSpPr>
            <a:spLocks noEditPoints="1"/>
          </p:cNvSpPr>
          <p:nvPr/>
        </p:nvSpPr>
        <p:spPr bwMode="auto">
          <a:xfrm>
            <a:off x="6362521" y="3884209"/>
            <a:ext cx="41275" cy="41275"/>
          </a:xfrm>
          <a:custGeom>
            <a:avLst/>
            <a:gdLst>
              <a:gd name="T0" fmla="*/ 14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2 w 26"/>
              <a:gd name="T7" fmla="*/ 18 h 26"/>
              <a:gd name="T8" fmla="*/ 0 w 26"/>
              <a:gd name="T9" fmla="*/ 14 h 26"/>
              <a:gd name="T10" fmla="*/ 2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4 w 26"/>
              <a:gd name="T17" fmla="*/ 0 h 26"/>
              <a:gd name="T18" fmla="*/ 18 w 26"/>
              <a:gd name="T19" fmla="*/ 0 h 26"/>
              <a:gd name="T20" fmla="*/ 22 w 26"/>
              <a:gd name="T21" fmla="*/ 4 h 26"/>
              <a:gd name="T22" fmla="*/ 26 w 26"/>
              <a:gd name="T23" fmla="*/ 8 h 26"/>
              <a:gd name="T24" fmla="*/ 26 w 26"/>
              <a:gd name="T25" fmla="*/ 14 h 26"/>
              <a:gd name="T26" fmla="*/ 26 w 26"/>
              <a:gd name="T27" fmla="*/ 14 h 26"/>
              <a:gd name="T28" fmla="*/ 4 w 26"/>
              <a:gd name="T29" fmla="*/ 14 h 26"/>
              <a:gd name="T30" fmla="*/ 4 w 26"/>
              <a:gd name="T31" fmla="*/ 18 h 26"/>
              <a:gd name="T32" fmla="*/ 6 w 26"/>
              <a:gd name="T33" fmla="*/ 22 h 26"/>
              <a:gd name="T34" fmla="*/ 10 w 26"/>
              <a:gd name="T35" fmla="*/ 24 h 26"/>
              <a:gd name="T36" fmla="*/ 14 w 26"/>
              <a:gd name="T37" fmla="*/ 24 h 26"/>
              <a:gd name="T38" fmla="*/ 16 w 26"/>
              <a:gd name="T39" fmla="*/ 24 h 26"/>
              <a:gd name="T40" fmla="*/ 18 w 26"/>
              <a:gd name="T41" fmla="*/ 22 h 26"/>
              <a:gd name="T42" fmla="*/ 20 w 26"/>
              <a:gd name="T43" fmla="*/ 22 h 26"/>
              <a:gd name="T44" fmla="*/ 22 w 26"/>
              <a:gd name="T45" fmla="*/ 20 h 26"/>
              <a:gd name="T46" fmla="*/ 24 w 26"/>
              <a:gd name="T47" fmla="*/ 20 h 26"/>
              <a:gd name="T48" fmla="*/ 22 w 26"/>
              <a:gd name="T49" fmla="*/ 22 h 26"/>
              <a:gd name="T50" fmla="*/ 20 w 26"/>
              <a:gd name="T51" fmla="*/ 24 h 26"/>
              <a:gd name="T52" fmla="*/ 18 w 26"/>
              <a:gd name="T53" fmla="*/ 26 h 26"/>
              <a:gd name="T54" fmla="*/ 14 w 26"/>
              <a:gd name="T55" fmla="*/ 26 h 26"/>
              <a:gd name="T56" fmla="*/ 24 w 26"/>
              <a:gd name="T57" fmla="*/ 12 h 26"/>
              <a:gd name="T58" fmla="*/ 22 w 26"/>
              <a:gd name="T59" fmla="*/ 8 h 26"/>
              <a:gd name="T60" fmla="*/ 20 w 26"/>
              <a:gd name="T61" fmla="*/ 4 h 26"/>
              <a:gd name="T62" fmla="*/ 18 w 26"/>
              <a:gd name="T63" fmla="*/ 4 h 26"/>
              <a:gd name="T64" fmla="*/ 14 w 26"/>
              <a:gd name="T65" fmla="*/ 2 h 26"/>
              <a:gd name="T66" fmla="*/ 10 w 26"/>
              <a:gd name="T67" fmla="*/ 4 h 26"/>
              <a:gd name="T68" fmla="*/ 6 w 26"/>
              <a:gd name="T69" fmla="*/ 4 h 26"/>
              <a:gd name="T70" fmla="*/ 4 w 26"/>
              <a:gd name="T71" fmla="*/ 8 h 26"/>
              <a:gd name="T72" fmla="*/ 24 w 26"/>
              <a:gd name="T73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6">
                <a:moveTo>
                  <a:pt x="14" y="26"/>
                </a:move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2" y="4"/>
                </a:lnTo>
                <a:lnTo>
                  <a:pt x="22" y="4"/>
                </a:lnTo>
                <a:lnTo>
                  <a:pt x="26" y="8"/>
                </a:lnTo>
                <a:lnTo>
                  <a:pt x="26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4" y="14"/>
                </a:ln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6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0"/>
                </a:lnTo>
                <a:lnTo>
                  <a:pt x="24" y="20"/>
                </a:lnTo>
                <a:lnTo>
                  <a:pt x="22" y="22"/>
                </a:lnTo>
                <a:lnTo>
                  <a:pt x="22" y="22"/>
                </a:lnTo>
                <a:lnTo>
                  <a:pt x="20" y="24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4"/>
                </a:lnTo>
                <a:lnTo>
                  <a:pt x="20" y="4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6" y="4"/>
                </a:lnTo>
                <a:lnTo>
                  <a:pt x="6" y="4"/>
                </a:lnTo>
                <a:lnTo>
                  <a:pt x="4" y="8"/>
                </a:lnTo>
                <a:lnTo>
                  <a:pt x="4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0" name="Freeform 69"/>
          <p:cNvSpPr>
            <a:spLocks noEditPoints="1"/>
          </p:cNvSpPr>
          <p:nvPr/>
        </p:nvSpPr>
        <p:spPr bwMode="auto">
          <a:xfrm>
            <a:off x="6410146" y="3884209"/>
            <a:ext cx="41275" cy="60325"/>
          </a:xfrm>
          <a:custGeom>
            <a:avLst/>
            <a:gdLst>
              <a:gd name="T0" fmla="*/ 12 w 26"/>
              <a:gd name="T1" fmla="*/ 26 h 38"/>
              <a:gd name="T2" fmla="*/ 8 w 26"/>
              <a:gd name="T3" fmla="*/ 26 h 38"/>
              <a:gd name="T4" fmla="*/ 4 w 26"/>
              <a:gd name="T5" fmla="*/ 22 h 38"/>
              <a:gd name="T6" fmla="*/ 0 w 26"/>
              <a:gd name="T7" fmla="*/ 18 h 38"/>
              <a:gd name="T8" fmla="*/ 0 w 26"/>
              <a:gd name="T9" fmla="*/ 14 h 38"/>
              <a:gd name="T10" fmla="*/ 0 w 26"/>
              <a:gd name="T11" fmla="*/ 8 h 38"/>
              <a:gd name="T12" fmla="*/ 4 w 26"/>
              <a:gd name="T13" fmla="*/ 4 h 38"/>
              <a:gd name="T14" fmla="*/ 8 w 26"/>
              <a:gd name="T15" fmla="*/ 0 h 38"/>
              <a:gd name="T16" fmla="*/ 12 w 26"/>
              <a:gd name="T17" fmla="*/ 0 h 38"/>
              <a:gd name="T18" fmla="*/ 18 w 26"/>
              <a:gd name="T19" fmla="*/ 2 h 38"/>
              <a:gd name="T20" fmla="*/ 22 w 26"/>
              <a:gd name="T21" fmla="*/ 0 h 38"/>
              <a:gd name="T22" fmla="*/ 26 w 26"/>
              <a:gd name="T23" fmla="*/ 26 h 38"/>
              <a:gd name="T24" fmla="*/ 24 w 26"/>
              <a:gd name="T25" fmla="*/ 32 h 38"/>
              <a:gd name="T26" fmla="*/ 22 w 26"/>
              <a:gd name="T27" fmla="*/ 34 h 38"/>
              <a:gd name="T28" fmla="*/ 18 w 26"/>
              <a:gd name="T29" fmla="*/ 36 h 38"/>
              <a:gd name="T30" fmla="*/ 12 w 26"/>
              <a:gd name="T31" fmla="*/ 38 h 38"/>
              <a:gd name="T32" fmla="*/ 4 w 26"/>
              <a:gd name="T33" fmla="*/ 36 h 38"/>
              <a:gd name="T34" fmla="*/ 0 w 26"/>
              <a:gd name="T35" fmla="*/ 32 h 38"/>
              <a:gd name="T36" fmla="*/ 2 w 26"/>
              <a:gd name="T37" fmla="*/ 30 h 38"/>
              <a:gd name="T38" fmla="*/ 6 w 26"/>
              <a:gd name="T39" fmla="*/ 34 h 38"/>
              <a:gd name="T40" fmla="*/ 12 w 26"/>
              <a:gd name="T41" fmla="*/ 34 h 38"/>
              <a:gd name="T42" fmla="*/ 16 w 26"/>
              <a:gd name="T43" fmla="*/ 34 h 38"/>
              <a:gd name="T44" fmla="*/ 18 w 26"/>
              <a:gd name="T45" fmla="*/ 32 h 38"/>
              <a:gd name="T46" fmla="*/ 20 w 26"/>
              <a:gd name="T47" fmla="*/ 30 h 38"/>
              <a:gd name="T48" fmla="*/ 22 w 26"/>
              <a:gd name="T49" fmla="*/ 22 h 38"/>
              <a:gd name="T50" fmla="*/ 18 w 26"/>
              <a:gd name="T51" fmla="*/ 26 h 38"/>
              <a:gd name="T52" fmla="*/ 12 w 26"/>
              <a:gd name="T53" fmla="*/ 26 h 38"/>
              <a:gd name="T54" fmla="*/ 14 w 26"/>
              <a:gd name="T55" fmla="*/ 24 h 38"/>
              <a:gd name="T56" fmla="*/ 16 w 26"/>
              <a:gd name="T57" fmla="*/ 24 h 38"/>
              <a:gd name="T58" fmla="*/ 18 w 26"/>
              <a:gd name="T59" fmla="*/ 22 h 38"/>
              <a:gd name="T60" fmla="*/ 20 w 26"/>
              <a:gd name="T61" fmla="*/ 20 h 38"/>
              <a:gd name="T62" fmla="*/ 22 w 26"/>
              <a:gd name="T63" fmla="*/ 18 h 38"/>
              <a:gd name="T64" fmla="*/ 22 w 26"/>
              <a:gd name="T65" fmla="*/ 10 h 38"/>
              <a:gd name="T66" fmla="*/ 20 w 26"/>
              <a:gd name="T67" fmla="*/ 6 h 38"/>
              <a:gd name="T68" fmla="*/ 18 w 26"/>
              <a:gd name="T69" fmla="*/ 4 h 38"/>
              <a:gd name="T70" fmla="*/ 16 w 26"/>
              <a:gd name="T71" fmla="*/ 4 h 38"/>
              <a:gd name="T72" fmla="*/ 12 w 26"/>
              <a:gd name="T73" fmla="*/ 2 h 38"/>
              <a:gd name="T74" fmla="*/ 8 w 26"/>
              <a:gd name="T75" fmla="*/ 4 h 38"/>
              <a:gd name="T76" fmla="*/ 6 w 26"/>
              <a:gd name="T77" fmla="*/ 6 h 38"/>
              <a:gd name="T78" fmla="*/ 4 w 26"/>
              <a:gd name="T79" fmla="*/ 10 h 38"/>
              <a:gd name="T80" fmla="*/ 4 w 26"/>
              <a:gd name="T81" fmla="*/ 14 h 38"/>
              <a:gd name="T82" fmla="*/ 4 w 26"/>
              <a:gd name="T83" fmla="*/ 18 h 38"/>
              <a:gd name="T84" fmla="*/ 6 w 26"/>
              <a:gd name="T85" fmla="*/ 20 h 38"/>
              <a:gd name="T86" fmla="*/ 10 w 26"/>
              <a:gd name="T87" fmla="*/ 22 h 38"/>
              <a:gd name="T88" fmla="*/ 14 w 26"/>
              <a:gd name="T89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" h="38">
                <a:moveTo>
                  <a:pt x="12" y="26"/>
                </a:moveTo>
                <a:lnTo>
                  <a:pt x="12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0" y="18"/>
                </a:lnTo>
                <a:lnTo>
                  <a:pt x="0" y="18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0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18" y="2"/>
                </a:lnTo>
                <a:lnTo>
                  <a:pt x="22" y="6"/>
                </a:lnTo>
                <a:lnTo>
                  <a:pt x="22" y="0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lnTo>
                  <a:pt x="24" y="32"/>
                </a:lnTo>
                <a:lnTo>
                  <a:pt x="24" y="32"/>
                </a:lnTo>
                <a:lnTo>
                  <a:pt x="22" y="34"/>
                </a:lnTo>
                <a:lnTo>
                  <a:pt x="22" y="34"/>
                </a:lnTo>
                <a:lnTo>
                  <a:pt x="18" y="36"/>
                </a:lnTo>
                <a:lnTo>
                  <a:pt x="18" y="36"/>
                </a:lnTo>
                <a:lnTo>
                  <a:pt x="12" y="38"/>
                </a:lnTo>
                <a:lnTo>
                  <a:pt x="12" y="38"/>
                </a:lnTo>
                <a:lnTo>
                  <a:pt x="4" y="36"/>
                </a:lnTo>
                <a:lnTo>
                  <a:pt x="4" y="36"/>
                </a:lnTo>
                <a:lnTo>
                  <a:pt x="0" y="32"/>
                </a:lnTo>
                <a:lnTo>
                  <a:pt x="2" y="30"/>
                </a:lnTo>
                <a:lnTo>
                  <a:pt x="2" y="30"/>
                </a:lnTo>
                <a:lnTo>
                  <a:pt x="6" y="34"/>
                </a:lnTo>
                <a:lnTo>
                  <a:pt x="6" y="34"/>
                </a:lnTo>
                <a:lnTo>
                  <a:pt x="12" y="34"/>
                </a:lnTo>
                <a:lnTo>
                  <a:pt x="12" y="34"/>
                </a:lnTo>
                <a:lnTo>
                  <a:pt x="16" y="34"/>
                </a:lnTo>
                <a:lnTo>
                  <a:pt x="16" y="34"/>
                </a:lnTo>
                <a:lnTo>
                  <a:pt x="18" y="32"/>
                </a:lnTo>
                <a:lnTo>
                  <a:pt x="18" y="32"/>
                </a:lnTo>
                <a:lnTo>
                  <a:pt x="20" y="30"/>
                </a:lnTo>
                <a:lnTo>
                  <a:pt x="20" y="30"/>
                </a:lnTo>
                <a:lnTo>
                  <a:pt x="22" y="26"/>
                </a:lnTo>
                <a:lnTo>
                  <a:pt x="22" y="22"/>
                </a:lnTo>
                <a:lnTo>
                  <a:pt x="22" y="22"/>
                </a:lnTo>
                <a:lnTo>
                  <a:pt x="18" y="26"/>
                </a:lnTo>
                <a:lnTo>
                  <a:pt x="18" y="26"/>
                </a:lnTo>
                <a:lnTo>
                  <a:pt x="12" y="26"/>
                </a:lnTo>
                <a:lnTo>
                  <a:pt x="12" y="26"/>
                </a:lnTo>
                <a:close/>
                <a:moveTo>
                  <a:pt x="14" y="24"/>
                </a:move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18"/>
                </a:lnTo>
                <a:lnTo>
                  <a:pt x="22" y="10"/>
                </a:lnTo>
                <a:lnTo>
                  <a:pt x="22" y="10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6" y="4"/>
                </a:lnTo>
                <a:lnTo>
                  <a:pt x="12" y="2"/>
                </a:lnTo>
                <a:lnTo>
                  <a:pt x="12" y="2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4" y="14"/>
                </a:ln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6" y="20"/>
                </a:lnTo>
                <a:lnTo>
                  <a:pt x="6" y="20"/>
                </a:lnTo>
                <a:lnTo>
                  <a:pt x="10" y="22"/>
                </a:lnTo>
                <a:lnTo>
                  <a:pt x="10" y="22"/>
                </a:lnTo>
                <a:lnTo>
                  <a:pt x="14" y="24"/>
                </a:lnTo>
                <a:lnTo>
                  <a:pt x="1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1" name="Freeform 70"/>
          <p:cNvSpPr>
            <a:spLocks noEditPoints="1"/>
          </p:cNvSpPr>
          <p:nvPr/>
        </p:nvSpPr>
        <p:spPr bwMode="auto">
          <a:xfrm>
            <a:off x="6457771" y="3884209"/>
            <a:ext cx="41275" cy="41275"/>
          </a:xfrm>
          <a:custGeom>
            <a:avLst/>
            <a:gdLst>
              <a:gd name="T0" fmla="*/ 14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2 w 26"/>
              <a:gd name="T7" fmla="*/ 18 h 26"/>
              <a:gd name="T8" fmla="*/ 0 w 26"/>
              <a:gd name="T9" fmla="*/ 14 h 26"/>
              <a:gd name="T10" fmla="*/ 2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4 w 26"/>
              <a:gd name="T17" fmla="*/ 0 h 26"/>
              <a:gd name="T18" fmla="*/ 20 w 26"/>
              <a:gd name="T19" fmla="*/ 0 h 26"/>
              <a:gd name="T20" fmla="*/ 24 w 26"/>
              <a:gd name="T21" fmla="*/ 4 h 26"/>
              <a:gd name="T22" fmla="*/ 26 w 26"/>
              <a:gd name="T23" fmla="*/ 8 h 26"/>
              <a:gd name="T24" fmla="*/ 26 w 26"/>
              <a:gd name="T25" fmla="*/ 14 h 26"/>
              <a:gd name="T26" fmla="*/ 26 w 26"/>
              <a:gd name="T27" fmla="*/ 14 h 26"/>
              <a:gd name="T28" fmla="*/ 4 w 26"/>
              <a:gd name="T29" fmla="*/ 14 h 26"/>
              <a:gd name="T30" fmla="*/ 6 w 26"/>
              <a:gd name="T31" fmla="*/ 18 h 26"/>
              <a:gd name="T32" fmla="*/ 8 w 26"/>
              <a:gd name="T33" fmla="*/ 22 h 26"/>
              <a:gd name="T34" fmla="*/ 10 w 26"/>
              <a:gd name="T35" fmla="*/ 24 h 26"/>
              <a:gd name="T36" fmla="*/ 14 w 26"/>
              <a:gd name="T37" fmla="*/ 24 h 26"/>
              <a:gd name="T38" fmla="*/ 16 w 26"/>
              <a:gd name="T39" fmla="*/ 24 h 26"/>
              <a:gd name="T40" fmla="*/ 18 w 26"/>
              <a:gd name="T41" fmla="*/ 22 h 26"/>
              <a:gd name="T42" fmla="*/ 20 w 26"/>
              <a:gd name="T43" fmla="*/ 22 h 26"/>
              <a:gd name="T44" fmla="*/ 22 w 26"/>
              <a:gd name="T45" fmla="*/ 20 h 26"/>
              <a:gd name="T46" fmla="*/ 24 w 26"/>
              <a:gd name="T47" fmla="*/ 20 h 26"/>
              <a:gd name="T48" fmla="*/ 24 w 26"/>
              <a:gd name="T49" fmla="*/ 22 h 26"/>
              <a:gd name="T50" fmla="*/ 20 w 26"/>
              <a:gd name="T51" fmla="*/ 24 h 26"/>
              <a:gd name="T52" fmla="*/ 18 w 26"/>
              <a:gd name="T53" fmla="*/ 26 h 26"/>
              <a:gd name="T54" fmla="*/ 14 w 26"/>
              <a:gd name="T55" fmla="*/ 26 h 26"/>
              <a:gd name="T56" fmla="*/ 24 w 26"/>
              <a:gd name="T57" fmla="*/ 12 h 26"/>
              <a:gd name="T58" fmla="*/ 22 w 26"/>
              <a:gd name="T59" fmla="*/ 8 h 26"/>
              <a:gd name="T60" fmla="*/ 20 w 26"/>
              <a:gd name="T61" fmla="*/ 4 h 26"/>
              <a:gd name="T62" fmla="*/ 18 w 26"/>
              <a:gd name="T63" fmla="*/ 4 h 26"/>
              <a:gd name="T64" fmla="*/ 14 w 26"/>
              <a:gd name="T65" fmla="*/ 2 h 26"/>
              <a:gd name="T66" fmla="*/ 10 w 26"/>
              <a:gd name="T67" fmla="*/ 4 h 26"/>
              <a:gd name="T68" fmla="*/ 8 w 26"/>
              <a:gd name="T69" fmla="*/ 4 h 26"/>
              <a:gd name="T70" fmla="*/ 6 w 26"/>
              <a:gd name="T71" fmla="*/ 8 h 26"/>
              <a:gd name="T72" fmla="*/ 24 w 26"/>
              <a:gd name="T73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6">
                <a:moveTo>
                  <a:pt x="14" y="26"/>
                </a:move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20" y="0"/>
                </a:lnTo>
                <a:lnTo>
                  <a:pt x="20" y="0"/>
                </a:lnTo>
                <a:lnTo>
                  <a:pt x="24" y="4"/>
                </a:lnTo>
                <a:lnTo>
                  <a:pt x="24" y="4"/>
                </a:lnTo>
                <a:lnTo>
                  <a:pt x="26" y="8"/>
                </a:lnTo>
                <a:lnTo>
                  <a:pt x="26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4" y="14"/>
                </a:lnTo>
                <a:lnTo>
                  <a:pt x="4" y="14"/>
                </a:lnTo>
                <a:lnTo>
                  <a:pt x="6" y="18"/>
                </a:lnTo>
                <a:lnTo>
                  <a:pt x="6" y="18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0"/>
                </a:lnTo>
                <a:lnTo>
                  <a:pt x="24" y="20"/>
                </a:lnTo>
                <a:lnTo>
                  <a:pt x="24" y="22"/>
                </a:lnTo>
                <a:lnTo>
                  <a:pt x="24" y="22"/>
                </a:lnTo>
                <a:lnTo>
                  <a:pt x="20" y="24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4"/>
                </a:lnTo>
                <a:lnTo>
                  <a:pt x="20" y="4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6" y="8"/>
                </a:lnTo>
                <a:lnTo>
                  <a:pt x="6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2" name="Freeform 71"/>
          <p:cNvSpPr/>
          <p:nvPr/>
        </p:nvSpPr>
        <p:spPr bwMode="auto">
          <a:xfrm>
            <a:off x="6505396" y="3884209"/>
            <a:ext cx="31750" cy="41275"/>
          </a:xfrm>
          <a:custGeom>
            <a:avLst/>
            <a:gdLst>
              <a:gd name="T0" fmla="*/ 10 w 20"/>
              <a:gd name="T1" fmla="*/ 26 h 26"/>
              <a:gd name="T2" fmla="*/ 4 w 20"/>
              <a:gd name="T3" fmla="*/ 26 h 26"/>
              <a:gd name="T4" fmla="*/ 2 w 20"/>
              <a:gd name="T5" fmla="*/ 20 h 26"/>
              <a:gd name="T6" fmla="*/ 6 w 20"/>
              <a:gd name="T7" fmla="*/ 24 h 26"/>
              <a:gd name="T8" fmla="*/ 10 w 20"/>
              <a:gd name="T9" fmla="*/ 24 h 26"/>
              <a:gd name="T10" fmla="*/ 16 w 20"/>
              <a:gd name="T11" fmla="*/ 22 h 26"/>
              <a:gd name="T12" fmla="*/ 18 w 20"/>
              <a:gd name="T13" fmla="*/ 20 h 26"/>
              <a:gd name="T14" fmla="*/ 18 w 20"/>
              <a:gd name="T15" fmla="*/ 18 h 26"/>
              <a:gd name="T16" fmla="*/ 16 w 20"/>
              <a:gd name="T17" fmla="*/ 16 h 26"/>
              <a:gd name="T18" fmla="*/ 14 w 20"/>
              <a:gd name="T19" fmla="*/ 16 h 26"/>
              <a:gd name="T20" fmla="*/ 10 w 20"/>
              <a:gd name="T21" fmla="*/ 14 h 26"/>
              <a:gd name="T22" fmla="*/ 6 w 20"/>
              <a:gd name="T23" fmla="*/ 14 h 26"/>
              <a:gd name="T24" fmla="*/ 4 w 20"/>
              <a:gd name="T25" fmla="*/ 12 h 26"/>
              <a:gd name="T26" fmla="*/ 2 w 20"/>
              <a:gd name="T27" fmla="*/ 10 h 26"/>
              <a:gd name="T28" fmla="*/ 0 w 20"/>
              <a:gd name="T29" fmla="*/ 8 h 26"/>
              <a:gd name="T30" fmla="*/ 2 w 20"/>
              <a:gd name="T31" fmla="*/ 4 h 26"/>
              <a:gd name="T32" fmla="*/ 4 w 20"/>
              <a:gd name="T33" fmla="*/ 2 h 26"/>
              <a:gd name="T34" fmla="*/ 6 w 20"/>
              <a:gd name="T35" fmla="*/ 0 h 26"/>
              <a:gd name="T36" fmla="*/ 10 w 20"/>
              <a:gd name="T37" fmla="*/ 0 h 26"/>
              <a:gd name="T38" fmla="*/ 16 w 20"/>
              <a:gd name="T39" fmla="*/ 0 h 26"/>
              <a:gd name="T40" fmla="*/ 20 w 20"/>
              <a:gd name="T41" fmla="*/ 4 h 26"/>
              <a:gd name="T42" fmla="*/ 18 w 20"/>
              <a:gd name="T43" fmla="*/ 6 h 26"/>
              <a:gd name="T44" fmla="*/ 14 w 20"/>
              <a:gd name="T45" fmla="*/ 2 h 26"/>
              <a:gd name="T46" fmla="*/ 10 w 20"/>
              <a:gd name="T47" fmla="*/ 2 h 26"/>
              <a:gd name="T48" fmla="*/ 8 w 20"/>
              <a:gd name="T49" fmla="*/ 2 h 26"/>
              <a:gd name="T50" fmla="*/ 6 w 20"/>
              <a:gd name="T51" fmla="*/ 4 h 26"/>
              <a:gd name="T52" fmla="*/ 4 w 20"/>
              <a:gd name="T53" fmla="*/ 4 h 26"/>
              <a:gd name="T54" fmla="*/ 4 w 20"/>
              <a:gd name="T55" fmla="*/ 8 h 26"/>
              <a:gd name="T56" fmla="*/ 4 w 20"/>
              <a:gd name="T57" fmla="*/ 8 h 26"/>
              <a:gd name="T58" fmla="*/ 6 w 20"/>
              <a:gd name="T59" fmla="*/ 10 h 26"/>
              <a:gd name="T60" fmla="*/ 8 w 20"/>
              <a:gd name="T61" fmla="*/ 10 h 26"/>
              <a:gd name="T62" fmla="*/ 10 w 20"/>
              <a:gd name="T63" fmla="*/ 12 h 26"/>
              <a:gd name="T64" fmla="*/ 16 w 20"/>
              <a:gd name="T65" fmla="*/ 12 h 26"/>
              <a:gd name="T66" fmla="*/ 18 w 20"/>
              <a:gd name="T67" fmla="*/ 14 h 26"/>
              <a:gd name="T68" fmla="*/ 20 w 20"/>
              <a:gd name="T69" fmla="*/ 16 h 26"/>
              <a:gd name="T70" fmla="*/ 20 w 20"/>
              <a:gd name="T71" fmla="*/ 18 h 26"/>
              <a:gd name="T72" fmla="*/ 18 w 20"/>
              <a:gd name="T73" fmla="*/ 24 h 26"/>
              <a:gd name="T74" fmla="*/ 14 w 20"/>
              <a:gd name="T75" fmla="*/ 26 h 26"/>
              <a:gd name="T76" fmla="*/ 10 w 20"/>
              <a:gd name="T7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" h="26">
                <a:moveTo>
                  <a:pt x="10" y="26"/>
                </a:moveTo>
                <a:lnTo>
                  <a:pt x="10" y="26"/>
                </a:lnTo>
                <a:lnTo>
                  <a:pt x="4" y="26"/>
                </a:lnTo>
                <a:lnTo>
                  <a:pt x="4" y="26"/>
                </a:lnTo>
                <a:lnTo>
                  <a:pt x="0" y="22"/>
                </a:lnTo>
                <a:lnTo>
                  <a:pt x="2" y="20"/>
                </a:lnTo>
                <a:lnTo>
                  <a:pt x="2" y="20"/>
                </a:lnTo>
                <a:lnTo>
                  <a:pt x="6" y="24"/>
                </a:lnTo>
                <a:lnTo>
                  <a:pt x="6" y="24"/>
                </a:lnTo>
                <a:lnTo>
                  <a:pt x="10" y="24"/>
                </a:lnTo>
                <a:lnTo>
                  <a:pt x="10" y="24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18" y="18"/>
                </a:lnTo>
                <a:lnTo>
                  <a:pt x="18" y="18"/>
                </a:lnTo>
                <a:lnTo>
                  <a:pt x="16" y="16"/>
                </a:lnTo>
                <a:lnTo>
                  <a:pt x="16" y="16"/>
                </a:lnTo>
                <a:lnTo>
                  <a:pt x="14" y="16"/>
                </a:lnTo>
                <a:lnTo>
                  <a:pt x="14" y="16"/>
                </a:lnTo>
                <a:lnTo>
                  <a:pt x="10" y="14"/>
                </a:lnTo>
                <a:lnTo>
                  <a:pt x="10" y="14"/>
                </a:lnTo>
                <a:lnTo>
                  <a:pt x="6" y="14"/>
                </a:lnTo>
                <a:lnTo>
                  <a:pt x="6" y="14"/>
                </a:lnTo>
                <a:lnTo>
                  <a:pt x="4" y="12"/>
                </a:lnTo>
                <a:lnTo>
                  <a:pt x="4" y="12"/>
                </a:lnTo>
                <a:lnTo>
                  <a:pt x="2" y="10"/>
                </a:lnTo>
                <a:lnTo>
                  <a:pt x="2" y="10"/>
                </a:lnTo>
                <a:lnTo>
                  <a:pt x="0" y="8"/>
                </a:lnTo>
                <a:lnTo>
                  <a:pt x="0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6" y="0"/>
                </a:lnTo>
                <a:lnTo>
                  <a:pt x="16" y="0"/>
                </a:lnTo>
                <a:lnTo>
                  <a:pt x="20" y="4"/>
                </a:lnTo>
                <a:lnTo>
                  <a:pt x="18" y="6"/>
                </a:lnTo>
                <a:lnTo>
                  <a:pt x="18" y="6"/>
                </a:lnTo>
                <a:lnTo>
                  <a:pt x="14" y="2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8" y="2"/>
                </a:lnTo>
                <a:lnTo>
                  <a:pt x="8" y="2"/>
                </a:lnTo>
                <a:lnTo>
                  <a:pt x="6" y="4"/>
                </a:lnTo>
                <a:lnTo>
                  <a:pt x="6" y="4"/>
                </a:lnTo>
                <a:lnTo>
                  <a:pt x="4" y="4"/>
                </a:lnTo>
                <a:lnTo>
                  <a:pt x="4" y="4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6" y="10"/>
                </a:lnTo>
                <a:lnTo>
                  <a:pt x="6" y="10"/>
                </a:lnTo>
                <a:lnTo>
                  <a:pt x="8" y="10"/>
                </a:lnTo>
                <a:lnTo>
                  <a:pt x="8" y="10"/>
                </a:lnTo>
                <a:lnTo>
                  <a:pt x="10" y="12"/>
                </a:lnTo>
                <a:lnTo>
                  <a:pt x="10" y="12"/>
                </a:lnTo>
                <a:lnTo>
                  <a:pt x="16" y="12"/>
                </a:lnTo>
                <a:lnTo>
                  <a:pt x="16" y="12"/>
                </a:lnTo>
                <a:lnTo>
                  <a:pt x="18" y="14"/>
                </a:lnTo>
                <a:lnTo>
                  <a:pt x="18" y="14"/>
                </a:lnTo>
                <a:lnTo>
                  <a:pt x="20" y="16"/>
                </a:lnTo>
                <a:lnTo>
                  <a:pt x="20" y="16"/>
                </a:lnTo>
                <a:lnTo>
                  <a:pt x="20" y="18"/>
                </a:lnTo>
                <a:lnTo>
                  <a:pt x="20" y="18"/>
                </a:lnTo>
                <a:lnTo>
                  <a:pt x="20" y="22"/>
                </a:lnTo>
                <a:lnTo>
                  <a:pt x="18" y="24"/>
                </a:lnTo>
                <a:lnTo>
                  <a:pt x="18" y="24"/>
                </a:lnTo>
                <a:lnTo>
                  <a:pt x="14" y="26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3" name="Freeform 72"/>
          <p:cNvSpPr/>
          <p:nvPr/>
        </p:nvSpPr>
        <p:spPr bwMode="auto">
          <a:xfrm>
            <a:off x="6543496" y="3871509"/>
            <a:ext cx="22225" cy="53975"/>
          </a:xfrm>
          <a:custGeom>
            <a:avLst/>
            <a:gdLst>
              <a:gd name="T0" fmla="*/ 14 w 14"/>
              <a:gd name="T1" fmla="*/ 32 h 34"/>
              <a:gd name="T2" fmla="*/ 14 w 14"/>
              <a:gd name="T3" fmla="*/ 32 h 34"/>
              <a:gd name="T4" fmla="*/ 14 w 14"/>
              <a:gd name="T5" fmla="*/ 34 h 34"/>
              <a:gd name="T6" fmla="*/ 14 w 14"/>
              <a:gd name="T7" fmla="*/ 34 h 34"/>
              <a:gd name="T8" fmla="*/ 12 w 14"/>
              <a:gd name="T9" fmla="*/ 34 h 34"/>
              <a:gd name="T10" fmla="*/ 12 w 14"/>
              <a:gd name="T11" fmla="*/ 34 h 34"/>
              <a:gd name="T12" fmla="*/ 12 w 14"/>
              <a:gd name="T13" fmla="*/ 34 h 34"/>
              <a:gd name="T14" fmla="*/ 12 w 14"/>
              <a:gd name="T15" fmla="*/ 34 h 34"/>
              <a:gd name="T16" fmla="*/ 10 w 14"/>
              <a:gd name="T17" fmla="*/ 34 h 34"/>
              <a:gd name="T18" fmla="*/ 10 w 14"/>
              <a:gd name="T19" fmla="*/ 34 h 34"/>
              <a:gd name="T20" fmla="*/ 6 w 14"/>
              <a:gd name="T21" fmla="*/ 34 h 34"/>
              <a:gd name="T22" fmla="*/ 6 w 14"/>
              <a:gd name="T23" fmla="*/ 34 h 34"/>
              <a:gd name="T24" fmla="*/ 6 w 14"/>
              <a:gd name="T25" fmla="*/ 34 h 34"/>
              <a:gd name="T26" fmla="*/ 6 w 14"/>
              <a:gd name="T27" fmla="*/ 34 h 34"/>
              <a:gd name="T28" fmla="*/ 4 w 14"/>
              <a:gd name="T29" fmla="*/ 32 h 34"/>
              <a:gd name="T30" fmla="*/ 4 w 14"/>
              <a:gd name="T31" fmla="*/ 32 h 34"/>
              <a:gd name="T32" fmla="*/ 4 w 14"/>
              <a:gd name="T33" fmla="*/ 30 h 34"/>
              <a:gd name="T34" fmla="*/ 4 w 14"/>
              <a:gd name="T35" fmla="*/ 10 h 34"/>
              <a:gd name="T36" fmla="*/ 0 w 14"/>
              <a:gd name="T37" fmla="*/ 10 h 34"/>
              <a:gd name="T38" fmla="*/ 0 w 14"/>
              <a:gd name="T39" fmla="*/ 8 h 34"/>
              <a:gd name="T40" fmla="*/ 4 w 14"/>
              <a:gd name="T41" fmla="*/ 8 h 34"/>
              <a:gd name="T42" fmla="*/ 4 w 14"/>
              <a:gd name="T43" fmla="*/ 0 h 34"/>
              <a:gd name="T44" fmla="*/ 6 w 14"/>
              <a:gd name="T45" fmla="*/ 0 h 34"/>
              <a:gd name="T46" fmla="*/ 6 w 14"/>
              <a:gd name="T47" fmla="*/ 8 h 34"/>
              <a:gd name="T48" fmla="*/ 12 w 14"/>
              <a:gd name="T49" fmla="*/ 8 h 34"/>
              <a:gd name="T50" fmla="*/ 12 w 14"/>
              <a:gd name="T51" fmla="*/ 10 h 34"/>
              <a:gd name="T52" fmla="*/ 6 w 14"/>
              <a:gd name="T53" fmla="*/ 10 h 34"/>
              <a:gd name="T54" fmla="*/ 6 w 14"/>
              <a:gd name="T55" fmla="*/ 28 h 34"/>
              <a:gd name="T56" fmla="*/ 6 w 14"/>
              <a:gd name="T57" fmla="*/ 28 h 34"/>
              <a:gd name="T58" fmla="*/ 8 w 14"/>
              <a:gd name="T59" fmla="*/ 30 h 34"/>
              <a:gd name="T60" fmla="*/ 8 w 14"/>
              <a:gd name="T61" fmla="*/ 30 h 34"/>
              <a:gd name="T62" fmla="*/ 10 w 14"/>
              <a:gd name="T63" fmla="*/ 32 h 34"/>
              <a:gd name="T64" fmla="*/ 10 w 14"/>
              <a:gd name="T65" fmla="*/ 32 h 34"/>
              <a:gd name="T66" fmla="*/ 12 w 14"/>
              <a:gd name="T67" fmla="*/ 30 h 34"/>
              <a:gd name="T68" fmla="*/ 12 w 14"/>
              <a:gd name="T69" fmla="*/ 30 h 34"/>
              <a:gd name="T70" fmla="*/ 14 w 14"/>
              <a:gd name="T71" fmla="*/ 30 h 34"/>
              <a:gd name="T72" fmla="*/ 14 w 14"/>
              <a:gd name="T73" fmla="*/ 32 h 34"/>
              <a:gd name="T74" fmla="*/ 14 w 14"/>
              <a:gd name="T75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" h="34">
                <a:moveTo>
                  <a:pt x="14" y="32"/>
                </a:moveTo>
                <a:lnTo>
                  <a:pt x="14" y="32"/>
                </a:lnTo>
                <a:lnTo>
                  <a:pt x="14" y="34"/>
                </a:lnTo>
                <a:lnTo>
                  <a:pt x="14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0" y="34"/>
                </a:lnTo>
                <a:lnTo>
                  <a:pt x="10" y="34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  <a:lnTo>
                  <a:pt x="4" y="32"/>
                </a:lnTo>
                <a:lnTo>
                  <a:pt x="4" y="32"/>
                </a:lnTo>
                <a:lnTo>
                  <a:pt x="4" y="30"/>
                </a:lnTo>
                <a:lnTo>
                  <a:pt x="4" y="10"/>
                </a:lnTo>
                <a:lnTo>
                  <a:pt x="0" y="10"/>
                </a:lnTo>
                <a:lnTo>
                  <a:pt x="0" y="8"/>
                </a:lnTo>
                <a:lnTo>
                  <a:pt x="4" y="8"/>
                </a:lnTo>
                <a:lnTo>
                  <a:pt x="4" y="0"/>
                </a:lnTo>
                <a:lnTo>
                  <a:pt x="6" y="0"/>
                </a:lnTo>
                <a:lnTo>
                  <a:pt x="6" y="8"/>
                </a:lnTo>
                <a:lnTo>
                  <a:pt x="12" y="8"/>
                </a:lnTo>
                <a:lnTo>
                  <a:pt x="12" y="10"/>
                </a:lnTo>
                <a:lnTo>
                  <a:pt x="6" y="10"/>
                </a:lnTo>
                <a:lnTo>
                  <a:pt x="6" y="28"/>
                </a:lnTo>
                <a:lnTo>
                  <a:pt x="6" y="28"/>
                </a:lnTo>
                <a:lnTo>
                  <a:pt x="8" y="30"/>
                </a:lnTo>
                <a:lnTo>
                  <a:pt x="8" y="30"/>
                </a:lnTo>
                <a:lnTo>
                  <a:pt x="10" y="32"/>
                </a:lnTo>
                <a:lnTo>
                  <a:pt x="10" y="32"/>
                </a:lnTo>
                <a:lnTo>
                  <a:pt x="12" y="30"/>
                </a:lnTo>
                <a:lnTo>
                  <a:pt x="12" y="30"/>
                </a:lnTo>
                <a:lnTo>
                  <a:pt x="14" y="30"/>
                </a:lnTo>
                <a:lnTo>
                  <a:pt x="14" y="32"/>
                </a:lnTo>
                <a:lnTo>
                  <a:pt x="14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4" name="Freeform 73"/>
          <p:cNvSpPr>
            <a:spLocks noEditPoints="1"/>
          </p:cNvSpPr>
          <p:nvPr/>
        </p:nvSpPr>
        <p:spPr bwMode="auto">
          <a:xfrm>
            <a:off x="6572071" y="3884209"/>
            <a:ext cx="34925" cy="41275"/>
          </a:xfrm>
          <a:custGeom>
            <a:avLst/>
            <a:gdLst>
              <a:gd name="T0" fmla="*/ 8 w 22"/>
              <a:gd name="T1" fmla="*/ 26 h 26"/>
              <a:gd name="T2" fmla="*/ 4 w 22"/>
              <a:gd name="T3" fmla="*/ 26 h 26"/>
              <a:gd name="T4" fmla="*/ 2 w 22"/>
              <a:gd name="T5" fmla="*/ 24 h 26"/>
              <a:gd name="T6" fmla="*/ 0 w 22"/>
              <a:gd name="T7" fmla="*/ 22 h 26"/>
              <a:gd name="T8" fmla="*/ 0 w 22"/>
              <a:gd name="T9" fmla="*/ 18 h 26"/>
              <a:gd name="T10" fmla="*/ 0 w 22"/>
              <a:gd name="T11" fmla="*/ 16 h 26"/>
              <a:gd name="T12" fmla="*/ 2 w 22"/>
              <a:gd name="T13" fmla="*/ 12 h 26"/>
              <a:gd name="T14" fmla="*/ 6 w 22"/>
              <a:gd name="T15" fmla="*/ 12 h 26"/>
              <a:gd name="T16" fmla="*/ 10 w 22"/>
              <a:gd name="T17" fmla="*/ 10 h 26"/>
              <a:gd name="T18" fmla="*/ 14 w 22"/>
              <a:gd name="T19" fmla="*/ 12 h 26"/>
              <a:gd name="T20" fmla="*/ 18 w 22"/>
              <a:gd name="T21" fmla="*/ 10 h 26"/>
              <a:gd name="T22" fmla="*/ 16 w 22"/>
              <a:gd name="T23" fmla="*/ 4 h 26"/>
              <a:gd name="T24" fmla="*/ 14 w 22"/>
              <a:gd name="T25" fmla="*/ 2 h 26"/>
              <a:gd name="T26" fmla="*/ 10 w 22"/>
              <a:gd name="T27" fmla="*/ 2 h 26"/>
              <a:gd name="T28" fmla="*/ 6 w 22"/>
              <a:gd name="T29" fmla="*/ 4 h 26"/>
              <a:gd name="T30" fmla="*/ 0 w 22"/>
              <a:gd name="T31" fmla="*/ 4 h 26"/>
              <a:gd name="T32" fmla="*/ 6 w 22"/>
              <a:gd name="T33" fmla="*/ 0 h 26"/>
              <a:gd name="T34" fmla="*/ 10 w 22"/>
              <a:gd name="T35" fmla="*/ 0 h 26"/>
              <a:gd name="T36" fmla="*/ 18 w 22"/>
              <a:gd name="T37" fmla="*/ 2 h 26"/>
              <a:gd name="T38" fmla="*/ 20 w 22"/>
              <a:gd name="T39" fmla="*/ 6 h 26"/>
              <a:gd name="T40" fmla="*/ 22 w 22"/>
              <a:gd name="T41" fmla="*/ 22 h 26"/>
              <a:gd name="T42" fmla="*/ 22 w 22"/>
              <a:gd name="T43" fmla="*/ 24 h 26"/>
              <a:gd name="T44" fmla="*/ 22 w 22"/>
              <a:gd name="T45" fmla="*/ 26 h 26"/>
              <a:gd name="T46" fmla="*/ 22 w 22"/>
              <a:gd name="T47" fmla="*/ 26 h 26"/>
              <a:gd name="T48" fmla="*/ 20 w 22"/>
              <a:gd name="T49" fmla="*/ 26 h 26"/>
              <a:gd name="T50" fmla="*/ 18 w 22"/>
              <a:gd name="T51" fmla="*/ 22 h 26"/>
              <a:gd name="T52" fmla="*/ 14 w 22"/>
              <a:gd name="T53" fmla="*/ 26 h 26"/>
              <a:gd name="T54" fmla="*/ 8 w 22"/>
              <a:gd name="T55" fmla="*/ 26 h 26"/>
              <a:gd name="T56" fmla="*/ 8 w 22"/>
              <a:gd name="T57" fmla="*/ 24 h 26"/>
              <a:gd name="T58" fmla="*/ 14 w 22"/>
              <a:gd name="T59" fmla="*/ 24 h 26"/>
              <a:gd name="T60" fmla="*/ 16 w 22"/>
              <a:gd name="T61" fmla="*/ 20 h 26"/>
              <a:gd name="T62" fmla="*/ 18 w 22"/>
              <a:gd name="T63" fmla="*/ 20 h 26"/>
              <a:gd name="T64" fmla="*/ 18 w 22"/>
              <a:gd name="T65" fmla="*/ 18 h 26"/>
              <a:gd name="T66" fmla="*/ 18 w 22"/>
              <a:gd name="T67" fmla="*/ 14 h 26"/>
              <a:gd name="T68" fmla="*/ 14 w 22"/>
              <a:gd name="T69" fmla="*/ 14 h 26"/>
              <a:gd name="T70" fmla="*/ 10 w 22"/>
              <a:gd name="T71" fmla="*/ 12 h 26"/>
              <a:gd name="T72" fmla="*/ 4 w 22"/>
              <a:gd name="T73" fmla="*/ 14 h 26"/>
              <a:gd name="T74" fmla="*/ 2 w 22"/>
              <a:gd name="T75" fmla="*/ 18 h 26"/>
              <a:gd name="T76" fmla="*/ 2 w 22"/>
              <a:gd name="T77" fmla="*/ 20 h 26"/>
              <a:gd name="T78" fmla="*/ 4 w 22"/>
              <a:gd name="T79" fmla="*/ 22 h 26"/>
              <a:gd name="T80" fmla="*/ 6 w 22"/>
              <a:gd name="T81" fmla="*/ 24 h 26"/>
              <a:gd name="T82" fmla="*/ 8 w 22"/>
              <a:gd name="T83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" h="26">
                <a:moveTo>
                  <a:pt x="8" y="26"/>
                </a:moveTo>
                <a:lnTo>
                  <a:pt x="8" y="26"/>
                </a:lnTo>
                <a:lnTo>
                  <a:pt x="4" y="26"/>
                </a:lnTo>
                <a:lnTo>
                  <a:pt x="4" y="26"/>
                </a:lnTo>
                <a:lnTo>
                  <a:pt x="2" y="24"/>
                </a:lnTo>
                <a:lnTo>
                  <a:pt x="2" y="24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0" y="18"/>
                </a:lnTo>
                <a:lnTo>
                  <a:pt x="0" y="16"/>
                </a:lnTo>
                <a:lnTo>
                  <a:pt x="0" y="16"/>
                </a:lnTo>
                <a:lnTo>
                  <a:pt x="2" y="12"/>
                </a:lnTo>
                <a:lnTo>
                  <a:pt x="2" y="12"/>
                </a:lnTo>
                <a:lnTo>
                  <a:pt x="6" y="12"/>
                </a:lnTo>
                <a:lnTo>
                  <a:pt x="6" y="12"/>
                </a:lnTo>
                <a:lnTo>
                  <a:pt x="10" y="10"/>
                </a:lnTo>
                <a:lnTo>
                  <a:pt x="10" y="10"/>
                </a:lnTo>
                <a:lnTo>
                  <a:pt x="14" y="12"/>
                </a:lnTo>
                <a:lnTo>
                  <a:pt x="14" y="12"/>
                </a:lnTo>
                <a:lnTo>
                  <a:pt x="18" y="12"/>
                </a:lnTo>
                <a:lnTo>
                  <a:pt x="18" y="10"/>
                </a:lnTo>
                <a:lnTo>
                  <a:pt x="18" y="10"/>
                </a:lnTo>
                <a:lnTo>
                  <a:pt x="16" y="4"/>
                </a:lnTo>
                <a:lnTo>
                  <a:pt x="16" y="4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6" y="4"/>
                </a:lnTo>
                <a:lnTo>
                  <a:pt x="6" y="4"/>
                </a:lnTo>
                <a:lnTo>
                  <a:pt x="2" y="6"/>
                </a:lnTo>
                <a:lnTo>
                  <a:pt x="0" y="4"/>
                </a:lnTo>
                <a:lnTo>
                  <a:pt x="0" y="4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6" y="0"/>
                </a:lnTo>
                <a:lnTo>
                  <a:pt x="18" y="2"/>
                </a:lnTo>
                <a:lnTo>
                  <a:pt x="18" y="2"/>
                </a:lnTo>
                <a:lnTo>
                  <a:pt x="20" y="6"/>
                </a:lnTo>
                <a:lnTo>
                  <a:pt x="22" y="10"/>
                </a:lnTo>
                <a:lnTo>
                  <a:pt x="22" y="22"/>
                </a:lnTo>
                <a:lnTo>
                  <a:pt x="22" y="22"/>
                </a:lnTo>
                <a:lnTo>
                  <a:pt x="22" y="24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0" y="26"/>
                </a:lnTo>
                <a:lnTo>
                  <a:pt x="20" y="26"/>
                </a:lnTo>
                <a:lnTo>
                  <a:pt x="18" y="24"/>
                </a:lnTo>
                <a:lnTo>
                  <a:pt x="18" y="22"/>
                </a:lnTo>
                <a:lnTo>
                  <a:pt x="18" y="22"/>
                </a:lnTo>
                <a:lnTo>
                  <a:pt x="14" y="26"/>
                </a:ln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close/>
                <a:moveTo>
                  <a:pt x="8" y="24"/>
                </a:moveTo>
                <a:lnTo>
                  <a:pt x="8" y="24"/>
                </a:lnTo>
                <a:lnTo>
                  <a:pt x="14" y="24"/>
                </a:lnTo>
                <a:lnTo>
                  <a:pt x="14" y="24"/>
                </a:lnTo>
                <a:lnTo>
                  <a:pt x="16" y="20"/>
                </a:lnTo>
                <a:lnTo>
                  <a:pt x="16" y="20"/>
                </a:lnTo>
                <a:lnTo>
                  <a:pt x="18" y="20"/>
                </a:lnTo>
                <a:lnTo>
                  <a:pt x="18" y="20"/>
                </a:lnTo>
                <a:lnTo>
                  <a:pt x="18" y="18"/>
                </a:lnTo>
                <a:lnTo>
                  <a:pt x="18" y="14"/>
                </a:lnTo>
                <a:lnTo>
                  <a:pt x="18" y="14"/>
                </a:lnTo>
                <a:lnTo>
                  <a:pt x="14" y="14"/>
                </a:lnTo>
                <a:lnTo>
                  <a:pt x="14" y="14"/>
                </a:lnTo>
                <a:lnTo>
                  <a:pt x="10" y="12"/>
                </a:lnTo>
                <a:lnTo>
                  <a:pt x="10" y="12"/>
                </a:lnTo>
                <a:lnTo>
                  <a:pt x="4" y="14"/>
                </a:lnTo>
                <a:lnTo>
                  <a:pt x="4" y="14"/>
                </a:lnTo>
                <a:lnTo>
                  <a:pt x="2" y="16"/>
                </a:lnTo>
                <a:lnTo>
                  <a:pt x="2" y="18"/>
                </a:lnTo>
                <a:lnTo>
                  <a:pt x="2" y="18"/>
                </a:lnTo>
                <a:lnTo>
                  <a:pt x="2" y="20"/>
                </a:lnTo>
                <a:lnTo>
                  <a:pt x="2" y="20"/>
                </a:lnTo>
                <a:lnTo>
                  <a:pt x="4" y="22"/>
                </a:lnTo>
                <a:lnTo>
                  <a:pt x="4" y="22"/>
                </a:lnTo>
                <a:lnTo>
                  <a:pt x="6" y="24"/>
                </a:lnTo>
                <a:lnTo>
                  <a:pt x="6" y="24"/>
                </a:lnTo>
                <a:lnTo>
                  <a:pt x="8" y="24"/>
                </a:lnTo>
                <a:lnTo>
                  <a:pt x="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5" name="Freeform 74"/>
          <p:cNvSpPr/>
          <p:nvPr/>
        </p:nvSpPr>
        <p:spPr bwMode="auto">
          <a:xfrm>
            <a:off x="6613346" y="3884209"/>
            <a:ext cx="34925" cy="41275"/>
          </a:xfrm>
          <a:custGeom>
            <a:avLst/>
            <a:gdLst>
              <a:gd name="T0" fmla="*/ 12 w 22"/>
              <a:gd name="T1" fmla="*/ 26 h 26"/>
              <a:gd name="T2" fmla="*/ 6 w 22"/>
              <a:gd name="T3" fmla="*/ 26 h 26"/>
              <a:gd name="T4" fmla="*/ 2 w 22"/>
              <a:gd name="T5" fmla="*/ 20 h 26"/>
              <a:gd name="T6" fmla="*/ 6 w 22"/>
              <a:gd name="T7" fmla="*/ 24 h 26"/>
              <a:gd name="T8" fmla="*/ 12 w 22"/>
              <a:gd name="T9" fmla="*/ 24 h 26"/>
              <a:gd name="T10" fmla="*/ 16 w 22"/>
              <a:gd name="T11" fmla="*/ 22 h 26"/>
              <a:gd name="T12" fmla="*/ 18 w 22"/>
              <a:gd name="T13" fmla="*/ 20 h 26"/>
              <a:gd name="T14" fmla="*/ 18 w 22"/>
              <a:gd name="T15" fmla="*/ 18 h 26"/>
              <a:gd name="T16" fmla="*/ 16 w 22"/>
              <a:gd name="T17" fmla="*/ 16 h 26"/>
              <a:gd name="T18" fmla="*/ 14 w 22"/>
              <a:gd name="T19" fmla="*/ 16 h 26"/>
              <a:gd name="T20" fmla="*/ 10 w 22"/>
              <a:gd name="T21" fmla="*/ 14 h 26"/>
              <a:gd name="T22" fmla="*/ 6 w 22"/>
              <a:gd name="T23" fmla="*/ 14 h 26"/>
              <a:gd name="T24" fmla="*/ 4 w 22"/>
              <a:gd name="T25" fmla="*/ 12 h 26"/>
              <a:gd name="T26" fmla="*/ 2 w 22"/>
              <a:gd name="T27" fmla="*/ 10 h 26"/>
              <a:gd name="T28" fmla="*/ 2 w 22"/>
              <a:gd name="T29" fmla="*/ 8 h 26"/>
              <a:gd name="T30" fmla="*/ 2 w 22"/>
              <a:gd name="T31" fmla="*/ 4 h 26"/>
              <a:gd name="T32" fmla="*/ 4 w 22"/>
              <a:gd name="T33" fmla="*/ 2 h 26"/>
              <a:gd name="T34" fmla="*/ 8 w 22"/>
              <a:gd name="T35" fmla="*/ 0 h 26"/>
              <a:gd name="T36" fmla="*/ 12 w 22"/>
              <a:gd name="T37" fmla="*/ 0 h 26"/>
              <a:gd name="T38" fmla="*/ 16 w 22"/>
              <a:gd name="T39" fmla="*/ 0 h 26"/>
              <a:gd name="T40" fmla="*/ 20 w 22"/>
              <a:gd name="T41" fmla="*/ 4 h 26"/>
              <a:gd name="T42" fmla="*/ 20 w 22"/>
              <a:gd name="T43" fmla="*/ 6 h 26"/>
              <a:gd name="T44" fmla="*/ 16 w 22"/>
              <a:gd name="T45" fmla="*/ 2 h 26"/>
              <a:gd name="T46" fmla="*/ 12 w 22"/>
              <a:gd name="T47" fmla="*/ 2 h 26"/>
              <a:gd name="T48" fmla="*/ 8 w 22"/>
              <a:gd name="T49" fmla="*/ 2 h 26"/>
              <a:gd name="T50" fmla="*/ 6 w 22"/>
              <a:gd name="T51" fmla="*/ 4 h 26"/>
              <a:gd name="T52" fmla="*/ 6 w 22"/>
              <a:gd name="T53" fmla="*/ 4 h 26"/>
              <a:gd name="T54" fmla="*/ 4 w 22"/>
              <a:gd name="T55" fmla="*/ 8 h 26"/>
              <a:gd name="T56" fmla="*/ 6 w 22"/>
              <a:gd name="T57" fmla="*/ 8 h 26"/>
              <a:gd name="T58" fmla="*/ 6 w 22"/>
              <a:gd name="T59" fmla="*/ 10 h 26"/>
              <a:gd name="T60" fmla="*/ 8 w 22"/>
              <a:gd name="T61" fmla="*/ 10 h 26"/>
              <a:gd name="T62" fmla="*/ 12 w 22"/>
              <a:gd name="T63" fmla="*/ 12 h 26"/>
              <a:gd name="T64" fmla="*/ 16 w 22"/>
              <a:gd name="T65" fmla="*/ 12 h 26"/>
              <a:gd name="T66" fmla="*/ 18 w 22"/>
              <a:gd name="T67" fmla="*/ 14 h 26"/>
              <a:gd name="T68" fmla="*/ 20 w 22"/>
              <a:gd name="T69" fmla="*/ 16 h 26"/>
              <a:gd name="T70" fmla="*/ 22 w 22"/>
              <a:gd name="T71" fmla="*/ 18 h 26"/>
              <a:gd name="T72" fmla="*/ 18 w 22"/>
              <a:gd name="T73" fmla="*/ 24 h 26"/>
              <a:gd name="T74" fmla="*/ 16 w 22"/>
              <a:gd name="T75" fmla="*/ 26 h 26"/>
              <a:gd name="T76" fmla="*/ 12 w 22"/>
              <a:gd name="T7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" h="26">
                <a:moveTo>
                  <a:pt x="12" y="26"/>
                </a:moveTo>
                <a:lnTo>
                  <a:pt x="12" y="26"/>
                </a:lnTo>
                <a:lnTo>
                  <a:pt x="6" y="26"/>
                </a:lnTo>
                <a:lnTo>
                  <a:pt x="6" y="26"/>
                </a:lnTo>
                <a:lnTo>
                  <a:pt x="0" y="22"/>
                </a:lnTo>
                <a:lnTo>
                  <a:pt x="2" y="20"/>
                </a:lnTo>
                <a:lnTo>
                  <a:pt x="2" y="20"/>
                </a:lnTo>
                <a:lnTo>
                  <a:pt x="6" y="24"/>
                </a:lnTo>
                <a:lnTo>
                  <a:pt x="6" y="24"/>
                </a:lnTo>
                <a:lnTo>
                  <a:pt x="12" y="24"/>
                </a:lnTo>
                <a:lnTo>
                  <a:pt x="12" y="24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18" y="18"/>
                </a:lnTo>
                <a:lnTo>
                  <a:pt x="18" y="18"/>
                </a:lnTo>
                <a:lnTo>
                  <a:pt x="16" y="16"/>
                </a:lnTo>
                <a:lnTo>
                  <a:pt x="16" y="16"/>
                </a:lnTo>
                <a:lnTo>
                  <a:pt x="14" y="16"/>
                </a:lnTo>
                <a:lnTo>
                  <a:pt x="14" y="16"/>
                </a:lnTo>
                <a:lnTo>
                  <a:pt x="10" y="14"/>
                </a:lnTo>
                <a:lnTo>
                  <a:pt x="10" y="14"/>
                </a:lnTo>
                <a:lnTo>
                  <a:pt x="6" y="14"/>
                </a:lnTo>
                <a:lnTo>
                  <a:pt x="6" y="14"/>
                </a:lnTo>
                <a:lnTo>
                  <a:pt x="4" y="12"/>
                </a:lnTo>
                <a:lnTo>
                  <a:pt x="4" y="12"/>
                </a:lnTo>
                <a:lnTo>
                  <a:pt x="2" y="10"/>
                </a:lnTo>
                <a:lnTo>
                  <a:pt x="2" y="10"/>
                </a:lnTo>
                <a:lnTo>
                  <a:pt x="2" y="8"/>
                </a:lnTo>
                <a:lnTo>
                  <a:pt x="2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16" y="0"/>
                </a:lnTo>
                <a:lnTo>
                  <a:pt x="20" y="4"/>
                </a:lnTo>
                <a:lnTo>
                  <a:pt x="20" y="6"/>
                </a:lnTo>
                <a:lnTo>
                  <a:pt x="20" y="6"/>
                </a:lnTo>
                <a:lnTo>
                  <a:pt x="16" y="2"/>
                </a:lnTo>
                <a:lnTo>
                  <a:pt x="16" y="2"/>
                </a:lnTo>
                <a:lnTo>
                  <a:pt x="12" y="2"/>
                </a:lnTo>
                <a:lnTo>
                  <a:pt x="12" y="2"/>
                </a:lnTo>
                <a:lnTo>
                  <a:pt x="8" y="2"/>
                </a:lnTo>
                <a:lnTo>
                  <a:pt x="8" y="2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4" y="8"/>
                </a:lnTo>
                <a:lnTo>
                  <a:pt x="4" y="8"/>
                </a:lnTo>
                <a:lnTo>
                  <a:pt x="6" y="8"/>
                </a:lnTo>
                <a:lnTo>
                  <a:pt x="6" y="8"/>
                </a:lnTo>
                <a:lnTo>
                  <a:pt x="6" y="10"/>
                </a:lnTo>
                <a:lnTo>
                  <a:pt x="6" y="10"/>
                </a:lnTo>
                <a:lnTo>
                  <a:pt x="8" y="10"/>
                </a:lnTo>
                <a:lnTo>
                  <a:pt x="8" y="10"/>
                </a:lnTo>
                <a:lnTo>
                  <a:pt x="12" y="12"/>
                </a:lnTo>
                <a:lnTo>
                  <a:pt x="12" y="12"/>
                </a:lnTo>
                <a:lnTo>
                  <a:pt x="16" y="12"/>
                </a:lnTo>
                <a:lnTo>
                  <a:pt x="16" y="12"/>
                </a:lnTo>
                <a:lnTo>
                  <a:pt x="18" y="14"/>
                </a:lnTo>
                <a:lnTo>
                  <a:pt x="18" y="14"/>
                </a:lnTo>
                <a:lnTo>
                  <a:pt x="20" y="16"/>
                </a:lnTo>
                <a:lnTo>
                  <a:pt x="20" y="16"/>
                </a:lnTo>
                <a:lnTo>
                  <a:pt x="22" y="18"/>
                </a:lnTo>
                <a:lnTo>
                  <a:pt x="22" y="18"/>
                </a:lnTo>
                <a:lnTo>
                  <a:pt x="20" y="22"/>
                </a:lnTo>
                <a:lnTo>
                  <a:pt x="18" y="24"/>
                </a:lnTo>
                <a:lnTo>
                  <a:pt x="18" y="24"/>
                </a:lnTo>
                <a:lnTo>
                  <a:pt x="16" y="26"/>
                </a:lnTo>
                <a:lnTo>
                  <a:pt x="12" y="26"/>
                </a:lnTo>
                <a:lnTo>
                  <a:pt x="12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6" name="Freeform 75"/>
          <p:cNvSpPr/>
          <p:nvPr/>
        </p:nvSpPr>
        <p:spPr bwMode="auto">
          <a:xfrm>
            <a:off x="6657796" y="3919134"/>
            <a:ext cx="3175" cy="12700"/>
          </a:xfrm>
          <a:custGeom>
            <a:avLst/>
            <a:gdLst>
              <a:gd name="T0" fmla="*/ 0 w 2"/>
              <a:gd name="T1" fmla="*/ 8 h 8"/>
              <a:gd name="T2" fmla="*/ 0 w 2"/>
              <a:gd name="T3" fmla="*/ 4 h 8"/>
              <a:gd name="T4" fmla="*/ 0 w 2"/>
              <a:gd name="T5" fmla="*/ 4 h 8"/>
              <a:gd name="T6" fmla="*/ 0 w 2"/>
              <a:gd name="T7" fmla="*/ 0 h 8"/>
              <a:gd name="T8" fmla="*/ 2 w 2"/>
              <a:gd name="T9" fmla="*/ 0 h 8"/>
              <a:gd name="T10" fmla="*/ 2 w 2"/>
              <a:gd name="T11" fmla="*/ 4 h 8"/>
              <a:gd name="T12" fmla="*/ 2 w 2"/>
              <a:gd name="T13" fmla="*/ 8 h 8"/>
              <a:gd name="T14" fmla="*/ 0 w 2"/>
              <a:gd name="T15" fmla="*/ 8 h 8"/>
              <a:gd name="T16" fmla="*/ 0 w 2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8">
                <a:moveTo>
                  <a:pt x="0" y="8"/>
                </a:move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2" y="0"/>
                </a:lnTo>
                <a:lnTo>
                  <a:pt x="2" y="4"/>
                </a:lnTo>
                <a:lnTo>
                  <a:pt x="2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7" name="Freeform 76"/>
          <p:cNvSpPr/>
          <p:nvPr/>
        </p:nvSpPr>
        <p:spPr bwMode="auto">
          <a:xfrm>
            <a:off x="6695896" y="3884209"/>
            <a:ext cx="34925" cy="41275"/>
          </a:xfrm>
          <a:custGeom>
            <a:avLst/>
            <a:gdLst>
              <a:gd name="T0" fmla="*/ 22 w 22"/>
              <a:gd name="T1" fmla="*/ 26 h 26"/>
              <a:gd name="T2" fmla="*/ 18 w 22"/>
              <a:gd name="T3" fmla="*/ 26 h 26"/>
              <a:gd name="T4" fmla="*/ 18 w 22"/>
              <a:gd name="T5" fmla="*/ 12 h 26"/>
              <a:gd name="T6" fmla="*/ 18 w 22"/>
              <a:gd name="T7" fmla="*/ 12 h 26"/>
              <a:gd name="T8" fmla="*/ 16 w 22"/>
              <a:gd name="T9" fmla="*/ 4 h 26"/>
              <a:gd name="T10" fmla="*/ 16 w 22"/>
              <a:gd name="T11" fmla="*/ 4 h 26"/>
              <a:gd name="T12" fmla="*/ 14 w 22"/>
              <a:gd name="T13" fmla="*/ 4 h 26"/>
              <a:gd name="T14" fmla="*/ 12 w 22"/>
              <a:gd name="T15" fmla="*/ 2 h 26"/>
              <a:gd name="T16" fmla="*/ 12 w 22"/>
              <a:gd name="T17" fmla="*/ 2 h 26"/>
              <a:gd name="T18" fmla="*/ 8 w 22"/>
              <a:gd name="T19" fmla="*/ 4 h 26"/>
              <a:gd name="T20" fmla="*/ 8 w 22"/>
              <a:gd name="T21" fmla="*/ 4 h 26"/>
              <a:gd name="T22" fmla="*/ 6 w 22"/>
              <a:gd name="T23" fmla="*/ 4 h 26"/>
              <a:gd name="T24" fmla="*/ 6 w 22"/>
              <a:gd name="T25" fmla="*/ 4 h 26"/>
              <a:gd name="T26" fmla="*/ 4 w 22"/>
              <a:gd name="T27" fmla="*/ 8 h 26"/>
              <a:gd name="T28" fmla="*/ 4 w 22"/>
              <a:gd name="T29" fmla="*/ 8 h 26"/>
              <a:gd name="T30" fmla="*/ 2 w 22"/>
              <a:gd name="T31" fmla="*/ 10 h 26"/>
              <a:gd name="T32" fmla="*/ 2 w 22"/>
              <a:gd name="T33" fmla="*/ 26 h 26"/>
              <a:gd name="T34" fmla="*/ 0 w 22"/>
              <a:gd name="T35" fmla="*/ 26 h 26"/>
              <a:gd name="T36" fmla="*/ 0 w 22"/>
              <a:gd name="T37" fmla="*/ 0 h 26"/>
              <a:gd name="T38" fmla="*/ 2 w 22"/>
              <a:gd name="T39" fmla="*/ 0 h 26"/>
              <a:gd name="T40" fmla="*/ 2 w 22"/>
              <a:gd name="T41" fmla="*/ 6 h 26"/>
              <a:gd name="T42" fmla="*/ 2 w 22"/>
              <a:gd name="T43" fmla="*/ 6 h 26"/>
              <a:gd name="T44" fmla="*/ 6 w 22"/>
              <a:gd name="T45" fmla="*/ 2 h 26"/>
              <a:gd name="T46" fmla="*/ 6 w 22"/>
              <a:gd name="T47" fmla="*/ 2 h 26"/>
              <a:gd name="T48" fmla="*/ 14 w 22"/>
              <a:gd name="T49" fmla="*/ 0 h 26"/>
              <a:gd name="T50" fmla="*/ 14 w 22"/>
              <a:gd name="T51" fmla="*/ 0 h 26"/>
              <a:gd name="T52" fmla="*/ 16 w 22"/>
              <a:gd name="T53" fmla="*/ 0 h 26"/>
              <a:gd name="T54" fmla="*/ 16 w 22"/>
              <a:gd name="T55" fmla="*/ 0 h 26"/>
              <a:gd name="T56" fmla="*/ 20 w 22"/>
              <a:gd name="T57" fmla="*/ 2 h 26"/>
              <a:gd name="T58" fmla="*/ 20 w 22"/>
              <a:gd name="T59" fmla="*/ 2 h 26"/>
              <a:gd name="T60" fmla="*/ 20 w 22"/>
              <a:gd name="T61" fmla="*/ 6 h 26"/>
              <a:gd name="T62" fmla="*/ 20 w 22"/>
              <a:gd name="T63" fmla="*/ 6 h 26"/>
              <a:gd name="T64" fmla="*/ 22 w 22"/>
              <a:gd name="T65" fmla="*/ 10 h 26"/>
              <a:gd name="T66" fmla="*/ 22 w 22"/>
              <a:gd name="T67" fmla="*/ 26 h 26"/>
              <a:gd name="T68" fmla="*/ 22 w 22"/>
              <a:gd name="T6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" h="26">
                <a:moveTo>
                  <a:pt x="22" y="26"/>
                </a:moveTo>
                <a:lnTo>
                  <a:pt x="18" y="26"/>
                </a:lnTo>
                <a:lnTo>
                  <a:pt x="18" y="12"/>
                </a:lnTo>
                <a:lnTo>
                  <a:pt x="18" y="12"/>
                </a:lnTo>
                <a:lnTo>
                  <a:pt x="16" y="4"/>
                </a:lnTo>
                <a:lnTo>
                  <a:pt x="16" y="4"/>
                </a:lnTo>
                <a:lnTo>
                  <a:pt x="14" y="4"/>
                </a:lnTo>
                <a:lnTo>
                  <a:pt x="12" y="2"/>
                </a:lnTo>
                <a:lnTo>
                  <a:pt x="12" y="2"/>
                </a:lnTo>
                <a:lnTo>
                  <a:pt x="8" y="4"/>
                </a:lnTo>
                <a:lnTo>
                  <a:pt x="8" y="4"/>
                </a:lnTo>
                <a:lnTo>
                  <a:pt x="6" y="4"/>
                </a:lnTo>
                <a:lnTo>
                  <a:pt x="6" y="4"/>
                </a:lnTo>
                <a:lnTo>
                  <a:pt x="4" y="8"/>
                </a:lnTo>
                <a:lnTo>
                  <a:pt x="4" y="8"/>
                </a:lnTo>
                <a:lnTo>
                  <a:pt x="2" y="10"/>
                </a:lnTo>
                <a:lnTo>
                  <a:pt x="2" y="26"/>
                </a:lnTo>
                <a:lnTo>
                  <a:pt x="0" y="26"/>
                </a:lnTo>
                <a:lnTo>
                  <a:pt x="0" y="0"/>
                </a:lnTo>
                <a:lnTo>
                  <a:pt x="2" y="0"/>
                </a:lnTo>
                <a:lnTo>
                  <a:pt x="2" y="6"/>
                </a:lnTo>
                <a:lnTo>
                  <a:pt x="2" y="6"/>
                </a:lnTo>
                <a:lnTo>
                  <a:pt x="6" y="2"/>
                </a:lnTo>
                <a:lnTo>
                  <a:pt x="6" y="2"/>
                </a:lnTo>
                <a:lnTo>
                  <a:pt x="14" y="0"/>
                </a:lnTo>
                <a:lnTo>
                  <a:pt x="14" y="0"/>
                </a:lnTo>
                <a:lnTo>
                  <a:pt x="16" y="0"/>
                </a:lnTo>
                <a:lnTo>
                  <a:pt x="16" y="0"/>
                </a:lnTo>
                <a:lnTo>
                  <a:pt x="20" y="2"/>
                </a:lnTo>
                <a:lnTo>
                  <a:pt x="20" y="2"/>
                </a:lnTo>
                <a:lnTo>
                  <a:pt x="20" y="6"/>
                </a:lnTo>
                <a:lnTo>
                  <a:pt x="20" y="6"/>
                </a:lnTo>
                <a:lnTo>
                  <a:pt x="22" y="10"/>
                </a:lnTo>
                <a:lnTo>
                  <a:pt x="22" y="26"/>
                </a:lnTo>
                <a:lnTo>
                  <a:pt x="22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8" name="Freeform 77"/>
          <p:cNvSpPr>
            <a:spLocks noEditPoints="1"/>
          </p:cNvSpPr>
          <p:nvPr/>
        </p:nvSpPr>
        <p:spPr bwMode="auto">
          <a:xfrm>
            <a:off x="6737171" y="3884209"/>
            <a:ext cx="41275" cy="41275"/>
          </a:xfrm>
          <a:custGeom>
            <a:avLst/>
            <a:gdLst>
              <a:gd name="T0" fmla="*/ 14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2 w 26"/>
              <a:gd name="T7" fmla="*/ 18 h 26"/>
              <a:gd name="T8" fmla="*/ 0 w 26"/>
              <a:gd name="T9" fmla="*/ 14 h 26"/>
              <a:gd name="T10" fmla="*/ 2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4 w 26"/>
              <a:gd name="T17" fmla="*/ 0 h 26"/>
              <a:gd name="T18" fmla="*/ 18 w 26"/>
              <a:gd name="T19" fmla="*/ 0 h 26"/>
              <a:gd name="T20" fmla="*/ 22 w 26"/>
              <a:gd name="T21" fmla="*/ 4 h 26"/>
              <a:gd name="T22" fmla="*/ 26 w 26"/>
              <a:gd name="T23" fmla="*/ 8 h 26"/>
              <a:gd name="T24" fmla="*/ 26 w 26"/>
              <a:gd name="T25" fmla="*/ 14 h 26"/>
              <a:gd name="T26" fmla="*/ 26 w 26"/>
              <a:gd name="T27" fmla="*/ 14 h 26"/>
              <a:gd name="T28" fmla="*/ 4 w 26"/>
              <a:gd name="T29" fmla="*/ 14 h 26"/>
              <a:gd name="T30" fmla="*/ 6 w 26"/>
              <a:gd name="T31" fmla="*/ 18 h 26"/>
              <a:gd name="T32" fmla="*/ 8 w 26"/>
              <a:gd name="T33" fmla="*/ 22 h 26"/>
              <a:gd name="T34" fmla="*/ 10 w 26"/>
              <a:gd name="T35" fmla="*/ 24 h 26"/>
              <a:gd name="T36" fmla="*/ 14 w 26"/>
              <a:gd name="T37" fmla="*/ 24 h 26"/>
              <a:gd name="T38" fmla="*/ 16 w 26"/>
              <a:gd name="T39" fmla="*/ 24 h 26"/>
              <a:gd name="T40" fmla="*/ 18 w 26"/>
              <a:gd name="T41" fmla="*/ 22 h 26"/>
              <a:gd name="T42" fmla="*/ 20 w 26"/>
              <a:gd name="T43" fmla="*/ 22 h 26"/>
              <a:gd name="T44" fmla="*/ 22 w 26"/>
              <a:gd name="T45" fmla="*/ 20 h 26"/>
              <a:gd name="T46" fmla="*/ 24 w 26"/>
              <a:gd name="T47" fmla="*/ 20 h 26"/>
              <a:gd name="T48" fmla="*/ 24 w 26"/>
              <a:gd name="T49" fmla="*/ 22 h 26"/>
              <a:gd name="T50" fmla="*/ 20 w 26"/>
              <a:gd name="T51" fmla="*/ 24 h 26"/>
              <a:gd name="T52" fmla="*/ 18 w 26"/>
              <a:gd name="T53" fmla="*/ 26 h 26"/>
              <a:gd name="T54" fmla="*/ 14 w 26"/>
              <a:gd name="T55" fmla="*/ 26 h 26"/>
              <a:gd name="T56" fmla="*/ 24 w 26"/>
              <a:gd name="T57" fmla="*/ 12 h 26"/>
              <a:gd name="T58" fmla="*/ 22 w 26"/>
              <a:gd name="T59" fmla="*/ 8 h 26"/>
              <a:gd name="T60" fmla="*/ 20 w 26"/>
              <a:gd name="T61" fmla="*/ 4 h 26"/>
              <a:gd name="T62" fmla="*/ 18 w 26"/>
              <a:gd name="T63" fmla="*/ 4 h 26"/>
              <a:gd name="T64" fmla="*/ 14 w 26"/>
              <a:gd name="T65" fmla="*/ 2 h 26"/>
              <a:gd name="T66" fmla="*/ 10 w 26"/>
              <a:gd name="T67" fmla="*/ 4 h 26"/>
              <a:gd name="T68" fmla="*/ 6 w 26"/>
              <a:gd name="T69" fmla="*/ 4 h 26"/>
              <a:gd name="T70" fmla="*/ 4 w 26"/>
              <a:gd name="T71" fmla="*/ 8 h 26"/>
              <a:gd name="T72" fmla="*/ 24 w 26"/>
              <a:gd name="T73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6">
                <a:moveTo>
                  <a:pt x="14" y="26"/>
                </a:move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2" y="4"/>
                </a:lnTo>
                <a:lnTo>
                  <a:pt x="22" y="4"/>
                </a:lnTo>
                <a:lnTo>
                  <a:pt x="26" y="8"/>
                </a:lnTo>
                <a:lnTo>
                  <a:pt x="26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4" y="14"/>
                </a:lnTo>
                <a:lnTo>
                  <a:pt x="4" y="14"/>
                </a:lnTo>
                <a:lnTo>
                  <a:pt x="6" y="18"/>
                </a:lnTo>
                <a:lnTo>
                  <a:pt x="6" y="18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0"/>
                </a:lnTo>
                <a:lnTo>
                  <a:pt x="24" y="20"/>
                </a:lnTo>
                <a:lnTo>
                  <a:pt x="24" y="22"/>
                </a:lnTo>
                <a:lnTo>
                  <a:pt x="24" y="22"/>
                </a:lnTo>
                <a:lnTo>
                  <a:pt x="20" y="24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4"/>
                </a:lnTo>
                <a:lnTo>
                  <a:pt x="20" y="4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6" y="4"/>
                </a:lnTo>
                <a:lnTo>
                  <a:pt x="6" y="4"/>
                </a:lnTo>
                <a:lnTo>
                  <a:pt x="4" y="8"/>
                </a:lnTo>
                <a:lnTo>
                  <a:pt x="4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9" name="Freeform 78"/>
          <p:cNvSpPr>
            <a:spLocks noEditPoints="1"/>
          </p:cNvSpPr>
          <p:nvPr/>
        </p:nvSpPr>
        <p:spPr bwMode="auto">
          <a:xfrm>
            <a:off x="6784796" y="3884209"/>
            <a:ext cx="41275" cy="57150"/>
          </a:xfrm>
          <a:custGeom>
            <a:avLst/>
            <a:gdLst>
              <a:gd name="T0" fmla="*/ 12 w 26"/>
              <a:gd name="T1" fmla="*/ 26 h 36"/>
              <a:gd name="T2" fmla="*/ 6 w 26"/>
              <a:gd name="T3" fmla="*/ 26 h 36"/>
              <a:gd name="T4" fmla="*/ 4 w 26"/>
              <a:gd name="T5" fmla="*/ 22 h 36"/>
              <a:gd name="T6" fmla="*/ 0 w 26"/>
              <a:gd name="T7" fmla="*/ 18 h 36"/>
              <a:gd name="T8" fmla="*/ 0 w 26"/>
              <a:gd name="T9" fmla="*/ 14 h 36"/>
              <a:gd name="T10" fmla="*/ 0 w 26"/>
              <a:gd name="T11" fmla="*/ 8 h 36"/>
              <a:gd name="T12" fmla="*/ 4 w 26"/>
              <a:gd name="T13" fmla="*/ 4 h 36"/>
              <a:gd name="T14" fmla="*/ 8 w 26"/>
              <a:gd name="T15" fmla="*/ 0 h 36"/>
              <a:gd name="T16" fmla="*/ 12 w 26"/>
              <a:gd name="T17" fmla="*/ 0 h 36"/>
              <a:gd name="T18" fmla="*/ 16 w 26"/>
              <a:gd name="T19" fmla="*/ 0 h 36"/>
              <a:gd name="T20" fmla="*/ 18 w 26"/>
              <a:gd name="T21" fmla="*/ 2 h 36"/>
              <a:gd name="T22" fmla="*/ 20 w 26"/>
              <a:gd name="T23" fmla="*/ 2 h 36"/>
              <a:gd name="T24" fmla="*/ 22 w 26"/>
              <a:gd name="T25" fmla="*/ 0 h 36"/>
              <a:gd name="T26" fmla="*/ 26 w 26"/>
              <a:gd name="T27" fmla="*/ 32 h 36"/>
              <a:gd name="T28" fmla="*/ 26 w 26"/>
              <a:gd name="T29" fmla="*/ 34 h 36"/>
              <a:gd name="T30" fmla="*/ 26 w 26"/>
              <a:gd name="T31" fmla="*/ 36 h 36"/>
              <a:gd name="T32" fmla="*/ 26 w 26"/>
              <a:gd name="T33" fmla="*/ 36 h 36"/>
              <a:gd name="T34" fmla="*/ 24 w 26"/>
              <a:gd name="T35" fmla="*/ 36 h 36"/>
              <a:gd name="T36" fmla="*/ 22 w 26"/>
              <a:gd name="T37" fmla="*/ 36 h 36"/>
              <a:gd name="T38" fmla="*/ 22 w 26"/>
              <a:gd name="T39" fmla="*/ 20 h 36"/>
              <a:gd name="T40" fmla="*/ 18 w 26"/>
              <a:gd name="T41" fmla="*/ 26 h 36"/>
              <a:gd name="T42" fmla="*/ 12 w 26"/>
              <a:gd name="T43" fmla="*/ 26 h 36"/>
              <a:gd name="T44" fmla="*/ 12 w 26"/>
              <a:gd name="T45" fmla="*/ 24 h 36"/>
              <a:gd name="T46" fmla="*/ 16 w 26"/>
              <a:gd name="T47" fmla="*/ 24 h 36"/>
              <a:gd name="T48" fmla="*/ 18 w 26"/>
              <a:gd name="T49" fmla="*/ 22 h 36"/>
              <a:gd name="T50" fmla="*/ 20 w 26"/>
              <a:gd name="T51" fmla="*/ 20 h 36"/>
              <a:gd name="T52" fmla="*/ 22 w 26"/>
              <a:gd name="T53" fmla="*/ 18 h 36"/>
              <a:gd name="T54" fmla="*/ 22 w 26"/>
              <a:gd name="T55" fmla="*/ 10 h 36"/>
              <a:gd name="T56" fmla="*/ 20 w 26"/>
              <a:gd name="T57" fmla="*/ 6 h 36"/>
              <a:gd name="T58" fmla="*/ 18 w 26"/>
              <a:gd name="T59" fmla="*/ 4 h 36"/>
              <a:gd name="T60" fmla="*/ 16 w 26"/>
              <a:gd name="T61" fmla="*/ 4 h 36"/>
              <a:gd name="T62" fmla="*/ 14 w 26"/>
              <a:gd name="T63" fmla="*/ 2 h 36"/>
              <a:gd name="T64" fmla="*/ 10 w 26"/>
              <a:gd name="T65" fmla="*/ 4 h 36"/>
              <a:gd name="T66" fmla="*/ 6 w 26"/>
              <a:gd name="T67" fmla="*/ 6 h 36"/>
              <a:gd name="T68" fmla="*/ 4 w 26"/>
              <a:gd name="T69" fmla="*/ 10 h 36"/>
              <a:gd name="T70" fmla="*/ 4 w 26"/>
              <a:gd name="T71" fmla="*/ 14 h 36"/>
              <a:gd name="T72" fmla="*/ 4 w 26"/>
              <a:gd name="T73" fmla="*/ 18 h 36"/>
              <a:gd name="T74" fmla="*/ 6 w 26"/>
              <a:gd name="T75" fmla="*/ 20 h 36"/>
              <a:gd name="T76" fmla="*/ 10 w 26"/>
              <a:gd name="T77" fmla="*/ 22 h 36"/>
              <a:gd name="T78" fmla="*/ 12 w 26"/>
              <a:gd name="T79" fmla="*/ 2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" h="36">
                <a:moveTo>
                  <a:pt x="12" y="26"/>
                </a:moveTo>
                <a:lnTo>
                  <a:pt x="12" y="26"/>
                </a:lnTo>
                <a:lnTo>
                  <a:pt x="6" y="26"/>
                </a:lnTo>
                <a:lnTo>
                  <a:pt x="6" y="26"/>
                </a:lnTo>
                <a:lnTo>
                  <a:pt x="4" y="22"/>
                </a:lnTo>
                <a:lnTo>
                  <a:pt x="4" y="22"/>
                </a:lnTo>
                <a:lnTo>
                  <a:pt x="0" y="18"/>
                </a:lnTo>
                <a:lnTo>
                  <a:pt x="0" y="18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0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16" y="0"/>
                </a:lnTo>
                <a:lnTo>
                  <a:pt x="18" y="2"/>
                </a:lnTo>
                <a:lnTo>
                  <a:pt x="18" y="2"/>
                </a:lnTo>
                <a:lnTo>
                  <a:pt x="20" y="2"/>
                </a:lnTo>
                <a:lnTo>
                  <a:pt x="20" y="2"/>
                </a:lnTo>
                <a:lnTo>
                  <a:pt x="22" y="6"/>
                </a:lnTo>
                <a:lnTo>
                  <a:pt x="22" y="0"/>
                </a:lnTo>
                <a:lnTo>
                  <a:pt x="26" y="0"/>
                </a:lnTo>
                <a:lnTo>
                  <a:pt x="26" y="32"/>
                </a:lnTo>
                <a:lnTo>
                  <a:pt x="26" y="32"/>
                </a:lnTo>
                <a:lnTo>
                  <a:pt x="26" y="34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4" y="36"/>
                </a:lnTo>
                <a:lnTo>
                  <a:pt x="24" y="36"/>
                </a:lnTo>
                <a:lnTo>
                  <a:pt x="22" y="36"/>
                </a:lnTo>
                <a:lnTo>
                  <a:pt x="22" y="36"/>
                </a:lnTo>
                <a:lnTo>
                  <a:pt x="22" y="34"/>
                </a:lnTo>
                <a:lnTo>
                  <a:pt x="22" y="20"/>
                </a:lnTo>
                <a:lnTo>
                  <a:pt x="22" y="20"/>
                </a:lnTo>
                <a:lnTo>
                  <a:pt x="18" y="26"/>
                </a:lnTo>
                <a:lnTo>
                  <a:pt x="18" y="26"/>
                </a:lnTo>
                <a:lnTo>
                  <a:pt x="12" y="26"/>
                </a:lnTo>
                <a:lnTo>
                  <a:pt x="12" y="26"/>
                </a:lnTo>
                <a:close/>
                <a:moveTo>
                  <a:pt x="12" y="24"/>
                </a:moveTo>
                <a:lnTo>
                  <a:pt x="12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18"/>
                </a:lnTo>
                <a:lnTo>
                  <a:pt x="22" y="10"/>
                </a:lnTo>
                <a:lnTo>
                  <a:pt x="22" y="10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6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4" y="14"/>
                </a:ln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6" y="20"/>
                </a:lnTo>
                <a:lnTo>
                  <a:pt x="6" y="20"/>
                </a:lnTo>
                <a:lnTo>
                  <a:pt x="10" y="22"/>
                </a:lnTo>
                <a:lnTo>
                  <a:pt x="10" y="22"/>
                </a:lnTo>
                <a:lnTo>
                  <a:pt x="12" y="24"/>
                </a:lnTo>
                <a:lnTo>
                  <a:pt x="12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0" name="Freeform 79"/>
          <p:cNvSpPr/>
          <p:nvPr/>
        </p:nvSpPr>
        <p:spPr bwMode="auto">
          <a:xfrm>
            <a:off x="6835596" y="3884209"/>
            <a:ext cx="38100" cy="41275"/>
          </a:xfrm>
          <a:custGeom>
            <a:avLst/>
            <a:gdLst>
              <a:gd name="T0" fmla="*/ 8 w 24"/>
              <a:gd name="T1" fmla="*/ 26 h 26"/>
              <a:gd name="T2" fmla="*/ 8 w 24"/>
              <a:gd name="T3" fmla="*/ 26 h 26"/>
              <a:gd name="T4" fmla="*/ 6 w 24"/>
              <a:gd name="T5" fmla="*/ 26 h 26"/>
              <a:gd name="T6" fmla="*/ 2 w 24"/>
              <a:gd name="T7" fmla="*/ 24 h 26"/>
              <a:gd name="T8" fmla="*/ 2 w 24"/>
              <a:gd name="T9" fmla="*/ 24 h 26"/>
              <a:gd name="T10" fmla="*/ 0 w 24"/>
              <a:gd name="T11" fmla="*/ 20 h 26"/>
              <a:gd name="T12" fmla="*/ 0 w 24"/>
              <a:gd name="T13" fmla="*/ 16 h 26"/>
              <a:gd name="T14" fmla="*/ 0 w 24"/>
              <a:gd name="T15" fmla="*/ 0 h 26"/>
              <a:gd name="T16" fmla="*/ 4 w 24"/>
              <a:gd name="T17" fmla="*/ 0 h 26"/>
              <a:gd name="T18" fmla="*/ 4 w 24"/>
              <a:gd name="T19" fmla="*/ 14 h 26"/>
              <a:gd name="T20" fmla="*/ 4 w 24"/>
              <a:gd name="T21" fmla="*/ 14 h 26"/>
              <a:gd name="T22" fmla="*/ 6 w 24"/>
              <a:gd name="T23" fmla="*/ 22 h 26"/>
              <a:gd name="T24" fmla="*/ 8 w 24"/>
              <a:gd name="T25" fmla="*/ 24 h 26"/>
              <a:gd name="T26" fmla="*/ 10 w 24"/>
              <a:gd name="T27" fmla="*/ 24 h 26"/>
              <a:gd name="T28" fmla="*/ 10 w 24"/>
              <a:gd name="T29" fmla="*/ 24 h 26"/>
              <a:gd name="T30" fmla="*/ 12 w 24"/>
              <a:gd name="T31" fmla="*/ 24 h 26"/>
              <a:gd name="T32" fmla="*/ 12 w 24"/>
              <a:gd name="T33" fmla="*/ 24 h 26"/>
              <a:gd name="T34" fmla="*/ 16 w 24"/>
              <a:gd name="T35" fmla="*/ 22 h 26"/>
              <a:gd name="T36" fmla="*/ 16 w 24"/>
              <a:gd name="T37" fmla="*/ 22 h 26"/>
              <a:gd name="T38" fmla="*/ 18 w 24"/>
              <a:gd name="T39" fmla="*/ 20 h 26"/>
              <a:gd name="T40" fmla="*/ 18 w 24"/>
              <a:gd name="T41" fmla="*/ 20 h 26"/>
              <a:gd name="T42" fmla="*/ 20 w 24"/>
              <a:gd name="T43" fmla="*/ 16 h 26"/>
              <a:gd name="T44" fmla="*/ 20 w 24"/>
              <a:gd name="T45" fmla="*/ 0 h 26"/>
              <a:gd name="T46" fmla="*/ 22 w 24"/>
              <a:gd name="T47" fmla="*/ 0 h 26"/>
              <a:gd name="T48" fmla="*/ 22 w 24"/>
              <a:gd name="T49" fmla="*/ 22 h 26"/>
              <a:gd name="T50" fmla="*/ 22 w 24"/>
              <a:gd name="T51" fmla="*/ 22 h 26"/>
              <a:gd name="T52" fmla="*/ 24 w 24"/>
              <a:gd name="T53" fmla="*/ 24 h 26"/>
              <a:gd name="T54" fmla="*/ 24 w 24"/>
              <a:gd name="T55" fmla="*/ 26 h 26"/>
              <a:gd name="T56" fmla="*/ 24 w 24"/>
              <a:gd name="T57" fmla="*/ 26 h 26"/>
              <a:gd name="T58" fmla="*/ 22 w 24"/>
              <a:gd name="T59" fmla="*/ 26 h 26"/>
              <a:gd name="T60" fmla="*/ 22 w 24"/>
              <a:gd name="T61" fmla="*/ 26 h 26"/>
              <a:gd name="T62" fmla="*/ 22 w 24"/>
              <a:gd name="T63" fmla="*/ 26 h 26"/>
              <a:gd name="T64" fmla="*/ 22 w 24"/>
              <a:gd name="T65" fmla="*/ 26 h 26"/>
              <a:gd name="T66" fmla="*/ 20 w 24"/>
              <a:gd name="T67" fmla="*/ 26 h 26"/>
              <a:gd name="T68" fmla="*/ 20 w 24"/>
              <a:gd name="T69" fmla="*/ 26 h 26"/>
              <a:gd name="T70" fmla="*/ 20 w 24"/>
              <a:gd name="T71" fmla="*/ 24 h 26"/>
              <a:gd name="T72" fmla="*/ 20 w 24"/>
              <a:gd name="T73" fmla="*/ 20 h 26"/>
              <a:gd name="T74" fmla="*/ 20 w 24"/>
              <a:gd name="T75" fmla="*/ 20 h 26"/>
              <a:gd name="T76" fmla="*/ 16 w 24"/>
              <a:gd name="T77" fmla="*/ 26 h 26"/>
              <a:gd name="T78" fmla="*/ 16 w 24"/>
              <a:gd name="T79" fmla="*/ 26 h 26"/>
              <a:gd name="T80" fmla="*/ 8 w 24"/>
              <a:gd name="T81" fmla="*/ 26 h 26"/>
              <a:gd name="T82" fmla="*/ 8 w 24"/>
              <a:gd name="T8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6">
                <a:moveTo>
                  <a:pt x="8" y="26"/>
                </a:moveTo>
                <a:lnTo>
                  <a:pt x="8" y="26"/>
                </a:lnTo>
                <a:lnTo>
                  <a:pt x="6" y="26"/>
                </a:lnTo>
                <a:lnTo>
                  <a:pt x="2" y="24"/>
                </a:lnTo>
                <a:lnTo>
                  <a:pt x="2" y="24"/>
                </a:lnTo>
                <a:lnTo>
                  <a:pt x="0" y="20"/>
                </a:lnTo>
                <a:lnTo>
                  <a:pt x="0" y="16"/>
                </a:lnTo>
                <a:lnTo>
                  <a:pt x="0" y="0"/>
                </a:lnTo>
                <a:lnTo>
                  <a:pt x="4" y="0"/>
                </a:lnTo>
                <a:lnTo>
                  <a:pt x="4" y="14"/>
                </a:lnTo>
                <a:lnTo>
                  <a:pt x="4" y="14"/>
                </a:lnTo>
                <a:lnTo>
                  <a:pt x="6" y="22"/>
                </a:lnTo>
                <a:lnTo>
                  <a:pt x="8" y="24"/>
                </a:lnTo>
                <a:lnTo>
                  <a:pt x="10" y="24"/>
                </a:lnTo>
                <a:lnTo>
                  <a:pt x="10" y="24"/>
                </a:lnTo>
                <a:lnTo>
                  <a:pt x="12" y="24"/>
                </a:lnTo>
                <a:lnTo>
                  <a:pt x="12" y="24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20" y="16"/>
                </a:lnTo>
                <a:lnTo>
                  <a:pt x="20" y="0"/>
                </a:lnTo>
                <a:lnTo>
                  <a:pt x="22" y="0"/>
                </a:lnTo>
                <a:lnTo>
                  <a:pt x="22" y="22"/>
                </a:lnTo>
                <a:lnTo>
                  <a:pt x="22" y="22"/>
                </a:lnTo>
                <a:lnTo>
                  <a:pt x="24" y="24"/>
                </a:lnTo>
                <a:lnTo>
                  <a:pt x="24" y="26"/>
                </a:lnTo>
                <a:lnTo>
                  <a:pt x="24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0" y="26"/>
                </a:lnTo>
                <a:lnTo>
                  <a:pt x="20" y="26"/>
                </a:lnTo>
                <a:lnTo>
                  <a:pt x="20" y="24"/>
                </a:lnTo>
                <a:lnTo>
                  <a:pt x="20" y="20"/>
                </a:lnTo>
                <a:lnTo>
                  <a:pt x="20" y="20"/>
                </a:lnTo>
                <a:lnTo>
                  <a:pt x="16" y="26"/>
                </a:lnTo>
                <a:lnTo>
                  <a:pt x="16" y="26"/>
                </a:lnTo>
                <a:lnTo>
                  <a:pt x="8" y="26"/>
                </a:lnTo>
                <a:lnTo>
                  <a:pt x="8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1" name="Freeform 80"/>
          <p:cNvSpPr>
            <a:spLocks noEditPoints="1"/>
          </p:cNvSpPr>
          <p:nvPr/>
        </p:nvSpPr>
        <p:spPr bwMode="auto">
          <a:xfrm>
            <a:off x="6880046" y="3884209"/>
            <a:ext cx="41275" cy="41275"/>
          </a:xfrm>
          <a:custGeom>
            <a:avLst/>
            <a:gdLst>
              <a:gd name="T0" fmla="*/ 14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2 w 26"/>
              <a:gd name="T7" fmla="*/ 18 h 26"/>
              <a:gd name="T8" fmla="*/ 0 w 26"/>
              <a:gd name="T9" fmla="*/ 14 h 26"/>
              <a:gd name="T10" fmla="*/ 2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4 w 26"/>
              <a:gd name="T17" fmla="*/ 0 h 26"/>
              <a:gd name="T18" fmla="*/ 18 w 26"/>
              <a:gd name="T19" fmla="*/ 0 h 26"/>
              <a:gd name="T20" fmla="*/ 24 w 26"/>
              <a:gd name="T21" fmla="*/ 4 h 26"/>
              <a:gd name="T22" fmla="*/ 26 w 26"/>
              <a:gd name="T23" fmla="*/ 8 h 26"/>
              <a:gd name="T24" fmla="*/ 26 w 26"/>
              <a:gd name="T25" fmla="*/ 14 h 26"/>
              <a:gd name="T26" fmla="*/ 26 w 26"/>
              <a:gd name="T27" fmla="*/ 14 h 26"/>
              <a:gd name="T28" fmla="*/ 4 w 26"/>
              <a:gd name="T29" fmla="*/ 14 h 26"/>
              <a:gd name="T30" fmla="*/ 6 w 26"/>
              <a:gd name="T31" fmla="*/ 18 h 26"/>
              <a:gd name="T32" fmla="*/ 8 w 26"/>
              <a:gd name="T33" fmla="*/ 22 h 26"/>
              <a:gd name="T34" fmla="*/ 10 w 26"/>
              <a:gd name="T35" fmla="*/ 24 h 26"/>
              <a:gd name="T36" fmla="*/ 14 w 26"/>
              <a:gd name="T37" fmla="*/ 24 h 26"/>
              <a:gd name="T38" fmla="*/ 16 w 26"/>
              <a:gd name="T39" fmla="*/ 24 h 26"/>
              <a:gd name="T40" fmla="*/ 18 w 26"/>
              <a:gd name="T41" fmla="*/ 22 h 26"/>
              <a:gd name="T42" fmla="*/ 20 w 26"/>
              <a:gd name="T43" fmla="*/ 22 h 26"/>
              <a:gd name="T44" fmla="*/ 22 w 26"/>
              <a:gd name="T45" fmla="*/ 20 h 26"/>
              <a:gd name="T46" fmla="*/ 24 w 26"/>
              <a:gd name="T47" fmla="*/ 20 h 26"/>
              <a:gd name="T48" fmla="*/ 24 w 26"/>
              <a:gd name="T49" fmla="*/ 22 h 26"/>
              <a:gd name="T50" fmla="*/ 20 w 26"/>
              <a:gd name="T51" fmla="*/ 24 h 26"/>
              <a:gd name="T52" fmla="*/ 18 w 26"/>
              <a:gd name="T53" fmla="*/ 26 h 26"/>
              <a:gd name="T54" fmla="*/ 14 w 26"/>
              <a:gd name="T55" fmla="*/ 26 h 26"/>
              <a:gd name="T56" fmla="*/ 24 w 26"/>
              <a:gd name="T57" fmla="*/ 12 h 26"/>
              <a:gd name="T58" fmla="*/ 22 w 26"/>
              <a:gd name="T59" fmla="*/ 8 h 26"/>
              <a:gd name="T60" fmla="*/ 20 w 26"/>
              <a:gd name="T61" fmla="*/ 4 h 26"/>
              <a:gd name="T62" fmla="*/ 18 w 26"/>
              <a:gd name="T63" fmla="*/ 4 h 26"/>
              <a:gd name="T64" fmla="*/ 14 w 26"/>
              <a:gd name="T65" fmla="*/ 2 h 26"/>
              <a:gd name="T66" fmla="*/ 10 w 26"/>
              <a:gd name="T67" fmla="*/ 4 h 26"/>
              <a:gd name="T68" fmla="*/ 8 w 26"/>
              <a:gd name="T69" fmla="*/ 4 h 26"/>
              <a:gd name="T70" fmla="*/ 6 w 26"/>
              <a:gd name="T71" fmla="*/ 8 h 26"/>
              <a:gd name="T72" fmla="*/ 24 w 26"/>
              <a:gd name="T73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6">
                <a:moveTo>
                  <a:pt x="14" y="26"/>
                </a:move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4" y="4"/>
                </a:lnTo>
                <a:lnTo>
                  <a:pt x="24" y="4"/>
                </a:lnTo>
                <a:lnTo>
                  <a:pt x="26" y="8"/>
                </a:lnTo>
                <a:lnTo>
                  <a:pt x="26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4" y="14"/>
                </a:lnTo>
                <a:lnTo>
                  <a:pt x="4" y="14"/>
                </a:lnTo>
                <a:lnTo>
                  <a:pt x="6" y="18"/>
                </a:lnTo>
                <a:lnTo>
                  <a:pt x="6" y="18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0"/>
                </a:lnTo>
                <a:lnTo>
                  <a:pt x="24" y="20"/>
                </a:lnTo>
                <a:lnTo>
                  <a:pt x="24" y="22"/>
                </a:lnTo>
                <a:lnTo>
                  <a:pt x="24" y="22"/>
                </a:lnTo>
                <a:lnTo>
                  <a:pt x="20" y="24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4"/>
                </a:lnTo>
                <a:lnTo>
                  <a:pt x="20" y="4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6" y="8"/>
                </a:lnTo>
                <a:lnTo>
                  <a:pt x="6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2" name="Freeform 81"/>
          <p:cNvSpPr/>
          <p:nvPr/>
        </p:nvSpPr>
        <p:spPr bwMode="auto">
          <a:xfrm>
            <a:off x="6362521" y="3976284"/>
            <a:ext cx="31750" cy="44450"/>
          </a:xfrm>
          <a:custGeom>
            <a:avLst/>
            <a:gdLst>
              <a:gd name="T0" fmla="*/ 10 w 20"/>
              <a:gd name="T1" fmla="*/ 28 h 28"/>
              <a:gd name="T2" fmla="*/ 4 w 20"/>
              <a:gd name="T3" fmla="*/ 26 h 28"/>
              <a:gd name="T4" fmla="*/ 2 w 20"/>
              <a:gd name="T5" fmla="*/ 22 h 28"/>
              <a:gd name="T6" fmla="*/ 6 w 20"/>
              <a:gd name="T7" fmla="*/ 24 h 28"/>
              <a:gd name="T8" fmla="*/ 10 w 20"/>
              <a:gd name="T9" fmla="*/ 26 h 28"/>
              <a:gd name="T10" fmla="*/ 16 w 20"/>
              <a:gd name="T11" fmla="*/ 24 h 28"/>
              <a:gd name="T12" fmla="*/ 18 w 20"/>
              <a:gd name="T13" fmla="*/ 20 h 28"/>
              <a:gd name="T14" fmla="*/ 18 w 20"/>
              <a:gd name="T15" fmla="*/ 18 h 28"/>
              <a:gd name="T16" fmla="*/ 16 w 20"/>
              <a:gd name="T17" fmla="*/ 16 h 28"/>
              <a:gd name="T18" fmla="*/ 14 w 20"/>
              <a:gd name="T19" fmla="*/ 16 h 28"/>
              <a:gd name="T20" fmla="*/ 10 w 20"/>
              <a:gd name="T21" fmla="*/ 16 h 28"/>
              <a:gd name="T22" fmla="*/ 6 w 20"/>
              <a:gd name="T23" fmla="*/ 14 h 28"/>
              <a:gd name="T24" fmla="*/ 4 w 20"/>
              <a:gd name="T25" fmla="*/ 12 h 28"/>
              <a:gd name="T26" fmla="*/ 2 w 20"/>
              <a:gd name="T27" fmla="*/ 12 h 28"/>
              <a:gd name="T28" fmla="*/ 2 w 20"/>
              <a:gd name="T29" fmla="*/ 8 h 28"/>
              <a:gd name="T30" fmla="*/ 2 w 20"/>
              <a:gd name="T31" fmla="*/ 4 h 28"/>
              <a:gd name="T32" fmla="*/ 4 w 20"/>
              <a:gd name="T33" fmla="*/ 2 h 28"/>
              <a:gd name="T34" fmla="*/ 8 w 20"/>
              <a:gd name="T35" fmla="*/ 2 h 28"/>
              <a:gd name="T36" fmla="*/ 10 w 20"/>
              <a:gd name="T37" fmla="*/ 0 h 28"/>
              <a:gd name="T38" fmla="*/ 16 w 20"/>
              <a:gd name="T39" fmla="*/ 2 h 28"/>
              <a:gd name="T40" fmla="*/ 20 w 20"/>
              <a:gd name="T41" fmla="*/ 4 h 28"/>
              <a:gd name="T42" fmla="*/ 18 w 20"/>
              <a:gd name="T43" fmla="*/ 6 h 28"/>
              <a:gd name="T44" fmla="*/ 16 w 20"/>
              <a:gd name="T45" fmla="*/ 4 h 28"/>
              <a:gd name="T46" fmla="*/ 10 w 20"/>
              <a:gd name="T47" fmla="*/ 4 h 28"/>
              <a:gd name="T48" fmla="*/ 8 w 20"/>
              <a:gd name="T49" fmla="*/ 4 h 28"/>
              <a:gd name="T50" fmla="*/ 6 w 20"/>
              <a:gd name="T51" fmla="*/ 4 h 28"/>
              <a:gd name="T52" fmla="*/ 4 w 20"/>
              <a:gd name="T53" fmla="*/ 6 h 28"/>
              <a:gd name="T54" fmla="*/ 4 w 20"/>
              <a:gd name="T55" fmla="*/ 8 h 28"/>
              <a:gd name="T56" fmla="*/ 4 w 20"/>
              <a:gd name="T57" fmla="*/ 10 h 28"/>
              <a:gd name="T58" fmla="*/ 6 w 20"/>
              <a:gd name="T59" fmla="*/ 10 h 28"/>
              <a:gd name="T60" fmla="*/ 8 w 20"/>
              <a:gd name="T61" fmla="*/ 12 h 28"/>
              <a:gd name="T62" fmla="*/ 10 w 20"/>
              <a:gd name="T63" fmla="*/ 12 h 28"/>
              <a:gd name="T64" fmla="*/ 16 w 20"/>
              <a:gd name="T65" fmla="*/ 14 h 28"/>
              <a:gd name="T66" fmla="*/ 18 w 20"/>
              <a:gd name="T67" fmla="*/ 16 h 28"/>
              <a:gd name="T68" fmla="*/ 20 w 20"/>
              <a:gd name="T69" fmla="*/ 16 h 28"/>
              <a:gd name="T70" fmla="*/ 20 w 20"/>
              <a:gd name="T71" fmla="*/ 20 h 28"/>
              <a:gd name="T72" fmla="*/ 18 w 20"/>
              <a:gd name="T73" fmla="*/ 26 h 28"/>
              <a:gd name="T74" fmla="*/ 14 w 20"/>
              <a:gd name="T75" fmla="*/ 28 h 28"/>
              <a:gd name="T76" fmla="*/ 10 w 20"/>
              <a:gd name="T7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" h="28">
                <a:moveTo>
                  <a:pt x="10" y="28"/>
                </a:moveTo>
                <a:lnTo>
                  <a:pt x="10" y="28"/>
                </a:lnTo>
                <a:lnTo>
                  <a:pt x="4" y="26"/>
                </a:lnTo>
                <a:lnTo>
                  <a:pt x="4" y="26"/>
                </a:lnTo>
                <a:lnTo>
                  <a:pt x="0" y="24"/>
                </a:lnTo>
                <a:lnTo>
                  <a:pt x="2" y="22"/>
                </a:lnTo>
                <a:lnTo>
                  <a:pt x="2" y="22"/>
                </a:lnTo>
                <a:lnTo>
                  <a:pt x="6" y="24"/>
                </a:lnTo>
                <a:lnTo>
                  <a:pt x="6" y="24"/>
                </a:lnTo>
                <a:lnTo>
                  <a:pt x="10" y="26"/>
                </a:lnTo>
                <a:lnTo>
                  <a:pt x="10" y="26"/>
                </a:lnTo>
                <a:lnTo>
                  <a:pt x="16" y="24"/>
                </a:lnTo>
                <a:lnTo>
                  <a:pt x="16" y="24"/>
                </a:lnTo>
                <a:lnTo>
                  <a:pt x="18" y="20"/>
                </a:lnTo>
                <a:lnTo>
                  <a:pt x="18" y="20"/>
                </a:lnTo>
                <a:lnTo>
                  <a:pt x="18" y="18"/>
                </a:lnTo>
                <a:lnTo>
                  <a:pt x="18" y="18"/>
                </a:lnTo>
                <a:lnTo>
                  <a:pt x="16" y="16"/>
                </a:lnTo>
                <a:lnTo>
                  <a:pt x="16" y="16"/>
                </a:lnTo>
                <a:lnTo>
                  <a:pt x="14" y="16"/>
                </a:lnTo>
                <a:lnTo>
                  <a:pt x="14" y="16"/>
                </a:lnTo>
                <a:lnTo>
                  <a:pt x="10" y="16"/>
                </a:lnTo>
                <a:lnTo>
                  <a:pt x="10" y="16"/>
                </a:lnTo>
                <a:lnTo>
                  <a:pt x="6" y="14"/>
                </a:lnTo>
                <a:lnTo>
                  <a:pt x="6" y="14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2" y="12"/>
                </a:lnTo>
                <a:lnTo>
                  <a:pt x="2" y="8"/>
                </a:lnTo>
                <a:lnTo>
                  <a:pt x="2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8" y="2"/>
                </a:lnTo>
                <a:lnTo>
                  <a:pt x="8" y="2"/>
                </a:lnTo>
                <a:lnTo>
                  <a:pt x="10" y="0"/>
                </a:lnTo>
                <a:lnTo>
                  <a:pt x="10" y="0"/>
                </a:lnTo>
                <a:lnTo>
                  <a:pt x="16" y="2"/>
                </a:lnTo>
                <a:lnTo>
                  <a:pt x="16" y="2"/>
                </a:lnTo>
                <a:lnTo>
                  <a:pt x="20" y="4"/>
                </a:lnTo>
                <a:lnTo>
                  <a:pt x="18" y="6"/>
                </a:lnTo>
                <a:lnTo>
                  <a:pt x="18" y="6"/>
                </a:lnTo>
                <a:lnTo>
                  <a:pt x="16" y="4"/>
                </a:lnTo>
                <a:lnTo>
                  <a:pt x="16" y="4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6" y="4"/>
                </a:lnTo>
                <a:lnTo>
                  <a:pt x="6" y="4"/>
                </a:lnTo>
                <a:lnTo>
                  <a:pt x="4" y="6"/>
                </a:lnTo>
                <a:lnTo>
                  <a:pt x="4" y="6"/>
                </a:lnTo>
                <a:lnTo>
                  <a:pt x="4" y="8"/>
                </a:lnTo>
                <a:lnTo>
                  <a:pt x="4" y="8"/>
                </a:lnTo>
                <a:lnTo>
                  <a:pt x="4" y="10"/>
                </a:lnTo>
                <a:lnTo>
                  <a:pt x="4" y="10"/>
                </a:lnTo>
                <a:lnTo>
                  <a:pt x="6" y="10"/>
                </a:lnTo>
                <a:lnTo>
                  <a:pt x="6" y="10"/>
                </a:lnTo>
                <a:lnTo>
                  <a:pt x="8" y="12"/>
                </a:lnTo>
                <a:lnTo>
                  <a:pt x="8" y="12"/>
                </a:lnTo>
                <a:lnTo>
                  <a:pt x="10" y="12"/>
                </a:lnTo>
                <a:lnTo>
                  <a:pt x="10" y="12"/>
                </a:lnTo>
                <a:lnTo>
                  <a:pt x="16" y="14"/>
                </a:lnTo>
                <a:lnTo>
                  <a:pt x="16" y="14"/>
                </a:lnTo>
                <a:lnTo>
                  <a:pt x="18" y="16"/>
                </a:lnTo>
                <a:lnTo>
                  <a:pt x="18" y="16"/>
                </a:lnTo>
                <a:lnTo>
                  <a:pt x="20" y="16"/>
                </a:lnTo>
                <a:lnTo>
                  <a:pt x="20" y="16"/>
                </a:lnTo>
                <a:lnTo>
                  <a:pt x="20" y="20"/>
                </a:lnTo>
                <a:lnTo>
                  <a:pt x="20" y="20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8"/>
                </a:lnTo>
                <a:lnTo>
                  <a:pt x="10" y="28"/>
                </a:lnTo>
                <a:lnTo>
                  <a:pt x="1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3" name="Freeform 82"/>
          <p:cNvSpPr>
            <a:spLocks noEditPoints="1"/>
          </p:cNvSpPr>
          <p:nvPr/>
        </p:nvSpPr>
        <p:spPr bwMode="auto">
          <a:xfrm>
            <a:off x="6403796" y="3960409"/>
            <a:ext cx="6350" cy="60325"/>
          </a:xfrm>
          <a:custGeom>
            <a:avLst/>
            <a:gdLst>
              <a:gd name="T0" fmla="*/ 0 w 4"/>
              <a:gd name="T1" fmla="*/ 38 h 38"/>
              <a:gd name="T2" fmla="*/ 0 w 4"/>
              <a:gd name="T3" fmla="*/ 10 h 38"/>
              <a:gd name="T4" fmla="*/ 4 w 4"/>
              <a:gd name="T5" fmla="*/ 10 h 38"/>
              <a:gd name="T6" fmla="*/ 4 w 4"/>
              <a:gd name="T7" fmla="*/ 38 h 38"/>
              <a:gd name="T8" fmla="*/ 0 w 4"/>
              <a:gd name="T9" fmla="*/ 38 h 38"/>
              <a:gd name="T10" fmla="*/ 0 w 4"/>
              <a:gd name="T11" fmla="*/ 38 h 38"/>
              <a:gd name="T12" fmla="*/ 0 w 4"/>
              <a:gd name="T13" fmla="*/ 6 h 38"/>
              <a:gd name="T14" fmla="*/ 0 w 4"/>
              <a:gd name="T15" fmla="*/ 0 h 38"/>
              <a:gd name="T16" fmla="*/ 4 w 4"/>
              <a:gd name="T17" fmla="*/ 0 h 38"/>
              <a:gd name="T18" fmla="*/ 4 w 4"/>
              <a:gd name="T19" fmla="*/ 6 h 38"/>
              <a:gd name="T20" fmla="*/ 0 w 4"/>
              <a:gd name="T21" fmla="*/ 6 h 38"/>
              <a:gd name="T22" fmla="*/ 0 w 4"/>
              <a:gd name="T23" fmla="*/ 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38">
                <a:moveTo>
                  <a:pt x="0" y="38"/>
                </a:moveTo>
                <a:lnTo>
                  <a:pt x="0" y="10"/>
                </a:lnTo>
                <a:lnTo>
                  <a:pt x="4" y="10"/>
                </a:lnTo>
                <a:lnTo>
                  <a:pt x="4" y="38"/>
                </a:lnTo>
                <a:lnTo>
                  <a:pt x="0" y="38"/>
                </a:lnTo>
                <a:lnTo>
                  <a:pt x="0" y="38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4" name="Freeform 83"/>
          <p:cNvSpPr/>
          <p:nvPr/>
        </p:nvSpPr>
        <p:spPr bwMode="auto">
          <a:xfrm>
            <a:off x="6416496" y="3963584"/>
            <a:ext cx="25400" cy="57150"/>
          </a:xfrm>
          <a:custGeom>
            <a:avLst/>
            <a:gdLst>
              <a:gd name="T0" fmla="*/ 16 w 16"/>
              <a:gd name="T1" fmla="*/ 34 h 36"/>
              <a:gd name="T2" fmla="*/ 16 w 16"/>
              <a:gd name="T3" fmla="*/ 34 h 36"/>
              <a:gd name="T4" fmla="*/ 16 w 16"/>
              <a:gd name="T5" fmla="*/ 34 h 36"/>
              <a:gd name="T6" fmla="*/ 16 w 16"/>
              <a:gd name="T7" fmla="*/ 34 h 36"/>
              <a:gd name="T8" fmla="*/ 14 w 16"/>
              <a:gd name="T9" fmla="*/ 34 h 36"/>
              <a:gd name="T10" fmla="*/ 14 w 16"/>
              <a:gd name="T11" fmla="*/ 34 h 36"/>
              <a:gd name="T12" fmla="*/ 12 w 16"/>
              <a:gd name="T13" fmla="*/ 36 h 36"/>
              <a:gd name="T14" fmla="*/ 12 w 16"/>
              <a:gd name="T15" fmla="*/ 36 h 36"/>
              <a:gd name="T16" fmla="*/ 10 w 16"/>
              <a:gd name="T17" fmla="*/ 36 h 36"/>
              <a:gd name="T18" fmla="*/ 10 w 16"/>
              <a:gd name="T19" fmla="*/ 36 h 36"/>
              <a:gd name="T20" fmla="*/ 8 w 16"/>
              <a:gd name="T21" fmla="*/ 36 h 36"/>
              <a:gd name="T22" fmla="*/ 8 w 16"/>
              <a:gd name="T23" fmla="*/ 36 h 36"/>
              <a:gd name="T24" fmla="*/ 6 w 16"/>
              <a:gd name="T25" fmla="*/ 34 h 36"/>
              <a:gd name="T26" fmla="*/ 6 w 16"/>
              <a:gd name="T27" fmla="*/ 34 h 36"/>
              <a:gd name="T28" fmla="*/ 6 w 16"/>
              <a:gd name="T29" fmla="*/ 32 h 36"/>
              <a:gd name="T30" fmla="*/ 6 w 16"/>
              <a:gd name="T31" fmla="*/ 32 h 36"/>
              <a:gd name="T32" fmla="*/ 4 w 16"/>
              <a:gd name="T33" fmla="*/ 30 h 36"/>
              <a:gd name="T34" fmla="*/ 4 w 16"/>
              <a:gd name="T35" fmla="*/ 12 h 36"/>
              <a:gd name="T36" fmla="*/ 0 w 16"/>
              <a:gd name="T37" fmla="*/ 12 h 36"/>
              <a:gd name="T38" fmla="*/ 0 w 16"/>
              <a:gd name="T39" fmla="*/ 8 h 36"/>
              <a:gd name="T40" fmla="*/ 4 w 16"/>
              <a:gd name="T41" fmla="*/ 8 h 36"/>
              <a:gd name="T42" fmla="*/ 4 w 16"/>
              <a:gd name="T43" fmla="*/ 0 h 36"/>
              <a:gd name="T44" fmla="*/ 8 w 16"/>
              <a:gd name="T45" fmla="*/ 0 h 36"/>
              <a:gd name="T46" fmla="*/ 8 w 16"/>
              <a:gd name="T47" fmla="*/ 8 h 36"/>
              <a:gd name="T48" fmla="*/ 14 w 16"/>
              <a:gd name="T49" fmla="*/ 8 h 36"/>
              <a:gd name="T50" fmla="*/ 14 w 16"/>
              <a:gd name="T51" fmla="*/ 12 h 36"/>
              <a:gd name="T52" fmla="*/ 8 w 16"/>
              <a:gd name="T53" fmla="*/ 12 h 36"/>
              <a:gd name="T54" fmla="*/ 8 w 16"/>
              <a:gd name="T55" fmla="*/ 30 h 36"/>
              <a:gd name="T56" fmla="*/ 8 w 16"/>
              <a:gd name="T57" fmla="*/ 30 h 36"/>
              <a:gd name="T58" fmla="*/ 10 w 16"/>
              <a:gd name="T59" fmla="*/ 32 h 36"/>
              <a:gd name="T60" fmla="*/ 10 w 16"/>
              <a:gd name="T61" fmla="*/ 32 h 36"/>
              <a:gd name="T62" fmla="*/ 12 w 16"/>
              <a:gd name="T63" fmla="*/ 32 h 36"/>
              <a:gd name="T64" fmla="*/ 12 w 16"/>
              <a:gd name="T65" fmla="*/ 32 h 36"/>
              <a:gd name="T66" fmla="*/ 14 w 16"/>
              <a:gd name="T67" fmla="*/ 32 h 36"/>
              <a:gd name="T68" fmla="*/ 14 w 16"/>
              <a:gd name="T69" fmla="*/ 32 h 36"/>
              <a:gd name="T70" fmla="*/ 16 w 16"/>
              <a:gd name="T71" fmla="*/ 32 h 36"/>
              <a:gd name="T72" fmla="*/ 16 w 16"/>
              <a:gd name="T73" fmla="*/ 34 h 36"/>
              <a:gd name="T74" fmla="*/ 16 w 16"/>
              <a:gd name="T75" fmla="*/ 3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36">
                <a:moveTo>
                  <a:pt x="16" y="34"/>
                </a:moveTo>
                <a:lnTo>
                  <a:pt x="16" y="34"/>
                </a:lnTo>
                <a:lnTo>
                  <a:pt x="16" y="34"/>
                </a:lnTo>
                <a:lnTo>
                  <a:pt x="16" y="34"/>
                </a:lnTo>
                <a:lnTo>
                  <a:pt x="14" y="34"/>
                </a:lnTo>
                <a:lnTo>
                  <a:pt x="14" y="34"/>
                </a:lnTo>
                <a:lnTo>
                  <a:pt x="12" y="36"/>
                </a:lnTo>
                <a:lnTo>
                  <a:pt x="12" y="36"/>
                </a:lnTo>
                <a:lnTo>
                  <a:pt x="10" y="36"/>
                </a:lnTo>
                <a:lnTo>
                  <a:pt x="10" y="36"/>
                </a:lnTo>
                <a:lnTo>
                  <a:pt x="8" y="36"/>
                </a:lnTo>
                <a:lnTo>
                  <a:pt x="8" y="36"/>
                </a:lnTo>
                <a:lnTo>
                  <a:pt x="6" y="34"/>
                </a:lnTo>
                <a:lnTo>
                  <a:pt x="6" y="34"/>
                </a:lnTo>
                <a:lnTo>
                  <a:pt x="6" y="32"/>
                </a:lnTo>
                <a:lnTo>
                  <a:pt x="6" y="32"/>
                </a:lnTo>
                <a:lnTo>
                  <a:pt x="4" y="30"/>
                </a:lnTo>
                <a:lnTo>
                  <a:pt x="4" y="12"/>
                </a:lnTo>
                <a:lnTo>
                  <a:pt x="0" y="12"/>
                </a:lnTo>
                <a:lnTo>
                  <a:pt x="0" y="8"/>
                </a:lnTo>
                <a:lnTo>
                  <a:pt x="4" y="8"/>
                </a:lnTo>
                <a:lnTo>
                  <a:pt x="4" y="0"/>
                </a:lnTo>
                <a:lnTo>
                  <a:pt x="8" y="0"/>
                </a:lnTo>
                <a:lnTo>
                  <a:pt x="8" y="8"/>
                </a:lnTo>
                <a:lnTo>
                  <a:pt x="14" y="8"/>
                </a:lnTo>
                <a:lnTo>
                  <a:pt x="14" y="12"/>
                </a:lnTo>
                <a:lnTo>
                  <a:pt x="8" y="12"/>
                </a:lnTo>
                <a:lnTo>
                  <a:pt x="8" y="30"/>
                </a:lnTo>
                <a:lnTo>
                  <a:pt x="8" y="30"/>
                </a:lnTo>
                <a:lnTo>
                  <a:pt x="10" y="32"/>
                </a:lnTo>
                <a:lnTo>
                  <a:pt x="10" y="32"/>
                </a:lnTo>
                <a:lnTo>
                  <a:pt x="12" y="32"/>
                </a:lnTo>
                <a:lnTo>
                  <a:pt x="12" y="32"/>
                </a:lnTo>
                <a:lnTo>
                  <a:pt x="14" y="32"/>
                </a:lnTo>
                <a:lnTo>
                  <a:pt x="14" y="32"/>
                </a:lnTo>
                <a:lnTo>
                  <a:pt x="16" y="32"/>
                </a:lnTo>
                <a:lnTo>
                  <a:pt x="16" y="34"/>
                </a:lnTo>
                <a:lnTo>
                  <a:pt x="16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5" name="Freeform 84"/>
          <p:cNvSpPr>
            <a:spLocks noEditPoints="1"/>
          </p:cNvSpPr>
          <p:nvPr/>
        </p:nvSpPr>
        <p:spPr bwMode="auto">
          <a:xfrm>
            <a:off x="6464121" y="3976284"/>
            <a:ext cx="38100" cy="44450"/>
          </a:xfrm>
          <a:custGeom>
            <a:avLst/>
            <a:gdLst>
              <a:gd name="T0" fmla="*/ 10 w 24"/>
              <a:gd name="T1" fmla="*/ 28 h 28"/>
              <a:gd name="T2" fmla="*/ 6 w 24"/>
              <a:gd name="T3" fmla="*/ 26 h 28"/>
              <a:gd name="T4" fmla="*/ 4 w 24"/>
              <a:gd name="T5" fmla="*/ 26 h 28"/>
              <a:gd name="T6" fmla="*/ 2 w 24"/>
              <a:gd name="T7" fmla="*/ 22 h 28"/>
              <a:gd name="T8" fmla="*/ 0 w 24"/>
              <a:gd name="T9" fmla="*/ 20 h 28"/>
              <a:gd name="T10" fmla="*/ 2 w 24"/>
              <a:gd name="T11" fmla="*/ 16 h 28"/>
              <a:gd name="T12" fmla="*/ 4 w 24"/>
              <a:gd name="T13" fmla="*/ 14 h 28"/>
              <a:gd name="T14" fmla="*/ 8 w 24"/>
              <a:gd name="T15" fmla="*/ 12 h 28"/>
              <a:gd name="T16" fmla="*/ 12 w 24"/>
              <a:gd name="T17" fmla="*/ 12 h 28"/>
              <a:gd name="T18" fmla="*/ 16 w 24"/>
              <a:gd name="T19" fmla="*/ 12 h 28"/>
              <a:gd name="T20" fmla="*/ 20 w 24"/>
              <a:gd name="T21" fmla="*/ 10 h 28"/>
              <a:gd name="T22" fmla="*/ 18 w 24"/>
              <a:gd name="T23" fmla="*/ 6 h 28"/>
              <a:gd name="T24" fmla="*/ 16 w 24"/>
              <a:gd name="T25" fmla="*/ 4 h 28"/>
              <a:gd name="T26" fmla="*/ 12 w 24"/>
              <a:gd name="T27" fmla="*/ 4 h 28"/>
              <a:gd name="T28" fmla="*/ 8 w 24"/>
              <a:gd name="T29" fmla="*/ 4 h 28"/>
              <a:gd name="T30" fmla="*/ 2 w 24"/>
              <a:gd name="T31" fmla="*/ 4 h 28"/>
              <a:gd name="T32" fmla="*/ 8 w 24"/>
              <a:gd name="T33" fmla="*/ 2 h 28"/>
              <a:gd name="T34" fmla="*/ 12 w 24"/>
              <a:gd name="T35" fmla="*/ 0 h 28"/>
              <a:gd name="T36" fmla="*/ 20 w 24"/>
              <a:gd name="T37" fmla="*/ 4 h 28"/>
              <a:gd name="T38" fmla="*/ 22 w 24"/>
              <a:gd name="T39" fmla="*/ 6 h 28"/>
              <a:gd name="T40" fmla="*/ 24 w 24"/>
              <a:gd name="T41" fmla="*/ 22 h 28"/>
              <a:gd name="T42" fmla="*/ 24 w 24"/>
              <a:gd name="T43" fmla="*/ 24 h 28"/>
              <a:gd name="T44" fmla="*/ 24 w 24"/>
              <a:gd name="T45" fmla="*/ 28 h 28"/>
              <a:gd name="T46" fmla="*/ 22 w 24"/>
              <a:gd name="T47" fmla="*/ 28 h 28"/>
              <a:gd name="T48" fmla="*/ 20 w 24"/>
              <a:gd name="T49" fmla="*/ 26 h 28"/>
              <a:gd name="T50" fmla="*/ 20 w 24"/>
              <a:gd name="T51" fmla="*/ 22 h 28"/>
              <a:gd name="T52" fmla="*/ 16 w 24"/>
              <a:gd name="T53" fmla="*/ 26 h 28"/>
              <a:gd name="T54" fmla="*/ 10 w 24"/>
              <a:gd name="T55" fmla="*/ 28 h 28"/>
              <a:gd name="T56" fmla="*/ 10 w 24"/>
              <a:gd name="T57" fmla="*/ 26 h 28"/>
              <a:gd name="T58" fmla="*/ 16 w 24"/>
              <a:gd name="T59" fmla="*/ 24 h 28"/>
              <a:gd name="T60" fmla="*/ 18 w 24"/>
              <a:gd name="T61" fmla="*/ 22 h 28"/>
              <a:gd name="T62" fmla="*/ 20 w 24"/>
              <a:gd name="T63" fmla="*/ 20 h 28"/>
              <a:gd name="T64" fmla="*/ 20 w 24"/>
              <a:gd name="T65" fmla="*/ 20 h 28"/>
              <a:gd name="T66" fmla="*/ 20 w 24"/>
              <a:gd name="T67" fmla="*/ 16 h 28"/>
              <a:gd name="T68" fmla="*/ 16 w 24"/>
              <a:gd name="T69" fmla="*/ 14 h 28"/>
              <a:gd name="T70" fmla="*/ 12 w 24"/>
              <a:gd name="T71" fmla="*/ 14 h 28"/>
              <a:gd name="T72" fmla="*/ 6 w 24"/>
              <a:gd name="T73" fmla="*/ 16 h 28"/>
              <a:gd name="T74" fmla="*/ 4 w 24"/>
              <a:gd name="T75" fmla="*/ 20 h 28"/>
              <a:gd name="T76" fmla="*/ 4 w 24"/>
              <a:gd name="T77" fmla="*/ 22 h 28"/>
              <a:gd name="T78" fmla="*/ 6 w 24"/>
              <a:gd name="T79" fmla="*/ 24 h 28"/>
              <a:gd name="T80" fmla="*/ 8 w 24"/>
              <a:gd name="T81" fmla="*/ 24 h 28"/>
              <a:gd name="T82" fmla="*/ 10 w 24"/>
              <a:gd name="T83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8">
                <a:moveTo>
                  <a:pt x="10" y="28"/>
                </a:moveTo>
                <a:lnTo>
                  <a:pt x="10" y="28"/>
                </a:lnTo>
                <a:lnTo>
                  <a:pt x="6" y="26"/>
                </a:lnTo>
                <a:lnTo>
                  <a:pt x="6" y="26"/>
                </a:lnTo>
                <a:lnTo>
                  <a:pt x="4" y="26"/>
                </a:lnTo>
                <a:lnTo>
                  <a:pt x="4" y="26"/>
                </a:lnTo>
                <a:lnTo>
                  <a:pt x="2" y="22"/>
                </a:lnTo>
                <a:lnTo>
                  <a:pt x="2" y="22"/>
                </a:lnTo>
                <a:lnTo>
                  <a:pt x="0" y="20"/>
                </a:lnTo>
                <a:lnTo>
                  <a:pt x="0" y="20"/>
                </a:lnTo>
                <a:lnTo>
                  <a:pt x="2" y="16"/>
                </a:lnTo>
                <a:lnTo>
                  <a:pt x="2" y="16"/>
                </a:lnTo>
                <a:lnTo>
                  <a:pt x="4" y="14"/>
                </a:lnTo>
                <a:lnTo>
                  <a:pt x="4" y="14"/>
                </a:lnTo>
                <a:lnTo>
                  <a:pt x="8" y="12"/>
                </a:lnTo>
                <a:lnTo>
                  <a:pt x="8" y="12"/>
                </a:lnTo>
                <a:lnTo>
                  <a:pt x="12" y="12"/>
                </a:lnTo>
                <a:lnTo>
                  <a:pt x="12" y="12"/>
                </a:lnTo>
                <a:lnTo>
                  <a:pt x="16" y="12"/>
                </a:lnTo>
                <a:lnTo>
                  <a:pt x="16" y="12"/>
                </a:lnTo>
                <a:lnTo>
                  <a:pt x="20" y="12"/>
                </a:lnTo>
                <a:lnTo>
                  <a:pt x="20" y="10"/>
                </a:lnTo>
                <a:lnTo>
                  <a:pt x="20" y="10"/>
                </a:lnTo>
                <a:lnTo>
                  <a:pt x="18" y="6"/>
                </a:lnTo>
                <a:lnTo>
                  <a:pt x="18" y="6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8" y="4"/>
                </a:lnTo>
                <a:lnTo>
                  <a:pt x="8" y="4"/>
                </a:lnTo>
                <a:lnTo>
                  <a:pt x="4" y="6"/>
                </a:lnTo>
                <a:lnTo>
                  <a:pt x="2" y="4"/>
                </a:lnTo>
                <a:lnTo>
                  <a:pt x="2" y="4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16" y="2"/>
                </a:lnTo>
                <a:lnTo>
                  <a:pt x="20" y="4"/>
                </a:lnTo>
                <a:lnTo>
                  <a:pt x="20" y="4"/>
                </a:lnTo>
                <a:lnTo>
                  <a:pt x="22" y="6"/>
                </a:lnTo>
                <a:lnTo>
                  <a:pt x="24" y="10"/>
                </a:lnTo>
                <a:lnTo>
                  <a:pt x="24" y="22"/>
                </a:lnTo>
                <a:lnTo>
                  <a:pt x="24" y="22"/>
                </a:lnTo>
                <a:lnTo>
                  <a:pt x="24" y="24"/>
                </a:lnTo>
                <a:lnTo>
                  <a:pt x="24" y="28"/>
                </a:lnTo>
                <a:lnTo>
                  <a:pt x="24" y="28"/>
                </a:lnTo>
                <a:lnTo>
                  <a:pt x="22" y="28"/>
                </a:lnTo>
                <a:lnTo>
                  <a:pt x="22" y="28"/>
                </a:lnTo>
                <a:lnTo>
                  <a:pt x="20" y="26"/>
                </a:lnTo>
                <a:lnTo>
                  <a:pt x="20" y="26"/>
                </a:lnTo>
                <a:lnTo>
                  <a:pt x="20" y="24"/>
                </a:lnTo>
                <a:lnTo>
                  <a:pt x="20" y="22"/>
                </a:lnTo>
                <a:lnTo>
                  <a:pt x="20" y="22"/>
                </a:lnTo>
                <a:lnTo>
                  <a:pt x="16" y="26"/>
                </a:lnTo>
                <a:lnTo>
                  <a:pt x="16" y="26"/>
                </a:lnTo>
                <a:lnTo>
                  <a:pt x="10" y="28"/>
                </a:lnTo>
                <a:lnTo>
                  <a:pt x="10" y="28"/>
                </a:lnTo>
                <a:close/>
                <a:moveTo>
                  <a:pt x="10" y="26"/>
                </a:moveTo>
                <a:lnTo>
                  <a:pt x="10" y="26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0" y="20"/>
                </a:lnTo>
                <a:lnTo>
                  <a:pt x="20" y="16"/>
                </a:lnTo>
                <a:lnTo>
                  <a:pt x="20" y="16"/>
                </a:lnTo>
                <a:lnTo>
                  <a:pt x="16" y="14"/>
                </a:lnTo>
                <a:lnTo>
                  <a:pt x="16" y="14"/>
                </a:lnTo>
                <a:lnTo>
                  <a:pt x="12" y="14"/>
                </a:lnTo>
                <a:lnTo>
                  <a:pt x="12" y="14"/>
                </a:lnTo>
                <a:lnTo>
                  <a:pt x="6" y="16"/>
                </a:lnTo>
                <a:lnTo>
                  <a:pt x="6" y="16"/>
                </a:lnTo>
                <a:lnTo>
                  <a:pt x="4" y="18"/>
                </a:lnTo>
                <a:lnTo>
                  <a:pt x="4" y="20"/>
                </a:lnTo>
                <a:lnTo>
                  <a:pt x="4" y="20"/>
                </a:lnTo>
                <a:lnTo>
                  <a:pt x="4" y="22"/>
                </a:lnTo>
                <a:lnTo>
                  <a:pt x="4" y="22"/>
                </a:lnTo>
                <a:lnTo>
                  <a:pt x="6" y="24"/>
                </a:lnTo>
                <a:lnTo>
                  <a:pt x="6" y="24"/>
                </a:lnTo>
                <a:lnTo>
                  <a:pt x="8" y="24"/>
                </a:lnTo>
                <a:lnTo>
                  <a:pt x="8" y="24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6" name="Freeform 85"/>
          <p:cNvSpPr/>
          <p:nvPr/>
        </p:nvSpPr>
        <p:spPr bwMode="auto">
          <a:xfrm>
            <a:off x="6511746" y="3976284"/>
            <a:ext cx="63500" cy="44450"/>
          </a:xfrm>
          <a:custGeom>
            <a:avLst/>
            <a:gdLst>
              <a:gd name="T0" fmla="*/ 40 w 40"/>
              <a:gd name="T1" fmla="*/ 28 h 28"/>
              <a:gd name="T2" fmla="*/ 36 w 40"/>
              <a:gd name="T3" fmla="*/ 28 h 28"/>
              <a:gd name="T4" fmla="*/ 36 w 40"/>
              <a:gd name="T5" fmla="*/ 12 h 28"/>
              <a:gd name="T6" fmla="*/ 36 w 40"/>
              <a:gd name="T7" fmla="*/ 12 h 28"/>
              <a:gd name="T8" fmla="*/ 34 w 40"/>
              <a:gd name="T9" fmla="*/ 6 h 28"/>
              <a:gd name="T10" fmla="*/ 34 w 40"/>
              <a:gd name="T11" fmla="*/ 6 h 28"/>
              <a:gd name="T12" fmla="*/ 32 w 40"/>
              <a:gd name="T13" fmla="*/ 4 h 28"/>
              <a:gd name="T14" fmla="*/ 30 w 40"/>
              <a:gd name="T15" fmla="*/ 4 h 28"/>
              <a:gd name="T16" fmla="*/ 30 w 40"/>
              <a:gd name="T17" fmla="*/ 4 h 28"/>
              <a:gd name="T18" fmla="*/ 28 w 40"/>
              <a:gd name="T19" fmla="*/ 4 h 28"/>
              <a:gd name="T20" fmla="*/ 28 w 40"/>
              <a:gd name="T21" fmla="*/ 4 h 28"/>
              <a:gd name="T22" fmla="*/ 24 w 40"/>
              <a:gd name="T23" fmla="*/ 6 h 28"/>
              <a:gd name="T24" fmla="*/ 24 w 40"/>
              <a:gd name="T25" fmla="*/ 6 h 28"/>
              <a:gd name="T26" fmla="*/ 22 w 40"/>
              <a:gd name="T27" fmla="*/ 8 h 28"/>
              <a:gd name="T28" fmla="*/ 22 w 40"/>
              <a:gd name="T29" fmla="*/ 8 h 28"/>
              <a:gd name="T30" fmla="*/ 22 w 40"/>
              <a:gd name="T31" fmla="*/ 12 h 28"/>
              <a:gd name="T32" fmla="*/ 22 w 40"/>
              <a:gd name="T33" fmla="*/ 28 h 28"/>
              <a:gd name="T34" fmla="*/ 18 w 40"/>
              <a:gd name="T35" fmla="*/ 28 h 28"/>
              <a:gd name="T36" fmla="*/ 18 w 40"/>
              <a:gd name="T37" fmla="*/ 12 h 28"/>
              <a:gd name="T38" fmla="*/ 18 w 40"/>
              <a:gd name="T39" fmla="*/ 12 h 28"/>
              <a:gd name="T40" fmla="*/ 16 w 40"/>
              <a:gd name="T41" fmla="*/ 6 h 28"/>
              <a:gd name="T42" fmla="*/ 16 w 40"/>
              <a:gd name="T43" fmla="*/ 6 h 28"/>
              <a:gd name="T44" fmla="*/ 14 w 40"/>
              <a:gd name="T45" fmla="*/ 4 h 28"/>
              <a:gd name="T46" fmla="*/ 12 w 40"/>
              <a:gd name="T47" fmla="*/ 4 h 28"/>
              <a:gd name="T48" fmla="*/ 12 w 40"/>
              <a:gd name="T49" fmla="*/ 4 h 28"/>
              <a:gd name="T50" fmla="*/ 8 w 40"/>
              <a:gd name="T51" fmla="*/ 6 h 28"/>
              <a:gd name="T52" fmla="*/ 8 w 40"/>
              <a:gd name="T53" fmla="*/ 6 h 28"/>
              <a:gd name="T54" fmla="*/ 4 w 40"/>
              <a:gd name="T55" fmla="*/ 12 h 28"/>
              <a:gd name="T56" fmla="*/ 4 w 40"/>
              <a:gd name="T57" fmla="*/ 28 h 28"/>
              <a:gd name="T58" fmla="*/ 0 w 40"/>
              <a:gd name="T59" fmla="*/ 28 h 28"/>
              <a:gd name="T60" fmla="*/ 0 w 40"/>
              <a:gd name="T61" fmla="*/ 0 h 28"/>
              <a:gd name="T62" fmla="*/ 4 w 40"/>
              <a:gd name="T63" fmla="*/ 0 h 28"/>
              <a:gd name="T64" fmla="*/ 4 w 40"/>
              <a:gd name="T65" fmla="*/ 6 h 28"/>
              <a:gd name="T66" fmla="*/ 4 w 40"/>
              <a:gd name="T67" fmla="*/ 6 h 28"/>
              <a:gd name="T68" fmla="*/ 8 w 40"/>
              <a:gd name="T69" fmla="*/ 2 h 28"/>
              <a:gd name="T70" fmla="*/ 8 w 40"/>
              <a:gd name="T71" fmla="*/ 2 h 28"/>
              <a:gd name="T72" fmla="*/ 14 w 40"/>
              <a:gd name="T73" fmla="*/ 0 h 28"/>
              <a:gd name="T74" fmla="*/ 14 w 40"/>
              <a:gd name="T75" fmla="*/ 0 h 28"/>
              <a:gd name="T76" fmla="*/ 18 w 40"/>
              <a:gd name="T77" fmla="*/ 2 h 28"/>
              <a:gd name="T78" fmla="*/ 18 w 40"/>
              <a:gd name="T79" fmla="*/ 2 h 28"/>
              <a:gd name="T80" fmla="*/ 22 w 40"/>
              <a:gd name="T81" fmla="*/ 8 h 28"/>
              <a:gd name="T82" fmla="*/ 22 w 40"/>
              <a:gd name="T83" fmla="*/ 8 h 28"/>
              <a:gd name="T84" fmla="*/ 26 w 40"/>
              <a:gd name="T85" fmla="*/ 2 h 28"/>
              <a:gd name="T86" fmla="*/ 32 w 40"/>
              <a:gd name="T87" fmla="*/ 0 h 28"/>
              <a:gd name="T88" fmla="*/ 32 w 40"/>
              <a:gd name="T89" fmla="*/ 0 h 28"/>
              <a:gd name="T90" fmla="*/ 36 w 40"/>
              <a:gd name="T91" fmla="*/ 2 h 28"/>
              <a:gd name="T92" fmla="*/ 36 w 40"/>
              <a:gd name="T93" fmla="*/ 2 h 28"/>
              <a:gd name="T94" fmla="*/ 38 w 40"/>
              <a:gd name="T95" fmla="*/ 4 h 28"/>
              <a:gd name="T96" fmla="*/ 38 w 40"/>
              <a:gd name="T97" fmla="*/ 4 h 28"/>
              <a:gd name="T98" fmla="*/ 38 w 40"/>
              <a:gd name="T99" fmla="*/ 8 h 28"/>
              <a:gd name="T100" fmla="*/ 38 w 40"/>
              <a:gd name="T101" fmla="*/ 8 h 28"/>
              <a:gd name="T102" fmla="*/ 40 w 40"/>
              <a:gd name="T103" fmla="*/ 12 h 28"/>
              <a:gd name="T104" fmla="*/ 40 w 40"/>
              <a:gd name="T105" fmla="*/ 28 h 28"/>
              <a:gd name="T106" fmla="*/ 40 w 40"/>
              <a:gd name="T10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0" h="28">
                <a:moveTo>
                  <a:pt x="40" y="28"/>
                </a:moveTo>
                <a:lnTo>
                  <a:pt x="36" y="28"/>
                </a:lnTo>
                <a:lnTo>
                  <a:pt x="36" y="12"/>
                </a:lnTo>
                <a:lnTo>
                  <a:pt x="36" y="12"/>
                </a:lnTo>
                <a:lnTo>
                  <a:pt x="34" y="6"/>
                </a:lnTo>
                <a:lnTo>
                  <a:pt x="34" y="6"/>
                </a:lnTo>
                <a:lnTo>
                  <a:pt x="32" y="4"/>
                </a:lnTo>
                <a:lnTo>
                  <a:pt x="30" y="4"/>
                </a:lnTo>
                <a:lnTo>
                  <a:pt x="30" y="4"/>
                </a:lnTo>
                <a:lnTo>
                  <a:pt x="28" y="4"/>
                </a:lnTo>
                <a:lnTo>
                  <a:pt x="28" y="4"/>
                </a:lnTo>
                <a:lnTo>
                  <a:pt x="24" y="6"/>
                </a:lnTo>
                <a:lnTo>
                  <a:pt x="24" y="6"/>
                </a:lnTo>
                <a:lnTo>
                  <a:pt x="22" y="8"/>
                </a:lnTo>
                <a:lnTo>
                  <a:pt x="22" y="8"/>
                </a:lnTo>
                <a:lnTo>
                  <a:pt x="22" y="12"/>
                </a:lnTo>
                <a:lnTo>
                  <a:pt x="22" y="28"/>
                </a:lnTo>
                <a:lnTo>
                  <a:pt x="18" y="28"/>
                </a:lnTo>
                <a:lnTo>
                  <a:pt x="18" y="12"/>
                </a:lnTo>
                <a:lnTo>
                  <a:pt x="18" y="12"/>
                </a:lnTo>
                <a:lnTo>
                  <a:pt x="16" y="6"/>
                </a:lnTo>
                <a:lnTo>
                  <a:pt x="16" y="6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8" y="6"/>
                </a:lnTo>
                <a:lnTo>
                  <a:pt x="8" y="6"/>
                </a:lnTo>
                <a:lnTo>
                  <a:pt x="4" y="12"/>
                </a:lnTo>
                <a:lnTo>
                  <a:pt x="4" y="28"/>
                </a:lnTo>
                <a:lnTo>
                  <a:pt x="0" y="28"/>
                </a:ln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4" y="6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18" y="2"/>
                </a:lnTo>
                <a:lnTo>
                  <a:pt x="22" y="8"/>
                </a:lnTo>
                <a:lnTo>
                  <a:pt x="22" y="8"/>
                </a:lnTo>
                <a:lnTo>
                  <a:pt x="26" y="2"/>
                </a:lnTo>
                <a:lnTo>
                  <a:pt x="32" y="0"/>
                </a:lnTo>
                <a:lnTo>
                  <a:pt x="32" y="0"/>
                </a:lnTo>
                <a:lnTo>
                  <a:pt x="36" y="2"/>
                </a:lnTo>
                <a:lnTo>
                  <a:pt x="36" y="2"/>
                </a:lnTo>
                <a:lnTo>
                  <a:pt x="38" y="4"/>
                </a:lnTo>
                <a:lnTo>
                  <a:pt x="38" y="4"/>
                </a:lnTo>
                <a:lnTo>
                  <a:pt x="38" y="8"/>
                </a:lnTo>
                <a:lnTo>
                  <a:pt x="38" y="8"/>
                </a:lnTo>
                <a:lnTo>
                  <a:pt x="40" y="12"/>
                </a:lnTo>
                <a:lnTo>
                  <a:pt x="40" y="28"/>
                </a:lnTo>
                <a:lnTo>
                  <a:pt x="4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7" name="Freeform 86"/>
          <p:cNvSpPr>
            <a:spLocks noEditPoints="1"/>
          </p:cNvSpPr>
          <p:nvPr/>
        </p:nvSpPr>
        <p:spPr bwMode="auto">
          <a:xfrm>
            <a:off x="6581596" y="3976284"/>
            <a:ext cx="41275" cy="44450"/>
          </a:xfrm>
          <a:custGeom>
            <a:avLst/>
            <a:gdLst>
              <a:gd name="T0" fmla="*/ 14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2 w 26"/>
              <a:gd name="T7" fmla="*/ 20 h 28"/>
              <a:gd name="T8" fmla="*/ 0 w 26"/>
              <a:gd name="T9" fmla="*/ 14 h 28"/>
              <a:gd name="T10" fmla="*/ 2 w 26"/>
              <a:gd name="T11" fmla="*/ 8 h 28"/>
              <a:gd name="T12" fmla="*/ 4 w 26"/>
              <a:gd name="T13" fmla="*/ 4 h 28"/>
              <a:gd name="T14" fmla="*/ 8 w 26"/>
              <a:gd name="T15" fmla="*/ 2 h 28"/>
              <a:gd name="T16" fmla="*/ 14 w 26"/>
              <a:gd name="T17" fmla="*/ 0 h 28"/>
              <a:gd name="T18" fmla="*/ 18 w 26"/>
              <a:gd name="T19" fmla="*/ 2 h 28"/>
              <a:gd name="T20" fmla="*/ 24 w 26"/>
              <a:gd name="T21" fmla="*/ 4 h 28"/>
              <a:gd name="T22" fmla="*/ 26 w 26"/>
              <a:gd name="T23" fmla="*/ 8 h 28"/>
              <a:gd name="T24" fmla="*/ 26 w 26"/>
              <a:gd name="T25" fmla="*/ 14 h 28"/>
              <a:gd name="T26" fmla="*/ 26 w 26"/>
              <a:gd name="T27" fmla="*/ 14 h 28"/>
              <a:gd name="T28" fmla="*/ 4 w 26"/>
              <a:gd name="T29" fmla="*/ 16 h 28"/>
              <a:gd name="T30" fmla="*/ 6 w 26"/>
              <a:gd name="T31" fmla="*/ 20 h 28"/>
              <a:gd name="T32" fmla="*/ 8 w 26"/>
              <a:gd name="T33" fmla="*/ 22 h 28"/>
              <a:gd name="T34" fmla="*/ 10 w 26"/>
              <a:gd name="T35" fmla="*/ 24 h 28"/>
              <a:gd name="T36" fmla="*/ 14 w 26"/>
              <a:gd name="T37" fmla="*/ 26 h 28"/>
              <a:gd name="T38" fmla="*/ 16 w 26"/>
              <a:gd name="T39" fmla="*/ 24 h 28"/>
              <a:gd name="T40" fmla="*/ 18 w 26"/>
              <a:gd name="T41" fmla="*/ 24 h 28"/>
              <a:gd name="T42" fmla="*/ 20 w 26"/>
              <a:gd name="T43" fmla="*/ 22 h 28"/>
              <a:gd name="T44" fmla="*/ 22 w 26"/>
              <a:gd name="T45" fmla="*/ 20 h 28"/>
              <a:gd name="T46" fmla="*/ 24 w 26"/>
              <a:gd name="T47" fmla="*/ 22 h 28"/>
              <a:gd name="T48" fmla="*/ 24 w 26"/>
              <a:gd name="T49" fmla="*/ 24 h 28"/>
              <a:gd name="T50" fmla="*/ 20 w 26"/>
              <a:gd name="T51" fmla="*/ 26 h 28"/>
              <a:gd name="T52" fmla="*/ 18 w 26"/>
              <a:gd name="T53" fmla="*/ 28 h 28"/>
              <a:gd name="T54" fmla="*/ 14 w 26"/>
              <a:gd name="T55" fmla="*/ 28 h 28"/>
              <a:gd name="T56" fmla="*/ 24 w 26"/>
              <a:gd name="T57" fmla="*/ 12 h 28"/>
              <a:gd name="T58" fmla="*/ 22 w 26"/>
              <a:gd name="T59" fmla="*/ 8 h 28"/>
              <a:gd name="T60" fmla="*/ 20 w 26"/>
              <a:gd name="T61" fmla="*/ 6 h 28"/>
              <a:gd name="T62" fmla="*/ 18 w 26"/>
              <a:gd name="T63" fmla="*/ 4 h 28"/>
              <a:gd name="T64" fmla="*/ 14 w 26"/>
              <a:gd name="T65" fmla="*/ 4 h 28"/>
              <a:gd name="T66" fmla="*/ 10 w 26"/>
              <a:gd name="T67" fmla="*/ 4 h 28"/>
              <a:gd name="T68" fmla="*/ 8 w 26"/>
              <a:gd name="T69" fmla="*/ 6 h 28"/>
              <a:gd name="T70" fmla="*/ 6 w 26"/>
              <a:gd name="T71" fmla="*/ 8 h 28"/>
              <a:gd name="T72" fmla="*/ 24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4" y="28"/>
                </a:moveTo>
                <a:lnTo>
                  <a:pt x="14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18" y="2"/>
                </a:lnTo>
                <a:lnTo>
                  <a:pt x="24" y="4"/>
                </a:lnTo>
                <a:lnTo>
                  <a:pt x="24" y="4"/>
                </a:lnTo>
                <a:lnTo>
                  <a:pt x="26" y="8"/>
                </a:lnTo>
                <a:lnTo>
                  <a:pt x="26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6"/>
                </a:lnTo>
                <a:lnTo>
                  <a:pt x="4" y="16"/>
                </a:lnTo>
                <a:lnTo>
                  <a:pt x="4" y="16"/>
                </a:lnTo>
                <a:lnTo>
                  <a:pt x="6" y="20"/>
                </a:lnTo>
                <a:lnTo>
                  <a:pt x="6" y="20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6"/>
                </a:lnTo>
                <a:lnTo>
                  <a:pt x="14" y="26"/>
                </a:lnTo>
                <a:lnTo>
                  <a:pt x="16" y="24"/>
                </a:lnTo>
                <a:lnTo>
                  <a:pt x="16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2"/>
                </a:lnTo>
                <a:lnTo>
                  <a:pt x="24" y="22"/>
                </a:lnTo>
                <a:lnTo>
                  <a:pt x="24" y="24"/>
                </a:lnTo>
                <a:lnTo>
                  <a:pt x="24" y="24"/>
                </a:lnTo>
                <a:lnTo>
                  <a:pt x="20" y="26"/>
                </a:lnTo>
                <a:lnTo>
                  <a:pt x="20" y="26"/>
                </a:lnTo>
                <a:lnTo>
                  <a:pt x="18" y="28"/>
                </a:lnTo>
                <a:lnTo>
                  <a:pt x="18" y="28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8" y="6"/>
                </a:lnTo>
                <a:lnTo>
                  <a:pt x="8" y="6"/>
                </a:lnTo>
                <a:lnTo>
                  <a:pt x="6" y="8"/>
                </a:lnTo>
                <a:lnTo>
                  <a:pt x="6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8" name="Freeform 87"/>
          <p:cNvSpPr/>
          <p:nvPr/>
        </p:nvSpPr>
        <p:spPr bwMode="auto">
          <a:xfrm>
            <a:off x="6629221" y="3963584"/>
            <a:ext cx="22225" cy="57150"/>
          </a:xfrm>
          <a:custGeom>
            <a:avLst/>
            <a:gdLst>
              <a:gd name="T0" fmla="*/ 14 w 14"/>
              <a:gd name="T1" fmla="*/ 34 h 36"/>
              <a:gd name="T2" fmla="*/ 14 w 14"/>
              <a:gd name="T3" fmla="*/ 34 h 36"/>
              <a:gd name="T4" fmla="*/ 14 w 14"/>
              <a:gd name="T5" fmla="*/ 34 h 36"/>
              <a:gd name="T6" fmla="*/ 14 w 14"/>
              <a:gd name="T7" fmla="*/ 34 h 36"/>
              <a:gd name="T8" fmla="*/ 12 w 14"/>
              <a:gd name="T9" fmla="*/ 34 h 36"/>
              <a:gd name="T10" fmla="*/ 12 w 14"/>
              <a:gd name="T11" fmla="*/ 34 h 36"/>
              <a:gd name="T12" fmla="*/ 10 w 14"/>
              <a:gd name="T13" fmla="*/ 36 h 36"/>
              <a:gd name="T14" fmla="*/ 10 w 14"/>
              <a:gd name="T15" fmla="*/ 36 h 36"/>
              <a:gd name="T16" fmla="*/ 8 w 14"/>
              <a:gd name="T17" fmla="*/ 36 h 36"/>
              <a:gd name="T18" fmla="*/ 8 w 14"/>
              <a:gd name="T19" fmla="*/ 36 h 36"/>
              <a:gd name="T20" fmla="*/ 6 w 14"/>
              <a:gd name="T21" fmla="*/ 36 h 36"/>
              <a:gd name="T22" fmla="*/ 6 w 14"/>
              <a:gd name="T23" fmla="*/ 36 h 36"/>
              <a:gd name="T24" fmla="*/ 4 w 14"/>
              <a:gd name="T25" fmla="*/ 34 h 36"/>
              <a:gd name="T26" fmla="*/ 4 w 14"/>
              <a:gd name="T27" fmla="*/ 34 h 36"/>
              <a:gd name="T28" fmla="*/ 4 w 14"/>
              <a:gd name="T29" fmla="*/ 32 h 36"/>
              <a:gd name="T30" fmla="*/ 4 w 14"/>
              <a:gd name="T31" fmla="*/ 32 h 36"/>
              <a:gd name="T32" fmla="*/ 2 w 14"/>
              <a:gd name="T33" fmla="*/ 30 h 36"/>
              <a:gd name="T34" fmla="*/ 2 w 14"/>
              <a:gd name="T35" fmla="*/ 12 h 36"/>
              <a:gd name="T36" fmla="*/ 0 w 14"/>
              <a:gd name="T37" fmla="*/ 12 h 36"/>
              <a:gd name="T38" fmla="*/ 0 w 14"/>
              <a:gd name="T39" fmla="*/ 8 h 36"/>
              <a:gd name="T40" fmla="*/ 2 w 14"/>
              <a:gd name="T41" fmla="*/ 8 h 36"/>
              <a:gd name="T42" fmla="*/ 2 w 14"/>
              <a:gd name="T43" fmla="*/ 0 h 36"/>
              <a:gd name="T44" fmla="*/ 6 w 14"/>
              <a:gd name="T45" fmla="*/ 0 h 36"/>
              <a:gd name="T46" fmla="*/ 6 w 14"/>
              <a:gd name="T47" fmla="*/ 8 h 36"/>
              <a:gd name="T48" fmla="*/ 12 w 14"/>
              <a:gd name="T49" fmla="*/ 8 h 36"/>
              <a:gd name="T50" fmla="*/ 12 w 14"/>
              <a:gd name="T51" fmla="*/ 12 h 36"/>
              <a:gd name="T52" fmla="*/ 6 w 14"/>
              <a:gd name="T53" fmla="*/ 12 h 36"/>
              <a:gd name="T54" fmla="*/ 6 w 14"/>
              <a:gd name="T55" fmla="*/ 30 h 36"/>
              <a:gd name="T56" fmla="*/ 6 w 14"/>
              <a:gd name="T57" fmla="*/ 30 h 36"/>
              <a:gd name="T58" fmla="*/ 8 w 14"/>
              <a:gd name="T59" fmla="*/ 32 h 36"/>
              <a:gd name="T60" fmla="*/ 8 w 14"/>
              <a:gd name="T61" fmla="*/ 32 h 36"/>
              <a:gd name="T62" fmla="*/ 10 w 14"/>
              <a:gd name="T63" fmla="*/ 32 h 36"/>
              <a:gd name="T64" fmla="*/ 10 w 14"/>
              <a:gd name="T65" fmla="*/ 32 h 36"/>
              <a:gd name="T66" fmla="*/ 12 w 14"/>
              <a:gd name="T67" fmla="*/ 32 h 36"/>
              <a:gd name="T68" fmla="*/ 12 w 14"/>
              <a:gd name="T69" fmla="*/ 32 h 36"/>
              <a:gd name="T70" fmla="*/ 14 w 14"/>
              <a:gd name="T71" fmla="*/ 32 h 36"/>
              <a:gd name="T72" fmla="*/ 14 w 14"/>
              <a:gd name="T73" fmla="*/ 34 h 36"/>
              <a:gd name="T74" fmla="*/ 14 w 14"/>
              <a:gd name="T75" fmla="*/ 3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" h="36">
                <a:moveTo>
                  <a:pt x="14" y="34"/>
                </a:move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2" y="34"/>
                </a:lnTo>
                <a:lnTo>
                  <a:pt x="12" y="34"/>
                </a:lnTo>
                <a:lnTo>
                  <a:pt x="10" y="36"/>
                </a:lnTo>
                <a:lnTo>
                  <a:pt x="10" y="36"/>
                </a:lnTo>
                <a:lnTo>
                  <a:pt x="8" y="36"/>
                </a:lnTo>
                <a:lnTo>
                  <a:pt x="8" y="36"/>
                </a:lnTo>
                <a:lnTo>
                  <a:pt x="6" y="36"/>
                </a:lnTo>
                <a:lnTo>
                  <a:pt x="6" y="36"/>
                </a:lnTo>
                <a:lnTo>
                  <a:pt x="4" y="34"/>
                </a:lnTo>
                <a:lnTo>
                  <a:pt x="4" y="34"/>
                </a:lnTo>
                <a:lnTo>
                  <a:pt x="4" y="32"/>
                </a:lnTo>
                <a:lnTo>
                  <a:pt x="4" y="32"/>
                </a:lnTo>
                <a:lnTo>
                  <a:pt x="2" y="30"/>
                </a:lnTo>
                <a:lnTo>
                  <a:pt x="2" y="12"/>
                </a:lnTo>
                <a:lnTo>
                  <a:pt x="0" y="12"/>
                </a:lnTo>
                <a:lnTo>
                  <a:pt x="0" y="8"/>
                </a:lnTo>
                <a:lnTo>
                  <a:pt x="2" y="8"/>
                </a:lnTo>
                <a:lnTo>
                  <a:pt x="2" y="0"/>
                </a:lnTo>
                <a:lnTo>
                  <a:pt x="6" y="0"/>
                </a:lnTo>
                <a:lnTo>
                  <a:pt x="6" y="8"/>
                </a:lnTo>
                <a:lnTo>
                  <a:pt x="12" y="8"/>
                </a:lnTo>
                <a:lnTo>
                  <a:pt x="12" y="12"/>
                </a:lnTo>
                <a:lnTo>
                  <a:pt x="6" y="12"/>
                </a:lnTo>
                <a:lnTo>
                  <a:pt x="6" y="30"/>
                </a:lnTo>
                <a:lnTo>
                  <a:pt x="6" y="30"/>
                </a:lnTo>
                <a:lnTo>
                  <a:pt x="8" y="32"/>
                </a:lnTo>
                <a:lnTo>
                  <a:pt x="8" y="32"/>
                </a:lnTo>
                <a:lnTo>
                  <a:pt x="10" y="32"/>
                </a:lnTo>
                <a:lnTo>
                  <a:pt x="10" y="32"/>
                </a:lnTo>
                <a:lnTo>
                  <a:pt x="12" y="32"/>
                </a:lnTo>
                <a:lnTo>
                  <a:pt x="12" y="32"/>
                </a:lnTo>
                <a:lnTo>
                  <a:pt x="14" y="32"/>
                </a:lnTo>
                <a:lnTo>
                  <a:pt x="14" y="34"/>
                </a:lnTo>
                <a:lnTo>
                  <a:pt x="14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9" name="Freeform 88"/>
          <p:cNvSpPr/>
          <p:nvPr/>
        </p:nvSpPr>
        <p:spPr bwMode="auto">
          <a:xfrm>
            <a:off x="6676846" y="3976284"/>
            <a:ext cx="38100" cy="44450"/>
          </a:xfrm>
          <a:custGeom>
            <a:avLst/>
            <a:gdLst>
              <a:gd name="T0" fmla="*/ 0 w 24"/>
              <a:gd name="T1" fmla="*/ 14 h 28"/>
              <a:gd name="T2" fmla="*/ 0 w 24"/>
              <a:gd name="T3" fmla="*/ 14 h 28"/>
              <a:gd name="T4" fmla="*/ 0 w 24"/>
              <a:gd name="T5" fmla="*/ 8 h 28"/>
              <a:gd name="T6" fmla="*/ 0 w 24"/>
              <a:gd name="T7" fmla="*/ 8 h 28"/>
              <a:gd name="T8" fmla="*/ 4 w 24"/>
              <a:gd name="T9" fmla="*/ 4 h 28"/>
              <a:gd name="T10" fmla="*/ 4 w 24"/>
              <a:gd name="T11" fmla="*/ 4 h 28"/>
              <a:gd name="T12" fmla="*/ 8 w 24"/>
              <a:gd name="T13" fmla="*/ 2 h 28"/>
              <a:gd name="T14" fmla="*/ 8 w 24"/>
              <a:gd name="T15" fmla="*/ 2 h 28"/>
              <a:gd name="T16" fmla="*/ 12 w 24"/>
              <a:gd name="T17" fmla="*/ 0 h 28"/>
              <a:gd name="T18" fmla="*/ 12 w 24"/>
              <a:gd name="T19" fmla="*/ 0 h 28"/>
              <a:gd name="T20" fmla="*/ 20 w 24"/>
              <a:gd name="T21" fmla="*/ 2 h 28"/>
              <a:gd name="T22" fmla="*/ 20 w 24"/>
              <a:gd name="T23" fmla="*/ 2 h 28"/>
              <a:gd name="T24" fmla="*/ 24 w 24"/>
              <a:gd name="T25" fmla="*/ 6 h 28"/>
              <a:gd name="T26" fmla="*/ 20 w 24"/>
              <a:gd name="T27" fmla="*/ 8 h 28"/>
              <a:gd name="T28" fmla="*/ 20 w 24"/>
              <a:gd name="T29" fmla="*/ 8 h 28"/>
              <a:gd name="T30" fmla="*/ 16 w 24"/>
              <a:gd name="T31" fmla="*/ 4 h 28"/>
              <a:gd name="T32" fmla="*/ 16 w 24"/>
              <a:gd name="T33" fmla="*/ 4 h 28"/>
              <a:gd name="T34" fmla="*/ 12 w 24"/>
              <a:gd name="T35" fmla="*/ 4 h 28"/>
              <a:gd name="T36" fmla="*/ 12 w 24"/>
              <a:gd name="T37" fmla="*/ 4 h 28"/>
              <a:gd name="T38" fmla="*/ 8 w 24"/>
              <a:gd name="T39" fmla="*/ 4 h 28"/>
              <a:gd name="T40" fmla="*/ 8 w 24"/>
              <a:gd name="T41" fmla="*/ 4 h 28"/>
              <a:gd name="T42" fmla="*/ 6 w 24"/>
              <a:gd name="T43" fmla="*/ 6 h 28"/>
              <a:gd name="T44" fmla="*/ 6 w 24"/>
              <a:gd name="T45" fmla="*/ 6 h 28"/>
              <a:gd name="T46" fmla="*/ 4 w 24"/>
              <a:gd name="T47" fmla="*/ 10 h 28"/>
              <a:gd name="T48" fmla="*/ 4 w 24"/>
              <a:gd name="T49" fmla="*/ 10 h 28"/>
              <a:gd name="T50" fmla="*/ 2 w 24"/>
              <a:gd name="T51" fmla="*/ 14 h 28"/>
              <a:gd name="T52" fmla="*/ 2 w 24"/>
              <a:gd name="T53" fmla="*/ 14 h 28"/>
              <a:gd name="T54" fmla="*/ 4 w 24"/>
              <a:gd name="T55" fmla="*/ 18 h 28"/>
              <a:gd name="T56" fmla="*/ 4 w 24"/>
              <a:gd name="T57" fmla="*/ 18 h 28"/>
              <a:gd name="T58" fmla="*/ 6 w 24"/>
              <a:gd name="T59" fmla="*/ 22 h 28"/>
              <a:gd name="T60" fmla="*/ 6 w 24"/>
              <a:gd name="T61" fmla="*/ 22 h 28"/>
              <a:gd name="T62" fmla="*/ 8 w 24"/>
              <a:gd name="T63" fmla="*/ 24 h 28"/>
              <a:gd name="T64" fmla="*/ 8 w 24"/>
              <a:gd name="T65" fmla="*/ 24 h 28"/>
              <a:gd name="T66" fmla="*/ 12 w 24"/>
              <a:gd name="T67" fmla="*/ 24 h 28"/>
              <a:gd name="T68" fmla="*/ 12 w 24"/>
              <a:gd name="T69" fmla="*/ 24 h 28"/>
              <a:gd name="T70" fmla="*/ 14 w 24"/>
              <a:gd name="T71" fmla="*/ 24 h 28"/>
              <a:gd name="T72" fmla="*/ 14 w 24"/>
              <a:gd name="T73" fmla="*/ 24 h 28"/>
              <a:gd name="T74" fmla="*/ 18 w 24"/>
              <a:gd name="T75" fmla="*/ 24 h 28"/>
              <a:gd name="T76" fmla="*/ 18 w 24"/>
              <a:gd name="T77" fmla="*/ 24 h 28"/>
              <a:gd name="T78" fmla="*/ 20 w 24"/>
              <a:gd name="T79" fmla="*/ 22 h 28"/>
              <a:gd name="T80" fmla="*/ 20 w 24"/>
              <a:gd name="T81" fmla="*/ 22 h 28"/>
              <a:gd name="T82" fmla="*/ 20 w 24"/>
              <a:gd name="T83" fmla="*/ 20 h 28"/>
              <a:gd name="T84" fmla="*/ 24 w 24"/>
              <a:gd name="T85" fmla="*/ 22 h 28"/>
              <a:gd name="T86" fmla="*/ 24 w 24"/>
              <a:gd name="T87" fmla="*/ 22 h 28"/>
              <a:gd name="T88" fmla="*/ 22 w 24"/>
              <a:gd name="T89" fmla="*/ 24 h 28"/>
              <a:gd name="T90" fmla="*/ 22 w 24"/>
              <a:gd name="T91" fmla="*/ 24 h 28"/>
              <a:gd name="T92" fmla="*/ 20 w 24"/>
              <a:gd name="T93" fmla="*/ 26 h 28"/>
              <a:gd name="T94" fmla="*/ 20 w 24"/>
              <a:gd name="T95" fmla="*/ 26 h 28"/>
              <a:gd name="T96" fmla="*/ 16 w 24"/>
              <a:gd name="T97" fmla="*/ 28 h 28"/>
              <a:gd name="T98" fmla="*/ 16 w 24"/>
              <a:gd name="T99" fmla="*/ 28 h 28"/>
              <a:gd name="T100" fmla="*/ 12 w 24"/>
              <a:gd name="T101" fmla="*/ 28 h 28"/>
              <a:gd name="T102" fmla="*/ 12 w 24"/>
              <a:gd name="T103" fmla="*/ 28 h 28"/>
              <a:gd name="T104" fmla="*/ 8 w 24"/>
              <a:gd name="T105" fmla="*/ 26 h 28"/>
              <a:gd name="T106" fmla="*/ 8 w 24"/>
              <a:gd name="T107" fmla="*/ 26 h 28"/>
              <a:gd name="T108" fmla="*/ 4 w 24"/>
              <a:gd name="T109" fmla="*/ 24 h 28"/>
              <a:gd name="T110" fmla="*/ 4 w 24"/>
              <a:gd name="T111" fmla="*/ 24 h 28"/>
              <a:gd name="T112" fmla="*/ 0 w 24"/>
              <a:gd name="T113" fmla="*/ 20 h 28"/>
              <a:gd name="T114" fmla="*/ 0 w 24"/>
              <a:gd name="T115" fmla="*/ 20 h 28"/>
              <a:gd name="T116" fmla="*/ 0 w 24"/>
              <a:gd name="T117" fmla="*/ 14 h 28"/>
              <a:gd name="T118" fmla="*/ 0 w 24"/>
              <a:gd name="T11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" h="28">
                <a:moveTo>
                  <a:pt x="0" y="14"/>
                </a:moveTo>
                <a:lnTo>
                  <a:pt x="0" y="14"/>
                </a:lnTo>
                <a:lnTo>
                  <a:pt x="0" y="8"/>
                </a:lnTo>
                <a:lnTo>
                  <a:pt x="0" y="8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20" y="2"/>
                </a:lnTo>
                <a:lnTo>
                  <a:pt x="20" y="2"/>
                </a:lnTo>
                <a:lnTo>
                  <a:pt x="24" y="6"/>
                </a:lnTo>
                <a:lnTo>
                  <a:pt x="20" y="8"/>
                </a:lnTo>
                <a:lnTo>
                  <a:pt x="20" y="8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2" y="14"/>
                </a:lnTo>
                <a:lnTo>
                  <a:pt x="2" y="14"/>
                </a:lnTo>
                <a:lnTo>
                  <a:pt x="4" y="18"/>
                </a:lnTo>
                <a:lnTo>
                  <a:pt x="4" y="18"/>
                </a:lnTo>
                <a:lnTo>
                  <a:pt x="6" y="22"/>
                </a:lnTo>
                <a:lnTo>
                  <a:pt x="6" y="22"/>
                </a:lnTo>
                <a:lnTo>
                  <a:pt x="8" y="24"/>
                </a:lnTo>
                <a:lnTo>
                  <a:pt x="8" y="24"/>
                </a:lnTo>
                <a:lnTo>
                  <a:pt x="12" y="24"/>
                </a:lnTo>
                <a:lnTo>
                  <a:pt x="12" y="24"/>
                </a:lnTo>
                <a:lnTo>
                  <a:pt x="14" y="24"/>
                </a:lnTo>
                <a:lnTo>
                  <a:pt x="14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0" y="20"/>
                </a:lnTo>
                <a:lnTo>
                  <a:pt x="24" y="22"/>
                </a:lnTo>
                <a:lnTo>
                  <a:pt x="24" y="22"/>
                </a:lnTo>
                <a:lnTo>
                  <a:pt x="22" y="24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6" y="28"/>
                </a:lnTo>
                <a:lnTo>
                  <a:pt x="16" y="28"/>
                </a:lnTo>
                <a:lnTo>
                  <a:pt x="12" y="28"/>
                </a:lnTo>
                <a:lnTo>
                  <a:pt x="12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0" name="Freeform 89"/>
          <p:cNvSpPr>
            <a:spLocks noEditPoints="1"/>
          </p:cNvSpPr>
          <p:nvPr/>
        </p:nvSpPr>
        <p:spPr bwMode="auto">
          <a:xfrm>
            <a:off x="6718121" y="3976284"/>
            <a:ext cx="41275" cy="44450"/>
          </a:xfrm>
          <a:custGeom>
            <a:avLst/>
            <a:gdLst>
              <a:gd name="T0" fmla="*/ 14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2 w 26"/>
              <a:gd name="T7" fmla="*/ 20 h 28"/>
              <a:gd name="T8" fmla="*/ 0 w 26"/>
              <a:gd name="T9" fmla="*/ 14 h 28"/>
              <a:gd name="T10" fmla="*/ 2 w 26"/>
              <a:gd name="T11" fmla="*/ 8 h 28"/>
              <a:gd name="T12" fmla="*/ 4 w 26"/>
              <a:gd name="T13" fmla="*/ 4 h 28"/>
              <a:gd name="T14" fmla="*/ 8 w 26"/>
              <a:gd name="T15" fmla="*/ 2 h 28"/>
              <a:gd name="T16" fmla="*/ 14 w 26"/>
              <a:gd name="T17" fmla="*/ 0 h 28"/>
              <a:gd name="T18" fmla="*/ 18 w 26"/>
              <a:gd name="T19" fmla="*/ 2 h 28"/>
              <a:gd name="T20" fmla="*/ 24 w 26"/>
              <a:gd name="T21" fmla="*/ 4 h 28"/>
              <a:gd name="T22" fmla="*/ 26 w 26"/>
              <a:gd name="T23" fmla="*/ 8 h 28"/>
              <a:gd name="T24" fmla="*/ 26 w 26"/>
              <a:gd name="T25" fmla="*/ 14 h 28"/>
              <a:gd name="T26" fmla="*/ 26 w 26"/>
              <a:gd name="T27" fmla="*/ 20 h 28"/>
              <a:gd name="T28" fmla="*/ 24 w 26"/>
              <a:gd name="T29" fmla="*/ 24 h 28"/>
              <a:gd name="T30" fmla="*/ 18 w 26"/>
              <a:gd name="T31" fmla="*/ 26 h 28"/>
              <a:gd name="T32" fmla="*/ 14 w 26"/>
              <a:gd name="T33" fmla="*/ 28 h 28"/>
              <a:gd name="T34" fmla="*/ 4 w 26"/>
              <a:gd name="T35" fmla="*/ 14 h 28"/>
              <a:gd name="T36" fmla="*/ 6 w 26"/>
              <a:gd name="T37" fmla="*/ 18 h 28"/>
              <a:gd name="T38" fmla="*/ 8 w 26"/>
              <a:gd name="T39" fmla="*/ 22 h 28"/>
              <a:gd name="T40" fmla="*/ 10 w 26"/>
              <a:gd name="T41" fmla="*/ 24 h 28"/>
              <a:gd name="T42" fmla="*/ 14 w 26"/>
              <a:gd name="T43" fmla="*/ 24 h 28"/>
              <a:gd name="T44" fmla="*/ 18 w 26"/>
              <a:gd name="T45" fmla="*/ 24 h 28"/>
              <a:gd name="T46" fmla="*/ 20 w 26"/>
              <a:gd name="T47" fmla="*/ 22 h 28"/>
              <a:gd name="T48" fmla="*/ 22 w 26"/>
              <a:gd name="T49" fmla="*/ 18 h 28"/>
              <a:gd name="T50" fmla="*/ 24 w 26"/>
              <a:gd name="T51" fmla="*/ 14 h 28"/>
              <a:gd name="T52" fmla="*/ 22 w 26"/>
              <a:gd name="T53" fmla="*/ 10 h 28"/>
              <a:gd name="T54" fmla="*/ 20 w 26"/>
              <a:gd name="T55" fmla="*/ 6 h 28"/>
              <a:gd name="T56" fmla="*/ 18 w 26"/>
              <a:gd name="T57" fmla="*/ 4 h 28"/>
              <a:gd name="T58" fmla="*/ 14 w 26"/>
              <a:gd name="T59" fmla="*/ 4 h 28"/>
              <a:gd name="T60" fmla="*/ 10 w 26"/>
              <a:gd name="T61" fmla="*/ 4 h 28"/>
              <a:gd name="T62" fmla="*/ 8 w 26"/>
              <a:gd name="T63" fmla="*/ 6 h 28"/>
              <a:gd name="T64" fmla="*/ 6 w 26"/>
              <a:gd name="T65" fmla="*/ 10 h 28"/>
              <a:gd name="T66" fmla="*/ 4 w 26"/>
              <a:gd name="T67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28">
                <a:moveTo>
                  <a:pt x="14" y="28"/>
                </a:moveTo>
                <a:lnTo>
                  <a:pt x="14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18" y="2"/>
                </a:lnTo>
                <a:lnTo>
                  <a:pt x="24" y="4"/>
                </a:lnTo>
                <a:lnTo>
                  <a:pt x="24" y="4"/>
                </a:lnTo>
                <a:lnTo>
                  <a:pt x="26" y="8"/>
                </a:lnTo>
                <a:lnTo>
                  <a:pt x="26" y="8"/>
                </a:lnTo>
                <a:lnTo>
                  <a:pt x="26" y="14"/>
                </a:lnTo>
                <a:lnTo>
                  <a:pt x="26" y="14"/>
                </a:lnTo>
                <a:lnTo>
                  <a:pt x="26" y="20"/>
                </a:lnTo>
                <a:lnTo>
                  <a:pt x="26" y="20"/>
                </a:lnTo>
                <a:lnTo>
                  <a:pt x="24" y="24"/>
                </a:lnTo>
                <a:lnTo>
                  <a:pt x="24" y="24"/>
                </a:lnTo>
                <a:lnTo>
                  <a:pt x="18" y="26"/>
                </a:lnTo>
                <a:lnTo>
                  <a:pt x="18" y="26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4" y="14"/>
                </a:moveTo>
                <a:lnTo>
                  <a:pt x="4" y="14"/>
                </a:lnTo>
                <a:lnTo>
                  <a:pt x="6" y="18"/>
                </a:lnTo>
                <a:lnTo>
                  <a:pt x="6" y="18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2" y="18"/>
                </a:lnTo>
                <a:lnTo>
                  <a:pt x="22" y="18"/>
                </a:lnTo>
                <a:lnTo>
                  <a:pt x="24" y="14"/>
                </a:lnTo>
                <a:lnTo>
                  <a:pt x="24" y="14"/>
                </a:lnTo>
                <a:lnTo>
                  <a:pt x="22" y="10"/>
                </a:lnTo>
                <a:lnTo>
                  <a:pt x="22" y="10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8" y="6"/>
                </a:lnTo>
                <a:lnTo>
                  <a:pt x="8" y="6"/>
                </a:lnTo>
                <a:lnTo>
                  <a:pt x="6" y="10"/>
                </a:lnTo>
                <a:lnTo>
                  <a:pt x="6" y="10"/>
                </a:lnTo>
                <a:lnTo>
                  <a:pt x="4" y="14"/>
                </a:lnTo>
                <a:lnTo>
                  <a:pt x="4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1" name="Freeform 90"/>
          <p:cNvSpPr/>
          <p:nvPr/>
        </p:nvSpPr>
        <p:spPr bwMode="auto">
          <a:xfrm>
            <a:off x="6768921" y="3976284"/>
            <a:ext cx="34925" cy="44450"/>
          </a:xfrm>
          <a:custGeom>
            <a:avLst/>
            <a:gdLst>
              <a:gd name="T0" fmla="*/ 22 w 22"/>
              <a:gd name="T1" fmla="*/ 28 h 28"/>
              <a:gd name="T2" fmla="*/ 20 w 22"/>
              <a:gd name="T3" fmla="*/ 28 h 28"/>
              <a:gd name="T4" fmla="*/ 20 w 22"/>
              <a:gd name="T5" fmla="*/ 12 h 28"/>
              <a:gd name="T6" fmla="*/ 20 w 22"/>
              <a:gd name="T7" fmla="*/ 12 h 28"/>
              <a:gd name="T8" fmla="*/ 18 w 22"/>
              <a:gd name="T9" fmla="*/ 6 h 28"/>
              <a:gd name="T10" fmla="*/ 18 w 22"/>
              <a:gd name="T11" fmla="*/ 6 h 28"/>
              <a:gd name="T12" fmla="*/ 16 w 22"/>
              <a:gd name="T13" fmla="*/ 4 h 28"/>
              <a:gd name="T14" fmla="*/ 14 w 22"/>
              <a:gd name="T15" fmla="*/ 4 h 28"/>
              <a:gd name="T16" fmla="*/ 14 w 22"/>
              <a:gd name="T17" fmla="*/ 4 h 28"/>
              <a:gd name="T18" fmla="*/ 10 w 22"/>
              <a:gd name="T19" fmla="*/ 4 h 28"/>
              <a:gd name="T20" fmla="*/ 10 w 22"/>
              <a:gd name="T21" fmla="*/ 4 h 28"/>
              <a:gd name="T22" fmla="*/ 8 w 22"/>
              <a:gd name="T23" fmla="*/ 6 h 28"/>
              <a:gd name="T24" fmla="*/ 8 w 22"/>
              <a:gd name="T25" fmla="*/ 6 h 28"/>
              <a:gd name="T26" fmla="*/ 6 w 22"/>
              <a:gd name="T27" fmla="*/ 8 h 28"/>
              <a:gd name="T28" fmla="*/ 6 w 22"/>
              <a:gd name="T29" fmla="*/ 8 h 28"/>
              <a:gd name="T30" fmla="*/ 4 w 22"/>
              <a:gd name="T31" fmla="*/ 12 h 28"/>
              <a:gd name="T32" fmla="*/ 4 w 22"/>
              <a:gd name="T33" fmla="*/ 28 h 28"/>
              <a:gd name="T34" fmla="*/ 0 w 22"/>
              <a:gd name="T35" fmla="*/ 28 h 28"/>
              <a:gd name="T36" fmla="*/ 0 w 22"/>
              <a:gd name="T37" fmla="*/ 0 h 28"/>
              <a:gd name="T38" fmla="*/ 4 w 22"/>
              <a:gd name="T39" fmla="*/ 0 h 28"/>
              <a:gd name="T40" fmla="*/ 4 w 22"/>
              <a:gd name="T41" fmla="*/ 6 h 28"/>
              <a:gd name="T42" fmla="*/ 4 w 22"/>
              <a:gd name="T43" fmla="*/ 6 h 28"/>
              <a:gd name="T44" fmla="*/ 8 w 22"/>
              <a:gd name="T45" fmla="*/ 2 h 28"/>
              <a:gd name="T46" fmla="*/ 8 w 22"/>
              <a:gd name="T47" fmla="*/ 2 h 28"/>
              <a:gd name="T48" fmla="*/ 14 w 22"/>
              <a:gd name="T49" fmla="*/ 0 h 28"/>
              <a:gd name="T50" fmla="*/ 14 w 22"/>
              <a:gd name="T51" fmla="*/ 0 h 28"/>
              <a:gd name="T52" fmla="*/ 18 w 22"/>
              <a:gd name="T53" fmla="*/ 2 h 28"/>
              <a:gd name="T54" fmla="*/ 18 w 22"/>
              <a:gd name="T55" fmla="*/ 2 h 28"/>
              <a:gd name="T56" fmla="*/ 20 w 22"/>
              <a:gd name="T57" fmla="*/ 4 h 28"/>
              <a:gd name="T58" fmla="*/ 20 w 22"/>
              <a:gd name="T59" fmla="*/ 4 h 28"/>
              <a:gd name="T60" fmla="*/ 22 w 22"/>
              <a:gd name="T61" fmla="*/ 8 h 28"/>
              <a:gd name="T62" fmla="*/ 22 w 22"/>
              <a:gd name="T63" fmla="*/ 8 h 28"/>
              <a:gd name="T64" fmla="*/ 22 w 22"/>
              <a:gd name="T65" fmla="*/ 12 h 28"/>
              <a:gd name="T66" fmla="*/ 22 w 22"/>
              <a:gd name="T67" fmla="*/ 28 h 28"/>
              <a:gd name="T68" fmla="*/ 22 w 22"/>
              <a:gd name="T6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" h="28">
                <a:moveTo>
                  <a:pt x="22" y="28"/>
                </a:moveTo>
                <a:lnTo>
                  <a:pt x="20" y="28"/>
                </a:lnTo>
                <a:lnTo>
                  <a:pt x="20" y="12"/>
                </a:lnTo>
                <a:lnTo>
                  <a:pt x="20" y="12"/>
                </a:lnTo>
                <a:lnTo>
                  <a:pt x="18" y="6"/>
                </a:lnTo>
                <a:lnTo>
                  <a:pt x="18" y="6"/>
                </a:lnTo>
                <a:lnTo>
                  <a:pt x="16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8" y="6"/>
                </a:lnTo>
                <a:lnTo>
                  <a:pt x="8" y="6"/>
                </a:lnTo>
                <a:lnTo>
                  <a:pt x="6" y="8"/>
                </a:lnTo>
                <a:lnTo>
                  <a:pt x="6" y="8"/>
                </a:lnTo>
                <a:lnTo>
                  <a:pt x="4" y="12"/>
                </a:lnTo>
                <a:lnTo>
                  <a:pt x="4" y="28"/>
                </a:lnTo>
                <a:lnTo>
                  <a:pt x="0" y="28"/>
                </a:ln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4" y="6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18" y="2"/>
                </a:lnTo>
                <a:lnTo>
                  <a:pt x="20" y="4"/>
                </a:lnTo>
                <a:lnTo>
                  <a:pt x="20" y="4"/>
                </a:lnTo>
                <a:lnTo>
                  <a:pt x="22" y="8"/>
                </a:lnTo>
                <a:lnTo>
                  <a:pt x="22" y="8"/>
                </a:lnTo>
                <a:lnTo>
                  <a:pt x="22" y="12"/>
                </a:lnTo>
                <a:lnTo>
                  <a:pt x="22" y="28"/>
                </a:lnTo>
                <a:lnTo>
                  <a:pt x="2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2" name="Freeform 91"/>
          <p:cNvSpPr/>
          <p:nvPr/>
        </p:nvSpPr>
        <p:spPr bwMode="auto">
          <a:xfrm>
            <a:off x="6810196" y="3976284"/>
            <a:ext cx="41275" cy="44450"/>
          </a:xfrm>
          <a:custGeom>
            <a:avLst/>
            <a:gdLst>
              <a:gd name="T0" fmla="*/ 10 w 26"/>
              <a:gd name="T1" fmla="*/ 28 h 28"/>
              <a:gd name="T2" fmla="*/ 0 w 26"/>
              <a:gd name="T3" fmla="*/ 0 h 28"/>
              <a:gd name="T4" fmla="*/ 4 w 26"/>
              <a:gd name="T5" fmla="*/ 0 h 28"/>
              <a:gd name="T6" fmla="*/ 12 w 26"/>
              <a:gd name="T7" fmla="*/ 24 h 28"/>
              <a:gd name="T8" fmla="*/ 22 w 26"/>
              <a:gd name="T9" fmla="*/ 0 h 28"/>
              <a:gd name="T10" fmla="*/ 26 w 26"/>
              <a:gd name="T11" fmla="*/ 0 h 28"/>
              <a:gd name="T12" fmla="*/ 14 w 26"/>
              <a:gd name="T13" fmla="*/ 28 h 28"/>
              <a:gd name="T14" fmla="*/ 10 w 26"/>
              <a:gd name="T15" fmla="*/ 28 h 28"/>
              <a:gd name="T16" fmla="*/ 10 w 26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28">
                <a:moveTo>
                  <a:pt x="10" y="28"/>
                </a:moveTo>
                <a:lnTo>
                  <a:pt x="0" y="0"/>
                </a:lnTo>
                <a:lnTo>
                  <a:pt x="4" y="0"/>
                </a:lnTo>
                <a:lnTo>
                  <a:pt x="12" y="24"/>
                </a:lnTo>
                <a:lnTo>
                  <a:pt x="22" y="0"/>
                </a:lnTo>
                <a:lnTo>
                  <a:pt x="26" y="0"/>
                </a:lnTo>
                <a:lnTo>
                  <a:pt x="14" y="28"/>
                </a:lnTo>
                <a:lnTo>
                  <a:pt x="10" y="28"/>
                </a:lnTo>
                <a:lnTo>
                  <a:pt x="1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3" name="Freeform 92"/>
          <p:cNvSpPr>
            <a:spLocks noEditPoints="1"/>
          </p:cNvSpPr>
          <p:nvPr/>
        </p:nvSpPr>
        <p:spPr bwMode="auto">
          <a:xfrm>
            <a:off x="6854646" y="3976284"/>
            <a:ext cx="34925" cy="44450"/>
          </a:xfrm>
          <a:custGeom>
            <a:avLst/>
            <a:gdLst>
              <a:gd name="T0" fmla="*/ 8 w 22"/>
              <a:gd name="T1" fmla="*/ 28 h 28"/>
              <a:gd name="T2" fmla="*/ 4 w 22"/>
              <a:gd name="T3" fmla="*/ 26 h 28"/>
              <a:gd name="T4" fmla="*/ 2 w 22"/>
              <a:gd name="T5" fmla="*/ 26 h 28"/>
              <a:gd name="T6" fmla="*/ 0 w 22"/>
              <a:gd name="T7" fmla="*/ 22 h 28"/>
              <a:gd name="T8" fmla="*/ 0 w 22"/>
              <a:gd name="T9" fmla="*/ 20 h 28"/>
              <a:gd name="T10" fmla="*/ 0 w 22"/>
              <a:gd name="T11" fmla="*/ 16 h 28"/>
              <a:gd name="T12" fmla="*/ 2 w 22"/>
              <a:gd name="T13" fmla="*/ 14 h 28"/>
              <a:gd name="T14" fmla="*/ 6 w 22"/>
              <a:gd name="T15" fmla="*/ 12 h 28"/>
              <a:gd name="T16" fmla="*/ 10 w 22"/>
              <a:gd name="T17" fmla="*/ 12 h 28"/>
              <a:gd name="T18" fmla="*/ 14 w 22"/>
              <a:gd name="T19" fmla="*/ 12 h 28"/>
              <a:gd name="T20" fmla="*/ 18 w 22"/>
              <a:gd name="T21" fmla="*/ 10 h 28"/>
              <a:gd name="T22" fmla="*/ 16 w 22"/>
              <a:gd name="T23" fmla="*/ 6 h 28"/>
              <a:gd name="T24" fmla="*/ 14 w 22"/>
              <a:gd name="T25" fmla="*/ 4 h 28"/>
              <a:gd name="T26" fmla="*/ 10 w 22"/>
              <a:gd name="T27" fmla="*/ 4 h 28"/>
              <a:gd name="T28" fmla="*/ 6 w 22"/>
              <a:gd name="T29" fmla="*/ 4 h 28"/>
              <a:gd name="T30" fmla="*/ 0 w 22"/>
              <a:gd name="T31" fmla="*/ 4 h 28"/>
              <a:gd name="T32" fmla="*/ 6 w 22"/>
              <a:gd name="T33" fmla="*/ 2 h 28"/>
              <a:gd name="T34" fmla="*/ 10 w 22"/>
              <a:gd name="T35" fmla="*/ 0 h 28"/>
              <a:gd name="T36" fmla="*/ 18 w 22"/>
              <a:gd name="T37" fmla="*/ 4 h 28"/>
              <a:gd name="T38" fmla="*/ 20 w 22"/>
              <a:gd name="T39" fmla="*/ 6 h 28"/>
              <a:gd name="T40" fmla="*/ 22 w 22"/>
              <a:gd name="T41" fmla="*/ 22 h 28"/>
              <a:gd name="T42" fmla="*/ 22 w 22"/>
              <a:gd name="T43" fmla="*/ 24 h 28"/>
              <a:gd name="T44" fmla="*/ 22 w 22"/>
              <a:gd name="T45" fmla="*/ 28 h 28"/>
              <a:gd name="T46" fmla="*/ 22 w 22"/>
              <a:gd name="T47" fmla="*/ 28 h 28"/>
              <a:gd name="T48" fmla="*/ 20 w 22"/>
              <a:gd name="T49" fmla="*/ 26 h 28"/>
              <a:gd name="T50" fmla="*/ 18 w 22"/>
              <a:gd name="T51" fmla="*/ 22 h 28"/>
              <a:gd name="T52" fmla="*/ 14 w 22"/>
              <a:gd name="T53" fmla="*/ 26 h 28"/>
              <a:gd name="T54" fmla="*/ 8 w 22"/>
              <a:gd name="T55" fmla="*/ 28 h 28"/>
              <a:gd name="T56" fmla="*/ 8 w 22"/>
              <a:gd name="T57" fmla="*/ 26 h 28"/>
              <a:gd name="T58" fmla="*/ 14 w 22"/>
              <a:gd name="T59" fmla="*/ 24 h 28"/>
              <a:gd name="T60" fmla="*/ 16 w 22"/>
              <a:gd name="T61" fmla="*/ 22 h 28"/>
              <a:gd name="T62" fmla="*/ 18 w 22"/>
              <a:gd name="T63" fmla="*/ 20 h 28"/>
              <a:gd name="T64" fmla="*/ 18 w 22"/>
              <a:gd name="T65" fmla="*/ 20 h 28"/>
              <a:gd name="T66" fmla="*/ 18 w 22"/>
              <a:gd name="T67" fmla="*/ 16 h 28"/>
              <a:gd name="T68" fmla="*/ 14 w 22"/>
              <a:gd name="T69" fmla="*/ 14 h 28"/>
              <a:gd name="T70" fmla="*/ 10 w 22"/>
              <a:gd name="T71" fmla="*/ 14 h 28"/>
              <a:gd name="T72" fmla="*/ 4 w 22"/>
              <a:gd name="T73" fmla="*/ 16 h 28"/>
              <a:gd name="T74" fmla="*/ 2 w 22"/>
              <a:gd name="T75" fmla="*/ 20 h 28"/>
              <a:gd name="T76" fmla="*/ 2 w 22"/>
              <a:gd name="T77" fmla="*/ 22 h 28"/>
              <a:gd name="T78" fmla="*/ 4 w 22"/>
              <a:gd name="T79" fmla="*/ 24 h 28"/>
              <a:gd name="T80" fmla="*/ 6 w 22"/>
              <a:gd name="T81" fmla="*/ 24 h 28"/>
              <a:gd name="T82" fmla="*/ 8 w 22"/>
              <a:gd name="T83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" h="28">
                <a:moveTo>
                  <a:pt x="8" y="28"/>
                </a:moveTo>
                <a:lnTo>
                  <a:pt x="8" y="28"/>
                </a:lnTo>
                <a:lnTo>
                  <a:pt x="4" y="26"/>
                </a:lnTo>
                <a:lnTo>
                  <a:pt x="4" y="26"/>
                </a:lnTo>
                <a:lnTo>
                  <a:pt x="2" y="26"/>
                </a:lnTo>
                <a:lnTo>
                  <a:pt x="2" y="26"/>
                </a:lnTo>
                <a:lnTo>
                  <a:pt x="0" y="22"/>
                </a:lnTo>
                <a:lnTo>
                  <a:pt x="0" y="22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0" y="16"/>
                </a:lnTo>
                <a:lnTo>
                  <a:pt x="2" y="14"/>
                </a:lnTo>
                <a:lnTo>
                  <a:pt x="2" y="14"/>
                </a:lnTo>
                <a:lnTo>
                  <a:pt x="6" y="12"/>
                </a:lnTo>
                <a:lnTo>
                  <a:pt x="6" y="12"/>
                </a:lnTo>
                <a:lnTo>
                  <a:pt x="10" y="12"/>
                </a:lnTo>
                <a:lnTo>
                  <a:pt x="10" y="12"/>
                </a:lnTo>
                <a:lnTo>
                  <a:pt x="14" y="12"/>
                </a:lnTo>
                <a:lnTo>
                  <a:pt x="14" y="12"/>
                </a:lnTo>
                <a:lnTo>
                  <a:pt x="18" y="12"/>
                </a:lnTo>
                <a:lnTo>
                  <a:pt x="18" y="10"/>
                </a:lnTo>
                <a:lnTo>
                  <a:pt x="18" y="10"/>
                </a:lnTo>
                <a:lnTo>
                  <a:pt x="16" y="6"/>
                </a:lnTo>
                <a:lnTo>
                  <a:pt x="16" y="6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6" y="4"/>
                </a:lnTo>
                <a:lnTo>
                  <a:pt x="6" y="4"/>
                </a:lnTo>
                <a:lnTo>
                  <a:pt x="2" y="6"/>
                </a:lnTo>
                <a:lnTo>
                  <a:pt x="0" y="4"/>
                </a:lnTo>
                <a:lnTo>
                  <a:pt x="0" y="4"/>
                </a:lnTo>
                <a:lnTo>
                  <a:pt x="6" y="2"/>
                </a:lnTo>
                <a:lnTo>
                  <a:pt x="10" y="0"/>
                </a:lnTo>
                <a:lnTo>
                  <a:pt x="10" y="0"/>
                </a:lnTo>
                <a:lnTo>
                  <a:pt x="14" y="2"/>
                </a:lnTo>
                <a:lnTo>
                  <a:pt x="18" y="4"/>
                </a:lnTo>
                <a:lnTo>
                  <a:pt x="18" y="4"/>
                </a:lnTo>
                <a:lnTo>
                  <a:pt x="20" y="6"/>
                </a:lnTo>
                <a:lnTo>
                  <a:pt x="22" y="10"/>
                </a:lnTo>
                <a:lnTo>
                  <a:pt x="22" y="22"/>
                </a:lnTo>
                <a:lnTo>
                  <a:pt x="22" y="22"/>
                </a:lnTo>
                <a:lnTo>
                  <a:pt x="22" y="24"/>
                </a:lnTo>
                <a:lnTo>
                  <a:pt x="22" y="28"/>
                </a:lnTo>
                <a:lnTo>
                  <a:pt x="22" y="28"/>
                </a:lnTo>
                <a:lnTo>
                  <a:pt x="22" y="28"/>
                </a:lnTo>
                <a:lnTo>
                  <a:pt x="22" y="28"/>
                </a:lnTo>
                <a:lnTo>
                  <a:pt x="20" y="26"/>
                </a:lnTo>
                <a:lnTo>
                  <a:pt x="20" y="26"/>
                </a:lnTo>
                <a:lnTo>
                  <a:pt x="18" y="24"/>
                </a:lnTo>
                <a:lnTo>
                  <a:pt x="18" y="22"/>
                </a:lnTo>
                <a:lnTo>
                  <a:pt x="18" y="22"/>
                </a:lnTo>
                <a:lnTo>
                  <a:pt x="14" y="26"/>
                </a:lnTo>
                <a:lnTo>
                  <a:pt x="14" y="26"/>
                </a:lnTo>
                <a:lnTo>
                  <a:pt x="8" y="28"/>
                </a:lnTo>
                <a:lnTo>
                  <a:pt x="8" y="28"/>
                </a:lnTo>
                <a:close/>
                <a:moveTo>
                  <a:pt x="8" y="26"/>
                </a:moveTo>
                <a:lnTo>
                  <a:pt x="8" y="26"/>
                </a:lnTo>
                <a:lnTo>
                  <a:pt x="14" y="24"/>
                </a:lnTo>
                <a:lnTo>
                  <a:pt x="14" y="24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18" y="20"/>
                </a:lnTo>
                <a:lnTo>
                  <a:pt x="18" y="16"/>
                </a:lnTo>
                <a:lnTo>
                  <a:pt x="18" y="16"/>
                </a:lnTo>
                <a:lnTo>
                  <a:pt x="14" y="14"/>
                </a:lnTo>
                <a:lnTo>
                  <a:pt x="14" y="14"/>
                </a:lnTo>
                <a:lnTo>
                  <a:pt x="10" y="14"/>
                </a:lnTo>
                <a:lnTo>
                  <a:pt x="10" y="14"/>
                </a:lnTo>
                <a:lnTo>
                  <a:pt x="4" y="16"/>
                </a:lnTo>
                <a:lnTo>
                  <a:pt x="4" y="16"/>
                </a:lnTo>
                <a:lnTo>
                  <a:pt x="2" y="18"/>
                </a:lnTo>
                <a:lnTo>
                  <a:pt x="2" y="20"/>
                </a:lnTo>
                <a:lnTo>
                  <a:pt x="2" y="20"/>
                </a:lnTo>
                <a:lnTo>
                  <a:pt x="2" y="22"/>
                </a:lnTo>
                <a:lnTo>
                  <a:pt x="2" y="22"/>
                </a:lnTo>
                <a:lnTo>
                  <a:pt x="4" y="24"/>
                </a:lnTo>
                <a:lnTo>
                  <a:pt x="4" y="24"/>
                </a:lnTo>
                <a:lnTo>
                  <a:pt x="6" y="24"/>
                </a:lnTo>
                <a:lnTo>
                  <a:pt x="6" y="24"/>
                </a:lnTo>
                <a:lnTo>
                  <a:pt x="8" y="26"/>
                </a:lnTo>
                <a:lnTo>
                  <a:pt x="8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4" name="Freeform 93"/>
          <p:cNvSpPr/>
          <p:nvPr/>
        </p:nvSpPr>
        <p:spPr bwMode="auto">
          <a:xfrm>
            <a:off x="6899096" y="3960409"/>
            <a:ext cx="15875" cy="60325"/>
          </a:xfrm>
          <a:custGeom>
            <a:avLst/>
            <a:gdLst>
              <a:gd name="T0" fmla="*/ 0 w 10"/>
              <a:gd name="T1" fmla="*/ 0 h 38"/>
              <a:gd name="T2" fmla="*/ 4 w 10"/>
              <a:gd name="T3" fmla="*/ 0 h 38"/>
              <a:gd name="T4" fmla="*/ 4 w 10"/>
              <a:gd name="T5" fmla="*/ 32 h 38"/>
              <a:gd name="T6" fmla="*/ 4 w 10"/>
              <a:gd name="T7" fmla="*/ 32 h 38"/>
              <a:gd name="T8" fmla="*/ 4 w 10"/>
              <a:gd name="T9" fmla="*/ 34 h 38"/>
              <a:gd name="T10" fmla="*/ 4 w 10"/>
              <a:gd name="T11" fmla="*/ 34 h 38"/>
              <a:gd name="T12" fmla="*/ 8 w 10"/>
              <a:gd name="T13" fmla="*/ 34 h 38"/>
              <a:gd name="T14" fmla="*/ 8 w 10"/>
              <a:gd name="T15" fmla="*/ 34 h 38"/>
              <a:gd name="T16" fmla="*/ 8 w 10"/>
              <a:gd name="T17" fmla="*/ 34 h 38"/>
              <a:gd name="T18" fmla="*/ 8 w 10"/>
              <a:gd name="T19" fmla="*/ 34 h 38"/>
              <a:gd name="T20" fmla="*/ 10 w 10"/>
              <a:gd name="T21" fmla="*/ 34 h 38"/>
              <a:gd name="T22" fmla="*/ 10 w 10"/>
              <a:gd name="T23" fmla="*/ 36 h 38"/>
              <a:gd name="T24" fmla="*/ 10 w 10"/>
              <a:gd name="T25" fmla="*/ 36 h 38"/>
              <a:gd name="T26" fmla="*/ 8 w 10"/>
              <a:gd name="T27" fmla="*/ 38 h 38"/>
              <a:gd name="T28" fmla="*/ 8 w 10"/>
              <a:gd name="T29" fmla="*/ 38 h 38"/>
              <a:gd name="T30" fmla="*/ 6 w 10"/>
              <a:gd name="T31" fmla="*/ 38 h 38"/>
              <a:gd name="T32" fmla="*/ 6 w 10"/>
              <a:gd name="T33" fmla="*/ 38 h 38"/>
              <a:gd name="T34" fmla="*/ 2 w 10"/>
              <a:gd name="T35" fmla="*/ 36 h 38"/>
              <a:gd name="T36" fmla="*/ 2 w 10"/>
              <a:gd name="T37" fmla="*/ 36 h 38"/>
              <a:gd name="T38" fmla="*/ 0 w 10"/>
              <a:gd name="T39" fmla="*/ 32 h 38"/>
              <a:gd name="T40" fmla="*/ 0 w 10"/>
              <a:gd name="T41" fmla="*/ 0 h 38"/>
              <a:gd name="T42" fmla="*/ 0 w 10"/>
              <a:gd name="T4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38">
                <a:moveTo>
                  <a:pt x="0" y="0"/>
                </a:moveTo>
                <a:lnTo>
                  <a:pt x="4" y="0"/>
                </a:lnTo>
                <a:lnTo>
                  <a:pt x="4" y="32"/>
                </a:lnTo>
                <a:lnTo>
                  <a:pt x="4" y="32"/>
                </a:lnTo>
                <a:lnTo>
                  <a:pt x="4" y="34"/>
                </a:lnTo>
                <a:lnTo>
                  <a:pt x="4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10" y="34"/>
                </a:lnTo>
                <a:lnTo>
                  <a:pt x="10" y="36"/>
                </a:lnTo>
                <a:lnTo>
                  <a:pt x="10" y="36"/>
                </a:lnTo>
                <a:lnTo>
                  <a:pt x="8" y="38"/>
                </a:lnTo>
                <a:lnTo>
                  <a:pt x="8" y="38"/>
                </a:lnTo>
                <a:lnTo>
                  <a:pt x="6" y="38"/>
                </a:lnTo>
                <a:lnTo>
                  <a:pt x="6" y="38"/>
                </a:lnTo>
                <a:lnTo>
                  <a:pt x="2" y="36"/>
                </a:lnTo>
                <a:lnTo>
                  <a:pt x="2" y="36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5" name="Freeform 94"/>
          <p:cNvSpPr/>
          <p:nvPr/>
        </p:nvSpPr>
        <p:spPr bwMode="auto">
          <a:xfrm>
            <a:off x="6921321" y="3960409"/>
            <a:ext cx="15875" cy="60325"/>
          </a:xfrm>
          <a:custGeom>
            <a:avLst/>
            <a:gdLst>
              <a:gd name="T0" fmla="*/ 0 w 10"/>
              <a:gd name="T1" fmla="*/ 0 h 38"/>
              <a:gd name="T2" fmla="*/ 4 w 10"/>
              <a:gd name="T3" fmla="*/ 0 h 38"/>
              <a:gd name="T4" fmla="*/ 4 w 10"/>
              <a:gd name="T5" fmla="*/ 32 h 38"/>
              <a:gd name="T6" fmla="*/ 4 w 10"/>
              <a:gd name="T7" fmla="*/ 32 h 38"/>
              <a:gd name="T8" fmla="*/ 4 w 10"/>
              <a:gd name="T9" fmla="*/ 34 h 38"/>
              <a:gd name="T10" fmla="*/ 4 w 10"/>
              <a:gd name="T11" fmla="*/ 34 h 38"/>
              <a:gd name="T12" fmla="*/ 6 w 10"/>
              <a:gd name="T13" fmla="*/ 34 h 38"/>
              <a:gd name="T14" fmla="*/ 6 w 10"/>
              <a:gd name="T15" fmla="*/ 34 h 38"/>
              <a:gd name="T16" fmla="*/ 8 w 10"/>
              <a:gd name="T17" fmla="*/ 34 h 38"/>
              <a:gd name="T18" fmla="*/ 8 w 10"/>
              <a:gd name="T19" fmla="*/ 34 h 38"/>
              <a:gd name="T20" fmla="*/ 10 w 10"/>
              <a:gd name="T21" fmla="*/ 34 h 38"/>
              <a:gd name="T22" fmla="*/ 10 w 10"/>
              <a:gd name="T23" fmla="*/ 36 h 38"/>
              <a:gd name="T24" fmla="*/ 10 w 10"/>
              <a:gd name="T25" fmla="*/ 36 h 38"/>
              <a:gd name="T26" fmla="*/ 8 w 10"/>
              <a:gd name="T27" fmla="*/ 38 h 38"/>
              <a:gd name="T28" fmla="*/ 8 w 10"/>
              <a:gd name="T29" fmla="*/ 38 h 38"/>
              <a:gd name="T30" fmla="*/ 6 w 10"/>
              <a:gd name="T31" fmla="*/ 38 h 38"/>
              <a:gd name="T32" fmla="*/ 6 w 10"/>
              <a:gd name="T33" fmla="*/ 38 h 38"/>
              <a:gd name="T34" fmla="*/ 2 w 10"/>
              <a:gd name="T35" fmla="*/ 36 h 38"/>
              <a:gd name="T36" fmla="*/ 2 w 10"/>
              <a:gd name="T37" fmla="*/ 36 h 38"/>
              <a:gd name="T38" fmla="*/ 0 w 10"/>
              <a:gd name="T39" fmla="*/ 32 h 38"/>
              <a:gd name="T40" fmla="*/ 0 w 10"/>
              <a:gd name="T41" fmla="*/ 0 h 38"/>
              <a:gd name="T42" fmla="*/ 0 w 10"/>
              <a:gd name="T4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38">
                <a:moveTo>
                  <a:pt x="0" y="0"/>
                </a:moveTo>
                <a:lnTo>
                  <a:pt x="4" y="0"/>
                </a:lnTo>
                <a:lnTo>
                  <a:pt x="4" y="32"/>
                </a:lnTo>
                <a:lnTo>
                  <a:pt x="4" y="32"/>
                </a:lnTo>
                <a:lnTo>
                  <a:pt x="4" y="34"/>
                </a:lnTo>
                <a:lnTo>
                  <a:pt x="4" y="34"/>
                </a:lnTo>
                <a:lnTo>
                  <a:pt x="6" y="34"/>
                </a:lnTo>
                <a:lnTo>
                  <a:pt x="6" y="34"/>
                </a:lnTo>
                <a:lnTo>
                  <a:pt x="8" y="34"/>
                </a:lnTo>
                <a:lnTo>
                  <a:pt x="8" y="34"/>
                </a:lnTo>
                <a:lnTo>
                  <a:pt x="10" y="34"/>
                </a:lnTo>
                <a:lnTo>
                  <a:pt x="10" y="36"/>
                </a:lnTo>
                <a:lnTo>
                  <a:pt x="10" y="36"/>
                </a:lnTo>
                <a:lnTo>
                  <a:pt x="8" y="38"/>
                </a:lnTo>
                <a:lnTo>
                  <a:pt x="8" y="38"/>
                </a:lnTo>
                <a:lnTo>
                  <a:pt x="6" y="38"/>
                </a:lnTo>
                <a:lnTo>
                  <a:pt x="6" y="38"/>
                </a:lnTo>
                <a:lnTo>
                  <a:pt x="2" y="36"/>
                </a:lnTo>
                <a:lnTo>
                  <a:pt x="2" y="36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6" name="Freeform 95"/>
          <p:cNvSpPr>
            <a:spLocks noEditPoints="1"/>
          </p:cNvSpPr>
          <p:nvPr/>
        </p:nvSpPr>
        <p:spPr bwMode="auto">
          <a:xfrm>
            <a:off x="6943546" y="3960409"/>
            <a:ext cx="6350" cy="60325"/>
          </a:xfrm>
          <a:custGeom>
            <a:avLst/>
            <a:gdLst>
              <a:gd name="T0" fmla="*/ 0 w 4"/>
              <a:gd name="T1" fmla="*/ 38 h 38"/>
              <a:gd name="T2" fmla="*/ 0 w 4"/>
              <a:gd name="T3" fmla="*/ 10 h 38"/>
              <a:gd name="T4" fmla="*/ 4 w 4"/>
              <a:gd name="T5" fmla="*/ 10 h 38"/>
              <a:gd name="T6" fmla="*/ 4 w 4"/>
              <a:gd name="T7" fmla="*/ 38 h 38"/>
              <a:gd name="T8" fmla="*/ 0 w 4"/>
              <a:gd name="T9" fmla="*/ 38 h 38"/>
              <a:gd name="T10" fmla="*/ 0 w 4"/>
              <a:gd name="T11" fmla="*/ 38 h 38"/>
              <a:gd name="T12" fmla="*/ 0 w 4"/>
              <a:gd name="T13" fmla="*/ 6 h 38"/>
              <a:gd name="T14" fmla="*/ 0 w 4"/>
              <a:gd name="T15" fmla="*/ 0 h 38"/>
              <a:gd name="T16" fmla="*/ 4 w 4"/>
              <a:gd name="T17" fmla="*/ 0 h 38"/>
              <a:gd name="T18" fmla="*/ 4 w 4"/>
              <a:gd name="T19" fmla="*/ 6 h 38"/>
              <a:gd name="T20" fmla="*/ 0 w 4"/>
              <a:gd name="T21" fmla="*/ 6 h 38"/>
              <a:gd name="T22" fmla="*/ 0 w 4"/>
              <a:gd name="T23" fmla="*/ 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38">
                <a:moveTo>
                  <a:pt x="0" y="38"/>
                </a:moveTo>
                <a:lnTo>
                  <a:pt x="0" y="10"/>
                </a:lnTo>
                <a:lnTo>
                  <a:pt x="4" y="10"/>
                </a:lnTo>
                <a:lnTo>
                  <a:pt x="4" y="38"/>
                </a:lnTo>
                <a:lnTo>
                  <a:pt x="0" y="38"/>
                </a:lnTo>
                <a:lnTo>
                  <a:pt x="0" y="38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7" name="Freeform 96"/>
          <p:cNvSpPr/>
          <p:nvPr/>
        </p:nvSpPr>
        <p:spPr bwMode="auto">
          <a:xfrm>
            <a:off x="6956246" y="3976284"/>
            <a:ext cx="34925" cy="44450"/>
          </a:xfrm>
          <a:custGeom>
            <a:avLst/>
            <a:gdLst>
              <a:gd name="T0" fmla="*/ 12 w 22"/>
              <a:gd name="T1" fmla="*/ 28 h 28"/>
              <a:gd name="T2" fmla="*/ 6 w 22"/>
              <a:gd name="T3" fmla="*/ 26 h 28"/>
              <a:gd name="T4" fmla="*/ 2 w 22"/>
              <a:gd name="T5" fmla="*/ 22 h 28"/>
              <a:gd name="T6" fmla="*/ 6 w 22"/>
              <a:gd name="T7" fmla="*/ 24 h 28"/>
              <a:gd name="T8" fmla="*/ 12 w 22"/>
              <a:gd name="T9" fmla="*/ 26 h 28"/>
              <a:gd name="T10" fmla="*/ 16 w 22"/>
              <a:gd name="T11" fmla="*/ 24 h 28"/>
              <a:gd name="T12" fmla="*/ 18 w 22"/>
              <a:gd name="T13" fmla="*/ 20 h 28"/>
              <a:gd name="T14" fmla="*/ 18 w 22"/>
              <a:gd name="T15" fmla="*/ 18 h 28"/>
              <a:gd name="T16" fmla="*/ 16 w 22"/>
              <a:gd name="T17" fmla="*/ 16 h 28"/>
              <a:gd name="T18" fmla="*/ 14 w 22"/>
              <a:gd name="T19" fmla="*/ 16 h 28"/>
              <a:gd name="T20" fmla="*/ 10 w 22"/>
              <a:gd name="T21" fmla="*/ 16 h 28"/>
              <a:gd name="T22" fmla="*/ 6 w 22"/>
              <a:gd name="T23" fmla="*/ 14 h 28"/>
              <a:gd name="T24" fmla="*/ 4 w 22"/>
              <a:gd name="T25" fmla="*/ 12 h 28"/>
              <a:gd name="T26" fmla="*/ 2 w 22"/>
              <a:gd name="T27" fmla="*/ 12 h 28"/>
              <a:gd name="T28" fmla="*/ 2 w 22"/>
              <a:gd name="T29" fmla="*/ 8 h 28"/>
              <a:gd name="T30" fmla="*/ 2 w 22"/>
              <a:gd name="T31" fmla="*/ 4 h 28"/>
              <a:gd name="T32" fmla="*/ 4 w 22"/>
              <a:gd name="T33" fmla="*/ 2 h 28"/>
              <a:gd name="T34" fmla="*/ 8 w 22"/>
              <a:gd name="T35" fmla="*/ 2 h 28"/>
              <a:gd name="T36" fmla="*/ 12 w 22"/>
              <a:gd name="T37" fmla="*/ 0 h 28"/>
              <a:gd name="T38" fmla="*/ 16 w 22"/>
              <a:gd name="T39" fmla="*/ 2 h 28"/>
              <a:gd name="T40" fmla="*/ 20 w 22"/>
              <a:gd name="T41" fmla="*/ 4 h 28"/>
              <a:gd name="T42" fmla="*/ 20 w 22"/>
              <a:gd name="T43" fmla="*/ 6 h 28"/>
              <a:gd name="T44" fmla="*/ 16 w 22"/>
              <a:gd name="T45" fmla="*/ 4 h 28"/>
              <a:gd name="T46" fmla="*/ 12 w 22"/>
              <a:gd name="T47" fmla="*/ 4 h 28"/>
              <a:gd name="T48" fmla="*/ 8 w 22"/>
              <a:gd name="T49" fmla="*/ 4 h 28"/>
              <a:gd name="T50" fmla="*/ 6 w 22"/>
              <a:gd name="T51" fmla="*/ 4 h 28"/>
              <a:gd name="T52" fmla="*/ 6 w 22"/>
              <a:gd name="T53" fmla="*/ 6 h 28"/>
              <a:gd name="T54" fmla="*/ 4 w 22"/>
              <a:gd name="T55" fmla="*/ 8 h 28"/>
              <a:gd name="T56" fmla="*/ 6 w 22"/>
              <a:gd name="T57" fmla="*/ 10 h 28"/>
              <a:gd name="T58" fmla="*/ 6 w 22"/>
              <a:gd name="T59" fmla="*/ 10 h 28"/>
              <a:gd name="T60" fmla="*/ 8 w 22"/>
              <a:gd name="T61" fmla="*/ 12 h 28"/>
              <a:gd name="T62" fmla="*/ 12 w 22"/>
              <a:gd name="T63" fmla="*/ 12 h 28"/>
              <a:gd name="T64" fmla="*/ 16 w 22"/>
              <a:gd name="T65" fmla="*/ 14 h 28"/>
              <a:gd name="T66" fmla="*/ 18 w 22"/>
              <a:gd name="T67" fmla="*/ 16 h 28"/>
              <a:gd name="T68" fmla="*/ 20 w 22"/>
              <a:gd name="T69" fmla="*/ 16 h 28"/>
              <a:gd name="T70" fmla="*/ 22 w 22"/>
              <a:gd name="T71" fmla="*/ 20 h 28"/>
              <a:gd name="T72" fmla="*/ 18 w 22"/>
              <a:gd name="T73" fmla="*/ 26 h 28"/>
              <a:gd name="T74" fmla="*/ 16 w 22"/>
              <a:gd name="T75" fmla="*/ 28 h 28"/>
              <a:gd name="T76" fmla="*/ 12 w 22"/>
              <a:gd name="T7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" h="28">
                <a:moveTo>
                  <a:pt x="12" y="28"/>
                </a:moveTo>
                <a:lnTo>
                  <a:pt x="12" y="28"/>
                </a:lnTo>
                <a:lnTo>
                  <a:pt x="6" y="26"/>
                </a:lnTo>
                <a:lnTo>
                  <a:pt x="6" y="26"/>
                </a:lnTo>
                <a:lnTo>
                  <a:pt x="0" y="24"/>
                </a:lnTo>
                <a:lnTo>
                  <a:pt x="2" y="22"/>
                </a:lnTo>
                <a:lnTo>
                  <a:pt x="2" y="22"/>
                </a:lnTo>
                <a:lnTo>
                  <a:pt x="6" y="24"/>
                </a:lnTo>
                <a:lnTo>
                  <a:pt x="6" y="24"/>
                </a:lnTo>
                <a:lnTo>
                  <a:pt x="12" y="26"/>
                </a:lnTo>
                <a:lnTo>
                  <a:pt x="12" y="26"/>
                </a:lnTo>
                <a:lnTo>
                  <a:pt x="16" y="24"/>
                </a:lnTo>
                <a:lnTo>
                  <a:pt x="16" y="24"/>
                </a:lnTo>
                <a:lnTo>
                  <a:pt x="18" y="20"/>
                </a:lnTo>
                <a:lnTo>
                  <a:pt x="18" y="20"/>
                </a:lnTo>
                <a:lnTo>
                  <a:pt x="18" y="18"/>
                </a:lnTo>
                <a:lnTo>
                  <a:pt x="18" y="18"/>
                </a:lnTo>
                <a:lnTo>
                  <a:pt x="16" y="16"/>
                </a:lnTo>
                <a:lnTo>
                  <a:pt x="16" y="16"/>
                </a:lnTo>
                <a:lnTo>
                  <a:pt x="14" y="16"/>
                </a:lnTo>
                <a:lnTo>
                  <a:pt x="14" y="16"/>
                </a:lnTo>
                <a:lnTo>
                  <a:pt x="10" y="16"/>
                </a:lnTo>
                <a:lnTo>
                  <a:pt x="10" y="16"/>
                </a:lnTo>
                <a:lnTo>
                  <a:pt x="6" y="14"/>
                </a:lnTo>
                <a:lnTo>
                  <a:pt x="6" y="14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2" y="12"/>
                </a:lnTo>
                <a:lnTo>
                  <a:pt x="2" y="8"/>
                </a:lnTo>
                <a:lnTo>
                  <a:pt x="2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8" y="2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16" y="2"/>
                </a:lnTo>
                <a:lnTo>
                  <a:pt x="16" y="2"/>
                </a:lnTo>
                <a:lnTo>
                  <a:pt x="20" y="4"/>
                </a:lnTo>
                <a:lnTo>
                  <a:pt x="20" y="6"/>
                </a:lnTo>
                <a:lnTo>
                  <a:pt x="20" y="6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8" y="4"/>
                </a:lnTo>
                <a:lnTo>
                  <a:pt x="8" y="4"/>
                </a:lnTo>
                <a:lnTo>
                  <a:pt x="6" y="4"/>
                </a:lnTo>
                <a:lnTo>
                  <a:pt x="6" y="4"/>
                </a:lnTo>
                <a:lnTo>
                  <a:pt x="6" y="6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6" y="10"/>
                </a:lnTo>
                <a:lnTo>
                  <a:pt x="6" y="10"/>
                </a:lnTo>
                <a:lnTo>
                  <a:pt x="6" y="10"/>
                </a:lnTo>
                <a:lnTo>
                  <a:pt x="6" y="10"/>
                </a:lnTo>
                <a:lnTo>
                  <a:pt x="8" y="12"/>
                </a:lnTo>
                <a:lnTo>
                  <a:pt x="8" y="12"/>
                </a:lnTo>
                <a:lnTo>
                  <a:pt x="12" y="12"/>
                </a:lnTo>
                <a:lnTo>
                  <a:pt x="12" y="12"/>
                </a:lnTo>
                <a:lnTo>
                  <a:pt x="16" y="14"/>
                </a:lnTo>
                <a:lnTo>
                  <a:pt x="16" y="14"/>
                </a:lnTo>
                <a:lnTo>
                  <a:pt x="18" y="16"/>
                </a:lnTo>
                <a:lnTo>
                  <a:pt x="18" y="16"/>
                </a:lnTo>
                <a:lnTo>
                  <a:pt x="20" y="16"/>
                </a:lnTo>
                <a:lnTo>
                  <a:pt x="20" y="16"/>
                </a:lnTo>
                <a:lnTo>
                  <a:pt x="22" y="20"/>
                </a:lnTo>
                <a:lnTo>
                  <a:pt x="22" y="20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6" y="28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8" name="Freeform 97"/>
          <p:cNvSpPr>
            <a:spLocks noEditPoints="1"/>
          </p:cNvSpPr>
          <p:nvPr/>
        </p:nvSpPr>
        <p:spPr bwMode="auto">
          <a:xfrm>
            <a:off x="6365696" y="4071534"/>
            <a:ext cx="41275" cy="57150"/>
          </a:xfrm>
          <a:custGeom>
            <a:avLst/>
            <a:gdLst>
              <a:gd name="T0" fmla="*/ 14 w 26"/>
              <a:gd name="T1" fmla="*/ 26 h 36"/>
              <a:gd name="T2" fmla="*/ 8 w 26"/>
              <a:gd name="T3" fmla="*/ 24 h 36"/>
              <a:gd name="T4" fmla="*/ 4 w 26"/>
              <a:gd name="T5" fmla="*/ 36 h 36"/>
              <a:gd name="T6" fmla="*/ 0 w 26"/>
              <a:gd name="T7" fmla="*/ 0 h 36"/>
              <a:gd name="T8" fmla="*/ 4 w 26"/>
              <a:gd name="T9" fmla="*/ 4 h 36"/>
              <a:gd name="T10" fmla="*/ 8 w 26"/>
              <a:gd name="T11" fmla="*/ 0 h 36"/>
              <a:gd name="T12" fmla="*/ 12 w 26"/>
              <a:gd name="T13" fmla="*/ 0 h 36"/>
              <a:gd name="T14" fmla="*/ 18 w 26"/>
              <a:gd name="T15" fmla="*/ 0 h 36"/>
              <a:gd name="T16" fmla="*/ 22 w 26"/>
              <a:gd name="T17" fmla="*/ 4 h 36"/>
              <a:gd name="T18" fmla="*/ 24 w 26"/>
              <a:gd name="T19" fmla="*/ 8 h 36"/>
              <a:gd name="T20" fmla="*/ 26 w 26"/>
              <a:gd name="T21" fmla="*/ 12 h 36"/>
              <a:gd name="T22" fmla="*/ 24 w 26"/>
              <a:gd name="T23" fmla="*/ 18 h 36"/>
              <a:gd name="T24" fmla="*/ 22 w 26"/>
              <a:gd name="T25" fmla="*/ 22 h 36"/>
              <a:gd name="T26" fmla="*/ 18 w 26"/>
              <a:gd name="T27" fmla="*/ 26 h 36"/>
              <a:gd name="T28" fmla="*/ 14 w 26"/>
              <a:gd name="T29" fmla="*/ 26 h 36"/>
              <a:gd name="T30" fmla="*/ 12 w 26"/>
              <a:gd name="T31" fmla="*/ 24 h 36"/>
              <a:gd name="T32" fmla="*/ 16 w 26"/>
              <a:gd name="T33" fmla="*/ 22 h 36"/>
              <a:gd name="T34" fmla="*/ 20 w 26"/>
              <a:gd name="T35" fmla="*/ 20 h 36"/>
              <a:gd name="T36" fmla="*/ 22 w 26"/>
              <a:gd name="T37" fmla="*/ 16 h 36"/>
              <a:gd name="T38" fmla="*/ 22 w 26"/>
              <a:gd name="T39" fmla="*/ 12 h 36"/>
              <a:gd name="T40" fmla="*/ 22 w 26"/>
              <a:gd name="T41" fmla="*/ 8 h 36"/>
              <a:gd name="T42" fmla="*/ 20 w 26"/>
              <a:gd name="T43" fmla="*/ 6 h 36"/>
              <a:gd name="T44" fmla="*/ 16 w 26"/>
              <a:gd name="T45" fmla="*/ 4 h 36"/>
              <a:gd name="T46" fmla="*/ 12 w 26"/>
              <a:gd name="T47" fmla="*/ 2 h 36"/>
              <a:gd name="T48" fmla="*/ 10 w 26"/>
              <a:gd name="T49" fmla="*/ 2 h 36"/>
              <a:gd name="T50" fmla="*/ 6 w 26"/>
              <a:gd name="T51" fmla="*/ 4 h 36"/>
              <a:gd name="T52" fmla="*/ 4 w 26"/>
              <a:gd name="T53" fmla="*/ 6 h 36"/>
              <a:gd name="T54" fmla="*/ 4 w 26"/>
              <a:gd name="T55" fmla="*/ 8 h 36"/>
              <a:gd name="T56" fmla="*/ 4 w 26"/>
              <a:gd name="T57" fmla="*/ 16 h 36"/>
              <a:gd name="T58" fmla="*/ 6 w 26"/>
              <a:gd name="T59" fmla="*/ 20 h 36"/>
              <a:gd name="T60" fmla="*/ 8 w 26"/>
              <a:gd name="T61" fmla="*/ 22 h 36"/>
              <a:gd name="T62" fmla="*/ 10 w 26"/>
              <a:gd name="T63" fmla="*/ 22 h 36"/>
              <a:gd name="T64" fmla="*/ 12 w 26"/>
              <a:gd name="T65" fmla="*/ 2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" h="36">
                <a:moveTo>
                  <a:pt x="14" y="26"/>
                </a:moveTo>
                <a:lnTo>
                  <a:pt x="14" y="26"/>
                </a:lnTo>
                <a:lnTo>
                  <a:pt x="8" y="24"/>
                </a:lnTo>
                <a:lnTo>
                  <a:pt x="8" y="24"/>
                </a:lnTo>
                <a:lnTo>
                  <a:pt x="4" y="20"/>
                </a:lnTo>
                <a:lnTo>
                  <a:pt x="4" y="36"/>
                </a:lnTo>
                <a:lnTo>
                  <a:pt x="0" y="36"/>
                </a:lnTo>
                <a:lnTo>
                  <a:pt x="0" y="0"/>
                </a:lnTo>
                <a:lnTo>
                  <a:pt x="4" y="0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8" y="0"/>
                </a:lnTo>
                <a:lnTo>
                  <a:pt x="18" y="0"/>
                </a:lnTo>
                <a:lnTo>
                  <a:pt x="22" y="4"/>
                </a:lnTo>
                <a:lnTo>
                  <a:pt x="22" y="4"/>
                </a:lnTo>
                <a:lnTo>
                  <a:pt x="24" y="8"/>
                </a:lnTo>
                <a:lnTo>
                  <a:pt x="24" y="8"/>
                </a:lnTo>
                <a:lnTo>
                  <a:pt x="26" y="12"/>
                </a:lnTo>
                <a:lnTo>
                  <a:pt x="26" y="12"/>
                </a:lnTo>
                <a:lnTo>
                  <a:pt x="24" y="18"/>
                </a:lnTo>
                <a:lnTo>
                  <a:pt x="24" y="18"/>
                </a:lnTo>
                <a:lnTo>
                  <a:pt x="22" y="22"/>
                </a:lnTo>
                <a:lnTo>
                  <a:pt x="22" y="22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12" y="24"/>
                </a:moveTo>
                <a:lnTo>
                  <a:pt x="12" y="24"/>
                </a:lnTo>
                <a:lnTo>
                  <a:pt x="16" y="22"/>
                </a:lnTo>
                <a:lnTo>
                  <a:pt x="16" y="22"/>
                </a:lnTo>
                <a:lnTo>
                  <a:pt x="20" y="20"/>
                </a:lnTo>
                <a:lnTo>
                  <a:pt x="20" y="20"/>
                </a:lnTo>
                <a:lnTo>
                  <a:pt x="22" y="16"/>
                </a:lnTo>
                <a:lnTo>
                  <a:pt x="22" y="16"/>
                </a:lnTo>
                <a:lnTo>
                  <a:pt x="22" y="12"/>
                </a:lnTo>
                <a:lnTo>
                  <a:pt x="22" y="12"/>
                </a:lnTo>
                <a:lnTo>
                  <a:pt x="22" y="8"/>
                </a:lnTo>
                <a:lnTo>
                  <a:pt x="22" y="8"/>
                </a:lnTo>
                <a:lnTo>
                  <a:pt x="20" y="6"/>
                </a:lnTo>
                <a:lnTo>
                  <a:pt x="20" y="6"/>
                </a:lnTo>
                <a:lnTo>
                  <a:pt x="16" y="4"/>
                </a:lnTo>
                <a:lnTo>
                  <a:pt x="16" y="4"/>
                </a:lnTo>
                <a:lnTo>
                  <a:pt x="12" y="2"/>
                </a:lnTo>
                <a:lnTo>
                  <a:pt x="12" y="2"/>
                </a:lnTo>
                <a:lnTo>
                  <a:pt x="10" y="2"/>
                </a:lnTo>
                <a:lnTo>
                  <a:pt x="10" y="2"/>
                </a:lnTo>
                <a:lnTo>
                  <a:pt x="6" y="4"/>
                </a:lnTo>
                <a:lnTo>
                  <a:pt x="6" y="4"/>
                </a:lnTo>
                <a:lnTo>
                  <a:pt x="4" y="6"/>
                </a:lnTo>
                <a:lnTo>
                  <a:pt x="4" y="6"/>
                </a:lnTo>
                <a:lnTo>
                  <a:pt x="4" y="8"/>
                </a:lnTo>
                <a:lnTo>
                  <a:pt x="4" y="16"/>
                </a:lnTo>
                <a:lnTo>
                  <a:pt x="4" y="16"/>
                </a:lnTo>
                <a:lnTo>
                  <a:pt x="6" y="20"/>
                </a:lnTo>
                <a:lnTo>
                  <a:pt x="6" y="20"/>
                </a:lnTo>
                <a:lnTo>
                  <a:pt x="8" y="22"/>
                </a:lnTo>
                <a:lnTo>
                  <a:pt x="8" y="22"/>
                </a:lnTo>
                <a:lnTo>
                  <a:pt x="10" y="22"/>
                </a:lnTo>
                <a:lnTo>
                  <a:pt x="10" y="22"/>
                </a:lnTo>
                <a:lnTo>
                  <a:pt x="12" y="24"/>
                </a:lnTo>
                <a:lnTo>
                  <a:pt x="12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9" name="Freeform 98"/>
          <p:cNvSpPr/>
          <p:nvPr/>
        </p:nvSpPr>
        <p:spPr bwMode="auto">
          <a:xfrm>
            <a:off x="6413321" y="4071534"/>
            <a:ext cx="38100" cy="41275"/>
          </a:xfrm>
          <a:custGeom>
            <a:avLst/>
            <a:gdLst>
              <a:gd name="T0" fmla="*/ 10 w 24"/>
              <a:gd name="T1" fmla="*/ 26 h 26"/>
              <a:gd name="T2" fmla="*/ 10 w 24"/>
              <a:gd name="T3" fmla="*/ 26 h 26"/>
              <a:gd name="T4" fmla="*/ 6 w 24"/>
              <a:gd name="T5" fmla="*/ 26 h 26"/>
              <a:gd name="T6" fmla="*/ 2 w 24"/>
              <a:gd name="T7" fmla="*/ 24 h 26"/>
              <a:gd name="T8" fmla="*/ 2 w 24"/>
              <a:gd name="T9" fmla="*/ 24 h 26"/>
              <a:gd name="T10" fmla="*/ 2 w 24"/>
              <a:gd name="T11" fmla="*/ 20 h 26"/>
              <a:gd name="T12" fmla="*/ 0 w 24"/>
              <a:gd name="T13" fmla="*/ 16 h 26"/>
              <a:gd name="T14" fmla="*/ 0 w 24"/>
              <a:gd name="T15" fmla="*/ 0 h 26"/>
              <a:gd name="T16" fmla="*/ 4 w 24"/>
              <a:gd name="T17" fmla="*/ 0 h 26"/>
              <a:gd name="T18" fmla="*/ 4 w 24"/>
              <a:gd name="T19" fmla="*/ 14 h 26"/>
              <a:gd name="T20" fmla="*/ 4 w 24"/>
              <a:gd name="T21" fmla="*/ 14 h 26"/>
              <a:gd name="T22" fmla="*/ 6 w 24"/>
              <a:gd name="T23" fmla="*/ 22 h 26"/>
              <a:gd name="T24" fmla="*/ 8 w 24"/>
              <a:gd name="T25" fmla="*/ 22 h 26"/>
              <a:gd name="T26" fmla="*/ 10 w 24"/>
              <a:gd name="T27" fmla="*/ 24 h 26"/>
              <a:gd name="T28" fmla="*/ 10 w 24"/>
              <a:gd name="T29" fmla="*/ 24 h 26"/>
              <a:gd name="T30" fmla="*/ 14 w 24"/>
              <a:gd name="T31" fmla="*/ 22 h 26"/>
              <a:gd name="T32" fmla="*/ 14 w 24"/>
              <a:gd name="T33" fmla="*/ 22 h 26"/>
              <a:gd name="T34" fmla="*/ 16 w 24"/>
              <a:gd name="T35" fmla="*/ 22 h 26"/>
              <a:gd name="T36" fmla="*/ 16 w 24"/>
              <a:gd name="T37" fmla="*/ 22 h 26"/>
              <a:gd name="T38" fmla="*/ 18 w 24"/>
              <a:gd name="T39" fmla="*/ 20 h 26"/>
              <a:gd name="T40" fmla="*/ 18 w 24"/>
              <a:gd name="T41" fmla="*/ 20 h 26"/>
              <a:gd name="T42" fmla="*/ 20 w 24"/>
              <a:gd name="T43" fmla="*/ 16 h 26"/>
              <a:gd name="T44" fmla="*/ 20 w 24"/>
              <a:gd name="T45" fmla="*/ 0 h 26"/>
              <a:gd name="T46" fmla="*/ 24 w 24"/>
              <a:gd name="T47" fmla="*/ 0 h 26"/>
              <a:gd name="T48" fmla="*/ 24 w 24"/>
              <a:gd name="T49" fmla="*/ 22 h 26"/>
              <a:gd name="T50" fmla="*/ 24 w 24"/>
              <a:gd name="T51" fmla="*/ 22 h 26"/>
              <a:gd name="T52" fmla="*/ 24 w 24"/>
              <a:gd name="T53" fmla="*/ 22 h 26"/>
              <a:gd name="T54" fmla="*/ 24 w 24"/>
              <a:gd name="T55" fmla="*/ 26 h 26"/>
              <a:gd name="T56" fmla="*/ 24 w 24"/>
              <a:gd name="T57" fmla="*/ 26 h 26"/>
              <a:gd name="T58" fmla="*/ 24 w 24"/>
              <a:gd name="T59" fmla="*/ 26 h 26"/>
              <a:gd name="T60" fmla="*/ 24 w 24"/>
              <a:gd name="T61" fmla="*/ 26 h 26"/>
              <a:gd name="T62" fmla="*/ 22 w 24"/>
              <a:gd name="T63" fmla="*/ 26 h 26"/>
              <a:gd name="T64" fmla="*/ 22 w 24"/>
              <a:gd name="T65" fmla="*/ 26 h 26"/>
              <a:gd name="T66" fmla="*/ 20 w 24"/>
              <a:gd name="T67" fmla="*/ 26 h 26"/>
              <a:gd name="T68" fmla="*/ 20 w 24"/>
              <a:gd name="T69" fmla="*/ 26 h 26"/>
              <a:gd name="T70" fmla="*/ 20 w 24"/>
              <a:gd name="T71" fmla="*/ 24 h 26"/>
              <a:gd name="T72" fmla="*/ 20 w 24"/>
              <a:gd name="T73" fmla="*/ 20 h 26"/>
              <a:gd name="T74" fmla="*/ 20 w 24"/>
              <a:gd name="T75" fmla="*/ 20 h 26"/>
              <a:gd name="T76" fmla="*/ 16 w 24"/>
              <a:gd name="T77" fmla="*/ 24 h 26"/>
              <a:gd name="T78" fmla="*/ 16 w 24"/>
              <a:gd name="T79" fmla="*/ 24 h 26"/>
              <a:gd name="T80" fmla="*/ 10 w 24"/>
              <a:gd name="T81" fmla="*/ 26 h 26"/>
              <a:gd name="T82" fmla="*/ 10 w 24"/>
              <a:gd name="T8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6">
                <a:moveTo>
                  <a:pt x="10" y="26"/>
                </a:moveTo>
                <a:lnTo>
                  <a:pt x="10" y="26"/>
                </a:lnTo>
                <a:lnTo>
                  <a:pt x="6" y="26"/>
                </a:lnTo>
                <a:lnTo>
                  <a:pt x="2" y="24"/>
                </a:lnTo>
                <a:lnTo>
                  <a:pt x="2" y="24"/>
                </a:lnTo>
                <a:lnTo>
                  <a:pt x="2" y="20"/>
                </a:lnTo>
                <a:lnTo>
                  <a:pt x="0" y="16"/>
                </a:lnTo>
                <a:lnTo>
                  <a:pt x="0" y="0"/>
                </a:lnTo>
                <a:lnTo>
                  <a:pt x="4" y="0"/>
                </a:lnTo>
                <a:lnTo>
                  <a:pt x="4" y="14"/>
                </a:lnTo>
                <a:lnTo>
                  <a:pt x="4" y="14"/>
                </a:lnTo>
                <a:lnTo>
                  <a:pt x="6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2"/>
                </a:lnTo>
                <a:lnTo>
                  <a:pt x="14" y="22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20" y="16"/>
                </a:lnTo>
                <a:lnTo>
                  <a:pt x="20" y="0"/>
                </a:lnTo>
                <a:lnTo>
                  <a:pt x="24" y="0"/>
                </a:ln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2" y="26"/>
                </a:lnTo>
                <a:lnTo>
                  <a:pt x="22" y="26"/>
                </a:lnTo>
                <a:lnTo>
                  <a:pt x="20" y="26"/>
                </a:lnTo>
                <a:lnTo>
                  <a:pt x="20" y="26"/>
                </a:lnTo>
                <a:lnTo>
                  <a:pt x="20" y="24"/>
                </a:lnTo>
                <a:lnTo>
                  <a:pt x="20" y="20"/>
                </a:lnTo>
                <a:lnTo>
                  <a:pt x="20" y="20"/>
                </a:lnTo>
                <a:lnTo>
                  <a:pt x="16" y="24"/>
                </a:lnTo>
                <a:lnTo>
                  <a:pt x="16" y="24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0" name="Freeform 99"/>
          <p:cNvSpPr/>
          <p:nvPr/>
        </p:nvSpPr>
        <p:spPr bwMode="auto">
          <a:xfrm>
            <a:off x="6464121" y="4055659"/>
            <a:ext cx="12700" cy="57150"/>
          </a:xfrm>
          <a:custGeom>
            <a:avLst/>
            <a:gdLst>
              <a:gd name="T0" fmla="*/ 0 w 8"/>
              <a:gd name="T1" fmla="*/ 0 h 36"/>
              <a:gd name="T2" fmla="*/ 2 w 8"/>
              <a:gd name="T3" fmla="*/ 0 h 36"/>
              <a:gd name="T4" fmla="*/ 2 w 8"/>
              <a:gd name="T5" fmla="*/ 30 h 36"/>
              <a:gd name="T6" fmla="*/ 2 w 8"/>
              <a:gd name="T7" fmla="*/ 30 h 36"/>
              <a:gd name="T8" fmla="*/ 4 w 8"/>
              <a:gd name="T9" fmla="*/ 32 h 36"/>
              <a:gd name="T10" fmla="*/ 4 w 8"/>
              <a:gd name="T11" fmla="*/ 32 h 36"/>
              <a:gd name="T12" fmla="*/ 6 w 8"/>
              <a:gd name="T13" fmla="*/ 34 h 36"/>
              <a:gd name="T14" fmla="*/ 6 w 8"/>
              <a:gd name="T15" fmla="*/ 34 h 36"/>
              <a:gd name="T16" fmla="*/ 6 w 8"/>
              <a:gd name="T17" fmla="*/ 34 h 36"/>
              <a:gd name="T18" fmla="*/ 6 w 8"/>
              <a:gd name="T19" fmla="*/ 34 h 36"/>
              <a:gd name="T20" fmla="*/ 8 w 8"/>
              <a:gd name="T21" fmla="*/ 32 h 36"/>
              <a:gd name="T22" fmla="*/ 8 w 8"/>
              <a:gd name="T23" fmla="*/ 36 h 36"/>
              <a:gd name="T24" fmla="*/ 8 w 8"/>
              <a:gd name="T25" fmla="*/ 36 h 36"/>
              <a:gd name="T26" fmla="*/ 6 w 8"/>
              <a:gd name="T27" fmla="*/ 36 h 36"/>
              <a:gd name="T28" fmla="*/ 6 w 8"/>
              <a:gd name="T29" fmla="*/ 36 h 36"/>
              <a:gd name="T30" fmla="*/ 4 w 8"/>
              <a:gd name="T31" fmla="*/ 36 h 36"/>
              <a:gd name="T32" fmla="*/ 4 w 8"/>
              <a:gd name="T33" fmla="*/ 36 h 36"/>
              <a:gd name="T34" fmla="*/ 0 w 8"/>
              <a:gd name="T35" fmla="*/ 34 h 36"/>
              <a:gd name="T36" fmla="*/ 0 w 8"/>
              <a:gd name="T37" fmla="*/ 34 h 36"/>
              <a:gd name="T38" fmla="*/ 0 w 8"/>
              <a:gd name="T39" fmla="*/ 32 h 36"/>
              <a:gd name="T40" fmla="*/ 0 w 8"/>
              <a:gd name="T41" fmla="*/ 0 h 36"/>
              <a:gd name="T42" fmla="*/ 0 w 8"/>
              <a:gd name="T4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" h="36">
                <a:moveTo>
                  <a:pt x="0" y="0"/>
                </a:moveTo>
                <a:lnTo>
                  <a:pt x="2" y="0"/>
                </a:lnTo>
                <a:lnTo>
                  <a:pt x="2" y="30"/>
                </a:lnTo>
                <a:lnTo>
                  <a:pt x="2" y="30"/>
                </a:lnTo>
                <a:lnTo>
                  <a:pt x="4" y="32"/>
                </a:lnTo>
                <a:lnTo>
                  <a:pt x="4" y="32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  <a:lnTo>
                  <a:pt x="8" y="32"/>
                </a:lnTo>
                <a:lnTo>
                  <a:pt x="8" y="36"/>
                </a:lnTo>
                <a:lnTo>
                  <a:pt x="8" y="36"/>
                </a:lnTo>
                <a:lnTo>
                  <a:pt x="6" y="36"/>
                </a:lnTo>
                <a:lnTo>
                  <a:pt x="6" y="36"/>
                </a:lnTo>
                <a:lnTo>
                  <a:pt x="4" y="36"/>
                </a:lnTo>
                <a:lnTo>
                  <a:pt x="4" y="36"/>
                </a:lnTo>
                <a:lnTo>
                  <a:pt x="0" y="34"/>
                </a:lnTo>
                <a:lnTo>
                  <a:pt x="0" y="34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1" name="Freeform 100"/>
          <p:cNvSpPr/>
          <p:nvPr/>
        </p:nvSpPr>
        <p:spPr bwMode="auto">
          <a:xfrm>
            <a:off x="6479996" y="4071534"/>
            <a:ext cx="38100" cy="41275"/>
          </a:xfrm>
          <a:custGeom>
            <a:avLst/>
            <a:gdLst>
              <a:gd name="T0" fmla="*/ 10 w 24"/>
              <a:gd name="T1" fmla="*/ 26 h 26"/>
              <a:gd name="T2" fmla="*/ 0 w 24"/>
              <a:gd name="T3" fmla="*/ 0 h 26"/>
              <a:gd name="T4" fmla="*/ 2 w 24"/>
              <a:gd name="T5" fmla="*/ 0 h 26"/>
              <a:gd name="T6" fmla="*/ 12 w 24"/>
              <a:gd name="T7" fmla="*/ 22 h 26"/>
              <a:gd name="T8" fmla="*/ 20 w 24"/>
              <a:gd name="T9" fmla="*/ 0 h 26"/>
              <a:gd name="T10" fmla="*/ 24 w 24"/>
              <a:gd name="T11" fmla="*/ 0 h 26"/>
              <a:gd name="T12" fmla="*/ 14 w 24"/>
              <a:gd name="T13" fmla="*/ 26 h 26"/>
              <a:gd name="T14" fmla="*/ 10 w 24"/>
              <a:gd name="T15" fmla="*/ 26 h 26"/>
              <a:gd name="T16" fmla="*/ 10 w 24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6">
                <a:moveTo>
                  <a:pt x="10" y="26"/>
                </a:moveTo>
                <a:lnTo>
                  <a:pt x="0" y="0"/>
                </a:lnTo>
                <a:lnTo>
                  <a:pt x="2" y="0"/>
                </a:lnTo>
                <a:lnTo>
                  <a:pt x="12" y="22"/>
                </a:lnTo>
                <a:lnTo>
                  <a:pt x="20" y="0"/>
                </a:lnTo>
                <a:lnTo>
                  <a:pt x="24" y="0"/>
                </a:lnTo>
                <a:lnTo>
                  <a:pt x="14" y="26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2" name="Freeform 101"/>
          <p:cNvSpPr>
            <a:spLocks noEditPoints="1"/>
          </p:cNvSpPr>
          <p:nvPr/>
        </p:nvSpPr>
        <p:spPr bwMode="auto">
          <a:xfrm>
            <a:off x="6524446" y="4055659"/>
            <a:ext cx="6350" cy="57150"/>
          </a:xfrm>
          <a:custGeom>
            <a:avLst/>
            <a:gdLst>
              <a:gd name="T0" fmla="*/ 0 w 4"/>
              <a:gd name="T1" fmla="*/ 36 h 36"/>
              <a:gd name="T2" fmla="*/ 0 w 4"/>
              <a:gd name="T3" fmla="*/ 10 h 36"/>
              <a:gd name="T4" fmla="*/ 4 w 4"/>
              <a:gd name="T5" fmla="*/ 10 h 36"/>
              <a:gd name="T6" fmla="*/ 4 w 4"/>
              <a:gd name="T7" fmla="*/ 36 h 36"/>
              <a:gd name="T8" fmla="*/ 0 w 4"/>
              <a:gd name="T9" fmla="*/ 36 h 36"/>
              <a:gd name="T10" fmla="*/ 0 w 4"/>
              <a:gd name="T11" fmla="*/ 36 h 36"/>
              <a:gd name="T12" fmla="*/ 0 w 4"/>
              <a:gd name="T13" fmla="*/ 4 h 36"/>
              <a:gd name="T14" fmla="*/ 0 w 4"/>
              <a:gd name="T15" fmla="*/ 0 h 36"/>
              <a:gd name="T16" fmla="*/ 4 w 4"/>
              <a:gd name="T17" fmla="*/ 0 h 36"/>
              <a:gd name="T18" fmla="*/ 4 w 4"/>
              <a:gd name="T19" fmla="*/ 4 h 36"/>
              <a:gd name="T20" fmla="*/ 0 w 4"/>
              <a:gd name="T21" fmla="*/ 4 h 36"/>
              <a:gd name="T22" fmla="*/ 0 w 4"/>
              <a:gd name="T23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36">
                <a:moveTo>
                  <a:pt x="0" y="36"/>
                </a:moveTo>
                <a:lnTo>
                  <a:pt x="0" y="10"/>
                </a:lnTo>
                <a:lnTo>
                  <a:pt x="4" y="10"/>
                </a:lnTo>
                <a:lnTo>
                  <a:pt x="4" y="36"/>
                </a:lnTo>
                <a:lnTo>
                  <a:pt x="0" y="36"/>
                </a:lnTo>
                <a:lnTo>
                  <a:pt x="0" y="36"/>
                </a:lnTo>
                <a:close/>
                <a:moveTo>
                  <a:pt x="0" y="4"/>
                </a:moveTo>
                <a:lnTo>
                  <a:pt x="0" y="0"/>
                </a:lnTo>
                <a:lnTo>
                  <a:pt x="4" y="0"/>
                </a:lnTo>
                <a:lnTo>
                  <a:pt x="4" y="4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3" name="Freeform 102"/>
          <p:cNvSpPr/>
          <p:nvPr/>
        </p:nvSpPr>
        <p:spPr bwMode="auto">
          <a:xfrm>
            <a:off x="6543496" y="4071534"/>
            <a:ext cx="34925" cy="41275"/>
          </a:xfrm>
          <a:custGeom>
            <a:avLst/>
            <a:gdLst>
              <a:gd name="T0" fmla="*/ 22 w 22"/>
              <a:gd name="T1" fmla="*/ 26 h 26"/>
              <a:gd name="T2" fmla="*/ 18 w 22"/>
              <a:gd name="T3" fmla="*/ 26 h 26"/>
              <a:gd name="T4" fmla="*/ 18 w 22"/>
              <a:gd name="T5" fmla="*/ 12 h 26"/>
              <a:gd name="T6" fmla="*/ 18 w 22"/>
              <a:gd name="T7" fmla="*/ 12 h 26"/>
              <a:gd name="T8" fmla="*/ 16 w 22"/>
              <a:gd name="T9" fmla="*/ 4 h 26"/>
              <a:gd name="T10" fmla="*/ 16 w 22"/>
              <a:gd name="T11" fmla="*/ 4 h 26"/>
              <a:gd name="T12" fmla="*/ 16 w 22"/>
              <a:gd name="T13" fmla="*/ 4 h 26"/>
              <a:gd name="T14" fmla="*/ 12 w 22"/>
              <a:gd name="T15" fmla="*/ 2 h 26"/>
              <a:gd name="T16" fmla="*/ 12 w 22"/>
              <a:gd name="T17" fmla="*/ 2 h 26"/>
              <a:gd name="T18" fmla="*/ 10 w 22"/>
              <a:gd name="T19" fmla="*/ 4 h 26"/>
              <a:gd name="T20" fmla="*/ 10 w 22"/>
              <a:gd name="T21" fmla="*/ 4 h 26"/>
              <a:gd name="T22" fmla="*/ 6 w 22"/>
              <a:gd name="T23" fmla="*/ 4 h 26"/>
              <a:gd name="T24" fmla="*/ 6 w 22"/>
              <a:gd name="T25" fmla="*/ 4 h 26"/>
              <a:gd name="T26" fmla="*/ 4 w 22"/>
              <a:gd name="T27" fmla="*/ 8 h 26"/>
              <a:gd name="T28" fmla="*/ 4 w 22"/>
              <a:gd name="T29" fmla="*/ 8 h 26"/>
              <a:gd name="T30" fmla="*/ 4 w 22"/>
              <a:gd name="T31" fmla="*/ 10 h 26"/>
              <a:gd name="T32" fmla="*/ 4 w 22"/>
              <a:gd name="T33" fmla="*/ 26 h 26"/>
              <a:gd name="T34" fmla="*/ 0 w 22"/>
              <a:gd name="T35" fmla="*/ 26 h 26"/>
              <a:gd name="T36" fmla="*/ 0 w 22"/>
              <a:gd name="T37" fmla="*/ 0 h 26"/>
              <a:gd name="T38" fmla="*/ 2 w 22"/>
              <a:gd name="T39" fmla="*/ 0 h 26"/>
              <a:gd name="T40" fmla="*/ 2 w 22"/>
              <a:gd name="T41" fmla="*/ 6 h 26"/>
              <a:gd name="T42" fmla="*/ 2 w 22"/>
              <a:gd name="T43" fmla="*/ 6 h 26"/>
              <a:gd name="T44" fmla="*/ 8 w 22"/>
              <a:gd name="T45" fmla="*/ 2 h 26"/>
              <a:gd name="T46" fmla="*/ 8 w 22"/>
              <a:gd name="T47" fmla="*/ 2 h 26"/>
              <a:gd name="T48" fmla="*/ 14 w 22"/>
              <a:gd name="T49" fmla="*/ 0 h 26"/>
              <a:gd name="T50" fmla="*/ 14 w 22"/>
              <a:gd name="T51" fmla="*/ 0 h 26"/>
              <a:gd name="T52" fmla="*/ 18 w 22"/>
              <a:gd name="T53" fmla="*/ 0 h 26"/>
              <a:gd name="T54" fmla="*/ 18 w 22"/>
              <a:gd name="T55" fmla="*/ 0 h 26"/>
              <a:gd name="T56" fmla="*/ 20 w 22"/>
              <a:gd name="T57" fmla="*/ 2 h 26"/>
              <a:gd name="T58" fmla="*/ 20 w 22"/>
              <a:gd name="T59" fmla="*/ 2 h 26"/>
              <a:gd name="T60" fmla="*/ 22 w 22"/>
              <a:gd name="T61" fmla="*/ 6 h 26"/>
              <a:gd name="T62" fmla="*/ 22 w 22"/>
              <a:gd name="T63" fmla="*/ 6 h 26"/>
              <a:gd name="T64" fmla="*/ 22 w 22"/>
              <a:gd name="T65" fmla="*/ 10 h 26"/>
              <a:gd name="T66" fmla="*/ 22 w 22"/>
              <a:gd name="T67" fmla="*/ 26 h 26"/>
              <a:gd name="T68" fmla="*/ 22 w 22"/>
              <a:gd name="T6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" h="26">
                <a:moveTo>
                  <a:pt x="22" y="26"/>
                </a:moveTo>
                <a:lnTo>
                  <a:pt x="18" y="26"/>
                </a:lnTo>
                <a:lnTo>
                  <a:pt x="18" y="12"/>
                </a:lnTo>
                <a:lnTo>
                  <a:pt x="18" y="12"/>
                </a:lnTo>
                <a:lnTo>
                  <a:pt x="16" y="4"/>
                </a:lnTo>
                <a:lnTo>
                  <a:pt x="16" y="4"/>
                </a:lnTo>
                <a:lnTo>
                  <a:pt x="16" y="4"/>
                </a:lnTo>
                <a:lnTo>
                  <a:pt x="12" y="2"/>
                </a:lnTo>
                <a:lnTo>
                  <a:pt x="12" y="2"/>
                </a:lnTo>
                <a:lnTo>
                  <a:pt x="10" y="4"/>
                </a:lnTo>
                <a:lnTo>
                  <a:pt x="10" y="4"/>
                </a:lnTo>
                <a:lnTo>
                  <a:pt x="6" y="4"/>
                </a:lnTo>
                <a:lnTo>
                  <a:pt x="6" y="4"/>
                </a:lnTo>
                <a:lnTo>
                  <a:pt x="4" y="8"/>
                </a:lnTo>
                <a:lnTo>
                  <a:pt x="4" y="8"/>
                </a:lnTo>
                <a:lnTo>
                  <a:pt x="4" y="10"/>
                </a:lnTo>
                <a:lnTo>
                  <a:pt x="4" y="26"/>
                </a:lnTo>
                <a:lnTo>
                  <a:pt x="0" y="26"/>
                </a:lnTo>
                <a:lnTo>
                  <a:pt x="0" y="0"/>
                </a:lnTo>
                <a:lnTo>
                  <a:pt x="2" y="0"/>
                </a:lnTo>
                <a:lnTo>
                  <a:pt x="2" y="6"/>
                </a:lnTo>
                <a:lnTo>
                  <a:pt x="2" y="6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0" y="2"/>
                </a:lnTo>
                <a:lnTo>
                  <a:pt x="22" y="6"/>
                </a:lnTo>
                <a:lnTo>
                  <a:pt x="22" y="6"/>
                </a:lnTo>
                <a:lnTo>
                  <a:pt x="22" y="10"/>
                </a:lnTo>
                <a:lnTo>
                  <a:pt x="22" y="26"/>
                </a:lnTo>
                <a:lnTo>
                  <a:pt x="22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4" name="Freeform 103"/>
          <p:cNvSpPr>
            <a:spLocks noEditPoints="1"/>
          </p:cNvSpPr>
          <p:nvPr/>
        </p:nvSpPr>
        <p:spPr bwMode="auto">
          <a:xfrm>
            <a:off x="6584771" y="4071534"/>
            <a:ext cx="38100" cy="41275"/>
          </a:xfrm>
          <a:custGeom>
            <a:avLst/>
            <a:gdLst>
              <a:gd name="T0" fmla="*/ 10 w 24"/>
              <a:gd name="T1" fmla="*/ 26 h 26"/>
              <a:gd name="T2" fmla="*/ 6 w 24"/>
              <a:gd name="T3" fmla="*/ 26 h 26"/>
              <a:gd name="T4" fmla="*/ 4 w 24"/>
              <a:gd name="T5" fmla="*/ 24 h 26"/>
              <a:gd name="T6" fmla="*/ 2 w 24"/>
              <a:gd name="T7" fmla="*/ 22 h 26"/>
              <a:gd name="T8" fmla="*/ 0 w 24"/>
              <a:gd name="T9" fmla="*/ 18 h 26"/>
              <a:gd name="T10" fmla="*/ 2 w 24"/>
              <a:gd name="T11" fmla="*/ 16 h 26"/>
              <a:gd name="T12" fmla="*/ 4 w 24"/>
              <a:gd name="T13" fmla="*/ 12 h 26"/>
              <a:gd name="T14" fmla="*/ 8 w 24"/>
              <a:gd name="T15" fmla="*/ 12 h 26"/>
              <a:gd name="T16" fmla="*/ 12 w 24"/>
              <a:gd name="T17" fmla="*/ 10 h 26"/>
              <a:gd name="T18" fmla="*/ 16 w 24"/>
              <a:gd name="T19" fmla="*/ 10 h 26"/>
              <a:gd name="T20" fmla="*/ 20 w 24"/>
              <a:gd name="T21" fmla="*/ 10 h 26"/>
              <a:gd name="T22" fmla="*/ 18 w 24"/>
              <a:gd name="T23" fmla="*/ 4 h 26"/>
              <a:gd name="T24" fmla="*/ 16 w 24"/>
              <a:gd name="T25" fmla="*/ 2 h 26"/>
              <a:gd name="T26" fmla="*/ 12 w 24"/>
              <a:gd name="T27" fmla="*/ 2 h 26"/>
              <a:gd name="T28" fmla="*/ 8 w 24"/>
              <a:gd name="T29" fmla="*/ 2 h 26"/>
              <a:gd name="T30" fmla="*/ 2 w 24"/>
              <a:gd name="T31" fmla="*/ 2 h 26"/>
              <a:gd name="T32" fmla="*/ 8 w 24"/>
              <a:gd name="T33" fmla="*/ 0 h 26"/>
              <a:gd name="T34" fmla="*/ 12 w 24"/>
              <a:gd name="T35" fmla="*/ 0 h 26"/>
              <a:gd name="T36" fmla="*/ 20 w 24"/>
              <a:gd name="T37" fmla="*/ 2 h 26"/>
              <a:gd name="T38" fmla="*/ 22 w 24"/>
              <a:gd name="T39" fmla="*/ 6 h 26"/>
              <a:gd name="T40" fmla="*/ 22 w 24"/>
              <a:gd name="T41" fmla="*/ 22 h 26"/>
              <a:gd name="T42" fmla="*/ 24 w 24"/>
              <a:gd name="T43" fmla="*/ 22 h 26"/>
              <a:gd name="T44" fmla="*/ 24 w 24"/>
              <a:gd name="T45" fmla="*/ 26 h 26"/>
              <a:gd name="T46" fmla="*/ 22 w 24"/>
              <a:gd name="T47" fmla="*/ 26 h 26"/>
              <a:gd name="T48" fmla="*/ 20 w 24"/>
              <a:gd name="T49" fmla="*/ 26 h 26"/>
              <a:gd name="T50" fmla="*/ 20 w 24"/>
              <a:gd name="T51" fmla="*/ 22 h 26"/>
              <a:gd name="T52" fmla="*/ 16 w 24"/>
              <a:gd name="T53" fmla="*/ 26 h 26"/>
              <a:gd name="T54" fmla="*/ 10 w 24"/>
              <a:gd name="T55" fmla="*/ 26 h 26"/>
              <a:gd name="T56" fmla="*/ 10 w 24"/>
              <a:gd name="T57" fmla="*/ 24 h 26"/>
              <a:gd name="T58" fmla="*/ 16 w 24"/>
              <a:gd name="T59" fmla="*/ 22 h 26"/>
              <a:gd name="T60" fmla="*/ 18 w 24"/>
              <a:gd name="T61" fmla="*/ 20 h 26"/>
              <a:gd name="T62" fmla="*/ 20 w 24"/>
              <a:gd name="T63" fmla="*/ 20 h 26"/>
              <a:gd name="T64" fmla="*/ 20 w 24"/>
              <a:gd name="T65" fmla="*/ 18 h 26"/>
              <a:gd name="T66" fmla="*/ 20 w 24"/>
              <a:gd name="T67" fmla="*/ 14 h 26"/>
              <a:gd name="T68" fmla="*/ 16 w 24"/>
              <a:gd name="T69" fmla="*/ 12 h 26"/>
              <a:gd name="T70" fmla="*/ 12 w 24"/>
              <a:gd name="T71" fmla="*/ 12 h 26"/>
              <a:gd name="T72" fmla="*/ 6 w 24"/>
              <a:gd name="T73" fmla="*/ 14 h 26"/>
              <a:gd name="T74" fmla="*/ 4 w 24"/>
              <a:gd name="T75" fmla="*/ 18 h 26"/>
              <a:gd name="T76" fmla="*/ 4 w 24"/>
              <a:gd name="T77" fmla="*/ 20 h 26"/>
              <a:gd name="T78" fmla="*/ 6 w 24"/>
              <a:gd name="T79" fmla="*/ 22 h 26"/>
              <a:gd name="T80" fmla="*/ 8 w 24"/>
              <a:gd name="T81" fmla="*/ 24 h 26"/>
              <a:gd name="T82" fmla="*/ 10 w 24"/>
              <a:gd name="T83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6">
                <a:moveTo>
                  <a:pt x="10" y="26"/>
                </a:moveTo>
                <a:lnTo>
                  <a:pt x="10" y="26"/>
                </a:lnTo>
                <a:lnTo>
                  <a:pt x="6" y="26"/>
                </a:lnTo>
                <a:lnTo>
                  <a:pt x="6" y="26"/>
                </a:lnTo>
                <a:lnTo>
                  <a:pt x="4" y="24"/>
                </a:lnTo>
                <a:lnTo>
                  <a:pt x="4" y="24"/>
                </a:lnTo>
                <a:lnTo>
                  <a:pt x="2" y="22"/>
                </a:lnTo>
                <a:lnTo>
                  <a:pt x="2" y="22"/>
                </a:lnTo>
                <a:lnTo>
                  <a:pt x="0" y="18"/>
                </a:lnTo>
                <a:lnTo>
                  <a:pt x="0" y="18"/>
                </a:lnTo>
                <a:lnTo>
                  <a:pt x="2" y="16"/>
                </a:lnTo>
                <a:lnTo>
                  <a:pt x="2" y="16"/>
                </a:lnTo>
                <a:lnTo>
                  <a:pt x="4" y="12"/>
                </a:lnTo>
                <a:lnTo>
                  <a:pt x="4" y="12"/>
                </a:lnTo>
                <a:lnTo>
                  <a:pt x="8" y="12"/>
                </a:lnTo>
                <a:lnTo>
                  <a:pt x="8" y="12"/>
                </a:lnTo>
                <a:lnTo>
                  <a:pt x="12" y="10"/>
                </a:lnTo>
                <a:lnTo>
                  <a:pt x="12" y="10"/>
                </a:lnTo>
                <a:lnTo>
                  <a:pt x="16" y="10"/>
                </a:lnTo>
                <a:lnTo>
                  <a:pt x="16" y="10"/>
                </a:lnTo>
                <a:lnTo>
                  <a:pt x="20" y="12"/>
                </a:lnTo>
                <a:lnTo>
                  <a:pt x="20" y="10"/>
                </a:lnTo>
                <a:lnTo>
                  <a:pt x="20" y="10"/>
                </a:lnTo>
                <a:lnTo>
                  <a:pt x="18" y="4"/>
                </a:lnTo>
                <a:lnTo>
                  <a:pt x="18" y="4"/>
                </a:lnTo>
                <a:lnTo>
                  <a:pt x="16" y="2"/>
                </a:lnTo>
                <a:lnTo>
                  <a:pt x="12" y="2"/>
                </a:lnTo>
                <a:lnTo>
                  <a:pt x="12" y="2"/>
                </a:lnTo>
                <a:lnTo>
                  <a:pt x="8" y="2"/>
                </a:lnTo>
                <a:lnTo>
                  <a:pt x="8" y="2"/>
                </a:lnTo>
                <a:lnTo>
                  <a:pt x="4" y="6"/>
                </a:lnTo>
                <a:lnTo>
                  <a:pt x="2" y="2"/>
                </a:lnTo>
                <a:lnTo>
                  <a:pt x="2" y="2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20" y="2"/>
                </a:lnTo>
                <a:lnTo>
                  <a:pt x="20" y="2"/>
                </a:lnTo>
                <a:lnTo>
                  <a:pt x="22" y="6"/>
                </a:lnTo>
                <a:lnTo>
                  <a:pt x="22" y="10"/>
                </a:lnTo>
                <a:lnTo>
                  <a:pt x="22" y="22"/>
                </a:lnTo>
                <a:lnTo>
                  <a:pt x="22" y="22"/>
                </a:lnTo>
                <a:lnTo>
                  <a:pt x="24" y="22"/>
                </a:lnTo>
                <a:lnTo>
                  <a:pt x="24" y="26"/>
                </a:lnTo>
                <a:lnTo>
                  <a:pt x="24" y="26"/>
                </a:lnTo>
                <a:lnTo>
                  <a:pt x="22" y="26"/>
                </a:lnTo>
                <a:lnTo>
                  <a:pt x="22" y="26"/>
                </a:lnTo>
                <a:lnTo>
                  <a:pt x="20" y="26"/>
                </a:lnTo>
                <a:lnTo>
                  <a:pt x="20" y="26"/>
                </a:lnTo>
                <a:lnTo>
                  <a:pt x="20" y="24"/>
                </a:lnTo>
                <a:lnTo>
                  <a:pt x="20" y="22"/>
                </a:lnTo>
                <a:lnTo>
                  <a:pt x="20" y="22"/>
                </a:lnTo>
                <a:lnTo>
                  <a:pt x="16" y="26"/>
                </a:lnTo>
                <a:lnTo>
                  <a:pt x="16" y="26"/>
                </a:lnTo>
                <a:lnTo>
                  <a:pt x="10" y="26"/>
                </a:lnTo>
                <a:lnTo>
                  <a:pt x="10" y="26"/>
                </a:lnTo>
                <a:close/>
                <a:moveTo>
                  <a:pt x="10" y="24"/>
                </a:moveTo>
                <a:lnTo>
                  <a:pt x="10" y="24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20" y="20"/>
                </a:lnTo>
                <a:lnTo>
                  <a:pt x="20" y="20"/>
                </a:lnTo>
                <a:lnTo>
                  <a:pt x="20" y="18"/>
                </a:lnTo>
                <a:lnTo>
                  <a:pt x="20" y="14"/>
                </a:lnTo>
                <a:lnTo>
                  <a:pt x="20" y="14"/>
                </a:lnTo>
                <a:lnTo>
                  <a:pt x="16" y="12"/>
                </a:lnTo>
                <a:lnTo>
                  <a:pt x="16" y="12"/>
                </a:lnTo>
                <a:lnTo>
                  <a:pt x="12" y="12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lnTo>
                  <a:pt x="4" y="16"/>
                </a:lnTo>
                <a:lnTo>
                  <a:pt x="4" y="18"/>
                </a:lnTo>
                <a:lnTo>
                  <a:pt x="4" y="18"/>
                </a:lnTo>
                <a:lnTo>
                  <a:pt x="4" y="20"/>
                </a:lnTo>
                <a:lnTo>
                  <a:pt x="4" y="20"/>
                </a:lnTo>
                <a:lnTo>
                  <a:pt x="6" y="22"/>
                </a:lnTo>
                <a:lnTo>
                  <a:pt x="6" y="22"/>
                </a:lnTo>
                <a:lnTo>
                  <a:pt x="8" y="24"/>
                </a:lnTo>
                <a:lnTo>
                  <a:pt x="8" y="24"/>
                </a:lnTo>
                <a:lnTo>
                  <a:pt x="10" y="24"/>
                </a:lnTo>
                <a:lnTo>
                  <a:pt x="10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5" name="Freeform 104"/>
          <p:cNvSpPr/>
          <p:nvPr/>
        </p:nvSpPr>
        <p:spPr bwMode="auto">
          <a:xfrm>
            <a:off x="6632396" y="4071534"/>
            <a:ext cx="22225" cy="41275"/>
          </a:xfrm>
          <a:custGeom>
            <a:avLst/>
            <a:gdLst>
              <a:gd name="T0" fmla="*/ 14 w 14"/>
              <a:gd name="T1" fmla="*/ 2 h 26"/>
              <a:gd name="T2" fmla="*/ 14 w 14"/>
              <a:gd name="T3" fmla="*/ 2 h 26"/>
              <a:gd name="T4" fmla="*/ 8 w 14"/>
              <a:gd name="T5" fmla="*/ 4 h 26"/>
              <a:gd name="T6" fmla="*/ 8 w 14"/>
              <a:gd name="T7" fmla="*/ 4 h 26"/>
              <a:gd name="T8" fmla="*/ 4 w 14"/>
              <a:gd name="T9" fmla="*/ 10 h 26"/>
              <a:gd name="T10" fmla="*/ 4 w 14"/>
              <a:gd name="T11" fmla="*/ 26 h 26"/>
              <a:gd name="T12" fmla="*/ 0 w 14"/>
              <a:gd name="T13" fmla="*/ 26 h 26"/>
              <a:gd name="T14" fmla="*/ 0 w 14"/>
              <a:gd name="T15" fmla="*/ 0 h 26"/>
              <a:gd name="T16" fmla="*/ 4 w 14"/>
              <a:gd name="T17" fmla="*/ 0 h 26"/>
              <a:gd name="T18" fmla="*/ 4 w 14"/>
              <a:gd name="T19" fmla="*/ 6 h 26"/>
              <a:gd name="T20" fmla="*/ 4 w 14"/>
              <a:gd name="T21" fmla="*/ 6 h 26"/>
              <a:gd name="T22" fmla="*/ 8 w 14"/>
              <a:gd name="T23" fmla="*/ 2 h 26"/>
              <a:gd name="T24" fmla="*/ 8 w 14"/>
              <a:gd name="T25" fmla="*/ 2 h 26"/>
              <a:gd name="T26" fmla="*/ 12 w 14"/>
              <a:gd name="T27" fmla="*/ 0 h 26"/>
              <a:gd name="T28" fmla="*/ 12 w 14"/>
              <a:gd name="T29" fmla="*/ 0 h 26"/>
              <a:gd name="T30" fmla="*/ 14 w 14"/>
              <a:gd name="T31" fmla="*/ 0 h 26"/>
              <a:gd name="T32" fmla="*/ 14 w 14"/>
              <a:gd name="T33" fmla="*/ 2 h 26"/>
              <a:gd name="T34" fmla="*/ 14 w 14"/>
              <a:gd name="T35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" h="26">
                <a:moveTo>
                  <a:pt x="14" y="2"/>
                </a:moveTo>
                <a:lnTo>
                  <a:pt x="14" y="2"/>
                </a:lnTo>
                <a:lnTo>
                  <a:pt x="8" y="4"/>
                </a:lnTo>
                <a:lnTo>
                  <a:pt x="8" y="4"/>
                </a:lnTo>
                <a:lnTo>
                  <a:pt x="4" y="10"/>
                </a:lnTo>
                <a:lnTo>
                  <a:pt x="4" y="26"/>
                </a:lnTo>
                <a:lnTo>
                  <a:pt x="0" y="26"/>
                </a:ln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4" y="6"/>
                </a:lnTo>
                <a:lnTo>
                  <a:pt x="8" y="2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14" y="0"/>
                </a:lnTo>
                <a:lnTo>
                  <a:pt x="14" y="2"/>
                </a:lnTo>
                <a:lnTo>
                  <a:pt x="14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6" name="Freeform 105"/>
          <p:cNvSpPr/>
          <p:nvPr/>
        </p:nvSpPr>
        <p:spPr bwMode="auto">
          <a:xfrm>
            <a:off x="6657796" y="4106459"/>
            <a:ext cx="6350" cy="12700"/>
          </a:xfrm>
          <a:custGeom>
            <a:avLst/>
            <a:gdLst>
              <a:gd name="T0" fmla="*/ 0 w 4"/>
              <a:gd name="T1" fmla="*/ 8 h 8"/>
              <a:gd name="T2" fmla="*/ 0 w 4"/>
              <a:gd name="T3" fmla="*/ 4 h 8"/>
              <a:gd name="T4" fmla="*/ 0 w 4"/>
              <a:gd name="T5" fmla="*/ 4 h 8"/>
              <a:gd name="T6" fmla="*/ 0 w 4"/>
              <a:gd name="T7" fmla="*/ 0 h 8"/>
              <a:gd name="T8" fmla="*/ 4 w 4"/>
              <a:gd name="T9" fmla="*/ 0 h 8"/>
              <a:gd name="T10" fmla="*/ 4 w 4"/>
              <a:gd name="T11" fmla="*/ 4 h 8"/>
              <a:gd name="T12" fmla="*/ 2 w 4"/>
              <a:gd name="T13" fmla="*/ 8 h 8"/>
              <a:gd name="T14" fmla="*/ 0 w 4"/>
              <a:gd name="T15" fmla="*/ 8 h 8"/>
              <a:gd name="T16" fmla="*/ 0 w 4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8">
                <a:moveTo>
                  <a:pt x="0" y="8"/>
                </a:move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4" y="0"/>
                </a:lnTo>
                <a:lnTo>
                  <a:pt x="4" y="4"/>
                </a:lnTo>
                <a:lnTo>
                  <a:pt x="2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7" name="Freeform 106"/>
          <p:cNvSpPr>
            <a:spLocks noEditPoints="1"/>
          </p:cNvSpPr>
          <p:nvPr/>
        </p:nvSpPr>
        <p:spPr bwMode="auto">
          <a:xfrm>
            <a:off x="6680021" y="4055659"/>
            <a:ext cx="22225" cy="73025"/>
          </a:xfrm>
          <a:custGeom>
            <a:avLst/>
            <a:gdLst>
              <a:gd name="T0" fmla="*/ 6 w 14"/>
              <a:gd name="T1" fmla="*/ 46 h 46"/>
              <a:gd name="T2" fmla="*/ 6 w 14"/>
              <a:gd name="T3" fmla="*/ 46 h 46"/>
              <a:gd name="T4" fmla="*/ 2 w 14"/>
              <a:gd name="T5" fmla="*/ 44 h 46"/>
              <a:gd name="T6" fmla="*/ 2 w 14"/>
              <a:gd name="T7" fmla="*/ 44 h 46"/>
              <a:gd name="T8" fmla="*/ 0 w 14"/>
              <a:gd name="T9" fmla="*/ 44 h 46"/>
              <a:gd name="T10" fmla="*/ 2 w 14"/>
              <a:gd name="T11" fmla="*/ 40 h 46"/>
              <a:gd name="T12" fmla="*/ 2 w 14"/>
              <a:gd name="T13" fmla="*/ 40 h 46"/>
              <a:gd name="T14" fmla="*/ 4 w 14"/>
              <a:gd name="T15" fmla="*/ 42 h 46"/>
              <a:gd name="T16" fmla="*/ 4 w 14"/>
              <a:gd name="T17" fmla="*/ 42 h 46"/>
              <a:gd name="T18" fmla="*/ 6 w 14"/>
              <a:gd name="T19" fmla="*/ 42 h 46"/>
              <a:gd name="T20" fmla="*/ 6 w 14"/>
              <a:gd name="T21" fmla="*/ 42 h 46"/>
              <a:gd name="T22" fmla="*/ 6 w 14"/>
              <a:gd name="T23" fmla="*/ 42 h 46"/>
              <a:gd name="T24" fmla="*/ 6 w 14"/>
              <a:gd name="T25" fmla="*/ 42 h 46"/>
              <a:gd name="T26" fmla="*/ 8 w 14"/>
              <a:gd name="T27" fmla="*/ 40 h 46"/>
              <a:gd name="T28" fmla="*/ 8 w 14"/>
              <a:gd name="T29" fmla="*/ 40 h 46"/>
              <a:gd name="T30" fmla="*/ 10 w 14"/>
              <a:gd name="T31" fmla="*/ 40 h 46"/>
              <a:gd name="T32" fmla="*/ 10 w 14"/>
              <a:gd name="T33" fmla="*/ 40 h 46"/>
              <a:gd name="T34" fmla="*/ 10 w 14"/>
              <a:gd name="T35" fmla="*/ 38 h 46"/>
              <a:gd name="T36" fmla="*/ 10 w 14"/>
              <a:gd name="T37" fmla="*/ 10 h 46"/>
              <a:gd name="T38" fmla="*/ 14 w 14"/>
              <a:gd name="T39" fmla="*/ 10 h 46"/>
              <a:gd name="T40" fmla="*/ 14 w 14"/>
              <a:gd name="T41" fmla="*/ 38 h 46"/>
              <a:gd name="T42" fmla="*/ 14 w 14"/>
              <a:gd name="T43" fmla="*/ 38 h 46"/>
              <a:gd name="T44" fmla="*/ 12 w 14"/>
              <a:gd name="T45" fmla="*/ 40 h 46"/>
              <a:gd name="T46" fmla="*/ 12 w 14"/>
              <a:gd name="T47" fmla="*/ 40 h 46"/>
              <a:gd name="T48" fmla="*/ 10 w 14"/>
              <a:gd name="T49" fmla="*/ 42 h 46"/>
              <a:gd name="T50" fmla="*/ 10 w 14"/>
              <a:gd name="T51" fmla="*/ 42 h 46"/>
              <a:gd name="T52" fmla="*/ 8 w 14"/>
              <a:gd name="T53" fmla="*/ 44 h 46"/>
              <a:gd name="T54" fmla="*/ 8 w 14"/>
              <a:gd name="T55" fmla="*/ 44 h 46"/>
              <a:gd name="T56" fmla="*/ 6 w 14"/>
              <a:gd name="T57" fmla="*/ 46 h 46"/>
              <a:gd name="T58" fmla="*/ 6 w 14"/>
              <a:gd name="T59" fmla="*/ 46 h 46"/>
              <a:gd name="T60" fmla="*/ 10 w 14"/>
              <a:gd name="T61" fmla="*/ 4 h 46"/>
              <a:gd name="T62" fmla="*/ 10 w 14"/>
              <a:gd name="T63" fmla="*/ 0 h 46"/>
              <a:gd name="T64" fmla="*/ 14 w 14"/>
              <a:gd name="T65" fmla="*/ 0 h 46"/>
              <a:gd name="T66" fmla="*/ 14 w 14"/>
              <a:gd name="T67" fmla="*/ 4 h 46"/>
              <a:gd name="T68" fmla="*/ 10 w 14"/>
              <a:gd name="T69" fmla="*/ 4 h 46"/>
              <a:gd name="T70" fmla="*/ 10 w 14"/>
              <a:gd name="T71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" h="46">
                <a:moveTo>
                  <a:pt x="6" y="46"/>
                </a:moveTo>
                <a:lnTo>
                  <a:pt x="6" y="46"/>
                </a:lnTo>
                <a:lnTo>
                  <a:pt x="2" y="44"/>
                </a:lnTo>
                <a:lnTo>
                  <a:pt x="2" y="44"/>
                </a:lnTo>
                <a:lnTo>
                  <a:pt x="0" y="44"/>
                </a:lnTo>
                <a:lnTo>
                  <a:pt x="2" y="40"/>
                </a:lnTo>
                <a:lnTo>
                  <a:pt x="2" y="40"/>
                </a:lnTo>
                <a:lnTo>
                  <a:pt x="4" y="42"/>
                </a:lnTo>
                <a:lnTo>
                  <a:pt x="4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8" y="40"/>
                </a:lnTo>
                <a:lnTo>
                  <a:pt x="8" y="40"/>
                </a:lnTo>
                <a:lnTo>
                  <a:pt x="10" y="40"/>
                </a:lnTo>
                <a:lnTo>
                  <a:pt x="10" y="40"/>
                </a:lnTo>
                <a:lnTo>
                  <a:pt x="10" y="38"/>
                </a:lnTo>
                <a:lnTo>
                  <a:pt x="10" y="10"/>
                </a:lnTo>
                <a:lnTo>
                  <a:pt x="14" y="10"/>
                </a:lnTo>
                <a:lnTo>
                  <a:pt x="14" y="38"/>
                </a:lnTo>
                <a:lnTo>
                  <a:pt x="14" y="38"/>
                </a:lnTo>
                <a:lnTo>
                  <a:pt x="12" y="40"/>
                </a:lnTo>
                <a:lnTo>
                  <a:pt x="12" y="40"/>
                </a:lnTo>
                <a:lnTo>
                  <a:pt x="10" y="42"/>
                </a:lnTo>
                <a:lnTo>
                  <a:pt x="10" y="42"/>
                </a:lnTo>
                <a:lnTo>
                  <a:pt x="8" y="44"/>
                </a:lnTo>
                <a:lnTo>
                  <a:pt x="8" y="44"/>
                </a:lnTo>
                <a:lnTo>
                  <a:pt x="6" y="46"/>
                </a:lnTo>
                <a:lnTo>
                  <a:pt x="6" y="46"/>
                </a:lnTo>
                <a:close/>
                <a:moveTo>
                  <a:pt x="10" y="4"/>
                </a:moveTo>
                <a:lnTo>
                  <a:pt x="10" y="0"/>
                </a:lnTo>
                <a:lnTo>
                  <a:pt x="14" y="0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8" name="Freeform 107"/>
          <p:cNvSpPr/>
          <p:nvPr/>
        </p:nvSpPr>
        <p:spPr bwMode="auto">
          <a:xfrm>
            <a:off x="6711771" y="4071534"/>
            <a:ext cx="38100" cy="41275"/>
          </a:xfrm>
          <a:custGeom>
            <a:avLst/>
            <a:gdLst>
              <a:gd name="T0" fmla="*/ 10 w 24"/>
              <a:gd name="T1" fmla="*/ 26 h 26"/>
              <a:gd name="T2" fmla="*/ 10 w 24"/>
              <a:gd name="T3" fmla="*/ 26 h 26"/>
              <a:gd name="T4" fmla="*/ 6 w 24"/>
              <a:gd name="T5" fmla="*/ 26 h 26"/>
              <a:gd name="T6" fmla="*/ 2 w 24"/>
              <a:gd name="T7" fmla="*/ 24 h 26"/>
              <a:gd name="T8" fmla="*/ 2 w 24"/>
              <a:gd name="T9" fmla="*/ 24 h 26"/>
              <a:gd name="T10" fmla="*/ 2 w 24"/>
              <a:gd name="T11" fmla="*/ 20 h 26"/>
              <a:gd name="T12" fmla="*/ 0 w 24"/>
              <a:gd name="T13" fmla="*/ 16 h 26"/>
              <a:gd name="T14" fmla="*/ 0 w 24"/>
              <a:gd name="T15" fmla="*/ 0 h 26"/>
              <a:gd name="T16" fmla="*/ 4 w 24"/>
              <a:gd name="T17" fmla="*/ 0 h 26"/>
              <a:gd name="T18" fmla="*/ 4 w 24"/>
              <a:gd name="T19" fmla="*/ 14 h 26"/>
              <a:gd name="T20" fmla="*/ 4 w 24"/>
              <a:gd name="T21" fmla="*/ 14 h 26"/>
              <a:gd name="T22" fmla="*/ 6 w 24"/>
              <a:gd name="T23" fmla="*/ 22 h 26"/>
              <a:gd name="T24" fmla="*/ 8 w 24"/>
              <a:gd name="T25" fmla="*/ 22 h 26"/>
              <a:gd name="T26" fmla="*/ 10 w 24"/>
              <a:gd name="T27" fmla="*/ 24 h 26"/>
              <a:gd name="T28" fmla="*/ 10 w 24"/>
              <a:gd name="T29" fmla="*/ 24 h 26"/>
              <a:gd name="T30" fmla="*/ 14 w 24"/>
              <a:gd name="T31" fmla="*/ 22 h 26"/>
              <a:gd name="T32" fmla="*/ 14 w 24"/>
              <a:gd name="T33" fmla="*/ 22 h 26"/>
              <a:gd name="T34" fmla="*/ 16 w 24"/>
              <a:gd name="T35" fmla="*/ 22 h 26"/>
              <a:gd name="T36" fmla="*/ 16 w 24"/>
              <a:gd name="T37" fmla="*/ 22 h 26"/>
              <a:gd name="T38" fmla="*/ 18 w 24"/>
              <a:gd name="T39" fmla="*/ 20 h 26"/>
              <a:gd name="T40" fmla="*/ 18 w 24"/>
              <a:gd name="T41" fmla="*/ 20 h 26"/>
              <a:gd name="T42" fmla="*/ 20 w 24"/>
              <a:gd name="T43" fmla="*/ 16 h 26"/>
              <a:gd name="T44" fmla="*/ 20 w 24"/>
              <a:gd name="T45" fmla="*/ 0 h 26"/>
              <a:gd name="T46" fmla="*/ 22 w 24"/>
              <a:gd name="T47" fmla="*/ 0 h 26"/>
              <a:gd name="T48" fmla="*/ 22 w 24"/>
              <a:gd name="T49" fmla="*/ 22 h 26"/>
              <a:gd name="T50" fmla="*/ 22 w 24"/>
              <a:gd name="T51" fmla="*/ 22 h 26"/>
              <a:gd name="T52" fmla="*/ 24 w 24"/>
              <a:gd name="T53" fmla="*/ 22 h 26"/>
              <a:gd name="T54" fmla="*/ 24 w 24"/>
              <a:gd name="T55" fmla="*/ 26 h 26"/>
              <a:gd name="T56" fmla="*/ 24 w 24"/>
              <a:gd name="T57" fmla="*/ 26 h 26"/>
              <a:gd name="T58" fmla="*/ 24 w 24"/>
              <a:gd name="T59" fmla="*/ 26 h 26"/>
              <a:gd name="T60" fmla="*/ 24 w 24"/>
              <a:gd name="T61" fmla="*/ 26 h 26"/>
              <a:gd name="T62" fmla="*/ 22 w 24"/>
              <a:gd name="T63" fmla="*/ 26 h 26"/>
              <a:gd name="T64" fmla="*/ 22 w 24"/>
              <a:gd name="T65" fmla="*/ 26 h 26"/>
              <a:gd name="T66" fmla="*/ 20 w 24"/>
              <a:gd name="T67" fmla="*/ 26 h 26"/>
              <a:gd name="T68" fmla="*/ 20 w 24"/>
              <a:gd name="T69" fmla="*/ 26 h 26"/>
              <a:gd name="T70" fmla="*/ 20 w 24"/>
              <a:gd name="T71" fmla="*/ 24 h 26"/>
              <a:gd name="T72" fmla="*/ 20 w 24"/>
              <a:gd name="T73" fmla="*/ 20 h 26"/>
              <a:gd name="T74" fmla="*/ 20 w 24"/>
              <a:gd name="T75" fmla="*/ 20 h 26"/>
              <a:gd name="T76" fmla="*/ 16 w 24"/>
              <a:gd name="T77" fmla="*/ 24 h 26"/>
              <a:gd name="T78" fmla="*/ 16 w 24"/>
              <a:gd name="T79" fmla="*/ 24 h 26"/>
              <a:gd name="T80" fmla="*/ 10 w 24"/>
              <a:gd name="T81" fmla="*/ 26 h 26"/>
              <a:gd name="T82" fmla="*/ 10 w 24"/>
              <a:gd name="T8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6">
                <a:moveTo>
                  <a:pt x="10" y="26"/>
                </a:moveTo>
                <a:lnTo>
                  <a:pt x="10" y="26"/>
                </a:lnTo>
                <a:lnTo>
                  <a:pt x="6" y="26"/>
                </a:lnTo>
                <a:lnTo>
                  <a:pt x="2" y="24"/>
                </a:lnTo>
                <a:lnTo>
                  <a:pt x="2" y="24"/>
                </a:lnTo>
                <a:lnTo>
                  <a:pt x="2" y="20"/>
                </a:lnTo>
                <a:lnTo>
                  <a:pt x="0" y="16"/>
                </a:lnTo>
                <a:lnTo>
                  <a:pt x="0" y="0"/>
                </a:lnTo>
                <a:lnTo>
                  <a:pt x="4" y="0"/>
                </a:lnTo>
                <a:lnTo>
                  <a:pt x="4" y="14"/>
                </a:lnTo>
                <a:lnTo>
                  <a:pt x="4" y="14"/>
                </a:lnTo>
                <a:lnTo>
                  <a:pt x="6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2"/>
                </a:lnTo>
                <a:lnTo>
                  <a:pt x="14" y="22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20" y="16"/>
                </a:lnTo>
                <a:lnTo>
                  <a:pt x="20" y="0"/>
                </a:lnTo>
                <a:lnTo>
                  <a:pt x="22" y="0"/>
                </a:lnTo>
                <a:lnTo>
                  <a:pt x="22" y="22"/>
                </a:lnTo>
                <a:lnTo>
                  <a:pt x="22" y="22"/>
                </a:lnTo>
                <a:lnTo>
                  <a:pt x="24" y="22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2" y="26"/>
                </a:lnTo>
                <a:lnTo>
                  <a:pt x="22" y="26"/>
                </a:lnTo>
                <a:lnTo>
                  <a:pt x="20" y="26"/>
                </a:lnTo>
                <a:lnTo>
                  <a:pt x="20" y="26"/>
                </a:lnTo>
                <a:lnTo>
                  <a:pt x="20" y="24"/>
                </a:lnTo>
                <a:lnTo>
                  <a:pt x="20" y="20"/>
                </a:lnTo>
                <a:lnTo>
                  <a:pt x="20" y="20"/>
                </a:lnTo>
                <a:lnTo>
                  <a:pt x="16" y="24"/>
                </a:lnTo>
                <a:lnTo>
                  <a:pt x="16" y="24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9" name="Freeform 108"/>
          <p:cNvSpPr/>
          <p:nvPr/>
        </p:nvSpPr>
        <p:spPr bwMode="auto">
          <a:xfrm>
            <a:off x="6756221" y="4071534"/>
            <a:ext cx="34925" cy="41275"/>
          </a:xfrm>
          <a:custGeom>
            <a:avLst/>
            <a:gdLst>
              <a:gd name="T0" fmla="*/ 12 w 22"/>
              <a:gd name="T1" fmla="*/ 26 h 26"/>
              <a:gd name="T2" fmla="*/ 6 w 22"/>
              <a:gd name="T3" fmla="*/ 26 h 26"/>
              <a:gd name="T4" fmla="*/ 2 w 22"/>
              <a:gd name="T5" fmla="*/ 20 h 26"/>
              <a:gd name="T6" fmla="*/ 6 w 22"/>
              <a:gd name="T7" fmla="*/ 22 h 26"/>
              <a:gd name="T8" fmla="*/ 12 w 22"/>
              <a:gd name="T9" fmla="*/ 24 h 26"/>
              <a:gd name="T10" fmla="*/ 16 w 22"/>
              <a:gd name="T11" fmla="*/ 22 h 26"/>
              <a:gd name="T12" fmla="*/ 18 w 22"/>
              <a:gd name="T13" fmla="*/ 18 h 26"/>
              <a:gd name="T14" fmla="*/ 18 w 22"/>
              <a:gd name="T15" fmla="*/ 18 h 26"/>
              <a:gd name="T16" fmla="*/ 16 w 22"/>
              <a:gd name="T17" fmla="*/ 16 h 26"/>
              <a:gd name="T18" fmla="*/ 14 w 22"/>
              <a:gd name="T19" fmla="*/ 14 h 26"/>
              <a:gd name="T20" fmla="*/ 10 w 22"/>
              <a:gd name="T21" fmla="*/ 14 h 26"/>
              <a:gd name="T22" fmla="*/ 6 w 22"/>
              <a:gd name="T23" fmla="*/ 12 h 26"/>
              <a:gd name="T24" fmla="*/ 4 w 22"/>
              <a:gd name="T25" fmla="*/ 12 h 26"/>
              <a:gd name="T26" fmla="*/ 2 w 22"/>
              <a:gd name="T27" fmla="*/ 10 h 26"/>
              <a:gd name="T28" fmla="*/ 2 w 22"/>
              <a:gd name="T29" fmla="*/ 8 h 26"/>
              <a:gd name="T30" fmla="*/ 2 w 22"/>
              <a:gd name="T31" fmla="*/ 4 h 26"/>
              <a:gd name="T32" fmla="*/ 4 w 22"/>
              <a:gd name="T33" fmla="*/ 2 h 26"/>
              <a:gd name="T34" fmla="*/ 8 w 22"/>
              <a:gd name="T35" fmla="*/ 0 h 26"/>
              <a:gd name="T36" fmla="*/ 12 w 22"/>
              <a:gd name="T37" fmla="*/ 0 h 26"/>
              <a:gd name="T38" fmla="*/ 16 w 22"/>
              <a:gd name="T39" fmla="*/ 0 h 26"/>
              <a:gd name="T40" fmla="*/ 20 w 22"/>
              <a:gd name="T41" fmla="*/ 2 h 26"/>
              <a:gd name="T42" fmla="*/ 20 w 22"/>
              <a:gd name="T43" fmla="*/ 4 h 26"/>
              <a:gd name="T44" fmla="*/ 16 w 22"/>
              <a:gd name="T45" fmla="*/ 2 h 26"/>
              <a:gd name="T46" fmla="*/ 12 w 22"/>
              <a:gd name="T47" fmla="*/ 2 h 26"/>
              <a:gd name="T48" fmla="*/ 8 w 22"/>
              <a:gd name="T49" fmla="*/ 2 h 26"/>
              <a:gd name="T50" fmla="*/ 6 w 22"/>
              <a:gd name="T51" fmla="*/ 4 h 26"/>
              <a:gd name="T52" fmla="*/ 6 w 22"/>
              <a:gd name="T53" fmla="*/ 4 h 26"/>
              <a:gd name="T54" fmla="*/ 4 w 22"/>
              <a:gd name="T55" fmla="*/ 6 h 26"/>
              <a:gd name="T56" fmla="*/ 6 w 22"/>
              <a:gd name="T57" fmla="*/ 8 h 26"/>
              <a:gd name="T58" fmla="*/ 6 w 22"/>
              <a:gd name="T59" fmla="*/ 10 h 26"/>
              <a:gd name="T60" fmla="*/ 8 w 22"/>
              <a:gd name="T61" fmla="*/ 10 h 26"/>
              <a:gd name="T62" fmla="*/ 12 w 22"/>
              <a:gd name="T63" fmla="*/ 12 h 26"/>
              <a:gd name="T64" fmla="*/ 16 w 22"/>
              <a:gd name="T65" fmla="*/ 12 h 26"/>
              <a:gd name="T66" fmla="*/ 18 w 22"/>
              <a:gd name="T67" fmla="*/ 14 h 26"/>
              <a:gd name="T68" fmla="*/ 20 w 22"/>
              <a:gd name="T69" fmla="*/ 16 h 26"/>
              <a:gd name="T70" fmla="*/ 22 w 22"/>
              <a:gd name="T71" fmla="*/ 18 h 26"/>
              <a:gd name="T72" fmla="*/ 18 w 22"/>
              <a:gd name="T73" fmla="*/ 24 h 26"/>
              <a:gd name="T74" fmla="*/ 16 w 22"/>
              <a:gd name="T75" fmla="*/ 26 h 26"/>
              <a:gd name="T76" fmla="*/ 12 w 22"/>
              <a:gd name="T7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" h="26">
                <a:moveTo>
                  <a:pt x="12" y="26"/>
                </a:moveTo>
                <a:lnTo>
                  <a:pt x="12" y="26"/>
                </a:lnTo>
                <a:lnTo>
                  <a:pt x="6" y="26"/>
                </a:lnTo>
                <a:lnTo>
                  <a:pt x="6" y="26"/>
                </a:lnTo>
                <a:lnTo>
                  <a:pt x="0" y="22"/>
                </a:lnTo>
                <a:lnTo>
                  <a:pt x="2" y="20"/>
                </a:lnTo>
                <a:lnTo>
                  <a:pt x="2" y="20"/>
                </a:lnTo>
                <a:lnTo>
                  <a:pt x="6" y="22"/>
                </a:lnTo>
                <a:lnTo>
                  <a:pt x="6" y="22"/>
                </a:lnTo>
                <a:lnTo>
                  <a:pt x="12" y="24"/>
                </a:lnTo>
                <a:lnTo>
                  <a:pt x="12" y="24"/>
                </a:lnTo>
                <a:lnTo>
                  <a:pt x="16" y="22"/>
                </a:lnTo>
                <a:lnTo>
                  <a:pt x="16" y="22"/>
                </a:lnTo>
                <a:lnTo>
                  <a:pt x="18" y="18"/>
                </a:lnTo>
                <a:lnTo>
                  <a:pt x="18" y="18"/>
                </a:lnTo>
                <a:lnTo>
                  <a:pt x="18" y="18"/>
                </a:lnTo>
                <a:lnTo>
                  <a:pt x="18" y="18"/>
                </a:lnTo>
                <a:lnTo>
                  <a:pt x="16" y="16"/>
                </a:lnTo>
                <a:lnTo>
                  <a:pt x="16" y="16"/>
                </a:lnTo>
                <a:lnTo>
                  <a:pt x="14" y="14"/>
                </a:lnTo>
                <a:lnTo>
                  <a:pt x="14" y="14"/>
                </a:lnTo>
                <a:lnTo>
                  <a:pt x="10" y="14"/>
                </a:lnTo>
                <a:lnTo>
                  <a:pt x="10" y="14"/>
                </a:ln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2" y="10"/>
                </a:lnTo>
                <a:lnTo>
                  <a:pt x="2" y="10"/>
                </a:lnTo>
                <a:lnTo>
                  <a:pt x="2" y="8"/>
                </a:lnTo>
                <a:lnTo>
                  <a:pt x="2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16" y="0"/>
                </a:lnTo>
                <a:lnTo>
                  <a:pt x="20" y="2"/>
                </a:lnTo>
                <a:lnTo>
                  <a:pt x="20" y="4"/>
                </a:lnTo>
                <a:lnTo>
                  <a:pt x="20" y="4"/>
                </a:lnTo>
                <a:lnTo>
                  <a:pt x="16" y="2"/>
                </a:lnTo>
                <a:lnTo>
                  <a:pt x="16" y="2"/>
                </a:lnTo>
                <a:lnTo>
                  <a:pt x="12" y="2"/>
                </a:lnTo>
                <a:lnTo>
                  <a:pt x="12" y="2"/>
                </a:lnTo>
                <a:lnTo>
                  <a:pt x="8" y="2"/>
                </a:lnTo>
                <a:lnTo>
                  <a:pt x="8" y="2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4" y="6"/>
                </a:lnTo>
                <a:lnTo>
                  <a:pt x="4" y="6"/>
                </a:lnTo>
                <a:lnTo>
                  <a:pt x="6" y="8"/>
                </a:lnTo>
                <a:lnTo>
                  <a:pt x="6" y="8"/>
                </a:lnTo>
                <a:lnTo>
                  <a:pt x="6" y="10"/>
                </a:lnTo>
                <a:lnTo>
                  <a:pt x="6" y="10"/>
                </a:lnTo>
                <a:lnTo>
                  <a:pt x="8" y="10"/>
                </a:lnTo>
                <a:lnTo>
                  <a:pt x="8" y="10"/>
                </a:lnTo>
                <a:lnTo>
                  <a:pt x="12" y="12"/>
                </a:lnTo>
                <a:lnTo>
                  <a:pt x="12" y="12"/>
                </a:lnTo>
                <a:lnTo>
                  <a:pt x="16" y="12"/>
                </a:lnTo>
                <a:lnTo>
                  <a:pt x="16" y="12"/>
                </a:lnTo>
                <a:lnTo>
                  <a:pt x="18" y="14"/>
                </a:lnTo>
                <a:lnTo>
                  <a:pt x="18" y="14"/>
                </a:lnTo>
                <a:lnTo>
                  <a:pt x="20" y="16"/>
                </a:lnTo>
                <a:lnTo>
                  <a:pt x="20" y="16"/>
                </a:lnTo>
                <a:lnTo>
                  <a:pt x="22" y="18"/>
                </a:lnTo>
                <a:lnTo>
                  <a:pt x="22" y="18"/>
                </a:lnTo>
                <a:lnTo>
                  <a:pt x="20" y="22"/>
                </a:lnTo>
                <a:lnTo>
                  <a:pt x="18" y="24"/>
                </a:lnTo>
                <a:lnTo>
                  <a:pt x="18" y="24"/>
                </a:lnTo>
                <a:lnTo>
                  <a:pt x="16" y="26"/>
                </a:lnTo>
                <a:lnTo>
                  <a:pt x="12" y="26"/>
                </a:lnTo>
                <a:lnTo>
                  <a:pt x="12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0" name="Freeform 109"/>
          <p:cNvSpPr/>
          <p:nvPr/>
        </p:nvSpPr>
        <p:spPr bwMode="auto">
          <a:xfrm>
            <a:off x="6794321" y="4058834"/>
            <a:ext cx="25400" cy="53975"/>
          </a:xfrm>
          <a:custGeom>
            <a:avLst/>
            <a:gdLst>
              <a:gd name="T0" fmla="*/ 16 w 16"/>
              <a:gd name="T1" fmla="*/ 32 h 34"/>
              <a:gd name="T2" fmla="*/ 16 w 16"/>
              <a:gd name="T3" fmla="*/ 32 h 34"/>
              <a:gd name="T4" fmla="*/ 14 w 16"/>
              <a:gd name="T5" fmla="*/ 34 h 34"/>
              <a:gd name="T6" fmla="*/ 14 w 16"/>
              <a:gd name="T7" fmla="*/ 34 h 34"/>
              <a:gd name="T8" fmla="*/ 14 w 16"/>
              <a:gd name="T9" fmla="*/ 34 h 34"/>
              <a:gd name="T10" fmla="*/ 14 w 16"/>
              <a:gd name="T11" fmla="*/ 34 h 34"/>
              <a:gd name="T12" fmla="*/ 12 w 16"/>
              <a:gd name="T13" fmla="*/ 34 h 34"/>
              <a:gd name="T14" fmla="*/ 12 w 16"/>
              <a:gd name="T15" fmla="*/ 34 h 34"/>
              <a:gd name="T16" fmla="*/ 10 w 16"/>
              <a:gd name="T17" fmla="*/ 34 h 34"/>
              <a:gd name="T18" fmla="*/ 10 w 16"/>
              <a:gd name="T19" fmla="*/ 34 h 34"/>
              <a:gd name="T20" fmla="*/ 8 w 16"/>
              <a:gd name="T21" fmla="*/ 34 h 34"/>
              <a:gd name="T22" fmla="*/ 8 w 16"/>
              <a:gd name="T23" fmla="*/ 34 h 34"/>
              <a:gd name="T24" fmla="*/ 6 w 16"/>
              <a:gd name="T25" fmla="*/ 34 h 34"/>
              <a:gd name="T26" fmla="*/ 6 w 16"/>
              <a:gd name="T27" fmla="*/ 34 h 34"/>
              <a:gd name="T28" fmla="*/ 4 w 16"/>
              <a:gd name="T29" fmla="*/ 32 h 34"/>
              <a:gd name="T30" fmla="*/ 4 w 16"/>
              <a:gd name="T31" fmla="*/ 32 h 34"/>
              <a:gd name="T32" fmla="*/ 4 w 16"/>
              <a:gd name="T33" fmla="*/ 30 h 34"/>
              <a:gd name="T34" fmla="*/ 4 w 16"/>
              <a:gd name="T35" fmla="*/ 10 h 34"/>
              <a:gd name="T36" fmla="*/ 0 w 16"/>
              <a:gd name="T37" fmla="*/ 10 h 34"/>
              <a:gd name="T38" fmla="*/ 0 w 16"/>
              <a:gd name="T39" fmla="*/ 8 h 34"/>
              <a:gd name="T40" fmla="*/ 4 w 16"/>
              <a:gd name="T41" fmla="*/ 8 h 34"/>
              <a:gd name="T42" fmla="*/ 4 w 16"/>
              <a:gd name="T43" fmla="*/ 0 h 34"/>
              <a:gd name="T44" fmla="*/ 8 w 16"/>
              <a:gd name="T45" fmla="*/ 0 h 34"/>
              <a:gd name="T46" fmla="*/ 8 w 16"/>
              <a:gd name="T47" fmla="*/ 8 h 34"/>
              <a:gd name="T48" fmla="*/ 14 w 16"/>
              <a:gd name="T49" fmla="*/ 8 h 34"/>
              <a:gd name="T50" fmla="*/ 14 w 16"/>
              <a:gd name="T51" fmla="*/ 10 h 34"/>
              <a:gd name="T52" fmla="*/ 8 w 16"/>
              <a:gd name="T53" fmla="*/ 10 h 34"/>
              <a:gd name="T54" fmla="*/ 8 w 16"/>
              <a:gd name="T55" fmla="*/ 28 h 34"/>
              <a:gd name="T56" fmla="*/ 8 w 16"/>
              <a:gd name="T57" fmla="*/ 28 h 34"/>
              <a:gd name="T58" fmla="*/ 8 w 16"/>
              <a:gd name="T59" fmla="*/ 30 h 34"/>
              <a:gd name="T60" fmla="*/ 8 w 16"/>
              <a:gd name="T61" fmla="*/ 30 h 34"/>
              <a:gd name="T62" fmla="*/ 10 w 16"/>
              <a:gd name="T63" fmla="*/ 32 h 34"/>
              <a:gd name="T64" fmla="*/ 10 w 16"/>
              <a:gd name="T65" fmla="*/ 32 h 34"/>
              <a:gd name="T66" fmla="*/ 14 w 16"/>
              <a:gd name="T67" fmla="*/ 30 h 34"/>
              <a:gd name="T68" fmla="*/ 14 w 16"/>
              <a:gd name="T69" fmla="*/ 30 h 34"/>
              <a:gd name="T70" fmla="*/ 14 w 16"/>
              <a:gd name="T71" fmla="*/ 30 h 34"/>
              <a:gd name="T72" fmla="*/ 16 w 16"/>
              <a:gd name="T73" fmla="*/ 32 h 34"/>
              <a:gd name="T74" fmla="*/ 16 w 16"/>
              <a:gd name="T75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34">
                <a:moveTo>
                  <a:pt x="16" y="32"/>
                </a:moveTo>
                <a:lnTo>
                  <a:pt x="16" y="32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2" y="34"/>
                </a:lnTo>
                <a:lnTo>
                  <a:pt x="12" y="34"/>
                </a:lnTo>
                <a:lnTo>
                  <a:pt x="10" y="34"/>
                </a:lnTo>
                <a:lnTo>
                  <a:pt x="10" y="34"/>
                </a:lnTo>
                <a:lnTo>
                  <a:pt x="8" y="34"/>
                </a:lnTo>
                <a:lnTo>
                  <a:pt x="8" y="34"/>
                </a:lnTo>
                <a:lnTo>
                  <a:pt x="6" y="34"/>
                </a:lnTo>
                <a:lnTo>
                  <a:pt x="6" y="34"/>
                </a:lnTo>
                <a:lnTo>
                  <a:pt x="4" y="32"/>
                </a:lnTo>
                <a:lnTo>
                  <a:pt x="4" y="32"/>
                </a:lnTo>
                <a:lnTo>
                  <a:pt x="4" y="30"/>
                </a:lnTo>
                <a:lnTo>
                  <a:pt x="4" y="10"/>
                </a:lnTo>
                <a:lnTo>
                  <a:pt x="0" y="10"/>
                </a:lnTo>
                <a:lnTo>
                  <a:pt x="0" y="8"/>
                </a:lnTo>
                <a:lnTo>
                  <a:pt x="4" y="8"/>
                </a:lnTo>
                <a:lnTo>
                  <a:pt x="4" y="0"/>
                </a:lnTo>
                <a:lnTo>
                  <a:pt x="8" y="0"/>
                </a:lnTo>
                <a:lnTo>
                  <a:pt x="8" y="8"/>
                </a:lnTo>
                <a:lnTo>
                  <a:pt x="14" y="8"/>
                </a:lnTo>
                <a:lnTo>
                  <a:pt x="14" y="10"/>
                </a:lnTo>
                <a:lnTo>
                  <a:pt x="8" y="10"/>
                </a:lnTo>
                <a:lnTo>
                  <a:pt x="8" y="28"/>
                </a:lnTo>
                <a:lnTo>
                  <a:pt x="8" y="28"/>
                </a:lnTo>
                <a:lnTo>
                  <a:pt x="8" y="30"/>
                </a:lnTo>
                <a:lnTo>
                  <a:pt x="8" y="30"/>
                </a:lnTo>
                <a:lnTo>
                  <a:pt x="10" y="32"/>
                </a:lnTo>
                <a:lnTo>
                  <a:pt x="10" y="32"/>
                </a:lnTo>
                <a:lnTo>
                  <a:pt x="14" y="30"/>
                </a:lnTo>
                <a:lnTo>
                  <a:pt x="14" y="30"/>
                </a:lnTo>
                <a:lnTo>
                  <a:pt x="14" y="30"/>
                </a:lnTo>
                <a:lnTo>
                  <a:pt x="16" y="32"/>
                </a:lnTo>
                <a:lnTo>
                  <a:pt x="16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1" name="Freeform 110"/>
          <p:cNvSpPr>
            <a:spLocks noEditPoints="1"/>
          </p:cNvSpPr>
          <p:nvPr/>
        </p:nvSpPr>
        <p:spPr bwMode="auto">
          <a:xfrm>
            <a:off x="6822896" y="4071534"/>
            <a:ext cx="41275" cy="41275"/>
          </a:xfrm>
          <a:custGeom>
            <a:avLst/>
            <a:gdLst>
              <a:gd name="T0" fmla="*/ 12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0 w 26"/>
              <a:gd name="T7" fmla="*/ 18 h 26"/>
              <a:gd name="T8" fmla="*/ 0 w 26"/>
              <a:gd name="T9" fmla="*/ 12 h 26"/>
              <a:gd name="T10" fmla="*/ 0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2 w 26"/>
              <a:gd name="T17" fmla="*/ 0 h 26"/>
              <a:gd name="T18" fmla="*/ 18 w 26"/>
              <a:gd name="T19" fmla="*/ 0 h 26"/>
              <a:gd name="T20" fmla="*/ 22 w 26"/>
              <a:gd name="T21" fmla="*/ 4 h 26"/>
              <a:gd name="T22" fmla="*/ 24 w 26"/>
              <a:gd name="T23" fmla="*/ 8 h 26"/>
              <a:gd name="T24" fmla="*/ 26 w 26"/>
              <a:gd name="T25" fmla="*/ 12 h 26"/>
              <a:gd name="T26" fmla="*/ 24 w 26"/>
              <a:gd name="T27" fmla="*/ 18 h 26"/>
              <a:gd name="T28" fmla="*/ 22 w 26"/>
              <a:gd name="T29" fmla="*/ 22 h 26"/>
              <a:gd name="T30" fmla="*/ 18 w 26"/>
              <a:gd name="T31" fmla="*/ 26 h 26"/>
              <a:gd name="T32" fmla="*/ 12 w 26"/>
              <a:gd name="T33" fmla="*/ 26 h 26"/>
              <a:gd name="T34" fmla="*/ 2 w 26"/>
              <a:gd name="T35" fmla="*/ 14 h 26"/>
              <a:gd name="T36" fmla="*/ 4 w 26"/>
              <a:gd name="T37" fmla="*/ 18 h 26"/>
              <a:gd name="T38" fmla="*/ 6 w 26"/>
              <a:gd name="T39" fmla="*/ 20 h 26"/>
              <a:gd name="T40" fmla="*/ 8 w 26"/>
              <a:gd name="T41" fmla="*/ 22 h 26"/>
              <a:gd name="T42" fmla="*/ 12 w 26"/>
              <a:gd name="T43" fmla="*/ 24 h 26"/>
              <a:gd name="T44" fmla="*/ 16 w 26"/>
              <a:gd name="T45" fmla="*/ 22 h 26"/>
              <a:gd name="T46" fmla="*/ 20 w 26"/>
              <a:gd name="T47" fmla="*/ 20 h 26"/>
              <a:gd name="T48" fmla="*/ 22 w 26"/>
              <a:gd name="T49" fmla="*/ 18 h 26"/>
              <a:gd name="T50" fmla="*/ 22 w 26"/>
              <a:gd name="T51" fmla="*/ 12 h 26"/>
              <a:gd name="T52" fmla="*/ 22 w 26"/>
              <a:gd name="T53" fmla="*/ 8 h 26"/>
              <a:gd name="T54" fmla="*/ 20 w 26"/>
              <a:gd name="T55" fmla="*/ 6 h 26"/>
              <a:gd name="T56" fmla="*/ 16 w 26"/>
              <a:gd name="T57" fmla="*/ 4 h 26"/>
              <a:gd name="T58" fmla="*/ 12 w 26"/>
              <a:gd name="T59" fmla="*/ 2 h 26"/>
              <a:gd name="T60" fmla="*/ 8 w 26"/>
              <a:gd name="T61" fmla="*/ 4 h 26"/>
              <a:gd name="T62" fmla="*/ 6 w 26"/>
              <a:gd name="T63" fmla="*/ 6 h 26"/>
              <a:gd name="T64" fmla="*/ 4 w 26"/>
              <a:gd name="T65" fmla="*/ 8 h 26"/>
              <a:gd name="T66" fmla="*/ 2 w 26"/>
              <a:gd name="T67" fmla="*/ 1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26">
                <a:moveTo>
                  <a:pt x="12" y="26"/>
                </a:moveTo>
                <a:lnTo>
                  <a:pt x="12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0" y="18"/>
                </a:lnTo>
                <a:lnTo>
                  <a:pt x="0" y="18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8" y="0"/>
                </a:lnTo>
                <a:lnTo>
                  <a:pt x="18" y="0"/>
                </a:lnTo>
                <a:lnTo>
                  <a:pt x="22" y="4"/>
                </a:lnTo>
                <a:lnTo>
                  <a:pt x="22" y="4"/>
                </a:lnTo>
                <a:lnTo>
                  <a:pt x="24" y="8"/>
                </a:lnTo>
                <a:lnTo>
                  <a:pt x="24" y="8"/>
                </a:lnTo>
                <a:lnTo>
                  <a:pt x="26" y="12"/>
                </a:lnTo>
                <a:lnTo>
                  <a:pt x="26" y="12"/>
                </a:lnTo>
                <a:lnTo>
                  <a:pt x="24" y="18"/>
                </a:lnTo>
                <a:lnTo>
                  <a:pt x="24" y="18"/>
                </a:lnTo>
                <a:lnTo>
                  <a:pt x="22" y="22"/>
                </a:lnTo>
                <a:lnTo>
                  <a:pt x="22" y="22"/>
                </a:lnTo>
                <a:lnTo>
                  <a:pt x="18" y="26"/>
                </a:lnTo>
                <a:lnTo>
                  <a:pt x="18" y="26"/>
                </a:lnTo>
                <a:lnTo>
                  <a:pt x="12" y="26"/>
                </a:lnTo>
                <a:lnTo>
                  <a:pt x="12" y="26"/>
                </a:lnTo>
                <a:close/>
                <a:moveTo>
                  <a:pt x="2" y="14"/>
                </a:moveTo>
                <a:lnTo>
                  <a:pt x="2" y="14"/>
                </a:lnTo>
                <a:lnTo>
                  <a:pt x="4" y="18"/>
                </a:lnTo>
                <a:lnTo>
                  <a:pt x="4" y="18"/>
                </a:lnTo>
                <a:lnTo>
                  <a:pt x="6" y="20"/>
                </a:lnTo>
                <a:lnTo>
                  <a:pt x="6" y="20"/>
                </a:lnTo>
                <a:lnTo>
                  <a:pt x="8" y="22"/>
                </a:lnTo>
                <a:lnTo>
                  <a:pt x="8" y="22"/>
                </a:lnTo>
                <a:lnTo>
                  <a:pt x="12" y="24"/>
                </a:lnTo>
                <a:lnTo>
                  <a:pt x="12" y="24"/>
                </a:lnTo>
                <a:lnTo>
                  <a:pt x="16" y="22"/>
                </a:lnTo>
                <a:lnTo>
                  <a:pt x="16" y="22"/>
                </a:lnTo>
                <a:lnTo>
                  <a:pt x="20" y="20"/>
                </a:lnTo>
                <a:lnTo>
                  <a:pt x="20" y="20"/>
                </a:lnTo>
                <a:lnTo>
                  <a:pt x="22" y="18"/>
                </a:lnTo>
                <a:lnTo>
                  <a:pt x="22" y="18"/>
                </a:lnTo>
                <a:lnTo>
                  <a:pt x="22" y="12"/>
                </a:lnTo>
                <a:lnTo>
                  <a:pt x="22" y="12"/>
                </a:lnTo>
                <a:lnTo>
                  <a:pt x="22" y="8"/>
                </a:lnTo>
                <a:lnTo>
                  <a:pt x="22" y="8"/>
                </a:lnTo>
                <a:lnTo>
                  <a:pt x="20" y="6"/>
                </a:lnTo>
                <a:lnTo>
                  <a:pt x="20" y="6"/>
                </a:lnTo>
                <a:lnTo>
                  <a:pt x="16" y="4"/>
                </a:lnTo>
                <a:lnTo>
                  <a:pt x="16" y="4"/>
                </a:lnTo>
                <a:lnTo>
                  <a:pt x="12" y="2"/>
                </a:lnTo>
                <a:lnTo>
                  <a:pt x="12" y="2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2" y="14"/>
                </a:lnTo>
                <a:lnTo>
                  <a:pt x="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2" name="Freeform 111"/>
          <p:cNvSpPr>
            <a:spLocks noEditPoints="1"/>
          </p:cNvSpPr>
          <p:nvPr/>
        </p:nvSpPr>
        <p:spPr bwMode="auto">
          <a:xfrm>
            <a:off x="4911546" y="3607984"/>
            <a:ext cx="66675" cy="66675"/>
          </a:xfrm>
          <a:custGeom>
            <a:avLst/>
            <a:gdLst>
              <a:gd name="T0" fmla="*/ 20 w 42"/>
              <a:gd name="T1" fmla="*/ 42 h 42"/>
              <a:gd name="T2" fmla="*/ 12 w 42"/>
              <a:gd name="T3" fmla="*/ 42 h 42"/>
              <a:gd name="T4" fmla="*/ 6 w 42"/>
              <a:gd name="T5" fmla="*/ 36 h 42"/>
              <a:gd name="T6" fmla="*/ 2 w 42"/>
              <a:gd name="T7" fmla="*/ 30 h 42"/>
              <a:gd name="T8" fmla="*/ 0 w 42"/>
              <a:gd name="T9" fmla="*/ 22 h 42"/>
              <a:gd name="T10" fmla="*/ 2 w 42"/>
              <a:gd name="T11" fmla="*/ 14 h 42"/>
              <a:gd name="T12" fmla="*/ 6 w 42"/>
              <a:gd name="T13" fmla="*/ 6 h 42"/>
              <a:gd name="T14" fmla="*/ 12 w 42"/>
              <a:gd name="T15" fmla="*/ 2 h 42"/>
              <a:gd name="T16" fmla="*/ 20 w 42"/>
              <a:gd name="T17" fmla="*/ 0 h 42"/>
              <a:gd name="T18" fmla="*/ 30 w 42"/>
              <a:gd name="T19" fmla="*/ 2 h 42"/>
              <a:gd name="T20" fmla="*/ 36 w 42"/>
              <a:gd name="T21" fmla="*/ 6 h 42"/>
              <a:gd name="T22" fmla="*/ 40 w 42"/>
              <a:gd name="T23" fmla="*/ 14 h 42"/>
              <a:gd name="T24" fmla="*/ 42 w 42"/>
              <a:gd name="T25" fmla="*/ 22 h 42"/>
              <a:gd name="T26" fmla="*/ 40 w 42"/>
              <a:gd name="T27" fmla="*/ 30 h 42"/>
              <a:gd name="T28" fmla="*/ 36 w 42"/>
              <a:gd name="T29" fmla="*/ 36 h 42"/>
              <a:gd name="T30" fmla="*/ 30 w 42"/>
              <a:gd name="T31" fmla="*/ 42 h 42"/>
              <a:gd name="T32" fmla="*/ 20 w 42"/>
              <a:gd name="T33" fmla="*/ 42 h 42"/>
              <a:gd name="T34" fmla="*/ 8 w 42"/>
              <a:gd name="T35" fmla="*/ 22 h 42"/>
              <a:gd name="T36" fmla="*/ 10 w 42"/>
              <a:gd name="T37" fmla="*/ 28 h 42"/>
              <a:gd name="T38" fmla="*/ 12 w 42"/>
              <a:gd name="T39" fmla="*/ 32 h 42"/>
              <a:gd name="T40" fmla="*/ 16 w 42"/>
              <a:gd name="T41" fmla="*/ 34 h 42"/>
              <a:gd name="T42" fmla="*/ 20 w 42"/>
              <a:gd name="T43" fmla="*/ 36 h 42"/>
              <a:gd name="T44" fmla="*/ 26 w 42"/>
              <a:gd name="T45" fmla="*/ 34 h 42"/>
              <a:gd name="T46" fmla="*/ 30 w 42"/>
              <a:gd name="T47" fmla="*/ 32 h 42"/>
              <a:gd name="T48" fmla="*/ 32 w 42"/>
              <a:gd name="T49" fmla="*/ 28 h 42"/>
              <a:gd name="T50" fmla="*/ 32 w 42"/>
              <a:gd name="T51" fmla="*/ 22 h 42"/>
              <a:gd name="T52" fmla="*/ 32 w 42"/>
              <a:gd name="T53" fmla="*/ 16 h 42"/>
              <a:gd name="T54" fmla="*/ 30 w 42"/>
              <a:gd name="T55" fmla="*/ 12 h 42"/>
              <a:gd name="T56" fmla="*/ 26 w 42"/>
              <a:gd name="T57" fmla="*/ 10 h 42"/>
              <a:gd name="T58" fmla="*/ 20 w 42"/>
              <a:gd name="T59" fmla="*/ 8 h 42"/>
              <a:gd name="T60" fmla="*/ 16 w 42"/>
              <a:gd name="T61" fmla="*/ 10 h 42"/>
              <a:gd name="T62" fmla="*/ 12 w 42"/>
              <a:gd name="T63" fmla="*/ 12 h 42"/>
              <a:gd name="T64" fmla="*/ 10 w 42"/>
              <a:gd name="T65" fmla="*/ 16 h 42"/>
              <a:gd name="T66" fmla="*/ 8 w 42"/>
              <a:gd name="T67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2" y="42"/>
                </a:lnTo>
                <a:lnTo>
                  <a:pt x="12" y="42"/>
                </a:lnTo>
                <a:lnTo>
                  <a:pt x="6" y="36"/>
                </a:lnTo>
                <a:lnTo>
                  <a:pt x="6" y="36"/>
                </a:lnTo>
                <a:lnTo>
                  <a:pt x="2" y="30"/>
                </a:lnTo>
                <a:lnTo>
                  <a:pt x="2" y="30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2" y="14"/>
                </a:lnTo>
                <a:lnTo>
                  <a:pt x="6" y="6"/>
                </a:lnTo>
                <a:lnTo>
                  <a:pt x="6" y="6"/>
                </a:lnTo>
                <a:lnTo>
                  <a:pt x="12" y="2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lnTo>
                  <a:pt x="30" y="2"/>
                </a:lnTo>
                <a:lnTo>
                  <a:pt x="30" y="2"/>
                </a:lnTo>
                <a:lnTo>
                  <a:pt x="36" y="6"/>
                </a:lnTo>
                <a:lnTo>
                  <a:pt x="36" y="6"/>
                </a:lnTo>
                <a:lnTo>
                  <a:pt x="40" y="14"/>
                </a:lnTo>
                <a:lnTo>
                  <a:pt x="40" y="14"/>
                </a:lnTo>
                <a:lnTo>
                  <a:pt x="42" y="22"/>
                </a:lnTo>
                <a:lnTo>
                  <a:pt x="42" y="22"/>
                </a:lnTo>
                <a:lnTo>
                  <a:pt x="40" y="30"/>
                </a:lnTo>
                <a:lnTo>
                  <a:pt x="40" y="30"/>
                </a:lnTo>
                <a:lnTo>
                  <a:pt x="36" y="36"/>
                </a:lnTo>
                <a:lnTo>
                  <a:pt x="36" y="36"/>
                </a:lnTo>
                <a:lnTo>
                  <a:pt x="30" y="42"/>
                </a:lnTo>
                <a:lnTo>
                  <a:pt x="30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8" y="22"/>
                </a:moveTo>
                <a:lnTo>
                  <a:pt x="8" y="22"/>
                </a:lnTo>
                <a:lnTo>
                  <a:pt x="10" y="28"/>
                </a:lnTo>
                <a:lnTo>
                  <a:pt x="10" y="28"/>
                </a:lnTo>
                <a:lnTo>
                  <a:pt x="12" y="32"/>
                </a:lnTo>
                <a:lnTo>
                  <a:pt x="12" y="32"/>
                </a:lnTo>
                <a:lnTo>
                  <a:pt x="16" y="34"/>
                </a:lnTo>
                <a:lnTo>
                  <a:pt x="16" y="34"/>
                </a:lnTo>
                <a:lnTo>
                  <a:pt x="20" y="36"/>
                </a:lnTo>
                <a:lnTo>
                  <a:pt x="20" y="36"/>
                </a:lnTo>
                <a:lnTo>
                  <a:pt x="26" y="34"/>
                </a:lnTo>
                <a:lnTo>
                  <a:pt x="26" y="34"/>
                </a:lnTo>
                <a:lnTo>
                  <a:pt x="30" y="32"/>
                </a:lnTo>
                <a:lnTo>
                  <a:pt x="30" y="32"/>
                </a:lnTo>
                <a:lnTo>
                  <a:pt x="32" y="28"/>
                </a:lnTo>
                <a:lnTo>
                  <a:pt x="32" y="28"/>
                </a:lnTo>
                <a:lnTo>
                  <a:pt x="32" y="22"/>
                </a:lnTo>
                <a:lnTo>
                  <a:pt x="32" y="22"/>
                </a:lnTo>
                <a:lnTo>
                  <a:pt x="32" y="16"/>
                </a:lnTo>
                <a:lnTo>
                  <a:pt x="32" y="16"/>
                </a:lnTo>
                <a:lnTo>
                  <a:pt x="30" y="12"/>
                </a:lnTo>
                <a:lnTo>
                  <a:pt x="30" y="12"/>
                </a:lnTo>
                <a:lnTo>
                  <a:pt x="26" y="10"/>
                </a:lnTo>
                <a:lnTo>
                  <a:pt x="26" y="10"/>
                </a:lnTo>
                <a:lnTo>
                  <a:pt x="20" y="8"/>
                </a:lnTo>
                <a:lnTo>
                  <a:pt x="20" y="8"/>
                </a:lnTo>
                <a:lnTo>
                  <a:pt x="16" y="10"/>
                </a:lnTo>
                <a:lnTo>
                  <a:pt x="16" y="10"/>
                </a:lnTo>
                <a:lnTo>
                  <a:pt x="12" y="12"/>
                </a:lnTo>
                <a:lnTo>
                  <a:pt x="12" y="12"/>
                </a:lnTo>
                <a:lnTo>
                  <a:pt x="10" y="16"/>
                </a:lnTo>
                <a:lnTo>
                  <a:pt x="10" y="16"/>
                </a:lnTo>
                <a:lnTo>
                  <a:pt x="8" y="22"/>
                </a:lnTo>
                <a:lnTo>
                  <a:pt x="8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3" name="Freeform 112"/>
          <p:cNvSpPr>
            <a:spLocks noEditPoints="1"/>
          </p:cNvSpPr>
          <p:nvPr/>
        </p:nvSpPr>
        <p:spPr bwMode="auto">
          <a:xfrm>
            <a:off x="4990921" y="3607984"/>
            <a:ext cx="63500" cy="92075"/>
          </a:xfrm>
          <a:custGeom>
            <a:avLst/>
            <a:gdLst>
              <a:gd name="T0" fmla="*/ 22 w 40"/>
              <a:gd name="T1" fmla="*/ 42 h 58"/>
              <a:gd name="T2" fmla="*/ 14 w 40"/>
              <a:gd name="T3" fmla="*/ 40 h 58"/>
              <a:gd name="T4" fmla="*/ 8 w 40"/>
              <a:gd name="T5" fmla="*/ 34 h 58"/>
              <a:gd name="T6" fmla="*/ 0 w 40"/>
              <a:gd name="T7" fmla="*/ 58 h 58"/>
              <a:gd name="T8" fmla="*/ 6 w 40"/>
              <a:gd name="T9" fmla="*/ 2 h 58"/>
              <a:gd name="T10" fmla="*/ 6 w 40"/>
              <a:gd name="T11" fmla="*/ 8 h 58"/>
              <a:gd name="T12" fmla="*/ 12 w 40"/>
              <a:gd name="T13" fmla="*/ 2 h 58"/>
              <a:gd name="T14" fmla="*/ 22 w 40"/>
              <a:gd name="T15" fmla="*/ 0 h 58"/>
              <a:gd name="T16" fmla="*/ 28 w 40"/>
              <a:gd name="T17" fmla="*/ 2 h 58"/>
              <a:gd name="T18" fmla="*/ 34 w 40"/>
              <a:gd name="T19" fmla="*/ 6 h 58"/>
              <a:gd name="T20" fmla="*/ 38 w 40"/>
              <a:gd name="T21" fmla="*/ 14 h 58"/>
              <a:gd name="T22" fmla="*/ 40 w 40"/>
              <a:gd name="T23" fmla="*/ 22 h 58"/>
              <a:gd name="T24" fmla="*/ 40 w 40"/>
              <a:gd name="T25" fmla="*/ 30 h 58"/>
              <a:gd name="T26" fmla="*/ 36 w 40"/>
              <a:gd name="T27" fmla="*/ 36 h 58"/>
              <a:gd name="T28" fmla="*/ 30 w 40"/>
              <a:gd name="T29" fmla="*/ 42 h 58"/>
              <a:gd name="T30" fmla="*/ 22 w 40"/>
              <a:gd name="T31" fmla="*/ 42 h 58"/>
              <a:gd name="T32" fmla="*/ 20 w 40"/>
              <a:gd name="T33" fmla="*/ 36 h 58"/>
              <a:gd name="T34" fmla="*/ 24 w 40"/>
              <a:gd name="T35" fmla="*/ 34 h 58"/>
              <a:gd name="T36" fmla="*/ 28 w 40"/>
              <a:gd name="T37" fmla="*/ 32 h 58"/>
              <a:gd name="T38" fmla="*/ 30 w 40"/>
              <a:gd name="T39" fmla="*/ 26 h 58"/>
              <a:gd name="T40" fmla="*/ 32 w 40"/>
              <a:gd name="T41" fmla="*/ 22 h 58"/>
              <a:gd name="T42" fmla="*/ 30 w 40"/>
              <a:gd name="T43" fmla="*/ 16 h 58"/>
              <a:gd name="T44" fmla="*/ 28 w 40"/>
              <a:gd name="T45" fmla="*/ 12 h 58"/>
              <a:gd name="T46" fmla="*/ 24 w 40"/>
              <a:gd name="T47" fmla="*/ 10 h 58"/>
              <a:gd name="T48" fmla="*/ 18 w 40"/>
              <a:gd name="T49" fmla="*/ 8 h 58"/>
              <a:gd name="T50" fmla="*/ 16 w 40"/>
              <a:gd name="T51" fmla="*/ 8 h 58"/>
              <a:gd name="T52" fmla="*/ 12 w 40"/>
              <a:gd name="T53" fmla="*/ 10 h 58"/>
              <a:gd name="T54" fmla="*/ 10 w 40"/>
              <a:gd name="T55" fmla="*/ 12 h 58"/>
              <a:gd name="T56" fmla="*/ 8 w 40"/>
              <a:gd name="T57" fmla="*/ 26 h 58"/>
              <a:gd name="T58" fmla="*/ 10 w 40"/>
              <a:gd name="T59" fmla="*/ 30 h 58"/>
              <a:gd name="T60" fmla="*/ 12 w 40"/>
              <a:gd name="T61" fmla="*/ 34 h 58"/>
              <a:gd name="T62" fmla="*/ 16 w 40"/>
              <a:gd name="T63" fmla="*/ 34 h 58"/>
              <a:gd name="T64" fmla="*/ 20 w 40"/>
              <a:gd name="T65" fmla="*/ 3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" h="58">
                <a:moveTo>
                  <a:pt x="22" y="42"/>
                </a:moveTo>
                <a:lnTo>
                  <a:pt x="22" y="42"/>
                </a:lnTo>
                <a:lnTo>
                  <a:pt x="18" y="42"/>
                </a:lnTo>
                <a:lnTo>
                  <a:pt x="14" y="40"/>
                </a:lnTo>
                <a:lnTo>
                  <a:pt x="14" y="40"/>
                </a:lnTo>
                <a:lnTo>
                  <a:pt x="8" y="34"/>
                </a:lnTo>
                <a:lnTo>
                  <a:pt x="8" y="58"/>
                </a:lnTo>
                <a:lnTo>
                  <a:pt x="0" y="58"/>
                </a:lnTo>
                <a:lnTo>
                  <a:pt x="0" y="2"/>
                </a:lnTo>
                <a:lnTo>
                  <a:pt x="6" y="2"/>
                </a:lnTo>
                <a:lnTo>
                  <a:pt x="6" y="8"/>
                </a:lnTo>
                <a:lnTo>
                  <a:pt x="6" y="8"/>
                </a:lnTo>
                <a:lnTo>
                  <a:pt x="12" y="2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28" y="2"/>
                </a:lnTo>
                <a:lnTo>
                  <a:pt x="28" y="2"/>
                </a:lnTo>
                <a:lnTo>
                  <a:pt x="34" y="6"/>
                </a:lnTo>
                <a:lnTo>
                  <a:pt x="34" y="6"/>
                </a:lnTo>
                <a:lnTo>
                  <a:pt x="38" y="14"/>
                </a:lnTo>
                <a:lnTo>
                  <a:pt x="38" y="14"/>
                </a:lnTo>
                <a:lnTo>
                  <a:pt x="40" y="22"/>
                </a:lnTo>
                <a:lnTo>
                  <a:pt x="40" y="22"/>
                </a:lnTo>
                <a:lnTo>
                  <a:pt x="40" y="30"/>
                </a:lnTo>
                <a:lnTo>
                  <a:pt x="40" y="30"/>
                </a:lnTo>
                <a:lnTo>
                  <a:pt x="36" y="36"/>
                </a:lnTo>
                <a:lnTo>
                  <a:pt x="36" y="36"/>
                </a:lnTo>
                <a:lnTo>
                  <a:pt x="30" y="42"/>
                </a:lnTo>
                <a:lnTo>
                  <a:pt x="30" y="42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20" y="36"/>
                </a:moveTo>
                <a:lnTo>
                  <a:pt x="20" y="36"/>
                </a:lnTo>
                <a:lnTo>
                  <a:pt x="24" y="34"/>
                </a:lnTo>
                <a:lnTo>
                  <a:pt x="24" y="34"/>
                </a:lnTo>
                <a:lnTo>
                  <a:pt x="28" y="32"/>
                </a:lnTo>
                <a:lnTo>
                  <a:pt x="28" y="32"/>
                </a:lnTo>
                <a:lnTo>
                  <a:pt x="30" y="26"/>
                </a:lnTo>
                <a:lnTo>
                  <a:pt x="30" y="26"/>
                </a:lnTo>
                <a:lnTo>
                  <a:pt x="32" y="22"/>
                </a:lnTo>
                <a:lnTo>
                  <a:pt x="32" y="22"/>
                </a:lnTo>
                <a:lnTo>
                  <a:pt x="30" y="16"/>
                </a:lnTo>
                <a:lnTo>
                  <a:pt x="30" y="16"/>
                </a:lnTo>
                <a:lnTo>
                  <a:pt x="28" y="12"/>
                </a:lnTo>
                <a:lnTo>
                  <a:pt x="28" y="12"/>
                </a:lnTo>
                <a:lnTo>
                  <a:pt x="24" y="10"/>
                </a:lnTo>
                <a:lnTo>
                  <a:pt x="24" y="10"/>
                </a:lnTo>
                <a:lnTo>
                  <a:pt x="18" y="8"/>
                </a:lnTo>
                <a:lnTo>
                  <a:pt x="18" y="8"/>
                </a:lnTo>
                <a:lnTo>
                  <a:pt x="16" y="8"/>
                </a:lnTo>
                <a:lnTo>
                  <a:pt x="16" y="8"/>
                </a:lnTo>
                <a:lnTo>
                  <a:pt x="12" y="10"/>
                </a:lnTo>
                <a:lnTo>
                  <a:pt x="12" y="10"/>
                </a:lnTo>
                <a:lnTo>
                  <a:pt x="10" y="12"/>
                </a:lnTo>
                <a:lnTo>
                  <a:pt x="10" y="12"/>
                </a:lnTo>
                <a:lnTo>
                  <a:pt x="8" y="16"/>
                </a:lnTo>
                <a:lnTo>
                  <a:pt x="8" y="26"/>
                </a:lnTo>
                <a:lnTo>
                  <a:pt x="8" y="26"/>
                </a:lnTo>
                <a:lnTo>
                  <a:pt x="10" y="30"/>
                </a:lnTo>
                <a:lnTo>
                  <a:pt x="10" y="30"/>
                </a:lnTo>
                <a:lnTo>
                  <a:pt x="12" y="34"/>
                </a:lnTo>
                <a:lnTo>
                  <a:pt x="12" y="34"/>
                </a:lnTo>
                <a:lnTo>
                  <a:pt x="16" y="34"/>
                </a:lnTo>
                <a:lnTo>
                  <a:pt x="16" y="34"/>
                </a:lnTo>
                <a:lnTo>
                  <a:pt x="20" y="36"/>
                </a:lnTo>
                <a:lnTo>
                  <a:pt x="20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4" name="Freeform 113"/>
          <p:cNvSpPr/>
          <p:nvPr/>
        </p:nvSpPr>
        <p:spPr bwMode="auto">
          <a:xfrm>
            <a:off x="5060771" y="3588934"/>
            <a:ext cx="41275" cy="85725"/>
          </a:xfrm>
          <a:custGeom>
            <a:avLst/>
            <a:gdLst>
              <a:gd name="T0" fmla="*/ 26 w 26"/>
              <a:gd name="T1" fmla="*/ 52 h 54"/>
              <a:gd name="T2" fmla="*/ 26 w 26"/>
              <a:gd name="T3" fmla="*/ 52 h 54"/>
              <a:gd name="T4" fmla="*/ 22 w 26"/>
              <a:gd name="T5" fmla="*/ 54 h 54"/>
              <a:gd name="T6" fmla="*/ 22 w 26"/>
              <a:gd name="T7" fmla="*/ 54 h 54"/>
              <a:gd name="T8" fmla="*/ 16 w 26"/>
              <a:gd name="T9" fmla="*/ 54 h 54"/>
              <a:gd name="T10" fmla="*/ 16 w 26"/>
              <a:gd name="T11" fmla="*/ 54 h 54"/>
              <a:gd name="T12" fmla="*/ 12 w 26"/>
              <a:gd name="T13" fmla="*/ 54 h 54"/>
              <a:gd name="T14" fmla="*/ 12 w 26"/>
              <a:gd name="T15" fmla="*/ 54 h 54"/>
              <a:gd name="T16" fmla="*/ 8 w 26"/>
              <a:gd name="T17" fmla="*/ 52 h 54"/>
              <a:gd name="T18" fmla="*/ 8 w 26"/>
              <a:gd name="T19" fmla="*/ 52 h 54"/>
              <a:gd name="T20" fmla="*/ 6 w 26"/>
              <a:gd name="T21" fmla="*/ 50 h 54"/>
              <a:gd name="T22" fmla="*/ 6 w 26"/>
              <a:gd name="T23" fmla="*/ 50 h 54"/>
              <a:gd name="T24" fmla="*/ 6 w 26"/>
              <a:gd name="T25" fmla="*/ 46 h 54"/>
              <a:gd name="T26" fmla="*/ 6 w 26"/>
              <a:gd name="T27" fmla="*/ 20 h 54"/>
              <a:gd name="T28" fmla="*/ 0 w 26"/>
              <a:gd name="T29" fmla="*/ 20 h 54"/>
              <a:gd name="T30" fmla="*/ 0 w 26"/>
              <a:gd name="T31" fmla="*/ 14 h 54"/>
              <a:gd name="T32" fmla="*/ 6 w 26"/>
              <a:gd name="T33" fmla="*/ 14 h 54"/>
              <a:gd name="T34" fmla="*/ 6 w 26"/>
              <a:gd name="T35" fmla="*/ 0 h 54"/>
              <a:gd name="T36" fmla="*/ 14 w 26"/>
              <a:gd name="T37" fmla="*/ 0 h 54"/>
              <a:gd name="T38" fmla="*/ 14 w 26"/>
              <a:gd name="T39" fmla="*/ 14 h 54"/>
              <a:gd name="T40" fmla="*/ 24 w 26"/>
              <a:gd name="T41" fmla="*/ 14 h 54"/>
              <a:gd name="T42" fmla="*/ 24 w 26"/>
              <a:gd name="T43" fmla="*/ 20 h 54"/>
              <a:gd name="T44" fmla="*/ 14 w 26"/>
              <a:gd name="T45" fmla="*/ 20 h 54"/>
              <a:gd name="T46" fmla="*/ 14 w 26"/>
              <a:gd name="T47" fmla="*/ 42 h 54"/>
              <a:gd name="T48" fmla="*/ 14 w 26"/>
              <a:gd name="T49" fmla="*/ 42 h 54"/>
              <a:gd name="T50" fmla="*/ 16 w 26"/>
              <a:gd name="T51" fmla="*/ 46 h 54"/>
              <a:gd name="T52" fmla="*/ 16 w 26"/>
              <a:gd name="T53" fmla="*/ 46 h 54"/>
              <a:gd name="T54" fmla="*/ 18 w 26"/>
              <a:gd name="T55" fmla="*/ 46 h 54"/>
              <a:gd name="T56" fmla="*/ 18 w 26"/>
              <a:gd name="T57" fmla="*/ 46 h 54"/>
              <a:gd name="T58" fmla="*/ 22 w 26"/>
              <a:gd name="T59" fmla="*/ 46 h 54"/>
              <a:gd name="T60" fmla="*/ 22 w 26"/>
              <a:gd name="T61" fmla="*/ 46 h 54"/>
              <a:gd name="T62" fmla="*/ 24 w 26"/>
              <a:gd name="T63" fmla="*/ 46 h 54"/>
              <a:gd name="T64" fmla="*/ 26 w 26"/>
              <a:gd name="T65" fmla="*/ 52 h 54"/>
              <a:gd name="T66" fmla="*/ 26 w 26"/>
              <a:gd name="T67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54">
                <a:moveTo>
                  <a:pt x="26" y="52"/>
                </a:moveTo>
                <a:lnTo>
                  <a:pt x="26" y="52"/>
                </a:lnTo>
                <a:lnTo>
                  <a:pt x="22" y="54"/>
                </a:lnTo>
                <a:lnTo>
                  <a:pt x="22" y="54"/>
                </a:lnTo>
                <a:lnTo>
                  <a:pt x="16" y="54"/>
                </a:lnTo>
                <a:lnTo>
                  <a:pt x="16" y="54"/>
                </a:lnTo>
                <a:lnTo>
                  <a:pt x="12" y="54"/>
                </a:lnTo>
                <a:lnTo>
                  <a:pt x="12" y="54"/>
                </a:lnTo>
                <a:lnTo>
                  <a:pt x="8" y="52"/>
                </a:lnTo>
                <a:lnTo>
                  <a:pt x="8" y="52"/>
                </a:lnTo>
                <a:lnTo>
                  <a:pt x="6" y="50"/>
                </a:lnTo>
                <a:lnTo>
                  <a:pt x="6" y="50"/>
                </a:lnTo>
                <a:lnTo>
                  <a:pt x="6" y="46"/>
                </a:lnTo>
                <a:lnTo>
                  <a:pt x="6" y="20"/>
                </a:lnTo>
                <a:lnTo>
                  <a:pt x="0" y="20"/>
                </a:lnTo>
                <a:lnTo>
                  <a:pt x="0" y="14"/>
                </a:lnTo>
                <a:lnTo>
                  <a:pt x="6" y="14"/>
                </a:lnTo>
                <a:lnTo>
                  <a:pt x="6" y="0"/>
                </a:lnTo>
                <a:lnTo>
                  <a:pt x="14" y="0"/>
                </a:lnTo>
                <a:lnTo>
                  <a:pt x="14" y="14"/>
                </a:lnTo>
                <a:lnTo>
                  <a:pt x="24" y="14"/>
                </a:lnTo>
                <a:lnTo>
                  <a:pt x="24" y="20"/>
                </a:lnTo>
                <a:lnTo>
                  <a:pt x="14" y="20"/>
                </a:lnTo>
                <a:lnTo>
                  <a:pt x="14" y="42"/>
                </a:lnTo>
                <a:lnTo>
                  <a:pt x="14" y="42"/>
                </a:lnTo>
                <a:lnTo>
                  <a:pt x="16" y="46"/>
                </a:lnTo>
                <a:lnTo>
                  <a:pt x="16" y="46"/>
                </a:lnTo>
                <a:lnTo>
                  <a:pt x="18" y="46"/>
                </a:lnTo>
                <a:lnTo>
                  <a:pt x="18" y="46"/>
                </a:lnTo>
                <a:lnTo>
                  <a:pt x="22" y="46"/>
                </a:lnTo>
                <a:lnTo>
                  <a:pt x="22" y="46"/>
                </a:lnTo>
                <a:lnTo>
                  <a:pt x="24" y="46"/>
                </a:lnTo>
                <a:lnTo>
                  <a:pt x="26" y="52"/>
                </a:lnTo>
                <a:lnTo>
                  <a:pt x="26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5" name="Freeform 114"/>
          <p:cNvSpPr>
            <a:spLocks noEditPoints="1"/>
          </p:cNvSpPr>
          <p:nvPr/>
        </p:nvSpPr>
        <p:spPr bwMode="auto">
          <a:xfrm>
            <a:off x="5111571" y="3585759"/>
            <a:ext cx="12700" cy="88900"/>
          </a:xfrm>
          <a:custGeom>
            <a:avLst/>
            <a:gdLst>
              <a:gd name="T0" fmla="*/ 0 w 8"/>
              <a:gd name="T1" fmla="*/ 56 h 56"/>
              <a:gd name="T2" fmla="*/ 0 w 8"/>
              <a:gd name="T3" fmla="*/ 16 h 56"/>
              <a:gd name="T4" fmla="*/ 8 w 8"/>
              <a:gd name="T5" fmla="*/ 16 h 56"/>
              <a:gd name="T6" fmla="*/ 8 w 8"/>
              <a:gd name="T7" fmla="*/ 56 h 56"/>
              <a:gd name="T8" fmla="*/ 0 w 8"/>
              <a:gd name="T9" fmla="*/ 56 h 56"/>
              <a:gd name="T10" fmla="*/ 0 w 8"/>
              <a:gd name="T11" fmla="*/ 56 h 56"/>
              <a:gd name="T12" fmla="*/ 0 w 8"/>
              <a:gd name="T13" fmla="*/ 8 h 56"/>
              <a:gd name="T14" fmla="*/ 0 w 8"/>
              <a:gd name="T15" fmla="*/ 0 h 56"/>
              <a:gd name="T16" fmla="*/ 8 w 8"/>
              <a:gd name="T17" fmla="*/ 0 h 56"/>
              <a:gd name="T18" fmla="*/ 8 w 8"/>
              <a:gd name="T19" fmla="*/ 8 h 56"/>
              <a:gd name="T20" fmla="*/ 0 w 8"/>
              <a:gd name="T21" fmla="*/ 8 h 56"/>
              <a:gd name="T22" fmla="*/ 0 w 8"/>
              <a:gd name="T23" fmla="*/ 8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56">
                <a:moveTo>
                  <a:pt x="0" y="56"/>
                </a:moveTo>
                <a:lnTo>
                  <a:pt x="0" y="16"/>
                </a:lnTo>
                <a:lnTo>
                  <a:pt x="8" y="16"/>
                </a:lnTo>
                <a:lnTo>
                  <a:pt x="8" y="56"/>
                </a:lnTo>
                <a:lnTo>
                  <a:pt x="0" y="56"/>
                </a:lnTo>
                <a:lnTo>
                  <a:pt x="0" y="56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8" y="0"/>
                </a:lnTo>
                <a:lnTo>
                  <a:pt x="8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6" name="Freeform 115"/>
          <p:cNvSpPr>
            <a:spLocks noEditPoints="1"/>
          </p:cNvSpPr>
          <p:nvPr/>
        </p:nvSpPr>
        <p:spPr bwMode="auto">
          <a:xfrm>
            <a:off x="5136971" y="3607984"/>
            <a:ext cx="66675" cy="66675"/>
          </a:xfrm>
          <a:custGeom>
            <a:avLst/>
            <a:gdLst>
              <a:gd name="T0" fmla="*/ 22 w 42"/>
              <a:gd name="T1" fmla="*/ 42 h 42"/>
              <a:gd name="T2" fmla="*/ 12 w 42"/>
              <a:gd name="T3" fmla="*/ 42 h 42"/>
              <a:gd name="T4" fmla="*/ 6 w 42"/>
              <a:gd name="T5" fmla="*/ 36 h 42"/>
              <a:gd name="T6" fmla="*/ 2 w 42"/>
              <a:gd name="T7" fmla="*/ 30 h 42"/>
              <a:gd name="T8" fmla="*/ 0 w 42"/>
              <a:gd name="T9" fmla="*/ 22 h 42"/>
              <a:gd name="T10" fmla="*/ 2 w 42"/>
              <a:gd name="T11" fmla="*/ 14 h 42"/>
              <a:gd name="T12" fmla="*/ 6 w 42"/>
              <a:gd name="T13" fmla="*/ 6 h 42"/>
              <a:gd name="T14" fmla="*/ 12 w 42"/>
              <a:gd name="T15" fmla="*/ 2 h 42"/>
              <a:gd name="T16" fmla="*/ 22 w 42"/>
              <a:gd name="T17" fmla="*/ 0 h 42"/>
              <a:gd name="T18" fmla="*/ 30 w 42"/>
              <a:gd name="T19" fmla="*/ 2 h 42"/>
              <a:gd name="T20" fmla="*/ 36 w 42"/>
              <a:gd name="T21" fmla="*/ 6 h 42"/>
              <a:gd name="T22" fmla="*/ 40 w 42"/>
              <a:gd name="T23" fmla="*/ 14 h 42"/>
              <a:gd name="T24" fmla="*/ 42 w 42"/>
              <a:gd name="T25" fmla="*/ 22 h 42"/>
              <a:gd name="T26" fmla="*/ 40 w 42"/>
              <a:gd name="T27" fmla="*/ 30 h 42"/>
              <a:gd name="T28" fmla="*/ 36 w 42"/>
              <a:gd name="T29" fmla="*/ 36 h 42"/>
              <a:gd name="T30" fmla="*/ 30 w 42"/>
              <a:gd name="T31" fmla="*/ 42 h 42"/>
              <a:gd name="T32" fmla="*/ 22 w 42"/>
              <a:gd name="T33" fmla="*/ 42 h 42"/>
              <a:gd name="T34" fmla="*/ 10 w 42"/>
              <a:gd name="T35" fmla="*/ 22 h 42"/>
              <a:gd name="T36" fmla="*/ 10 w 42"/>
              <a:gd name="T37" fmla="*/ 28 h 42"/>
              <a:gd name="T38" fmla="*/ 12 w 42"/>
              <a:gd name="T39" fmla="*/ 32 h 42"/>
              <a:gd name="T40" fmla="*/ 16 w 42"/>
              <a:gd name="T41" fmla="*/ 34 h 42"/>
              <a:gd name="T42" fmla="*/ 22 w 42"/>
              <a:gd name="T43" fmla="*/ 36 h 42"/>
              <a:gd name="T44" fmla="*/ 26 w 42"/>
              <a:gd name="T45" fmla="*/ 34 h 42"/>
              <a:gd name="T46" fmla="*/ 30 w 42"/>
              <a:gd name="T47" fmla="*/ 32 h 42"/>
              <a:gd name="T48" fmla="*/ 32 w 42"/>
              <a:gd name="T49" fmla="*/ 28 h 42"/>
              <a:gd name="T50" fmla="*/ 34 w 42"/>
              <a:gd name="T51" fmla="*/ 22 h 42"/>
              <a:gd name="T52" fmla="*/ 32 w 42"/>
              <a:gd name="T53" fmla="*/ 16 h 42"/>
              <a:gd name="T54" fmla="*/ 30 w 42"/>
              <a:gd name="T55" fmla="*/ 12 h 42"/>
              <a:gd name="T56" fmla="*/ 26 w 42"/>
              <a:gd name="T57" fmla="*/ 10 h 42"/>
              <a:gd name="T58" fmla="*/ 22 w 42"/>
              <a:gd name="T59" fmla="*/ 8 h 42"/>
              <a:gd name="T60" fmla="*/ 16 w 42"/>
              <a:gd name="T61" fmla="*/ 10 h 42"/>
              <a:gd name="T62" fmla="*/ 12 w 42"/>
              <a:gd name="T63" fmla="*/ 12 h 42"/>
              <a:gd name="T64" fmla="*/ 10 w 42"/>
              <a:gd name="T65" fmla="*/ 16 h 42"/>
              <a:gd name="T66" fmla="*/ 10 w 42"/>
              <a:gd name="T67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2" h="42">
                <a:moveTo>
                  <a:pt x="22" y="42"/>
                </a:moveTo>
                <a:lnTo>
                  <a:pt x="22" y="42"/>
                </a:lnTo>
                <a:lnTo>
                  <a:pt x="12" y="42"/>
                </a:lnTo>
                <a:lnTo>
                  <a:pt x="12" y="42"/>
                </a:lnTo>
                <a:lnTo>
                  <a:pt x="6" y="36"/>
                </a:lnTo>
                <a:lnTo>
                  <a:pt x="6" y="36"/>
                </a:lnTo>
                <a:lnTo>
                  <a:pt x="2" y="30"/>
                </a:lnTo>
                <a:lnTo>
                  <a:pt x="2" y="30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2" y="14"/>
                </a:lnTo>
                <a:lnTo>
                  <a:pt x="6" y="6"/>
                </a:lnTo>
                <a:lnTo>
                  <a:pt x="6" y="6"/>
                </a:lnTo>
                <a:lnTo>
                  <a:pt x="12" y="2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30" y="2"/>
                </a:lnTo>
                <a:lnTo>
                  <a:pt x="30" y="2"/>
                </a:lnTo>
                <a:lnTo>
                  <a:pt x="36" y="6"/>
                </a:lnTo>
                <a:lnTo>
                  <a:pt x="36" y="6"/>
                </a:lnTo>
                <a:lnTo>
                  <a:pt x="40" y="14"/>
                </a:lnTo>
                <a:lnTo>
                  <a:pt x="40" y="14"/>
                </a:lnTo>
                <a:lnTo>
                  <a:pt x="42" y="22"/>
                </a:lnTo>
                <a:lnTo>
                  <a:pt x="42" y="22"/>
                </a:lnTo>
                <a:lnTo>
                  <a:pt x="40" y="30"/>
                </a:lnTo>
                <a:lnTo>
                  <a:pt x="40" y="30"/>
                </a:lnTo>
                <a:lnTo>
                  <a:pt x="36" y="36"/>
                </a:lnTo>
                <a:lnTo>
                  <a:pt x="36" y="36"/>
                </a:lnTo>
                <a:lnTo>
                  <a:pt x="30" y="42"/>
                </a:lnTo>
                <a:lnTo>
                  <a:pt x="30" y="42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10" y="22"/>
                </a:moveTo>
                <a:lnTo>
                  <a:pt x="10" y="22"/>
                </a:lnTo>
                <a:lnTo>
                  <a:pt x="10" y="28"/>
                </a:lnTo>
                <a:lnTo>
                  <a:pt x="10" y="28"/>
                </a:lnTo>
                <a:lnTo>
                  <a:pt x="12" y="32"/>
                </a:lnTo>
                <a:lnTo>
                  <a:pt x="12" y="32"/>
                </a:lnTo>
                <a:lnTo>
                  <a:pt x="16" y="34"/>
                </a:lnTo>
                <a:lnTo>
                  <a:pt x="16" y="34"/>
                </a:lnTo>
                <a:lnTo>
                  <a:pt x="22" y="36"/>
                </a:lnTo>
                <a:lnTo>
                  <a:pt x="22" y="36"/>
                </a:lnTo>
                <a:lnTo>
                  <a:pt x="26" y="34"/>
                </a:lnTo>
                <a:lnTo>
                  <a:pt x="26" y="34"/>
                </a:lnTo>
                <a:lnTo>
                  <a:pt x="30" y="32"/>
                </a:lnTo>
                <a:lnTo>
                  <a:pt x="30" y="32"/>
                </a:lnTo>
                <a:lnTo>
                  <a:pt x="32" y="28"/>
                </a:lnTo>
                <a:lnTo>
                  <a:pt x="32" y="28"/>
                </a:lnTo>
                <a:lnTo>
                  <a:pt x="34" y="22"/>
                </a:lnTo>
                <a:lnTo>
                  <a:pt x="34" y="22"/>
                </a:lnTo>
                <a:lnTo>
                  <a:pt x="32" y="16"/>
                </a:lnTo>
                <a:lnTo>
                  <a:pt x="32" y="16"/>
                </a:lnTo>
                <a:lnTo>
                  <a:pt x="30" y="12"/>
                </a:lnTo>
                <a:lnTo>
                  <a:pt x="30" y="12"/>
                </a:lnTo>
                <a:lnTo>
                  <a:pt x="26" y="10"/>
                </a:lnTo>
                <a:lnTo>
                  <a:pt x="26" y="10"/>
                </a:lnTo>
                <a:lnTo>
                  <a:pt x="22" y="8"/>
                </a:lnTo>
                <a:lnTo>
                  <a:pt x="22" y="8"/>
                </a:lnTo>
                <a:lnTo>
                  <a:pt x="16" y="10"/>
                </a:lnTo>
                <a:lnTo>
                  <a:pt x="16" y="10"/>
                </a:lnTo>
                <a:lnTo>
                  <a:pt x="12" y="12"/>
                </a:lnTo>
                <a:lnTo>
                  <a:pt x="12" y="12"/>
                </a:lnTo>
                <a:lnTo>
                  <a:pt x="10" y="16"/>
                </a:lnTo>
                <a:lnTo>
                  <a:pt x="10" y="16"/>
                </a:lnTo>
                <a:lnTo>
                  <a:pt x="10" y="22"/>
                </a:lnTo>
                <a:lnTo>
                  <a:pt x="10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7" name="Freeform 116"/>
          <p:cNvSpPr/>
          <p:nvPr/>
        </p:nvSpPr>
        <p:spPr bwMode="auto">
          <a:xfrm>
            <a:off x="5216346" y="3607984"/>
            <a:ext cx="57150" cy="66675"/>
          </a:xfrm>
          <a:custGeom>
            <a:avLst/>
            <a:gdLst>
              <a:gd name="T0" fmla="*/ 36 w 36"/>
              <a:gd name="T1" fmla="*/ 42 h 42"/>
              <a:gd name="T2" fmla="*/ 28 w 36"/>
              <a:gd name="T3" fmla="*/ 42 h 42"/>
              <a:gd name="T4" fmla="*/ 28 w 36"/>
              <a:gd name="T5" fmla="*/ 20 h 42"/>
              <a:gd name="T6" fmla="*/ 28 w 36"/>
              <a:gd name="T7" fmla="*/ 20 h 42"/>
              <a:gd name="T8" fmla="*/ 28 w 36"/>
              <a:gd name="T9" fmla="*/ 14 h 42"/>
              <a:gd name="T10" fmla="*/ 26 w 36"/>
              <a:gd name="T11" fmla="*/ 10 h 42"/>
              <a:gd name="T12" fmla="*/ 26 w 36"/>
              <a:gd name="T13" fmla="*/ 10 h 42"/>
              <a:gd name="T14" fmla="*/ 24 w 36"/>
              <a:gd name="T15" fmla="*/ 8 h 42"/>
              <a:gd name="T16" fmla="*/ 20 w 36"/>
              <a:gd name="T17" fmla="*/ 8 h 42"/>
              <a:gd name="T18" fmla="*/ 20 w 36"/>
              <a:gd name="T19" fmla="*/ 8 h 42"/>
              <a:gd name="T20" fmla="*/ 18 w 36"/>
              <a:gd name="T21" fmla="*/ 10 h 42"/>
              <a:gd name="T22" fmla="*/ 18 w 36"/>
              <a:gd name="T23" fmla="*/ 10 h 42"/>
              <a:gd name="T24" fmla="*/ 14 w 36"/>
              <a:gd name="T25" fmla="*/ 12 h 42"/>
              <a:gd name="T26" fmla="*/ 14 w 36"/>
              <a:gd name="T27" fmla="*/ 12 h 42"/>
              <a:gd name="T28" fmla="*/ 10 w 36"/>
              <a:gd name="T29" fmla="*/ 14 h 42"/>
              <a:gd name="T30" fmla="*/ 10 w 36"/>
              <a:gd name="T31" fmla="*/ 14 h 42"/>
              <a:gd name="T32" fmla="*/ 8 w 36"/>
              <a:gd name="T33" fmla="*/ 18 h 42"/>
              <a:gd name="T34" fmla="*/ 8 w 36"/>
              <a:gd name="T35" fmla="*/ 42 h 42"/>
              <a:gd name="T36" fmla="*/ 0 w 36"/>
              <a:gd name="T37" fmla="*/ 42 h 42"/>
              <a:gd name="T38" fmla="*/ 0 w 36"/>
              <a:gd name="T39" fmla="*/ 2 h 42"/>
              <a:gd name="T40" fmla="*/ 8 w 36"/>
              <a:gd name="T41" fmla="*/ 2 h 42"/>
              <a:gd name="T42" fmla="*/ 8 w 36"/>
              <a:gd name="T43" fmla="*/ 10 h 42"/>
              <a:gd name="T44" fmla="*/ 8 w 36"/>
              <a:gd name="T45" fmla="*/ 10 h 42"/>
              <a:gd name="T46" fmla="*/ 10 w 36"/>
              <a:gd name="T47" fmla="*/ 6 h 42"/>
              <a:gd name="T48" fmla="*/ 14 w 36"/>
              <a:gd name="T49" fmla="*/ 4 h 42"/>
              <a:gd name="T50" fmla="*/ 14 w 36"/>
              <a:gd name="T51" fmla="*/ 4 h 42"/>
              <a:gd name="T52" fmla="*/ 20 w 36"/>
              <a:gd name="T53" fmla="*/ 2 h 42"/>
              <a:gd name="T54" fmla="*/ 24 w 36"/>
              <a:gd name="T55" fmla="*/ 0 h 42"/>
              <a:gd name="T56" fmla="*/ 24 w 36"/>
              <a:gd name="T57" fmla="*/ 0 h 42"/>
              <a:gd name="T58" fmla="*/ 30 w 36"/>
              <a:gd name="T59" fmla="*/ 2 h 42"/>
              <a:gd name="T60" fmla="*/ 30 w 36"/>
              <a:gd name="T61" fmla="*/ 2 h 42"/>
              <a:gd name="T62" fmla="*/ 34 w 36"/>
              <a:gd name="T63" fmla="*/ 6 h 42"/>
              <a:gd name="T64" fmla="*/ 34 w 36"/>
              <a:gd name="T65" fmla="*/ 6 h 42"/>
              <a:gd name="T66" fmla="*/ 36 w 36"/>
              <a:gd name="T67" fmla="*/ 10 h 42"/>
              <a:gd name="T68" fmla="*/ 36 w 36"/>
              <a:gd name="T69" fmla="*/ 10 h 42"/>
              <a:gd name="T70" fmla="*/ 36 w 36"/>
              <a:gd name="T71" fmla="*/ 18 h 42"/>
              <a:gd name="T72" fmla="*/ 36 w 36"/>
              <a:gd name="T73" fmla="*/ 42 h 42"/>
              <a:gd name="T74" fmla="*/ 36 w 36"/>
              <a:gd name="T75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" h="42">
                <a:moveTo>
                  <a:pt x="36" y="42"/>
                </a:moveTo>
                <a:lnTo>
                  <a:pt x="28" y="42"/>
                </a:lnTo>
                <a:lnTo>
                  <a:pt x="28" y="20"/>
                </a:lnTo>
                <a:lnTo>
                  <a:pt x="28" y="20"/>
                </a:lnTo>
                <a:lnTo>
                  <a:pt x="28" y="14"/>
                </a:lnTo>
                <a:lnTo>
                  <a:pt x="26" y="10"/>
                </a:lnTo>
                <a:lnTo>
                  <a:pt x="26" y="10"/>
                </a:lnTo>
                <a:lnTo>
                  <a:pt x="24" y="8"/>
                </a:lnTo>
                <a:lnTo>
                  <a:pt x="20" y="8"/>
                </a:lnTo>
                <a:lnTo>
                  <a:pt x="20" y="8"/>
                </a:lnTo>
                <a:lnTo>
                  <a:pt x="18" y="10"/>
                </a:lnTo>
                <a:lnTo>
                  <a:pt x="18" y="10"/>
                </a:lnTo>
                <a:lnTo>
                  <a:pt x="14" y="12"/>
                </a:lnTo>
                <a:lnTo>
                  <a:pt x="14" y="12"/>
                </a:lnTo>
                <a:lnTo>
                  <a:pt x="10" y="14"/>
                </a:lnTo>
                <a:lnTo>
                  <a:pt x="10" y="14"/>
                </a:lnTo>
                <a:lnTo>
                  <a:pt x="8" y="18"/>
                </a:lnTo>
                <a:lnTo>
                  <a:pt x="8" y="42"/>
                </a:lnTo>
                <a:lnTo>
                  <a:pt x="0" y="42"/>
                </a:lnTo>
                <a:lnTo>
                  <a:pt x="0" y="2"/>
                </a:lnTo>
                <a:lnTo>
                  <a:pt x="8" y="2"/>
                </a:lnTo>
                <a:lnTo>
                  <a:pt x="8" y="10"/>
                </a:lnTo>
                <a:lnTo>
                  <a:pt x="8" y="10"/>
                </a:lnTo>
                <a:lnTo>
                  <a:pt x="10" y="6"/>
                </a:lnTo>
                <a:lnTo>
                  <a:pt x="14" y="4"/>
                </a:lnTo>
                <a:lnTo>
                  <a:pt x="14" y="4"/>
                </a:lnTo>
                <a:lnTo>
                  <a:pt x="20" y="2"/>
                </a:lnTo>
                <a:lnTo>
                  <a:pt x="24" y="0"/>
                </a:lnTo>
                <a:lnTo>
                  <a:pt x="24" y="0"/>
                </a:lnTo>
                <a:lnTo>
                  <a:pt x="30" y="2"/>
                </a:lnTo>
                <a:lnTo>
                  <a:pt x="30" y="2"/>
                </a:lnTo>
                <a:lnTo>
                  <a:pt x="34" y="6"/>
                </a:lnTo>
                <a:lnTo>
                  <a:pt x="34" y="6"/>
                </a:lnTo>
                <a:lnTo>
                  <a:pt x="36" y="10"/>
                </a:lnTo>
                <a:lnTo>
                  <a:pt x="36" y="10"/>
                </a:lnTo>
                <a:lnTo>
                  <a:pt x="36" y="18"/>
                </a:lnTo>
                <a:lnTo>
                  <a:pt x="36" y="42"/>
                </a:lnTo>
                <a:lnTo>
                  <a:pt x="36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8" name="Freeform 117"/>
          <p:cNvSpPr>
            <a:spLocks noEditPoints="1"/>
          </p:cNvSpPr>
          <p:nvPr/>
        </p:nvSpPr>
        <p:spPr bwMode="auto">
          <a:xfrm>
            <a:off x="5330646" y="3506384"/>
            <a:ext cx="149225" cy="168275"/>
          </a:xfrm>
          <a:custGeom>
            <a:avLst/>
            <a:gdLst>
              <a:gd name="T0" fmla="*/ 0 w 94"/>
              <a:gd name="T1" fmla="*/ 106 h 106"/>
              <a:gd name="T2" fmla="*/ 0 w 94"/>
              <a:gd name="T3" fmla="*/ 0 h 106"/>
              <a:gd name="T4" fmla="*/ 40 w 94"/>
              <a:gd name="T5" fmla="*/ 0 h 106"/>
              <a:gd name="T6" fmla="*/ 40 w 94"/>
              <a:gd name="T7" fmla="*/ 0 h 106"/>
              <a:gd name="T8" fmla="*/ 52 w 94"/>
              <a:gd name="T9" fmla="*/ 2 h 106"/>
              <a:gd name="T10" fmla="*/ 64 w 94"/>
              <a:gd name="T11" fmla="*/ 4 h 106"/>
              <a:gd name="T12" fmla="*/ 64 w 94"/>
              <a:gd name="T13" fmla="*/ 4 h 106"/>
              <a:gd name="T14" fmla="*/ 72 w 94"/>
              <a:gd name="T15" fmla="*/ 10 h 106"/>
              <a:gd name="T16" fmla="*/ 80 w 94"/>
              <a:gd name="T17" fmla="*/ 16 h 106"/>
              <a:gd name="T18" fmla="*/ 80 w 94"/>
              <a:gd name="T19" fmla="*/ 16 h 106"/>
              <a:gd name="T20" fmla="*/ 86 w 94"/>
              <a:gd name="T21" fmla="*/ 24 h 106"/>
              <a:gd name="T22" fmla="*/ 90 w 94"/>
              <a:gd name="T23" fmla="*/ 32 h 106"/>
              <a:gd name="T24" fmla="*/ 90 w 94"/>
              <a:gd name="T25" fmla="*/ 32 h 106"/>
              <a:gd name="T26" fmla="*/ 94 w 94"/>
              <a:gd name="T27" fmla="*/ 42 h 106"/>
              <a:gd name="T28" fmla="*/ 94 w 94"/>
              <a:gd name="T29" fmla="*/ 54 h 106"/>
              <a:gd name="T30" fmla="*/ 94 w 94"/>
              <a:gd name="T31" fmla="*/ 54 h 106"/>
              <a:gd name="T32" fmla="*/ 92 w 94"/>
              <a:gd name="T33" fmla="*/ 64 h 106"/>
              <a:gd name="T34" fmla="*/ 90 w 94"/>
              <a:gd name="T35" fmla="*/ 76 h 106"/>
              <a:gd name="T36" fmla="*/ 90 w 94"/>
              <a:gd name="T37" fmla="*/ 76 h 106"/>
              <a:gd name="T38" fmla="*/ 86 w 94"/>
              <a:gd name="T39" fmla="*/ 84 h 106"/>
              <a:gd name="T40" fmla="*/ 80 w 94"/>
              <a:gd name="T41" fmla="*/ 92 h 106"/>
              <a:gd name="T42" fmla="*/ 80 w 94"/>
              <a:gd name="T43" fmla="*/ 92 h 106"/>
              <a:gd name="T44" fmla="*/ 72 w 94"/>
              <a:gd name="T45" fmla="*/ 98 h 106"/>
              <a:gd name="T46" fmla="*/ 62 w 94"/>
              <a:gd name="T47" fmla="*/ 102 h 106"/>
              <a:gd name="T48" fmla="*/ 62 w 94"/>
              <a:gd name="T49" fmla="*/ 102 h 106"/>
              <a:gd name="T50" fmla="*/ 52 w 94"/>
              <a:gd name="T51" fmla="*/ 106 h 106"/>
              <a:gd name="T52" fmla="*/ 40 w 94"/>
              <a:gd name="T53" fmla="*/ 106 h 106"/>
              <a:gd name="T54" fmla="*/ 0 w 94"/>
              <a:gd name="T55" fmla="*/ 106 h 106"/>
              <a:gd name="T56" fmla="*/ 0 w 94"/>
              <a:gd name="T57" fmla="*/ 106 h 106"/>
              <a:gd name="T58" fmla="*/ 64 w 94"/>
              <a:gd name="T59" fmla="*/ 54 h 106"/>
              <a:gd name="T60" fmla="*/ 64 w 94"/>
              <a:gd name="T61" fmla="*/ 54 h 106"/>
              <a:gd name="T62" fmla="*/ 62 w 94"/>
              <a:gd name="T63" fmla="*/ 42 h 106"/>
              <a:gd name="T64" fmla="*/ 62 w 94"/>
              <a:gd name="T65" fmla="*/ 42 h 106"/>
              <a:gd name="T66" fmla="*/ 58 w 94"/>
              <a:gd name="T67" fmla="*/ 34 h 106"/>
              <a:gd name="T68" fmla="*/ 58 w 94"/>
              <a:gd name="T69" fmla="*/ 34 h 106"/>
              <a:gd name="T70" fmla="*/ 50 w 94"/>
              <a:gd name="T71" fmla="*/ 28 h 106"/>
              <a:gd name="T72" fmla="*/ 50 w 94"/>
              <a:gd name="T73" fmla="*/ 28 h 106"/>
              <a:gd name="T74" fmla="*/ 40 w 94"/>
              <a:gd name="T75" fmla="*/ 26 h 106"/>
              <a:gd name="T76" fmla="*/ 30 w 94"/>
              <a:gd name="T77" fmla="*/ 26 h 106"/>
              <a:gd name="T78" fmla="*/ 30 w 94"/>
              <a:gd name="T79" fmla="*/ 80 h 106"/>
              <a:gd name="T80" fmla="*/ 40 w 94"/>
              <a:gd name="T81" fmla="*/ 80 h 106"/>
              <a:gd name="T82" fmla="*/ 40 w 94"/>
              <a:gd name="T83" fmla="*/ 80 h 106"/>
              <a:gd name="T84" fmla="*/ 50 w 94"/>
              <a:gd name="T85" fmla="*/ 78 h 106"/>
              <a:gd name="T86" fmla="*/ 50 w 94"/>
              <a:gd name="T87" fmla="*/ 78 h 106"/>
              <a:gd name="T88" fmla="*/ 58 w 94"/>
              <a:gd name="T89" fmla="*/ 72 h 106"/>
              <a:gd name="T90" fmla="*/ 58 w 94"/>
              <a:gd name="T91" fmla="*/ 72 h 106"/>
              <a:gd name="T92" fmla="*/ 62 w 94"/>
              <a:gd name="T93" fmla="*/ 64 h 106"/>
              <a:gd name="T94" fmla="*/ 62 w 94"/>
              <a:gd name="T95" fmla="*/ 64 h 106"/>
              <a:gd name="T96" fmla="*/ 64 w 94"/>
              <a:gd name="T97" fmla="*/ 54 h 106"/>
              <a:gd name="T98" fmla="*/ 64 w 94"/>
              <a:gd name="T99" fmla="*/ 5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4" h="106">
                <a:moveTo>
                  <a:pt x="0" y="106"/>
                </a:moveTo>
                <a:lnTo>
                  <a:pt x="0" y="0"/>
                </a:lnTo>
                <a:lnTo>
                  <a:pt x="40" y="0"/>
                </a:lnTo>
                <a:lnTo>
                  <a:pt x="40" y="0"/>
                </a:lnTo>
                <a:lnTo>
                  <a:pt x="52" y="2"/>
                </a:lnTo>
                <a:lnTo>
                  <a:pt x="64" y="4"/>
                </a:lnTo>
                <a:lnTo>
                  <a:pt x="64" y="4"/>
                </a:lnTo>
                <a:lnTo>
                  <a:pt x="72" y="10"/>
                </a:lnTo>
                <a:lnTo>
                  <a:pt x="80" y="16"/>
                </a:lnTo>
                <a:lnTo>
                  <a:pt x="80" y="16"/>
                </a:lnTo>
                <a:lnTo>
                  <a:pt x="86" y="24"/>
                </a:lnTo>
                <a:lnTo>
                  <a:pt x="90" y="32"/>
                </a:lnTo>
                <a:lnTo>
                  <a:pt x="90" y="32"/>
                </a:lnTo>
                <a:lnTo>
                  <a:pt x="94" y="42"/>
                </a:lnTo>
                <a:lnTo>
                  <a:pt x="94" y="54"/>
                </a:lnTo>
                <a:lnTo>
                  <a:pt x="94" y="54"/>
                </a:lnTo>
                <a:lnTo>
                  <a:pt x="92" y="64"/>
                </a:lnTo>
                <a:lnTo>
                  <a:pt x="90" y="76"/>
                </a:lnTo>
                <a:lnTo>
                  <a:pt x="90" y="76"/>
                </a:lnTo>
                <a:lnTo>
                  <a:pt x="86" y="84"/>
                </a:lnTo>
                <a:lnTo>
                  <a:pt x="80" y="92"/>
                </a:lnTo>
                <a:lnTo>
                  <a:pt x="80" y="92"/>
                </a:lnTo>
                <a:lnTo>
                  <a:pt x="72" y="98"/>
                </a:lnTo>
                <a:lnTo>
                  <a:pt x="62" y="102"/>
                </a:lnTo>
                <a:lnTo>
                  <a:pt x="62" y="102"/>
                </a:lnTo>
                <a:lnTo>
                  <a:pt x="52" y="106"/>
                </a:lnTo>
                <a:lnTo>
                  <a:pt x="40" y="106"/>
                </a:lnTo>
                <a:lnTo>
                  <a:pt x="0" y="106"/>
                </a:lnTo>
                <a:lnTo>
                  <a:pt x="0" y="106"/>
                </a:lnTo>
                <a:close/>
                <a:moveTo>
                  <a:pt x="64" y="54"/>
                </a:moveTo>
                <a:lnTo>
                  <a:pt x="64" y="54"/>
                </a:lnTo>
                <a:lnTo>
                  <a:pt x="62" y="42"/>
                </a:lnTo>
                <a:lnTo>
                  <a:pt x="62" y="42"/>
                </a:lnTo>
                <a:lnTo>
                  <a:pt x="58" y="34"/>
                </a:lnTo>
                <a:lnTo>
                  <a:pt x="58" y="34"/>
                </a:lnTo>
                <a:lnTo>
                  <a:pt x="50" y="28"/>
                </a:lnTo>
                <a:lnTo>
                  <a:pt x="50" y="28"/>
                </a:lnTo>
                <a:lnTo>
                  <a:pt x="40" y="26"/>
                </a:lnTo>
                <a:lnTo>
                  <a:pt x="30" y="26"/>
                </a:lnTo>
                <a:lnTo>
                  <a:pt x="30" y="80"/>
                </a:lnTo>
                <a:lnTo>
                  <a:pt x="40" y="80"/>
                </a:lnTo>
                <a:lnTo>
                  <a:pt x="40" y="80"/>
                </a:lnTo>
                <a:lnTo>
                  <a:pt x="50" y="78"/>
                </a:lnTo>
                <a:lnTo>
                  <a:pt x="50" y="78"/>
                </a:lnTo>
                <a:lnTo>
                  <a:pt x="58" y="72"/>
                </a:lnTo>
                <a:lnTo>
                  <a:pt x="58" y="72"/>
                </a:lnTo>
                <a:lnTo>
                  <a:pt x="62" y="64"/>
                </a:lnTo>
                <a:lnTo>
                  <a:pt x="62" y="64"/>
                </a:lnTo>
                <a:lnTo>
                  <a:pt x="64" y="54"/>
                </a:lnTo>
                <a:lnTo>
                  <a:pt x="64" y="5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9" name="Freeform 118"/>
          <p:cNvSpPr>
            <a:spLocks noEditPoints="1"/>
          </p:cNvSpPr>
          <p:nvPr/>
        </p:nvSpPr>
        <p:spPr bwMode="auto">
          <a:xfrm>
            <a:off x="5009971" y="3776259"/>
            <a:ext cx="41275" cy="57150"/>
          </a:xfrm>
          <a:custGeom>
            <a:avLst/>
            <a:gdLst>
              <a:gd name="T0" fmla="*/ 0 w 26"/>
              <a:gd name="T1" fmla="*/ 36 h 36"/>
              <a:gd name="T2" fmla="*/ 0 w 26"/>
              <a:gd name="T3" fmla="*/ 0 h 36"/>
              <a:gd name="T4" fmla="*/ 16 w 26"/>
              <a:gd name="T5" fmla="*/ 0 h 36"/>
              <a:gd name="T6" fmla="*/ 16 w 26"/>
              <a:gd name="T7" fmla="*/ 0 h 36"/>
              <a:gd name="T8" fmla="*/ 20 w 26"/>
              <a:gd name="T9" fmla="*/ 0 h 36"/>
              <a:gd name="T10" fmla="*/ 20 w 26"/>
              <a:gd name="T11" fmla="*/ 0 h 36"/>
              <a:gd name="T12" fmla="*/ 24 w 26"/>
              <a:gd name="T13" fmla="*/ 4 h 36"/>
              <a:gd name="T14" fmla="*/ 24 w 26"/>
              <a:gd name="T15" fmla="*/ 4 h 36"/>
              <a:gd name="T16" fmla="*/ 26 w 26"/>
              <a:gd name="T17" fmla="*/ 6 h 36"/>
              <a:gd name="T18" fmla="*/ 26 w 26"/>
              <a:gd name="T19" fmla="*/ 6 h 36"/>
              <a:gd name="T20" fmla="*/ 26 w 26"/>
              <a:gd name="T21" fmla="*/ 10 h 36"/>
              <a:gd name="T22" fmla="*/ 26 w 26"/>
              <a:gd name="T23" fmla="*/ 10 h 36"/>
              <a:gd name="T24" fmla="*/ 26 w 26"/>
              <a:gd name="T25" fmla="*/ 16 h 36"/>
              <a:gd name="T26" fmla="*/ 26 w 26"/>
              <a:gd name="T27" fmla="*/ 16 h 36"/>
              <a:gd name="T28" fmla="*/ 24 w 26"/>
              <a:gd name="T29" fmla="*/ 18 h 36"/>
              <a:gd name="T30" fmla="*/ 24 w 26"/>
              <a:gd name="T31" fmla="*/ 18 h 36"/>
              <a:gd name="T32" fmla="*/ 20 w 26"/>
              <a:gd name="T33" fmla="*/ 22 h 36"/>
              <a:gd name="T34" fmla="*/ 20 w 26"/>
              <a:gd name="T35" fmla="*/ 22 h 36"/>
              <a:gd name="T36" fmla="*/ 16 w 26"/>
              <a:gd name="T37" fmla="*/ 22 h 36"/>
              <a:gd name="T38" fmla="*/ 4 w 26"/>
              <a:gd name="T39" fmla="*/ 22 h 36"/>
              <a:gd name="T40" fmla="*/ 4 w 26"/>
              <a:gd name="T41" fmla="*/ 36 h 36"/>
              <a:gd name="T42" fmla="*/ 0 w 26"/>
              <a:gd name="T43" fmla="*/ 36 h 36"/>
              <a:gd name="T44" fmla="*/ 0 w 26"/>
              <a:gd name="T45" fmla="*/ 36 h 36"/>
              <a:gd name="T46" fmla="*/ 4 w 26"/>
              <a:gd name="T47" fmla="*/ 20 h 36"/>
              <a:gd name="T48" fmla="*/ 16 w 26"/>
              <a:gd name="T49" fmla="*/ 20 h 36"/>
              <a:gd name="T50" fmla="*/ 16 w 26"/>
              <a:gd name="T51" fmla="*/ 20 h 36"/>
              <a:gd name="T52" fmla="*/ 18 w 26"/>
              <a:gd name="T53" fmla="*/ 18 h 36"/>
              <a:gd name="T54" fmla="*/ 18 w 26"/>
              <a:gd name="T55" fmla="*/ 18 h 36"/>
              <a:gd name="T56" fmla="*/ 20 w 26"/>
              <a:gd name="T57" fmla="*/ 16 h 36"/>
              <a:gd name="T58" fmla="*/ 20 w 26"/>
              <a:gd name="T59" fmla="*/ 16 h 36"/>
              <a:gd name="T60" fmla="*/ 22 w 26"/>
              <a:gd name="T61" fmla="*/ 14 h 36"/>
              <a:gd name="T62" fmla="*/ 22 w 26"/>
              <a:gd name="T63" fmla="*/ 14 h 36"/>
              <a:gd name="T64" fmla="*/ 22 w 26"/>
              <a:gd name="T65" fmla="*/ 10 h 36"/>
              <a:gd name="T66" fmla="*/ 22 w 26"/>
              <a:gd name="T67" fmla="*/ 10 h 36"/>
              <a:gd name="T68" fmla="*/ 22 w 26"/>
              <a:gd name="T69" fmla="*/ 8 h 36"/>
              <a:gd name="T70" fmla="*/ 22 w 26"/>
              <a:gd name="T71" fmla="*/ 8 h 36"/>
              <a:gd name="T72" fmla="*/ 20 w 26"/>
              <a:gd name="T73" fmla="*/ 6 h 36"/>
              <a:gd name="T74" fmla="*/ 20 w 26"/>
              <a:gd name="T75" fmla="*/ 6 h 36"/>
              <a:gd name="T76" fmla="*/ 18 w 26"/>
              <a:gd name="T77" fmla="*/ 4 h 36"/>
              <a:gd name="T78" fmla="*/ 18 w 26"/>
              <a:gd name="T79" fmla="*/ 4 h 36"/>
              <a:gd name="T80" fmla="*/ 16 w 26"/>
              <a:gd name="T81" fmla="*/ 2 h 36"/>
              <a:gd name="T82" fmla="*/ 4 w 26"/>
              <a:gd name="T83" fmla="*/ 2 h 36"/>
              <a:gd name="T84" fmla="*/ 4 w 26"/>
              <a:gd name="T85" fmla="*/ 20 h 36"/>
              <a:gd name="T86" fmla="*/ 4 w 26"/>
              <a:gd name="T87" fmla="*/ 2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" h="36">
                <a:moveTo>
                  <a:pt x="0" y="36"/>
                </a:moveTo>
                <a:lnTo>
                  <a:pt x="0" y="0"/>
                </a:lnTo>
                <a:lnTo>
                  <a:pt x="16" y="0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4" y="4"/>
                </a:lnTo>
                <a:lnTo>
                  <a:pt x="24" y="4"/>
                </a:lnTo>
                <a:lnTo>
                  <a:pt x="26" y="6"/>
                </a:lnTo>
                <a:lnTo>
                  <a:pt x="26" y="6"/>
                </a:lnTo>
                <a:lnTo>
                  <a:pt x="26" y="10"/>
                </a:lnTo>
                <a:lnTo>
                  <a:pt x="26" y="10"/>
                </a:lnTo>
                <a:lnTo>
                  <a:pt x="26" y="16"/>
                </a:lnTo>
                <a:lnTo>
                  <a:pt x="26" y="16"/>
                </a:lnTo>
                <a:lnTo>
                  <a:pt x="24" y="18"/>
                </a:lnTo>
                <a:lnTo>
                  <a:pt x="24" y="18"/>
                </a:lnTo>
                <a:lnTo>
                  <a:pt x="20" y="22"/>
                </a:lnTo>
                <a:lnTo>
                  <a:pt x="20" y="22"/>
                </a:lnTo>
                <a:lnTo>
                  <a:pt x="16" y="22"/>
                </a:lnTo>
                <a:lnTo>
                  <a:pt x="4" y="22"/>
                </a:lnTo>
                <a:lnTo>
                  <a:pt x="4" y="36"/>
                </a:lnTo>
                <a:lnTo>
                  <a:pt x="0" y="36"/>
                </a:lnTo>
                <a:lnTo>
                  <a:pt x="0" y="36"/>
                </a:lnTo>
                <a:close/>
                <a:moveTo>
                  <a:pt x="4" y="20"/>
                </a:moveTo>
                <a:lnTo>
                  <a:pt x="16" y="20"/>
                </a:lnTo>
                <a:lnTo>
                  <a:pt x="16" y="20"/>
                </a:lnTo>
                <a:lnTo>
                  <a:pt x="18" y="18"/>
                </a:lnTo>
                <a:lnTo>
                  <a:pt x="18" y="18"/>
                </a:lnTo>
                <a:lnTo>
                  <a:pt x="20" y="16"/>
                </a:lnTo>
                <a:lnTo>
                  <a:pt x="20" y="16"/>
                </a:lnTo>
                <a:lnTo>
                  <a:pt x="22" y="14"/>
                </a:lnTo>
                <a:lnTo>
                  <a:pt x="22" y="14"/>
                </a:lnTo>
                <a:lnTo>
                  <a:pt x="22" y="10"/>
                </a:lnTo>
                <a:lnTo>
                  <a:pt x="22" y="10"/>
                </a:lnTo>
                <a:lnTo>
                  <a:pt x="22" y="8"/>
                </a:lnTo>
                <a:lnTo>
                  <a:pt x="22" y="8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6" y="2"/>
                </a:lnTo>
                <a:lnTo>
                  <a:pt x="4" y="2"/>
                </a:lnTo>
                <a:lnTo>
                  <a:pt x="4" y="20"/>
                </a:lnTo>
                <a:lnTo>
                  <a:pt x="4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0" name="Freeform 119"/>
          <p:cNvSpPr>
            <a:spLocks noEditPoints="1"/>
          </p:cNvSpPr>
          <p:nvPr/>
        </p:nvSpPr>
        <p:spPr bwMode="auto">
          <a:xfrm>
            <a:off x="5057596" y="3788959"/>
            <a:ext cx="41275" cy="44450"/>
          </a:xfrm>
          <a:custGeom>
            <a:avLst/>
            <a:gdLst>
              <a:gd name="T0" fmla="*/ 12 w 26"/>
              <a:gd name="T1" fmla="*/ 28 h 28"/>
              <a:gd name="T2" fmla="*/ 6 w 26"/>
              <a:gd name="T3" fmla="*/ 26 h 28"/>
              <a:gd name="T4" fmla="*/ 2 w 26"/>
              <a:gd name="T5" fmla="*/ 24 h 28"/>
              <a:gd name="T6" fmla="*/ 0 w 26"/>
              <a:gd name="T7" fmla="*/ 20 h 28"/>
              <a:gd name="T8" fmla="*/ 0 w 26"/>
              <a:gd name="T9" fmla="*/ 14 h 28"/>
              <a:gd name="T10" fmla="*/ 0 w 26"/>
              <a:gd name="T11" fmla="*/ 10 h 28"/>
              <a:gd name="T12" fmla="*/ 2 w 26"/>
              <a:gd name="T13" fmla="*/ 4 h 28"/>
              <a:gd name="T14" fmla="*/ 6 w 26"/>
              <a:gd name="T15" fmla="*/ 2 h 28"/>
              <a:gd name="T16" fmla="*/ 12 w 26"/>
              <a:gd name="T17" fmla="*/ 0 h 28"/>
              <a:gd name="T18" fmla="*/ 18 w 26"/>
              <a:gd name="T19" fmla="*/ 2 h 28"/>
              <a:gd name="T20" fmla="*/ 22 w 26"/>
              <a:gd name="T21" fmla="*/ 4 h 28"/>
              <a:gd name="T22" fmla="*/ 24 w 26"/>
              <a:gd name="T23" fmla="*/ 10 h 28"/>
              <a:gd name="T24" fmla="*/ 26 w 26"/>
              <a:gd name="T25" fmla="*/ 14 h 28"/>
              <a:gd name="T26" fmla="*/ 26 w 26"/>
              <a:gd name="T27" fmla="*/ 14 h 28"/>
              <a:gd name="T28" fmla="*/ 2 w 26"/>
              <a:gd name="T29" fmla="*/ 16 h 28"/>
              <a:gd name="T30" fmla="*/ 4 w 26"/>
              <a:gd name="T31" fmla="*/ 20 h 28"/>
              <a:gd name="T32" fmla="*/ 6 w 26"/>
              <a:gd name="T33" fmla="*/ 22 h 28"/>
              <a:gd name="T34" fmla="*/ 8 w 26"/>
              <a:gd name="T35" fmla="*/ 24 h 28"/>
              <a:gd name="T36" fmla="*/ 12 w 26"/>
              <a:gd name="T37" fmla="*/ 26 h 28"/>
              <a:gd name="T38" fmla="*/ 14 w 26"/>
              <a:gd name="T39" fmla="*/ 24 h 28"/>
              <a:gd name="T40" fmla="*/ 18 w 26"/>
              <a:gd name="T41" fmla="*/ 24 h 28"/>
              <a:gd name="T42" fmla="*/ 20 w 26"/>
              <a:gd name="T43" fmla="*/ 22 h 28"/>
              <a:gd name="T44" fmla="*/ 20 w 26"/>
              <a:gd name="T45" fmla="*/ 20 h 28"/>
              <a:gd name="T46" fmla="*/ 24 w 26"/>
              <a:gd name="T47" fmla="*/ 22 h 28"/>
              <a:gd name="T48" fmla="*/ 22 w 26"/>
              <a:gd name="T49" fmla="*/ 24 h 28"/>
              <a:gd name="T50" fmla="*/ 20 w 26"/>
              <a:gd name="T51" fmla="*/ 26 h 28"/>
              <a:gd name="T52" fmla="*/ 16 w 26"/>
              <a:gd name="T53" fmla="*/ 28 h 28"/>
              <a:gd name="T54" fmla="*/ 12 w 26"/>
              <a:gd name="T55" fmla="*/ 28 h 28"/>
              <a:gd name="T56" fmla="*/ 22 w 26"/>
              <a:gd name="T57" fmla="*/ 12 h 28"/>
              <a:gd name="T58" fmla="*/ 20 w 26"/>
              <a:gd name="T59" fmla="*/ 10 h 28"/>
              <a:gd name="T60" fmla="*/ 18 w 26"/>
              <a:gd name="T61" fmla="*/ 6 h 28"/>
              <a:gd name="T62" fmla="*/ 16 w 26"/>
              <a:gd name="T63" fmla="*/ 4 h 28"/>
              <a:gd name="T64" fmla="*/ 12 w 26"/>
              <a:gd name="T65" fmla="*/ 4 h 28"/>
              <a:gd name="T66" fmla="*/ 8 w 26"/>
              <a:gd name="T67" fmla="*/ 4 h 28"/>
              <a:gd name="T68" fmla="*/ 6 w 26"/>
              <a:gd name="T69" fmla="*/ 6 h 28"/>
              <a:gd name="T70" fmla="*/ 4 w 26"/>
              <a:gd name="T71" fmla="*/ 10 h 28"/>
              <a:gd name="T72" fmla="*/ 22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2" y="28"/>
                </a:moveTo>
                <a:lnTo>
                  <a:pt x="12" y="28"/>
                </a:lnTo>
                <a:lnTo>
                  <a:pt x="6" y="26"/>
                </a:lnTo>
                <a:lnTo>
                  <a:pt x="6" y="26"/>
                </a:lnTo>
                <a:lnTo>
                  <a:pt x="2" y="24"/>
                </a:lnTo>
                <a:lnTo>
                  <a:pt x="2" y="24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2" y="4"/>
                </a:lnTo>
                <a:lnTo>
                  <a:pt x="2" y="4"/>
                </a:lnTo>
                <a:lnTo>
                  <a:pt x="6" y="2"/>
                </a:lnTo>
                <a:lnTo>
                  <a:pt x="6" y="2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18" y="2"/>
                </a:lnTo>
                <a:lnTo>
                  <a:pt x="22" y="4"/>
                </a:lnTo>
                <a:lnTo>
                  <a:pt x="22" y="4"/>
                </a:lnTo>
                <a:lnTo>
                  <a:pt x="24" y="10"/>
                </a:lnTo>
                <a:lnTo>
                  <a:pt x="24" y="10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6"/>
                </a:lnTo>
                <a:lnTo>
                  <a:pt x="2" y="16"/>
                </a:lnTo>
                <a:lnTo>
                  <a:pt x="2" y="16"/>
                </a:lnTo>
                <a:lnTo>
                  <a:pt x="4" y="20"/>
                </a:lnTo>
                <a:lnTo>
                  <a:pt x="4" y="20"/>
                </a:lnTo>
                <a:lnTo>
                  <a:pt x="6" y="22"/>
                </a:lnTo>
                <a:lnTo>
                  <a:pt x="6" y="22"/>
                </a:lnTo>
                <a:lnTo>
                  <a:pt x="8" y="24"/>
                </a:lnTo>
                <a:lnTo>
                  <a:pt x="8" y="24"/>
                </a:lnTo>
                <a:lnTo>
                  <a:pt x="12" y="26"/>
                </a:lnTo>
                <a:lnTo>
                  <a:pt x="12" y="26"/>
                </a:lnTo>
                <a:lnTo>
                  <a:pt x="14" y="24"/>
                </a:lnTo>
                <a:lnTo>
                  <a:pt x="14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0" y="20"/>
                </a:lnTo>
                <a:lnTo>
                  <a:pt x="24" y="22"/>
                </a:lnTo>
                <a:lnTo>
                  <a:pt x="24" y="22"/>
                </a:lnTo>
                <a:lnTo>
                  <a:pt x="22" y="24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6" y="28"/>
                </a:lnTo>
                <a:lnTo>
                  <a:pt x="16" y="28"/>
                </a:lnTo>
                <a:lnTo>
                  <a:pt x="12" y="28"/>
                </a:lnTo>
                <a:lnTo>
                  <a:pt x="12" y="28"/>
                </a:lnTo>
                <a:close/>
                <a:moveTo>
                  <a:pt x="22" y="12"/>
                </a:moveTo>
                <a:lnTo>
                  <a:pt x="22" y="12"/>
                </a:lnTo>
                <a:lnTo>
                  <a:pt x="20" y="10"/>
                </a:lnTo>
                <a:lnTo>
                  <a:pt x="20" y="10"/>
                </a:lnTo>
                <a:lnTo>
                  <a:pt x="18" y="6"/>
                </a:lnTo>
                <a:lnTo>
                  <a:pt x="18" y="6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2" y="12"/>
                </a:lnTo>
                <a:lnTo>
                  <a:pt x="22" y="12"/>
                </a:lnTo>
                <a:lnTo>
                  <a:pt x="22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1" name="Freeform 120"/>
          <p:cNvSpPr/>
          <p:nvPr/>
        </p:nvSpPr>
        <p:spPr bwMode="auto">
          <a:xfrm>
            <a:off x="5105221" y="3773084"/>
            <a:ext cx="15875" cy="60325"/>
          </a:xfrm>
          <a:custGeom>
            <a:avLst/>
            <a:gdLst>
              <a:gd name="T0" fmla="*/ 0 w 10"/>
              <a:gd name="T1" fmla="*/ 0 h 38"/>
              <a:gd name="T2" fmla="*/ 4 w 10"/>
              <a:gd name="T3" fmla="*/ 0 h 38"/>
              <a:gd name="T4" fmla="*/ 4 w 10"/>
              <a:gd name="T5" fmla="*/ 32 h 38"/>
              <a:gd name="T6" fmla="*/ 4 w 10"/>
              <a:gd name="T7" fmla="*/ 32 h 38"/>
              <a:gd name="T8" fmla="*/ 4 w 10"/>
              <a:gd name="T9" fmla="*/ 34 h 38"/>
              <a:gd name="T10" fmla="*/ 4 w 10"/>
              <a:gd name="T11" fmla="*/ 34 h 38"/>
              <a:gd name="T12" fmla="*/ 6 w 10"/>
              <a:gd name="T13" fmla="*/ 34 h 38"/>
              <a:gd name="T14" fmla="*/ 6 w 10"/>
              <a:gd name="T15" fmla="*/ 34 h 38"/>
              <a:gd name="T16" fmla="*/ 8 w 10"/>
              <a:gd name="T17" fmla="*/ 34 h 38"/>
              <a:gd name="T18" fmla="*/ 8 w 10"/>
              <a:gd name="T19" fmla="*/ 34 h 38"/>
              <a:gd name="T20" fmla="*/ 10 w 10"/>
              <a:gd name="T21" fmla="*/ 34 h 38"/>
              <a:gd name="T22" fmla="*/ 10 w 10"/>
              <a:gd name="T23" fmla="*/ 36 h 38"/>
              <a:gd name="T24" fmla="*/ 10 w 10"/>
              <a:gd name="T25" fmla="*/ 36 h 38"/>
              <a:gd name="T26" fmla="*/ 8 w 10"/>
              <a:gd name="T27" fmla="*/ 38 h 38"/>
              <a:gd name="T28" fmla="*/ 8 w 10"/>
              <a:gd name="T29" fmla="*/ 38 h 38"/>
              <a:gd name="T30" fmla="*/ 6 w 10"/>
              <a:gd name="T31" fmla="*/ 38 h 38"/>
              <a:gd name="T32" fmla="*/ 6 w 10"/>
              <a:gd name="T33" fmla="*/ 38 h 38"/>
              <a:gd name="T34" fmla="*/ 2 w 10"/>
              <a:gd name="T35" fmla="*/ 36 h 38"/>
              <a:gd name="T36" fmla="*/ 2 w 10"/>
              <a:gd name="T37" fmla="*/ 36 h 38"/>
              <a:gd name="T38" fmla="*/ 0 w 10"/>
              <a:gd name="T39" fmla="*/ 32 h 38"/>
              <a:gd name="T40" fmla="*/ 0 w 10"/>
              <a:gd name="T41" fmla="*/ 0 h 38"/>
              <a:gd name="T42" fmla="*/ 0 w 10"/>
              <a:gd name="T4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38">
                <a:moveTo>
                  <a:pt x="0" y="0"/>
                </a:moveTo>
                <a:lnTo>
                  <a:pt x="4" y="0"/>
                </a:lnTo>
                <a:lnTo>
                  <a:pt x="4" y="32"/>
                </a:lnTo>
                <a:lnTo>
                  <a:pt x="4" y="32"/>
                </a:lnTo>
                <a:lnTo>
                  <a:pt x="4" y="34"/>
                </a:lnTo>
                <a:lnTo>
                  <a:pt x="4" y="34"/>
                </a:lnTo>
                <a:lnTo>
                  <a:pt x="6" y="34"/>
                </a:lnTo>
                <a:lnTo>
                  <a:pt x="6" y="34"/>
                </a:lnTo>
                <a:lnTo>
                  <a:pt x="8" y="34"/>
                </a:lnTo>
                <a:lnTo>
                  <a:pt x="8" y="34"/>
                </a:lnTo>
                <a:lnTo>
                  <a:pt x="10" y="34"/>
                </a:lnTo>
                <a:lnTo>
                  <a:pt x="10" y="36"/>
                </a:lnTo>
                <a:lnTo>
                  <a:pt x="10" y="36"/>
                </a:lnTo>
                <a:lnTo>
                  <a:pt x="8" y="38"/>
                </a:lnTo>
                <a:lnTo>
                  <a:pt x="8" y="38"/>
                </a:lnTo>
                <a:lnTo>
                  <a:pt x="6" y="38"/>
                </a:lnTo>
                <a:lnTo>
                  <a:pt x="6" y="38"/>
                </a:lnTo>
                <a:lnTo>
                  <a:pt x="2" y="36"/>
                </a:lnTo>
                <a:lnTo>
                  <a:pt x="2" y="36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2" name="Freeform 121"/>
          <p:cNvSpPr/>
          <p:nvPr/>
        </p:nvSpPr>
        <p:spPr bwMode="auto">
          <a:xfrm>
            <a:off x="5127446" y="3773084"/>
            <a:ext cx="15875" cy="60325"/>
          </a:xfrm>
          <a:custGeom>
            <a:avLst/>
            <a:gdLst>
              <a:gd name="T0" fmla="*/ 0 w 10"/>
              <a:gd name="T1" fmla="*/ 0 h 38"/>
              <a:gd name="T2" fmla="*/ 4 w 10"/>
              <a:gd name="T3" fmla="*/ 0 h 38"/>
              <a:gd name="T4" fmla="*/ 4 w 10"/>
              <a:gd name="T5" fmla="*/ 32 h 38"/>
              <a:gd name="T6" fmla="*/ 4 w 10"/>
              <a:gd name="T7" fmla="*/ 32 h 38"/>
              <a:gd name="T8" fmla="*/ 4 w 10"/>
              <a:gd name="T9" fmla="*/ 34 h 38"/>
              <a:gd name="T10" fmla="*/ 4 w 10"/>
              <a:gd name="T11" fmla="*/ 34 h 38"/>
              <a:gd name="T12" fmla="*/ 6 w 10"/>
              <a:gd name="T13" fmla="*/ 34 h 38"/>
              <a:gd name="T14" fmla="*/ 6 w 10"/>
              <a:gd name="T15" fmla="*/ 34 h 38"/>
              <a:gd name="T16" fmla="*/ 8 w 10"/>
              <a:gd name="T17" fmla="*/ 34 h 38"/>
              <a:gd name="T18" fmla="*/ 8 w 10"/>
              <a:gd name="T19" fmla="*/ 34 h 38"/>
              <a:gd name="T20" fmla="*/ 10 w 10"/>
              <a:gd name="T21" fmla="*/ 34 h 38"/>
              <a:gd name="T22" fmla="*/ 10 w 10"/>
              <a:gd name="T23" fmla="*/ 36 h 38"/>
              <a:gd name="T24" fmla="*/ 10 w 10"/>
              <a:gd name="T25" fmla="*/ 36 h 38"/>
              <a:gd name="T26" fmla="*/ 8 w 10"/>
              <a:gd name="T27" fmla="*/ 38 h 38"/>
              <a:gd name="T28" fmla="*/ 8 w 10"/>
              <a:gd name="T29" fmla="*/ 38 h 38"/>
              <a:gd name="T30" fmla="*/ 6 w 10"/>
              <a:gd name="T31" fmla="*/ 38 h 38"/>
              <a:gd name="T32" fmla="*/ 6 w 10"/>
              <a:gd name="T33" fmla="*/ 38 h 38"/>
              <a:gd name="T34" fmla="*/ 2 w 10"/>
              <a:gd name="T35" fmla="*/ 36 h 38"/>
              <a:gd name="T36" fmla="*/ 2 w 10"/>
              <a:gd name="T37" fmla="*/ 36 h 38"/>
              <a:gd name="T38" fmla="*/ 0 w 10"/>
              <a:gd name="T39" fmla="*/ 32 h 38"/>
              <a:gd name="T40" fmla="*/ 0 w 10"/>
              <a:gd name="T41" fmla="*/ 0 h 38"/>
              <a:gd name="T42" fmla="*/ 0 w 10"/>
              <a:gd name="T4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38">
                <a:moveTo>
                  <a:pt x="0" y="0"/>
                </a:moveTo>
                <a:lnTo>
                  <a:pt x="4" y="0"/>
                </a:lnTo>
                <a:lnTo>
                  <a:pt x="4" y="32"/>
                </a:lnTo>
                <a:lnTo>
                  <a:pt x="4" y="32"/>
                </a:lnTo>
                <a:lnTo>
                  <a:pt x="4" y="34"/>
                </a:lnTo>
                <a:lnTo>
                  <a:pt x="4" y="34"/>
                </a:lnTo>
                <a:lnTo>
                  <a:pt x="6" y="34"/>
                </a:lnTo>
                <a:lnTo>
                  <a:pt x="6" y="34"/>
                </a:lnTo>
                <a:lnTo>
                  <a:pt x="8" y="34"/>
                </a:lnTo>
                <a:lnTo>
                  <a:pt x="8" y="34"/>
                </a:lnTo>
                <a:lnTo>
                  <a:pt x="10" y="34"/>
                </a:lnTo>
                <a:lnTo>
                  <a:pt x="10" y="36"/>
                </a:lnTo>
                <a:lnTo>
                  <a:pt x="10" y="36"/>
                </a:lnTo>
                <a:lnTo>
                  <a:pt x="8" y="38"/>
                </a:lnTo>
                <a:lnTo>
                  <a:pt x="8" y="38"/>
                </a:lnTo>
                <a:lnTo>
                  <a:pt x="6" y="38"/>
                </a:lnTo>
                <a:lnTo>
                  <a:pt x="6" y="38"/>
                </a:lnTo>
                <a:lnTo>
                  <a:pt x="2" y="36"/>
                </a:lnTo>
                <a:lnTo>
                  <a:pt x="2" y="36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3" name="Freeform 122"/>
          <p:cNvSpPr>
            <a:spLocks noEditPoints="1"/>
          </p:cNvSpPr>
          <p:nvPr/>
        </p:nvSpPr>
        <p:spPr bwMode="auto">
          <a:xfrm>
            <a:off x="5146496" y="3788959"/>
            <a:ext cx="41275" cy="44450"/>
          </a:xfrm>
          <a:custGeom>
            <a:avLst/>
            <a:gdLst>
              <a:gd name="T0" fmla="*/ 12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0 w 26"/>
              <a:gd name="T7" fmla="*/ 20 h 28"/>
              <a:gd name="T8" fmla="*/ 0 w 26"/>
              <a:gd name="T9" fmla="*/ 14 h 28"/>
              <a:gd name="T10" fmla="*/ 0 w 26"/>
              <a:gd name="T11" fmla="*/ 10 h 28"/>
              <a:gd name="T12" fmla="*/ 4 w 26"/>
              <a:gd name="T13" fmla="*/ 4 h 28"/>
              <a:gd name="T14" fmla="*/ 8 w 26"/>
              <a:gd name="T15" fmla="*/ 2 h 28"/>
              <a:gd name="T16" fmla="*/ 12 w 26"/>
              <a:gd name="T17" fmla="*/ 0 h 28"/>
              <a:gd name="T18" fmla="*/ 18 w 26"/>
              <a:gd name="T19" fmla="*/ 2 h 28"/>
              <a:gd name="T20" fmla="*/ 22 w 26"/>
              <a:gd name="T21" fmla="*/ 4 h 28"/>
              <a:gd name="T22" fmla="*/ 24 w 26"/>
              <a:gd name="T23" fmla="*/ 10 h 28"/>
              <a:gd name="T24" fmla="*/ 26 w 26"/>
              <a:gd name="T25" fmla="*/ 14 h 28"/>
              <a:gd name="T26" fmla="*/ 26 w 26"/>
              <a:gd name="T27" fmla="*/ 14 h 28"/>
              <a:gd name="T28" fmla="*/ 4 w 26"/>
              <a:gd name="T29" fmla="*/ 16 h 28"/>
              <a:gd name="T30" fmla="*/ 4 w 26"/>
              <a:gd name="T31" fmla="*/ 20 h 28"/>
              <a:gd name="T32" fmla="*/ 6 w 26"/>
              <a:gd name="T33" fmla="*/ 22 h 28"/>
              <a:gd name="T34" fmla="*/ 10 w 26"/>
              <a:gd name="T35" fmla="*/ 24 h 28"/>
              <a:gd name="T36" fmla="*/ 14 w 26"/>
              <a:gd name="T37" fmla="*/ 26 h 28"/>
              <a:gd name="T38" fmla="*/ 16 w 26"/>
              <a:gd name="T39" fmla="*/ 24 h 28"/>
              <a:gd name="T40" fmla="*/ 18 w 26"/>
              <a:gd name="T41" fmla="*/ 24 h 28"/>
              <a:gd name="T42" fmla="*/ 20 w 26"/>
              <a:gd name="T43" fmla="*/ 22 h 28"/>
              <a:gd name="T44" fmla="*/ 22 w 26"/>
              <a:gd name="T45" fmla="*/ 20 h 28"/>
              <a:gd name="T46" fmla="*/ 24 w 26"/>
              <a:gd name="T47" fmla="*/ 22 h 28"/>
              <a:gd name="T48" fmla="*/ 22 w 26"/>
              <a:gd name="T49" fmla="*/ 24 h 28"/>
              <a:gd name="T50" fmla="*/ 20 w 26"/>
              <a:gd name="T51" fmla="*/ 26 h 28"/>
              <a:gd name="T52" fmla="*/ 16 w 26"/>
              <a:gd name="T53" fmla="*/ 28 h 28"/>
              <a:gd name="T54" fmla="*/ 12 w 26"/>
              <a:gd name="T55" fmla="*/ 28 h 28"/>
              <a:gd name="T56" fmla="*/ 22 w 26"/>
              <a:gd name="T57" fmla="*/ 12 h 28"/>
              <a:gd name="T58" fmla="*/ 22 w 26"/>
              <a:gd name="T59" fmla="*/ 10 h 28"/>
              <a:gd name="T60" fmla="*/ 20 w 26"/>
              <a:gd name="T61" fmla="*/ 6 h 28"/>
              <a:gd name="T62" fmla="*/ 16 w 26"/>
              <a:gd name="T63" fmla="*/ 4 h 28"/>
              <a:gd name="T64" fmla="*/ 12 w 26"/>
              <a:gd name="T65" fmla="*/ 4 h 28"/>
              <a:gd name="T66" fmla="*/ 10 w 26"/>
              <a:gd name="T67" fmla="*/ 4 h 28"/>
              <a:gd name="T68" fmla="*/ 6 w 26"/>
              <a:gd name="T69" fmla="*/ 6 h 28"/>
              <a:gd name="T70" fmla="*/ 4 w 26"/>
              <a:gd name="T71" fmla="*/ 10 h 28"/>
              <a:gd name="T72" fmla="*/ 22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2" y="28"/>
                </a:moveTo>
                <a:lnTo>
                  <a:pt x="12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18" y="2"/>
                </a:lnTo>
                <a:lnTo>
                  <a:pt x="22" y="4"/>
                </a:lnTo>
                <a:lnTo>
                  <a:pt x="22" y="4"/>
                </a:lnTo>
                <a:lnTo>
                  <a:pt x="24" y="10"/>
                </a:lnTo>
                <a:lnTo>
                  <a:pt x="24" y="10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6"/>
                </a:lnTo>
                <a:lnTo>
                  <a:pt x="4" y="16"/>
                </a:lnTo>
                <a:lnTo>
                  <a:pt x="4" y="16"/>
                </a:lnTo>
                <a:lnTo>
                  <a:pt x="4" y="20"/>
                </a:lnTo>
                <a:lnTo>
                  <a:pt x="4" y="20"/>
                </a:lnTo>
                <a:lnTo>
                  <a:pt x="6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4" y="26"/>
                </a:lnTo>
                <a:lnTo>
                  <a:pt x="14" y="26"/>
                </a:lnTo>
                <a:lnTo>
                  <a:pt x="16" y="24"/>
                </a:lnTo>
                <a:lnTo>
                  <a:pt x="16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2"/>
                </a:lnTo>
                <a:lnTo>
                  <a:pt x="24" y="22"/>
                </a:lnTo>
                <a:lnTo>
                  <a:pt x="22" y="24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6" y="28"/>
                </a:lnTo>
                <a:lnTo>
                  <a:pt x="16" y="28"/>
                </a:lnTo>
                <a:lnTo>
                  <a:pt x="12" y="28"/>
                </a:lnTo>
                <a:lnTo>
                  <a:pt x="12" y="28"/>
                </a:lnTo>
                <a:close/>
                <a:moveTo>
                  <a:pt x="22" y="12"/>
                </a:moveTo>
                <a:lnTo>
                  <a:pt x="22" y="12"/>
                </a:lnTo>
                <a:lnTo>
                  <a:pt x="22" y="10"/>
                </a:lnTo>
                <a:lnTo>
                  <a:pt x="22" y="10"/>
                </a:lnTo>
                <a:lnTo>
                  <a:pt x="20" y="6"/>
                </a:lnTo>
                <a:lnTo>
                  <a:pt x="20" y="6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4" y="12"/>
                </a:lnTo>
                <a:lnTo>
                  <a:pt x="22" y="12"/>
                </a:lnTo>
                <a:lnTo>
                  <a:pt x="22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4" name="Freeform 123"/>
          <p:cNvSpPr/>
          <p:nvPr/>
        </p:nvSpPr>
        <p:spPr bwMode="auto">
          <a:xfrm>
            <a:off x="5197296" y="3788959"/>
            <a:ext cx="34925" cy="44450"/>
          </a:xfrm>
          <a:custGeom>
            <a:avLst/>
            <a:gdLst>
              <a:gd name="T0" fmla="*/ 22 w 22"/>
              <a:gd name="T1" fmla="*/ 28 h 28"/>
              <a:gd name="T2" fmla="*/ 18 w 22"/>
              <a:gd name="T3" fmla="*/ 28 h 28"/>
              <a:gd name="T4" fmla="*/ 18 w 22"/>
              <a:gd name="T5" fmla="*/ 12 h 28"/>
              <a:gd name="T6" fmla="*/ 18 w 22"/>
              <a:gd name="T7" fmla="*/ 12 h 28"/>
              <a:gd name="T8" fmla="*/ 16 w 22"/>
              <a:gd name="T9" fmla="*/ 6 h 28"/>
              <a:gd name="T10" fmla="*/ 16 w 22"/>
              <a:gd name="T11" fmla="*/ 6 h 28"/>
              <a:gd name="T12" fmla="*/ 14 w 22"/>
              <a:gd name="T13" fmla="*/ 4 h 28"/>
              <a:gd name="T14" fmla="*/ 12 w 22"/>
              <a:gd name="T15" fmla="*/ 4 h 28"/>
              <a:gd name="T16" fmla="*/ 12 w 22"/>
              <a:gd name="T17" fmla="*/ 4 h 28"/>
              <a:gd name="T18" fmla="*/ 10 w 22"/>
              <a:gd name="T19" fmla="*/ 4 h 28"/>
              <a:gd name="T20" fmla="*/ 10 w 22"/>
              <a:gd name="T21" fmla="*/ 4 h 28"/>
              <a:gd name="T22" fmla="*/ 6 w 22"/>
              <a:gd name="T23" fmla="*/ 6 h 28"/>
              <a:gd name="T24" fmla="*/ 6 w 22"/>
              <a:gd name="T25" fmla="*/ 6 h 28"/>
              <a:gd name="T26" fmla="*/ 4 w 22"/>
              <a:gd name="T27" fmla="*/ 8 h 28"/>
              <a:gd name="T28" fmla="*/ 4 w 22"/>
              <a:gd name="T29" fmla="*/ 8 h 28"/>
              <a:gd name="T30" fmla="*/ 2 w 22"/>
              <a:gd name="T31" fmla="*/ 12 h 28"/>
              <a:gd name="T32" fmla="*/ 2 w 22"/>
              <a:gd name="T33" fmla="*/ 28 h 28"/>
              <a:gd name="T34" fmla="*/ 0 w 22"/>
              <a:gd name="T35" fmla="*/ 28 h 28"/>
              <a:gd name="T36" fmla="*/ 0 w 22"/>
              <a:gd name="T37" fmla="*/ 2 h 28"/>
              <a:gd name="T38" fmla="*/ 2 w 22"/>
              <a:gd name="T39" fmla="*/ 2 h 28"/>
              <a:gd name="T40" fmla="*/ 2 w 22"/>
              <a:gd name="T41" fmla="*/ 8 h 28"/>
              <a:gd name="T42" fmla="*/ 2 w 22"/>
              <a:gd name="T43" fmla="*/ 8 h 28"/>
              <a:gd name="T44" fmla="*/ 6 w 22"/>
              <a:gd name="T45" fmla="*/ 2 h 28"/>
              <a:gd name="T46" fmla="*/ 6 w 22"/>
              <a:gd name="T47" fmla="*/ 2 h 28"/>
              <a:gd name="T48" fmla="*/ 14 w 22"/>
              <a:gd name="T49" fmla="*/ 0 h 28"/>
              <a:gd name="T50" fmla="*/ 14 w 22"/>
              <a:gd name="T51" fmla="*/ 0 h 28"/>
              <a:gd name="T52" fmla="*/ 16 w 22"/>
              <a:gd name="T53" fmla="*/ 2 h 28"/>
              <a:gd name="T54" fmla="*/ 16 w 22"/>
              <a:gd name="T55" fmla="*/ 2 h 28"/>
              <a:gd name="T56" fmla="*/ 20 w 22"/>
              <a:gd name="T57" fmla="*/ 4 h 28"/>
              <a:gd name="T58" fmla="*/ 20 w 22"/>
              <a:gd name="T59" fmla="*/ 4 h 28"/>
              <a:gd name="T60" fmla="*/ 20 w 22"/>
              <a:gd name="T61" fmla="*/ 8 h 28"/>
              <a:gd name="T62" fmla="*/ 20 w 22"/>
              <a:gd name="T63" fmla="*/ 8 h 28"/>
              <a:gd name="T64" fmla="*/ 22 w 22"/>
              <a:gd name="T65" fmla="*/ 12 h 28"/>
              <a:gd name="T66" fmla="*/ 22 w 22"/>
              <a:gd name="T67" fmla="*/ 28 h 28"/>
              <a:gd name="T68" fmla="*/ 22 w 22"/>
              <a:gd name="T6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" h="28">
                <a:moveTo>
                  <a:pt x="22" y="28"/>
                </a:moveTo>
                <a:lnTo>
                  <a:pt x="18" y="28"/>
                </a:lnTo>
                <a:lnTo>
                  <a:pt x="18" y="12"/>
                </a:lnTo>
                <a:lnTo>
                  <a:pt x="18" y="12"/>
                </a:lnTo>
                <a:lnTo>
                  <a:pt x="16" y="6"/>
                </a:lnTo>
                <a:lnTo>
                  <a:pt x="16" y="6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2" y="12"/>
                </a:lnTo>
                <a:lnTo>
                  <a:pt x="2" y="28"/>
                </a:lnTo>
                <a:lnTo>
                  <a:pt x="0" y="28"/>
                </a:lnTo>
                <a:lnTo>
                  <a:pt x="0" y="2"/>
                </a:lnTo>
                <a:lnTo>
                  <a:pt x="2" y="2"/>
                </a:lnTo>
                <a:lnTo>
                  <a:pt x="2" y="8"/>
                </a:lnTo>
                <a:lnTo>
                  <a:pt x="2" y="8"/>
                </a:lnTo>
                <a:lnTo>
                  <a:pt x="6" y="2"/>
                </a:lnTo>
                <a:lnTo>
                  <a:pt x="6" y="2"/>
                </a:lnTo>
                <a:lnTo>
                  <a:pt x="14" y="0"/>
                </a:lnTo>
                <a:lnTo>
                  <a:pt x="14" y="0"/>
                </a:lnTo>
                <a:lnTo>
                  <a:pt x="16" y="2"/>
                </a:lnTo>
                <a:lnTo>
                  <a:pt x="16" y="2"/>
                </a:lnTo>
                <a:lnTo>
                  <a:pt x="20" y="4"/>
                </a:lnTo>
                <a:lnTo>
                  <a:pt x="20" y="4"/>
                </a:lnTo>
                <a:lnTo>
                  <a:pt x="20" y="8"/>
                </a:lnTo>
                <a:lnTo>
                  <a:pt x="20" y="8"/>
                </a:lnTo>
                <a:lnTo>
                  <a:pt x="22" y="12"/>
                </a:lnTo>
                <a:lnTo>
                  <a:pt x="22" y="28"/>
                </a:lnTo>
                <a:lnTo>
                  <a:pt x="2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5" name="Freeform 124"/>
          <p:cNvSpPr/>
          <p:nvPr/>
        </p:nvSpPr>
        <p:spPr bwMode="auto">
          <a:xfrm>
            <a:off x="5238571" y="3776259"/>
            <a:ext cx="22225" cy="57150"/>
          </a:xfrm>
          <a:custGeom>
            <a:avLst/>
            <a:gdLst>
              <a:gd name="T0" fmla="*/ 14 w 14"/>
              <a:gd name="T1" fmla="*/ 34 h 36"/>
              <a:gd name="T2" fmla="*/ 14 w 14"/>
              <a:gd name="T3" fmla="*/ 34 h 36"/>
              <a:gd name="T4" fmla="*/ 14 w 14"/>
              <a:gd name="T5" fmla="*/ 34 h 36"/>
              <a:gd name="T6" fmla="*/ 14 w 14"/>
              <a:gd name="T7" fmla="*/ 34 h 36"/>
              <a:gd name="T8" fmla="*/ 12 w 14"/>
              <a:gd name="T9" fmla="*/ 36 h 36"/>
              <a:gd name="T10" fmla="*/ 12 w 14"/>
              <a:gd name="T11" fmla="*/ 36 h 36"/>
              <a:gd name="T12" fmla="*/ 10 w 14"/>
              <a:gd name="T13" fmla="*/ 36 h 36"/>
              <a:gd name="T14" fmla="*/ 10 w 14"/>
              <a:gd name="T15" fmla="*/ 36 h 36"/>
              <a:gd name="T16" fmla="*/ 8 w 14"/>
              <a:gd name="T17" fmla="*/ 36 h 36"/>
              <a:gd name="T18" fmla="*/ 8 w 14"/>
              <a:gd name="T19" fmla="*/ 36 h 36"/>
              <a:gd name="T20" fmla="*/ 6 w 14"/>
              <a:gd name="T21" fmla="*/ 36 h 36"/>
              <a:gd name="T22" fmla="*/ 6 w 14"/>
              <a:gd name="T23" fmla="*/ 36 h 36"/>
              <a:gd name="T24" fmla="*/ 4 w 14"/>
              <a:gd name="T25" fmla="*/ 34 h 36"/>
              <a:gd name="T26" fmla="*/ 4 w 14"/>
              <a:gd name="T27" fmla="*/ 34 h 36"/>
              <a:gd name="T28" fmla="*/ 4 w 14"/>
              <a:gd name="T29" fmla="*/ 32 h 36"/>
              <a:gd name="T30" fmla="*/ 4 w 14"/>
              <a:gd name="T31" fmla="*/ 32 h 36"/>
              <a:gd name="T32" fmla="*/ 4 w 14"/>
              <a:gd name="T33" fmla="*/ 30 h 36"/>
              <a:gd name="T34" fmla="*/ 4 w 14"/>
              <a:gd name="T35" fmla="*/ 12 h 36"/>
              <a:gd name="T36" fmla="*/ 0 w 14"/>
              <a:gd name="T37" fmla="*/ 12 h 36"/>
              <a:gd name="T38" fmla="*/ 0 w 14"/>
              <a:gd name="T39" fmla="*/ 10 h 36"/>
              <a:gd name="T40" fmla="*/ 4 w 14"/>
              <a:gd name="T41" fmla="*/ 10 h 36"/>
              <a:gd name="T42" fmla="*/ 4 w 14"/>
              <a:gd name="T43" fmla="*/ 0 h 36"/>
              <a:gd name="T44" fmla="*/ 6 w 14"/>
              <a:gd name="T45" fmla="*/ 0 h 36"/>
              <a:gd name="T46" fmla="*/ 6 w 14"/>
              <a:gd name="T47" fmla="*/ 10 h 36"/>
              <a:gd name="T48" fmla="*/ 12 w 14"/>
              <a:gd name="T49" fmla="*/ 10 h 36"/>
              <a:gd name="T50" fmla="*/ 12 w 14"/>
              <a:gd name="T51" fmla="*/ 12 h 36"/>
              <a:gd name="T52" fmla="*/ 6 w 14"/>
              <a:gd name="T53" fmla="*/ 12 h 36"/>
              <a:gd name="T54" fmla="*/ 6 w 14"/>
              <a:gd name="T55" fmla="*/ 30 h 36"/>
              <a:gd name="T56" fmla="*/ 6 w 14"/>
              <a:gd name="T57" fmla="*/ 30 h 36"/>
              <a:gd name="T58" fmla="*/ 8 w 14"/>
              <a:gd name="T59" fmla="*/ 32 h 36"/>
              <a:gd name="T60" fmla="*/ 8 w 14"/>
              <a:gd name="T61" fmla="*/ 32 h 36"/>
              <a:gd name="T62" fmla="*/ 10 w 14"/>
              <a:gd name="T63" fmla="*/ 32 h 36"/>
              <a:gd name="T64" fmla="*/ 10 w 14"/>
              <a:gd name="T65" fmla="*/ 32 h 36"/>
              <a:gd name="T66" fmla="*/ 12 w 14"/>
              <a:gd name="T67" fmla="*/ 32 h 36"/>
              <a:gd name="T68" fmla="*/ 12 w 14"/>
              <a:gd name="T69" fmla="*/ 32 h 36"/>
              <a:gd name="T70" fmla="*/ 14 w 14"/>
              <a:gd name="T71" fmla="*/ 32 h 36"/>
              <a:gd name="T72" fmla="*/ 14 w 14"/>
              <a:gd name="T73" fmla="*/ 34 h 36"/>
              <a:gd name="T74" fmla="*/ 14 w 14"/>
              <a:gd name="T75" fmla="*/ 3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" h="36">
                <a:moveTo>
                  <a:pt x="14" y="34"/>
                </a:move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2" y="36"/>
                </a:lnTo>
                <a:lnTo>
                  <a:pt x="12" y="36"/>
                </a:lnTo>
                <a:lnTo>
                  <a:pt x="10" y="36"/>
                </a:lnTo>
                <a:lnTo>
                  <a:pt x="10" y="36"/>
                </a:lnTo>
                <a:lnTo>
                  <a:pt x="8" y="36"/>
                </a:lnTo>
                <a:lnTo>
                  <a:pt x="8" y="36"/>
                </a:lnTo>
                <a:lnTo>
                  <a:pt x="6" y="36"/>
                </a:lnTo>
                <a:lnTo>
                  <a:pt x="6" y="36"/>
                </a:lnTo>
                <a:lnTo>
                  <a:pt x="4" y="34"/>
                </a:lnTo>
                <a:lnTo>
                  <a:pt x="4" y="34"/>
                </a:lnTo>
                <a:lnTo>
                  <a:pt x="4" y="32"/>
                </a:lnTo>
                <a:lnTo>
                  <a:pt x="4" y="32"/>
                </a:lnTo>
                <a:lnTo>
                  <a:pt x="4" y="30"/>
                </a:lnTo>
                <a:lnTo>
                  <a:pt x="4" y="12"/>
                </a:lnTo>
                <a:lnTo>
                  <a:pt x="0" y="12"/>
                </a:lnTo>
                <a:lnTo>
                  <a:pt x="0" y="10"/>
                </a:lnTo>
                <a:lnTo>
                  <a:pt x="4" y="10"/>
                </a:lnTo>
                <a:lnTo>
                  <a:pt x="4" y="0"/>
                </a:lnTo>
                <a:lnTo>
                  <a:pt x="6" y="0"/>
                </a:lnTo>
                <a:lnTo>
                  <a:pt x="6" y="10"/>
                </a:lnTo>
                <a:lnTo>
                  <a:pt x="12" y="10"/>
                </a:lnTo>
                <a:lnTo>
                  <a:pt x="12" y="12"/>
                </a:lnTo>
                <a:lnTo>
                  <a:pt x="6" y="12"/>
                </a:lnTo>
                <a:lnTo>
                  <a:pt x="6" y="30"/>
                </a:lnTo>
                <a:lnTo>
                  <a:pt x="6" y="30"/>
                </a:lnTo>
                <a:lnTo>
                  <a:pt x="8" y="32"/>
                </a:lnTo>
                <a:lnTo>
                  <a:pt x="8" y="32"/>
                </a:lnTo>
                <a:lnTo>
                  <a:pt x="10" y="32"/>
                </a:lnTo>
                <a:lnTo>
                  <a:pt x="10" y="32"/>
                </a:lnTo>
                <a:lnTo>
                  <a:pt x="12" y="32"/>
                </a:lnTo>
                <a:lnTo>
                  <a:pt x="12" y="32"/>
                </a:lnTo>
                <a:lnTo>
                  <a:pt x="14" y="32"/>
                </a:lnTo>
                <a:lnTo>
                  <a:pt x="14" y="34"/>
                </a:lnTo>
                <a:lnTo>
                  <a:pt x="14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6" name="Freeform 125"/>
          <p:cNvSpPr>
            <a:spLocks noEditPoints="1"/>
          </p:cNvSpPr>
          <p:nvPr/>
        </p:nvSpPr>
        <p:spPr bwMode="auto">
          <a:xfrm>
            <a:off x="5263971" y="3788959"/>
            <a:ext cx="41275" cy="44450"/>
          </a:xfrm>
          <a:custGeom>
            <a:avLst/>
            <a:gdLst>
              <a:gd name="T0" fmla="*/ 14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2 w 26"/>
              <a:gd name="T7" fmla="*/ 20 h 28"/>
              <a:gd name="T8" fmla="*/ 0 w 26"/>
              <a:gd name="T9" fmla="*/ 14 h 28"/>
              <a:gd name="T10" fmla="*/ 2 w 26"/>
              <a:gd name="T11" fmla="*/ 10 h 28"/>
              <a:gd name="T12" fmla="*/ 4 w 26"/>
              <a:gd name="T13" fmla="*/ 4 h 28"/>
              <a:gd name="T14" fmla="*/ 8 w 26"/>
              <a:gd name="T15" fmla="*/ 2 h 28"/>
              <a:gd name="T16" fmla="*/ 14 w 26"/>
              <a:gd name="T17" fmla="*/ 0 h 28"/>
              <a:gd name="T18" fmla="*/ 18 w 26"/>
              <a:gd name="T19" fmla="*/ 2 h 28"/>
              <a:gd name="T20" fmla="*/ 22 w 26"/>
              <a:gd name="T21" fmla="*/ 4 h 28"/>
              <a:gd name="T22" fmla="*/ 26 w 26"/>
              <a:gd name="T23" fmla="*/ 10 h 28"/>
              <a:gd name="T24" fmla="*/ 26 w 26"/>
              <a:gd name="T25" fmla="*/ 14 h 28"/>
              <a:gd name="T26" fmla="*/ 26 w 26"/>
              <a:gd name="T27" fmla="*/ 14 h 28"/>
              <a:gd name="T28" fmla="*/ 4 w 26"/>
              <a:gd name="T29" fmla="*/ 16 h 28"/>
              <a:gd name="T30" fmla="*/ 4 w 26"/>
              <a:gd name="T31" fmla="*/ 20 h 28"/>
              <a:gd name="T32" fmla="*/ 8 w 26"/>
              <a:gd name="T33" fmla="*/ 22 h 28"/>
              <a:gd name="T34" fmla="*/ 10 w 26"/>
              <a:gd name="T35" fmla="*/ 24 h 28"/>
              <a:gd name="T36" fmla="*/ 14 w 26"/>
              <a:gd name="T37" fmla="*/ 26 h 28"/>
              <a:gd name="T38" fmla="*/ 16 w 26"/>
              <a:gd name="T39" fmla="*/ 24 h 28"/>
              <a:gd name="T40" fmla="*/ 18 w 26"/>
              <a:gd name="T41" fmla="*/ 24 h 28"/>
              <a:gd name="T42" fmla="*/ 20 w 26"/>
              <a:gd name="T43" fmla="*/ 22 h 28"/>
              <a:gd name="T44" fmla="*/ 22 w 26"/>
              <a:gd name="T45" fmla="*/ 20 h 28"/>
              <a:gd name="T46" fmla="*/ 24 w 26"/>
              <a:gd name="T47" fmla="*/ 22 h 28"/>
              <a:gd name="T48" fmla="*/ 22 w 26"/>
              <a:gd name="T49" fmla="*/ 24 h 28"/>
              <a:gd name="T50" fmla="*/ 20 w 26"/>
              <a:gd name="T51" fmla="*/ 26 h 28"/>
              <a:gd name="T52" fmla="*/ 18 w 26"/>
              <a:gd name="T53" fmla="*/ 28 h 28"/>
              <a:gd name="T54" fmla="*/ 14 w 26"/>
              <a:gd name="T55" fmla="*/ 28 h 28"/>
              <a:gd name="T56" fmla="*/ 24 w 26"/>
              <a:gd name="T57" fmla="*/ 12 h 28"/>
              <a:gd name="T58" fmla="*/ 22 w 26"/>
              <a:gd name="T59" fmla="*/ 10 h 28"/>
              <a:gd name="T60" fmla="*/ 20 w 26"/>
              <a:gd name="T61" fmla="*/ 6 h 28"/>
              <a:gd name="T62" fmla="*/ 18 w 26"/>
              <a:gd name="T63" fmla="*/ 4 h 28"/>
              <a:gd name="T64" fmla="*/ 14 w 26"/>
              <a:gd name="T65" fmla="*/ 4 h 28"/>
              <a:gd name="T66" fmla="*/ 10 w 26"/>
              <a:gd name="T67" fmla="*/ 4 h 28"/>
              <a:gd name="T68" fmla="*/ 6 w 26"/>
              <a:gd name="T69" fmla="*/ 6 h 28"/>
              <a:gd name="T70" fmla="*/ 4 w 26"/>
              <a:gd name="T71" fmla="*/ 10 h 28"/>
              <a:gd name="T72" fmla="*/ 24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4" y="28"/>
                </a:moveTo>
                <a:lnTo>
                  <a:pt x="14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10"/>
                </a:lnTo>
                <a:lnTo>
                  <a:pt x="2" y="10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18" y="2"/>
                </a:lnTo>
                <a:lnTo>
                  <a:pt x="22" y="4"/>
                </a:lnTo>
                <a:lnTo>
                  <a:pt x="22" y="4"/>
                </a:lnTo>
                <a:lnTo>
                  <a:pt x="26" y="10"/>
                </a:lnTo>
                <a:lnTo>
                  <a:pt x="26" y="10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6"/>
                </a:lnTo>
                <a:lnTo>
                  <a:pt x="4" y="16"/>
                </a:lnTo>
                <a:lnTo>
                  <a:pt x="4" y="16"/>
                </a:lnTo>
                <a:lnTo>
                  <a:pt x="4" y="20"/>
                </a:lnTo>
                <a:lnTo>
                  <a:pt x="4" y="20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6"/>
                </a:lnTo>
                <a:lnTo>
                  <a:pt x="14" y="26"/>
                </a:lnTo>
                <a:lnTo>
                  <a:pt x="16" y="24"/>
                </a:lnTo>
                <a:lnTo>
                  <a:pt x="16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2"/>
                </a:lnTo>
                <a:lnTo>
                  <a:pt x="24" y="22"/>
                </a:lnTo>
                <a:lnTo>
                  <a:pt x="22" y="24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8" y="28"/>
                </a:lnTo>
                <a:lnTo>
                  <a:pt x="18" y="28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10"/>
                </a:lnTo>
                <a:lnTo>
                  <a:pt x="22" y="10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7" name="Freeform 126"/>
          <p:cNvSpPr/>
          <p:nvPr/>
        </p:nvSpPr>
        <p:spPr bwMode="auto">
          <a:xfrm>
            <a:off x="5311596" y="3788959"/>
            <a:ext cx="31750" cy="44450"/>
          </a:xfrm>
          <a:custGeom>
            <a:avLst/>
            <a:gdLst>
              <a:gd name="T0" fmla="*/ 10 w 20"/>
              <a:gd name="T1" fmla="*/ 28 h 28"/>
              <a:gd name="T2" fmla="*/ 4 w 20"/>
              <a:gd name="T3" fmla="*/ 26 h 28"/>
              <a:gd name="T4" fmla="*/ 0 w 20"/>
              <a:gd name="T5" fmla="*/ 22 h 28"/>
              <a:gd name="T6" fmla="*/ 6 w 20"/>
              <a:gd name="T7" fmla="*/ 24 h 28"/>
              <a:gd name="T8" fmla="*/ 10 w 20"/>
              <a:gd name="T9" fmla="*/ 26 h 28"/>
              <a:gd name="T10" fmla="*/ 16 w 20"/>
              <a:gd name="T11" fmla="*/ 24 h 28"/>
              <a:gd name="T12" fmla="*/ 18 w 20"/>
              <a:gd name="T13" fmla="*/ 20 h 28"/>
              <a:gd name="T14" fmla="*/ 16 w 20"/>
              <a:gd name="T15" fmla="*/ 18 h 28"/>
              <a:gd name="T16" fmla="*/ 16 w 20"/>
              <a:gd name="T17" fmla="*/ 18 h 28"/>
              <a:gd name="T18" fmla="*/ 12 w 20"/>
              <a:gd name="T19" fmla="*/ 16 h 28"/>
              <a:gd name="T20" fmla="*/ 10 w 20"/>
              <a:gd name="T21" fmla="*/ 16 h 28"/>
              <a:gd name="T22" fmla="*/ 6 w 20"/>
              <a:gd name="T23" fmla="*/ 14 h 28"/>
              <a:gd name="T24" fmla="*/ 2 w 20"/>
              <a:gd name="T25" fmla="*/ 14 h 28"/>
              <a:gd name="T26" fmla="*/ 2 w 20"/>
              <a:gd name="T27" fmla="*/ 12 h 28"/>
              <a:gd name="T28" fmla="*/ 0 w 20"/>
              <a:gd name="T29" fmla="*/ 8 h 28"/>
              <a:gd name="T30" fmla="*/ 2 w 20"/>
              <a:gd name="T31" fmla="*/ 6 h 28"/>
              <a:gd name="T32" fmla="*/ 4 w 20"/>
              <a:gd name="T33" fmla="*/ 2 h 28"/>
              <a:gd name="T34" fmla="*/ 6 w 20"/>
              <a:gd name="T35" fmla="*/ 2 h 28"/>
              <a:gd name="T36" fmla="*/ 10 w 20"/>
              <a:gd name="T37" fmla="*/ 0 h 28"/>
              <a:gd name="T38" fmla="*/ 16 w 20"/>
              <a:gd name="T39" fmla="*/ 2 h 28"/>
              <a:gd name="T40" fmla="*/ 20 w 20"/>
              <a:gd name="T41" fmla="*/ 4 h 28"/>
              <a:gd name="T42" fmla="*/ 18 w 20"/>
              <a:gd name="T43" fmla="*/ 6 h 28"/>
              <a:gd name="T44" fmla="*/ 14 w 20"/>
              <a:gd name="T45" fmla="*/ 4 h 28"/>
              <a:gd name="T46" fmla="*/ 10 w 20"/>
              <a:gd name="T47" fmla="*/ 4 h 28"/>
              <a:gd name="T48" fmla="*/ 8 w 20"/>
              <a:gd name="T49" fmla="*/ 4 h 28"/>
              <a:gd name="T50" fmla="*/ 6 w 20"/>
              <a:gd name="T51" fmla="*/ 4 h 28"/>
              <a:gd name="T52" fmla="*/ 4 w 20"/>
              <a:gd name="T53" fmla="*/ 6 h 28"/>
              <a:gd name="T54" fmla="*/ 4 w 20"/>
              <a:gd name="T55" fmla="*/ 8 h 28"/>
              <a:gd name="T56" fmla="*/ 4 w 20"/>
              <a:gd name="T57" fmla="*/ 10 h 28"/>
              <a:gd name="T58" fmla="*/ 6 w 20"/>
              <a:gd name="T59" fmla="*/ 12 h 28"/>
              <a:gd name="T60" fmla="*/ 8 w 20"/>
              <a:gd name="T61" fmla="*/ 12 h 28"/>
              <a:gd name="T62" fmla="*/ 10 w 20"/>
              <a:gd name="T63" fmla="*/ 12 h 28"/>
              <a:gd name="T64" fmla="*/ 14 w 20"/>
              <a:gd name="T65" fmla="*/ 14 h 28"/>
              <a:gd name="T66" fmla="*/ 18 w 20"/>
              <a:gd name="T67" fmla="*/ 16 h 28"/>
              <a:gd name="T68" fmla="*/ 20 w 20"/>
              <a:gd name="T69" fmla="*/ 18 h 28"/>
              <a:gd name="T70" fmla="*/ 20 w 20"/>
              <a:gd name="T71" fmla="*/ 20 h 28"/>
              <a:gd name="T72" fmla="*/ 18 w 20"/>
              <a:gd name="T73" fmla="*/ 26 h 28"/>
              <a:gd name="T74" fmla="*/ 14 w 20"/>
              <a:gd name="T75" fmla="*/ 28 h 28"/>
              <a:gd name="T76" fmla="*/ 10 w 20"/>
              <a:gd name="T7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" h="28">
                <a:moveTo>
                  <a:pt x="10" y="28"/>
                </a:moveTo>
                <a:lnTo>
                  <a:pt x="10" y="28"/>
                </a:lnTo>
                <a:lnTo>
                  <a:pt x="4" y="26"/>
                </a:lnTo>
                <a:lnTo>
                  <a:pt x="4" y="26"/>
                </a:lnTo>
                <a:lnTo>
                  <a:pt x="0" y="24"/>
                </a:lnTo>
                <a:lnTo>
                  <a:pt x="0" y="22"/>
                </a:lnTo>
                <a:lnTo>
                  <a:pt x="0" y="22"/>
                </a:lnTo>
                <a:lnTo>
                  <a:pt x="6" y="24"/>
                </a:lnTo>
                <a:lnTo>
                  <a:pt x="6" y="24"/>
                </a:lnTo>
                <a:lnTo>
                  <a:pt x="10" y="26"/>
                </a:lnTo>
                <a:lnTo>
                  <a:pt x="10" y="26"/>
                </a:lnTo>
                <a:lnTo>
                  <a:pt x="16" y="24"/>
                </a:lnTo>
                <a:lnTo>
                  <a:pt x="16" y="24"/>
                </a:lnTo>
                <a:lnTo>
                  <a:pt x="18" y="20"/>
                </a:lnTo>
                <a:lnTo>
                  <a:pt x="18" y="20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2" y="16"/>
                </a:lnTo>
                <a:lnTo>
                  <a:pt x="12" y="16"/>
                </a:lnTo>
                <a:lnTo>
                  <a:pt x="10" y="16"/>
                </a:lnTo>
                <a:lnTo>
                  <a:pt x="10" y="16"/>
                </a:lnTo>
                <a:lnTo>
                  <a:pt x="6" y="14"/>
                </a:lnTo>
                <a:lnTo>
                  <a:pt x="6" y="14"/>
                </a:lnTo>
                <a:lnTo>
                  <a:pt x="2" y="14"/>
                </a:lnTo>
                <a:lnTo>
                  <a:pt x="2" y="14"/>
                </a:lnTo>
                <a:lnTo>
                  <a:pt x="2" y="12"/>
                </a:lnTo>
                <a:lnTo>
                  <a:pt x="2" y="12"/>
                </a:lnTo>
                <a:lnTo>
                  <a:pt x="0" y="8"/>
                </a:lnTo>
                <a:lnTo>
                  <a:pt x="0" y="8"/>
                </a:lnTo>
                <a:lnTo>
                  <a:pt x="2" y="6"/>
                </a:lnTo>
                <a:lnTo>
                  <a:pt x="2" y="6"/>
                </a:lnTo>
                <a:lnTo>
                  <a:pt x="4" y="2"/>
                </a:lnTo>
                <a:lnTo>
                  <a:pt x="4" y="2"/>
                </a:lnTo>
                <a:lnTo>
                  <a:pt x="6" y="2"/>
                </a:lnTo>
                <a:lnTo>
                  <a:pt x="6" y="2"/>
                </a:lnTo>
                <a:lnTo>
                  <a:pt x="10" y="0"/>
                </a:lnTo>
                <a:lnTo>
                  <a:pt x="10" y="0"/>
                </a:lnTo>
                <a:lnTo>
                  <a:pt x="16" y="2"/>
                </a:lnTo>
                <a:lnTo>
                  <a:pt x="16" y="2"/>
                </a:lnTo>
                <a:lnTo>
                  <a:pt x="20" y="4"/>
                </a:lnTo>
                <a:lnTo>
                  <a:pt x="18" y="6"/>
                </a:lnTo>
                <a:lnTo>
                  <a:pt x="18" y="6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6" y="4"/>
                </a:lnTo>
                <a:lnTo>
                  <a:pt x="6" y="4"/>
                </a:lnTo>
                <a:lnTo>
                  <a:pt x="4" y="6"/>
                </a:lnTo>
                <a:lnTo>
                  <a:pt x="4" y="6"/>
                </a:lnTo>
                <a:lnTo>
                  <a:pt x="4" y="8"/>
                </a:lnTo>
                <a:lnTo>
                  <a:pt x="4" y="8"/>
                </a:lnTo>
                <a:lnTo>
                  <a:pt x="4" y="10"/>
                </a:lnTo>
                <a:lnTo>
                  <a:pt x="4" y="10"/>
                </a:lnTo>
                <a:lnTo>
                  <a:pt x="6" y="12"/>
                </a:lnTo>
                <a:lnTo>
                  <a:pt x="6" y="12"/>
                </a:lnTo>
                <a:lnTo>
                  <a:pt x="8" y="12"/>
                </a:lnTo>
                <a:lnTo>
                  <a:pt x="8" y="12"/>
                </a:lnTo>
                <a:lnTo>
                  <a:pt x="10" y="12"/>
                </a:lnTo>
                <a:lnTo>
                  <a:pt x="10" y="12"/>
                </a:lnTo>
                <a:lnTo>
                  <a:pt x="14" y="14"/>
                </a:lnTo>
                <a:lnTo>
                  <a:pt x="14" y="14"/>
                </a:lnTo>
                <a:lnTo>
                  <a:pt x="18" y="16"/>
                </a:lnTo>
                <a:lnTo>
                  <a:pt x="18" y="16"/>
                </a:lnTo>
                <a:lnTo>
                  <a:pt x="20" y="18"/>
                </a:lnTo>
                <a:lnTo>
                  <a:pt x="20" y="18"/>
                </a:lnTo>
                <a:lnTo>
                  <a:pt x="20" y="20"/>
                </a:lnTo>
                <a:lnTo>
                  <a:pt x="20" y="20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8"/>
                </a:lnTo>
                <a:lnTo>
                  <a:pt x="10" y="28"/>
                </a:lnTo>
                <a:lnTo>
                  <a:pt x="1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8" name="Freeform 127"/>
          <p:cNvSpPr>
            <a:spLocks noEditPoints="1"/>
          </p:cNvSpPr>
          <p:nvPr/>
        </p:nvSpPr>
        <p:spPr bwMode="auto">
          <a:xfrm>
            <a:off x="5349696" y="3788959"/>
            <a:ext cx="41275" cy="60325"/>
          </a:xfrm>
          <a:custGeom>
            <a:avLst/>
            <a:gdLst>
              <a:gd name="T0" fmla="*/ 12 w 26"/>
              <a:gd name="T1" fmla="*/ 28 h 38"/>
              <a:gd name="T2" fmla="*/ 8 w 26"/>
              <a:gd name="T3" fmla="*/ 26 h 38"/>
              <a:gd name="T4" fmla="*/ 4 w 26"/>
              <a:gd name="T5" fmla="*/ 24 h 38"/>
              <a:gd name="T6" fmla="*/ 2 w 26"/>
              <a:gd name="T7" fmla="*/ 20 h 38"/>
              <a:gd name="T8" fmla="*/ 0 w 26"/>
              <a:gd name="T9" fmla="*/ 14 h 38"/>
              <a:gd name="T10" fmla="*/ 2 w 26"/>
              <a:gd name="T11" fmla="*/ 10 h 38"/>
              <a:gd name="T12" fmla="*/ 4 w 26"/>
              <a:gd name="T13" fmla="*/ 4 h 38"/>
              <a:gd name="T14" fmla="*/ 8 w 26"/>
              <a:gd name="T15" fmla="*/ 2 h 38"/>
              <a:gd name="T16" fmla="*/ 12 w 26"/>
              <a:gd name="T17" fmla="*/ 0 h 38"/>
              <a:gd name="T18" fmla="*/ 16 w 26"/>
              <a:gd name="T19" fmla="*/ 2 h 38"/>
              <a:gd name="T20" fmla="*/ 18 w 26"/>
              <a:gd name="T21" fmla="*/ 2 h 38"/>
              <a:gd name="T22" fmla="*/ 20 w 26"/>
              <a:gd name="T23" fmla="*/ 4 h 38"/>
              <a:gd name="T24" fmla="*/ 22 w 26"/>
              <a:gd name="T25" fmla="*/ 2 h 38"/>
              <a:gd name="T26" fmla="*/ 26 w 26"/>
              <a:gd name="T27" fmla="*/ 34 h 38"/>
              <a:gd name="T28" fmla="*/ 26 w 26"/>
              <a:gd name="T29" fmla="*/ 34 h 38"/>
              <a:gd name="T30" fmla="*/ 26 w 26"/>
              <a:gd name="T31" fmla="*/ 38 h 38"/>
              <a:gd name="T32" fmla="*/ 26 w 26"/>
              <a:gd name="T33" fmla="*/ 38 h 38"/>
              <a:gd name="T34" fmla="*/ 24 w 26"/>
              <a:gd name="T35" fmla="*/ 38 h 38"/>
              <a:gd name="T36" fmla="*/ 22 w 26"/>
              <a:gd name="T37" fmla="*/ 38 h 38"/>
              <a:gd name="T38" fmla="*/ 22 w 26"/>
              <a:gd name="T39" fmla="*/ 22 h 38"/>
              <a:gd name="T40" fmla="*/ 18 w 26"/>
              <a:gd name="T41" fmla="*/ 26 h 38"/>
              <a:gd name="T42" fmla="*/ 12 w 26"/>
              <a:gd name="T43" fmla="*/ 28 h 38"/>
              <a:gd name="T44" fmla="*/ 14 w 26"/>
              <a:gd name="T45" fmla="*/ 24 h 38"/>
              <a:gd name="T46" fmla="*/ 16 w 26"/>
              <a:gd name="T47" fmla="*/ 24 h 38"/>
              <a:gd name="T48" fmla="*/ 18 w 26"/>
              <a:gd name="T49" fmla="*/ 24 h 38"/>
              <a:gd name="T50" fmla="*/ 20 w 26"/>
              <a:gd name="T51" fmla="*/ 22 h 38"/>
              <a:gd name="T52" fmla="*/ 22 w 26"/>
              <a:gd name="T53" fmla="*/ 18 h 38"/>
              <a:gd name="T54" fmla="*/ 22 w 26"/>
              <a:gd name="T55" fmla="*/ 10 h 38"/>
              <a:gd name="T56" fmla="*/ 22 w 26"/>
              <a:gd name="T57" fmla="*/ 8 h 38"/>
              <a:gd name="T58" fmla="*/ 18 w 26"/>
              <a:gd name="T59" fmla="*/ 6 h 38"/>
              <a:gd name="T60" fmla="*/ 16 w 26"/>
              <a:gd name="T61" fmla="*/ 4 h 38"/>
              <a:gd name="T62" fmla="*/ 14 w 26"/>
              <a:gd name="T63" fmla="*/ 4 h 38"/>
              <a:gd name="T64" fmla="*/ 10 w 26"/>
              <a:gd name="T65" fmla="*/ 4 h 38"/>
              <a:gd name="T66" fmla="*/ 6 w 26"/>
              <a:gd name="T67" fmla="*/ 8 h 38"/>
              <a:gd name="T68" fmla="*/ 4 w 26"/>
              <a:gd name="T69" fmla="*/ 10 h 38"/>
              <a:gd name="T70" fmla="*/ 4 w 26"/>
              <a:gd name="T71" fmla="*/ 14 h 38"/>
              <a:gd name="T72" fmla="*/ 4 w 26"/>
              <a:gd name="T73" fmla="*/ 18 h 38"/>
              <a:gd name="T74" fmla="*/ 6 w 26"/>
              <a:gd name="T75" fmla="*/ 22 h 38"/>
              <a:gd name="T76" fmla="*/ 10 w 26"/>
              <a:gd name="T77" fmla="*/ 24 h 38"/>
              <a:gd name="T78" fmla="*/ 14 w 26"/>
              <a:gd name="T79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" h="38">
                <a:moveTo>
                  <a:pt x="12" y="28"/>
                </a:moveTo>
                <a:lnTo>
                  <a:pt x="12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10"/>
                </a:lnTo>
                <a:lnTo>
                  <a:pt x="2" y="10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16" y="2"/>
                </a:lnTo>
                <a:lnTo>
                  <a:pt x="16" y="2"/>
                </a:lnTo>
                <a:lnTo>
                  <a:pt x="18" y="2"/>
                </a:lnTo>
                <a:lnTo>
                  <a:pt x="18" y="2"/>
                </a:lnTo>
                <a:lnTo>
                  <a:pt x="20" y="4"/>
                </a:lnTo>
                <a:lnTo>
                  <a:pt x="20" y="4"/>
                </a:lnTo>
                <a:lnTo>
                  <a:pt x="22" y="6"/>
                </a:lnTo>
                <a:lnTo>
                  <a:pt x="22" y="2"/>
                </a:lnTo>
                <a:lnTo>
                  <a:pt x="26" y="2"/>
                </a:lnTo>
                <a:lnTo>
                  <a:pt x="26" y="34"/>
                </a:lnTo>
                <a:lnTo>
                  <a:pt x="26" y="34"/>
                </a:lnTo>
                <a:lnTo>
                  <a:pt x="26" y="34"/>
                </a:lnTo>
                <a:lnTo>
                  <a:pt x="26" y="38"/>
                </a:lnTo>
                <a:lnTo>
                  <a:pt x="26" y="38"/>
                </a:lnTo>
                <a:lnTo>
                  <a:pt x="26" y="38"/>
                </a:lnTo>
                <a:lnTo>
                  <a:pt x="26" y="38"/>
                </a:lnTo>
                <a:lnTo>
                  <a:pt x="24" y="38"/>
                </a:lnTo>
                <a:lnTo>
                  <a:pt x="24" y="38"/>
                </a:lnTo>
                <a:lnTo>
                  <a:pt x="22" y="38"/>
                </a:lnTo>
                <a:lnTo>
                  <a:pt x="22" y="38"/>
                </a:lnTo>
                <a:lnTo>
                  <a:pt x="22" y="34"/>
                </a:lnTo>
                <a:lnTo>
                  <a:pt x="22" y="22"/>
                </a:lnTo>
                <a:lnTo>
                  <a:pt x="22" y="22"/>
                </a:lnTo>
                <a:lnTo>
                  <a:pt x="18" y="26"/>
                </a:lnTo>
                <a:lnTo>
                  <a:pt x="18" y="26"/>
                </a:lnTo>
                <a:lnTo>
                  <a:pt x="12" y="28"/>
                </a:lnTo>
                <a:lnTo>
                  <a:pt x="12" y="28"/>
                </a:lnTo>
                <a:close/>
                <a:moveTo>
                  <a:pt x="14" y="24"/>
                </a:move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2" y="18"/>
                </a:lnTo>
                <a:lnTo>
                  <a:pt x="22" y="10"/>
                </a:lnTo>
                <a:lnTo>
                  <a:pt x="22" y="10"/>
                </a:lnTo>
                <a:lnTo>
                  <a:pt x="22" y="8"/>
                </a:lnTo>
                <a:lnTo>
                  <a:pt x="22" y="8"/>
                </a:lnTo>
                <a:lnTo>
                  <a:pt x="18" y="6"/>
                </a:lnTo>
                <a:lnTo>
                  <a:pt x="18" y="6"/>
                </a:lnTo>
                <a:lnTo>
                  <a:pt x="16" y="4"/>
                </a:lnTo>
                <a:lnTo>
                  <a:pt x="16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6" y="8"/>
                </a:lnTo>
                <a:lnTo>
                  <a:pt x="6" y="8"/>
                </a:lnTo>
                <a:lnTo>
                  <a:pt x="4" y="10"/>
                </a:lnTo>
                <a:lnTo>
                  <a:pt x="4" y="10"/>
                </a:lnTo>
                <a:lnTo>
                  <a:pt x="4" y="14"/>
                </a:ln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6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9" name="Freeform 128"/>
          <p:cNvSpPr/>
          <p:nvPr/>
        </p:nvSpPr>
        <p:spPr bwMode="auto">
          <a:xfrm>
            <a:off x="5400496" y="3792134"/>
            <a:ext cx="38100" cy="41275"/>
          </a:xfrm>
          <a:custGeom>
            <a:avLst/>
            <a:gdLst>
              <a:gd name="T0" fmla="*/ 10 w 24"/>
              <a:gd name="T1" fmla="*/ 26 h 26"/>
              <a:gd name="T2" fmla="*/ 10 w 24"/>
              <a:gd name="T3" fmla="*/ 26 h 26"/>
              <a:gd name="T4" fmla="*/ 6 w 24"/>
              <a:gd name="T5" fmla="*/ 26 h 26"/>
              <a:gd name="T6" fmla="*/ 2 w 24"/>
              <a:gd name="T7" fmla="*/ 24 h 26"/>
              <a:gd name="T8" fmla="*/ 2 w 24"/>
              <a:gd name="T9" fmla="*/ 24 h 26"/>
              <a:gd name="T10" fmla="*/ 2 w 24"/>
              <a:gd name="T11" fmla="*/ 20 h 26"/>
              <a:gd name="T12" fmla="*/ 0 w 24"/>
              <a:gd name="T13" fmla="*/ 14 h 26"/>
              <a:gd name="T14" fmla="*/ 0 w 24"/>
              <a:gd name="T15" fmla="*/ 0 h 26"/>
              <a:gd name="T16" fmla="*/ 4 w 24"/>
              <a:gd name="T17" fmla="*/ 0 h 26"/>
              <a:gd name="T18" fmla="*/ 4 w 24"/>
              <a:gd name="T19" fmla="*/ 14 h 26"/>
              <a:gd name="T20" fmla="*/ 4 w 24"/>
              <a:gd name="T21" fmla="*/ 14 h 26"/>
              <a:gd name="T22" fmla="*/ 6 w 24"/>
              <a:gd name="T23" fmla="*/ 20 h 26"/>
              <a:gd name="T24" fmla="*/ 8 w 24"/>
              <a:gd name="T25" fmla="*/ 22 h 26"/>
              <a:gd name="T26" fmla="*/ 10 w 24"/>
              <a:gd name="T27" fmla="*/ 22 h 26"/>
              <a:gd name="T28" fmla="*/ 10 w 24"/>
              <a:gd name="T29" fmla="*/ 22 h 26"/>
              <a:gd name="T30" fmla="*/ 14 w 24"/>
              <a:gd name="T31" fmla="*/ 22 h 26"/>
              <a:gd name="T32" fmla="*/ 14 w 24"/>
              <a:gd name="T33" fmla="*/ 22 h 26"/>
              <a:gd name="T34" fmla="*/ 16 w 24"/>
              <a:gd name="T35" fmla="*/ 20 h 26"/>
              <a:gd name="T36" fmla="*/ 16 w 24"/>
              <a:gd name="T37" fmla="*/ 20 h 26"/>
              <a:gd name="T38" fmla="*/ 18 w 24"/>
              <a:gd name="T39" fmla="*/ 18 h 26"/>
              <a:gd name="T40" fmla="*/ 18 w 24"/>
              <a:gd name="T41" fmla="*/ 18 h 26"/>
              <a:gd name="T42" fmla="*/ 20 w 24"/>
              <a:gd name="T43" fmla="*/ 16 h 26"/>
              <a:gd name="T44" fmla="*/ 20 w 24"/>
              <a:gd name="T45" fmla="*/ 0 h 26"/>
              <a:gd name="T46" fmla="*/ 24 w 24"/>
              <a:gd name="T47" fmla="*/ 0 h 26"/>
              <a:gd name="T48" fmla="*/ 24 w 24"/>
              <a:gd name="T49" fmla="*/ 20 h 26"/>
              <a:gd name="T50" fmla="*/ 24 w 24"/>
              <a:gd name="T51" fmla="*/ 20 h 26"/>
              <a:gd name="T52" fmla="*/ 24 w 24"/>
              <a:gd name="T53" fmla="*/ 22 h 26"/>
              <a:gd name="T54" fmla="*/ 24 w 24"/>
              <a:gd name="T55" fmla="*/ 26 h 26"/>
              <a:gd name="T56" fmla="*/ 24 w 24"/>
              <a:gd name="T57" fmla="*/ 26 h 26"/>
              <a:gd name="T58" fmla="*/ 24 w 24"/>
              <a:gd name="T59" fmla="*/ 26 h 26"/>
              <a:gd name="T60" fmla="*/ 24 w 24"/>
              <a:gd name="T61" fmla="*/ 26 h 26"/>
              <a:gd name="T62" fmla="*/ 22 w 24"/>
              <a:gd name="T63" fmla="*/ 26 h 26"/>
              <a:gd name="T64" fmla="*/ 22 w 24"/>
              <a:gd name="T65" fmla="*/ 26 h 26"/>
              <a:gd name="T66" fmla="*/ 20 w 24"/>
              <a:gd name="T67" fmla="*/ 24 h 26"/>
              <a:gd name="T68" fmla="*/ 20 w 24"/>
              <a:gd name="T69" fmla="*/ 24 h 26"/>
              <a:gd name="T70" fmla="*/ 20 w 24"/>
              <a:gd name="T71" fmla="*/ 22 h 26"/>
              <a:gd name="T72" fmla="*/ 20 w 24"/>
              <a:gd name="T73" fmla="*/ 20 h 26"/>
              <a:gd name="T74" fmla="*/ 20 w 24"/>
              <a:gd name="T75" fmla="*/ 20 h 26"/>
              <a:gd name="T76" fmla="*/ 16 w 24"/>
              <a:gd name="T77" fmla="*/ 24 h 26"/>
              <a:gd name="T78" fmla="*/ 16 w 24"/>
              <a:gd name="T79" fmla="*/ 24 h 26"/>
              <a:gd name="T80" fmla="*/ 10 w 24"/>
              <a:gd name="T81" fmla="*/ 26 h 26"/>
              <a:gd name="T82" fmla="*/ 10 w 24"/>
              <a:gd name="T8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6">
                <a:moveTo>
                  <a:pt x="10" y="26"/>
                </a:moveTo>
                <a:lnTo>
                  <a:pt x="10" y="26"/>
                </a:lnTo>
                <a:lnTo>
                  <a:pt x="6" y="26"/>
                </a:lnTo>
                <a:lnTo>
                  <a:pt x="2" y="24"/>
                </a:lnTo>
                <a:lnTo>
                  <a:pt x="2" y="24"/>
                </a:lnTo>
                <a:lnTo>
                  <a:pt x="2" y="20"/>
                </a:lnTo>
                <a:lnTo>
                  <a:pt x="0" y="14"/>
                </a:lnTo>
                <a:lnTo>
                  <a:pt x="0" y="0"/>
                </a:lnTo>
                <a:lnTo>
                  <a:pt x="4" y="0"/>
                </a:lnTo>
                <a:lnTo>
                  <a:pt x="4" y="14"/>
                </a:lnTo>
                <a:lnTo>
                  <a:pt x="4" y="14"/>
                </a:lnTo>
                <a:lnTo>
                  <a:pt x="6" y="20"/>
                </a:lnTo>
                <a:lnTo>
                  <a:pt x="8" y="22"/>
                </a:lnTo>
                <a:lnTo>
                  <a:pt x="10" y="22"/>
                </a:lnTo>
                <a:lnTo>
                  <a:pt x="10" y="22"/>
                </a:lnTo>
                <a:lnTo>
                  <a:pt x="14" y="22"/>
                </a:lnTo>
                <a:lnTo>
                  <a:pt x="14" y="22"/>
                </a:lnTo>
                <a:lnTo>
                  <a:pt x="16" y="20"/>
                </a:lnTo>
                <a:lnTo>
                  <a:pt x="16" y="20"/>
                </a:lnTo>
                <a:lnTo>
                  <a:pt x="18" y="18"/>
                </a:lnTo>
                <a:lnTo>
                  <a:pt x="18" y="18"/>
                </a:lnTo>
                <a:lnTo>
                  <a:pt x="20" y="16"/>
                </a:lnTo>
                <a:lnTo>
                  <a:pt x="20" y="0"/>
                </a:lnTo>
                <a:lnTo>
                  <a:pt x="24" y="0"/>
                </a:lnTo>
                <a:lnTo>
                  <a:pt x="24" y="20"/>
                </a:lnTo>
                <a:lnTo>
                  <a:pt x="24" y="20"/>
                </a:lnTo>
                <a:lnTo>
                  <a:pt x="24" y="22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2" y="26"/>
                </a:lnTo>
                <a:lnTo>
                  <a:pt x="22" y="26"/>
                </a:lnTo>
                <a:lnTo>
                  <a:pt x="20" y="24"/>
                </a:lnTo>
                <a:lnTo>
                  <a:pt x="20" y="24"/>
                </a:lnTo>
                <a:lnTo>
                  <a:pt x="20" y="22"/>
                </a:lnTo>
                <a:lnTo>
                  <a:pt x="20" y="20"/>
                </a:lnTo>
                <a:lnTo>
                  <a:pt x="20" y="20"/>
                </a:lnTo>
                <a:lnTo>
                  <a:pt x="16" y="24"/>
                </a:lnTo>
                <a:lnTo>
                  <a:pt x="16" y="24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0" name="Freeform 129"/>
          <p:cNvSpPr>
            <a:spLocks noEditPoints="1"/>
          </p:cNvSpPr>
          <p:nvPr/>
        </p:nvSpPr>
        <p:spPr bwMode="auto">
          <a:xfrm>
            <a:off x="5444946" y="3788959"/>
            <a:ext cx="41275" cy="44450"/>
          </a:xfrm>
          <a:custGeom>
            <a:avLst/>
            <a:gdLst>
              <a:gd name="T0" fmla="*/ 14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2 w 26"/>
              <a:gd name="T7" fmla="*/ 20 h 28"/>
              <a:gd name="T8" fmla="*/ 0 w 26"/>
              <a:gd name="T9" fmla="*/ 14 h 28"/>
              <a:gd name="T10" fmla="*/ 2 w 26"/>
              <a:gd name="T11" fmla="*/ 10 h 28"/>
              <a:gd name="T12" fmla="*/ 4 w 26"/>
              <a:gd name="T13" fmla="*/ 4 h 28"/>
              <a:gd name="T14" fmla="*/ 8 w 26"/>
              <a:gd name="T15" fmla="*/ 2 h 28"/>
              <a:gd name="T16" fmla="*/ 14 w 26"/>
              <a:gd name="T17" fmla="*/ 0 h 28"/>
              <a:gd name="T18" fmla="*/ 20 w 26"/>
              <a:gd name="T19" fmla="*/ 2 h 28"/>
              <a:gd name="T20" fmla="*/ 24 w 26"/>
              <a:gd name="T21" fmla="*/ 4 h 28"/>
              <a:gd name="T22" fmla="*/ 26 w 26"/>
              <a:gd name="T23" fmla="*/ 10 h 28"/>
              <a:gd name="T24" fmla="*/ 26 w 26"/>
              <a:gd name="T25" fmla="*/ 14 h 28"/>
              <a:gd name="T26" fmla="*/ 26 w 26"/>
              <a:gd name="T27" fmla="*/ 14 h 28"/>
              <a:gd name="T28" fmla="*/ 4 w 26"/>
              <a:gd name="T29" fmla="*/ 16 h 28"/>
              <a:gd name="T30" fmla="*/ 6 w 26"/>
              <a:gd name="T31" fmla="*/ 20 h 28"/>
              <a:gd name="T32" fmla="*/ 8 w 26"/>
              <a:gd name="T33" fmla="*/ 22 h 28"/>
              <a:gd name="T34" fmla="*/ 10 w 26"/>
              <a:gd name="T35" fmla="*/ 24 h 28"/>
              <a:gd name="T36" fmla="*/ 14 w 26"/>
              <a:gd name="T37" fmla="*/ 26 h 28"/>
              <a:gd name="T38" fmla="*/ 16 w 26"/>
              <a:gd name="T39" fmla="*/ 24 h 28"/>
              <a:gd name="T40" fmla="*/ 20 w 26"/>
              <a:gd name="T41" fmla="*/ 24 h 28"/>
              <a:gd name="T42" fmla="*/ 20 w 26"/>
              <a:gd name="T43" fmla="*/ 22 h 28"/>
              <a:gd name="T44" fmla="*/ 22 w 26"/>
              <a:gd name="T45" fmla="*/ 20 h 28"/>
              <a:gd name="T46" fmla="*/ 26 w 26"/>
              <a:gd name="T47" fmla="*/ 22 h 28"/>
              <a:gd name="T48" fmla="*/ 24 w 26"/>
              <a:gd name="T49" fmla="*/ 24 h 28"/>
              <a:gd name="T50" fmla="*/ 20 w 26"/>
              <a:gd name="T51" fmla="*/ 26 h 28"/>
              <a:gd name="T52" fmla="*/ 18 w 26"/>
              <a:gd name="T53" fmla="*/ 28 h 28"/>
              <a:gd name="T54" fmla="*/ 14 w 26"/>
              <a:gd name="T55" fmla="*/ 28 h 28"/>
              <a:gd name="T56" fmla="*/ 24 w 26"/>
              <a:gd name="T57" fmla="*/ 12 h 28"/>
              <a:gd name="T58" fmla="*/ 22 w 26"/>
              <a:gd name="T59" fmla="*/ 10 h 28"/>
              <a:gd name="T60" fmla="*/ 20 w 26"/>
              <a:gd name="T61" fmla="*/ 6 h 28"/>
              <a:gd name="T62" fmla="*/ 18 w 26"/>
              <a:gd name="T63" fmla="*/ 4 h 28"/>
              <a:gd name="T64" fmla="*/ 14 w 26"/>
              <a:gd name="T65" fmla="*/ 4 h 28"/>
              <a:gd name="T66" fmla="*/ 10 w 26"/>
              <a:gd name="T67" fmla="*/ 4 h 28"/>
              <a:gd name="T68" fmla="*/ 8 w 26"/>
              <a:gd name="T69" fmla="*/ 6 h 28"/>
              <a:gd name="T70" fmla="*/ 6 w 26"/>
              <a:gd name="T71" fmla="*/ 10 h 28"/>
              <a:gd name="T72" fmla="*/ 24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4" y="28"/>
                </a:moveTo>
                <a:lnTo>
                  <a:pt x="14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10"/>
                </a:lnTo>
                <a:lnTo>
                  <a:pt x="2" y="10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20" y="2"/>
                </a:lnTo>
                <a:lnTo>
                  <a:pt x="20" y="2"/>
                </a:lnTo>
                <a:lnTo>
                  <a:pt x="24" y="4"/>
                </a:lnTo>
                <a:lnTo>
                  <a:pt x="24" y="4"/>
                </a:lnTo>
                <a:lnTo>
                  <a:pt x="26" y="10"/>
                </a:lnTo>
                <a:lnTo>
                  <a:pt x="26" y="10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6"/>
                </a:lnTo>
                <a:lnTo>
                  <a:pt x="4" y="16"/>
                </a:lnTo>
                <a:lnTo>
                  <a:pt x="4" y="16"/>
                </a:lnTo>
                <a:lnTo>
                  <a:pt x="6" y="20"/>
                </a:lnTo>
                <a:lnTo>
                  <a:pt x="6" y="20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6"/>
                </a:lnTo>
                <a:lnTo>
                  <a:pt x="14" y="26"/>
                </a:lnTo>
                <a:lnTo>
                  <a:pt x="16" y="24"/>
                </a:lnTo>
                <a:lnTo>
                  <a:pt x="16" y="24"/>
                </a:lnTo>
                <a:lnTo>
                  <a:pt x="20" y="24"/>
                </a:lnTo>
                <a:lnTo>
                  <a:pt x="20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6" y="22"/>
                </a:lnTo>
                <a:lnTo>
                  <a:pt x="26" y="22"/>
                </a:lnTo>
                <a:lnTo>
                  <a:pt x="24" y="24"/>
                </a:lnTo>
                <a:lnTo>
                  <a:pt x="24" y="24"/>
                </a:lnTo>
                <a:lnTo>
                  <a:pt x="20" y="26"/>
                </a:lnTo>
                <a:lnTo>
                  <a:pt x="20" y="26"/>
                </a:lnTo>
                <a:lnTo>
                  <a:pt x="18" y="28"/>
                </a:lnTo>
                <a:lnTo>
                  <a:pt x="18" y="28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10"/>
                </a:lnTo>
                <a:lnTo>
                  <a:pt x="22" y="10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8" y="6"/>
                </a:lnTo>
                <a:lnTo>
                  <a:pt x="8" y="6"/>
                </a:lnTo>
                <a:lnTo>
                  <a:pt x="6" y="10"/>
                </a:lnTo>
                <a:lnTo>
                  <a:pt x="6" y="10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1" name="Freeform 130"/>
          <p:cNvSpPr>
            <a:spLocks noEditPoints="1"/>
          </p:cNvSpPr>
          <p:nvPr/>
        </p:nvSpPr>
        <p:spPr bwMode="auto">
          <a:xfrm>
            <a:off x="4927421" y="3884209"/>
            <a:ext cx="41275" cy="41275"/>
          </a:xfrm>
          <a:custGeom>
            <a:avLst/>
            <a:gdLst>
              <a:gd name="T0" fmla="*/ 14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2 w 26"/>
              <a:gd name="T7" fmla="*/ 18 h 26"/>
              <a:gd name="T8" fmla="*/ 0 w 26"/>
              <a:gd name="T9" fmla="*/ 14 h 26"/>
              <a:gd name="T10" fmla="*/ 2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4 w 26"/>
              <a:gd name="T17" fmla="*/ 0 h 26"/>
              <a:gd name="T18" fmla="*/ 18 w 26"/>
              <a:gd name="T19" fmla="*/ 0 h 26"/>
              <a:gd name="T20" fmla="*/ 24 w 26"/>
              <a:gd name="T21" fmla="*/ 4 h 26"/>
              <a:gd name="T22" fmla="*/ 26 w 26"/>
              <a:gd name="T23" fmla="*/ 8 h 26"/>
              <a:gd name="T24" fmla="*/ 26 w 26"/>
              <a:gd name="T25" fmla="*/ 14 h 26"/>
              <a:gd name="T26" fmla="*/ 26 w 26"/>
              <a:gd name="T27" fmla="*/ 14 h 26"/>
              <a:gd name="T28" fmla="*/ 4 w 26"/>
              <a:gd name="T29" fmla="*/ 14 h 26"/>
              <a:gd name="T30" fmla="*/ 6 w 26"/>
              <a:gd name="T31" fmla="*/ 18 h 26"/>
              <a:gd name="T32" fmla="*/ 8 w 26"/>
              <a:gd name="T33" fmla="*/ 22 h 26"/>
              <a:gd name="T34" fmla="*/ 10 w 26"/>
              <a:gd name="T35" fmla="*/ 24 h 26"/>
              <a:gd name="T36" fmla="*/ 14 w 26"/>
              <a:gd name="T37" fmla="*/ 24 h 26"/>
              <a:gd name="T38" fmla="*/ 16 w 26"/>
              <a:gd name="T39" fmla="*/ 24 h 26"/>
              <a:gd name="T40" fmla="*/ 18 w 26"/>
              <a:gd name="T41" fmla="*/ 22 h 26"/>
              <a:gd name="T42" fmla="*/ 20 w 26"/>
              <a:gd name="T43" fmla="*/ 22 h 26"/>
              <a:gd name="T44" fmla="*/ 22 w 26"/>
              <a:gd name="T45" fmla="*/ 20 h 26"/>
              <a:gd name="T46" fmla="*/ 24 w 26"/>
              <a:gd name="T47" fmla="*/ 20 h 26"/>
              <a:gd name="T48" fmla="*/ 24 w 26"/>
              <a:gd name="T49" fmla="*/ 22 h 26"/>
              <a:gd name="T50" fmla="*/ 20 w 26"/>
              <a:gd name="T51" fmla="*/ 24 h 26"/>
              <a:gd name="T52" fmla="*/ 18 w 26"/>
              <a:gd name="T53" fmla="*/ 26 h 26"/>
              <a:gd name="T54" fmla="*/ 14 w 26"/>
              <a:gd name="T55" fmla="*/ 26 h 26"/>
              <a:gd name="T56" fmla="*/ 24 w 26"/>
              <a:gd name="T57" fmla="*/ 12 h 26"/>
              <a:gd name="T58" fmla="*/ 22 w 26"/>
              <a:gd name="T59" fmla="*/ 8 h 26"/>
              <a:gd name="T60" fmla="*/ 20 w 26"/>
              <a:gd name="T61" fmla="*/ 4 h 26"/>
              <a:gd name="T62" fmla="*/ 18 w 26"/>
              <a:gd name="T63" fmla="*/ 4 h 26"/>
              <a:gd name="T64" fmla="*/ 14 w 26"/>
              <a:gd name="T65" fmla="*/ 2 h 26"/>
              <a:gd name="T66" fmla="*/ 10 w 26"/>
              <a:gd name="T67" fmla="*/ 4 h 26"/>
              <a:gd name="T68" fmla="*/ 8 w 26"/>
              <a:gd name="T69" fmla="*/ 4 h 26"/>
              <a:gd name="T70" fmla="*/ 6 w 26"/>
              <a:gd name="T71" fmla="*/ 8 h 26"/>
              <a:gd name="T72" fmla="*/ 24 w 26"/>
              <a:gd name="T73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6">
                <a:moveTo>
                  <a:pt x="14" y="26"/>
                </a:move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4" y="4"/>
                </a:lnTo>
                <a:lnTo>
                  <a:pt x="24" y="4"/>
                </a:lnTo>
                <a:lnTo>
                  <a:pt x="26" y="8"/>
                </a:lnTo>
                <a:lnTo>
                  <a:pt x="26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4" y="14"/>
                </a:lnTo>
                <a:lnTo>
                  <a:pt x="4" y="14"/>
                </a:lnTo>
                <a:lnTo>
                  <a:pt x="6" y="18"/>
                </a:lnTo>
                <a:lnTo>
                  <a:pt x="6" y="18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0"/>
                </a:lnTo>
                <a:lnTo>
                  <a:pt x="24" y="20"/>
                </a:lnTo>
                <a:lnTo>
                  <a:pt x="24" y="22"/>
                </a:lnTo>
                <a:lnTo>
                  <a:pt x="24" y="22"/>
                </a:lnTo>
                <a:lnTo>
                  <a:pt x="20" y="24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4"/>
                </a:lnTo>
                <a:lnTo>
                  <a:pt x="20" y="4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6" y="8"/>
                </a:lnTo>
                <a:lnTo>
                  <a:pt x="6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2" name="Freeform 131"/>
          <p:cNvSpPr>
            <a:spLocks noEditPoints="1"/>
          </p:cNvSpPr>
          <p:nvPr/>
        </p:nvSpPr>
        <p:spPr bwMode="auto">
          <a:xfrm>
            <a:off x="4975046" y="3884209"/>
            <a:ext cx="41275" cy="60325"/>
          </a:xfrm>
          <a:custGeom>
            <a:avLst/>
            <a:gdLst>
              <a:gd name="T0" fmla="*/ 12 w 26"/>
              <a:gd name="T1" fmla="*/ 26 h 38"/>
              <a:gd name="T2" fmla="*/ 8 w 26"/>
              <a:gd name="T3" fmla="*/ 26 h 38"/>
              <a:gd name="T4" fmla="*/ 4 w 26"/>
              <a:gd name="T5" fmla="*/ 22 h 38"/>
              <a:gd name="T6" fmla="*/ 2 w 26"/>
              <a:gd name="T7" fmla="*/ 18 h 38"/>
              <a:gd name="T8" fmla="*/ 0 w 26"/>
              <a:gd name="T9" fmla="*/ 14 h 38"/>
              <a:gd name="T10" fmla="*/ 2 w 26"/>
              <a:gd name="T11" fmla="*/ 8 h 38"/>
              <a:gd name="T12" fmla="*/ 4 w 26"/>
              <a:gd name="T13" fmla="*/ 4 h 38"/>
              <a:gd name="T14" fmla="*/ 8 w 26"/>
              <a:gd name="T15" fmla="*/ 0 h 38"/>
              <a:gd name="T16" fmla="*/ 12 w 26"/>
              <a:gd name="T17" fmla="*/ 0 h 38"/>
              <a:gd name="T18" fmla="*/ 18 w 26"/>
              <a:gd name="T19" fmla="*/ 2 h 38"/>
              <a:gd name="T20" fmla="*/ 22 w 26"/>
              <a:gd name="T21" fmla="*/ 0 h 38"/>
              <a:gd name="T22" fmla="*/ 26 w 26"/>
              <a:gd name="T23" fmla="*/ 26 h 38"/>
              <a:gd name="T24" fmla="*/ 24 w 26"/>
              <a:gd name="T25" fmla="*/ 32 h 38"/>
              <a:gd name="T26" fmla="*/ 22 w 26"/>
              <a:gd name="T27" fmla="*/ 34 h 38"/>
              <a:gd name="T28" fmla="*/ 18 w 26"/>
              <a:gd name="T29" fmla="*/ 36 h 38"/>
              <a:gd name="T30" fmla="*/ 12 w 26"/>
              <a:gd name="T31" fmla="*/ 38 h 38"/>
              <a:gd name="T32" fmla="*/ 6 w 26"/>
              <a:gd name="T33" fmla="*/ 36 h 38"/>
              <a:gd name="T34" fmla="*/ 0 w 26"/>
              <a:gd name="T35" fmla="*/ 32 h 38"/>
              <a:gd name="T36" fmla="*/ 2 w 26"/>
              <a:gd name="T37" fmla="*/ 30 h 38"/>
              <a:gd name="T38" fmla="*/ 8 w 26"/>
              <a:gd name="T39" fmla="*/ 34 h 38"/>
              <a:gd name="T40" fmla="*/ 12 w 26"/>
              <a:gd name="T41" fmla="*/ 34 h 38"/>
              <a:gd name="T42" fmla="*/ 16 w 26"/>
              <a:gd name="T43" fmla="*/ 34 h 38"/>
              <a:gd name="T44" fmla="*/ 20 w 26"/>
              <a:gd name="T45" fmla="*/ 32 h 38"/>
              <a:gd name="T46" fmla="*/ 22 w 26"/>
              <a:gd name="T47" fmla="*/ 30 h 38"/>
              <a:gd name="T48" fmla="*/ 22 w 26"/>
              <a:gd name="T49" fmla="*/ 22 h 38"/>
              <a:gd name="T50" fmla="*/ 18 w 26"/>
              <a:gd name="T51" fmla="*/ 26 h 38"/>
              <a:gd name="T52" fmla="*/ 12 w 26"/>
              <a:gd name="T53" fmla="*/ 26 h 38"/>
              <a:gd name="T54" fmla="*/ 14 w 26"/>
              <a:gd name="T55" fmla="*/ 24 h 38"/>
              <a:gd name="T56" fmla="*/ 16 w 26"/>
              <a:gd name="T57" fmla="*/ 24 h 38"/>
              <a:gd name="T58" fmla="*/ 18 w 26"/>
              <a:gd name="T59" fmla="*/ 22 h 38"/>
              <a:gd name="T60" fmla="*/ 20 w 26"/>
              <a:gd name="T61" fmla="*/ 20 h 38"/>
              <a:gd name="T62" fmla="*/ 22 w 26"/>
              <a:gd name="T63" fmla="*/ 18 h 38"/>
              <a:gd name="T64" fmla="*/ 22 w 26"/>
              <a:gd name="T65" fmla="*/ 10 h 38"/>
              <a:gd name="T66" fmla="*/ 20 w 26"/>
              <a:gd name="T67" fmla="*/ 6 h 38"/>
              <a:gd name="T68" fmla="*/ 18 w 26"/>
              <a:gd name="T69" fmla="*/ 4 h 38"/>
              <a:gd name="T70" fmla="*/ 16 w 26"/>
              <a:gd name="T71" fmla="*/ 4 h 38"/>
              <a:gd name="T72" fmla="*/ 12 w 26"/>
              <a:gd name="T73" fmla="*/ 2 h 38"/>
              <a:gd name="T74" fmla="*/ 10 w 26"/>
              <a:gd name="T75" fmla="*/ 4 h 38"/>
              <a:gd name="T76" fmla="*/ 6 w 26"/>
              <a:gd name="T77" fmla="*/ 6 h 38"/>
              <a:gd name="T78" fmla="*/ 4 w 26"/>
              <a:gd name="T79" fmla="*/ 10 h 38"/>
              <a:gd name="T80" fmla="*/ 4 w 26"/>
              <a:gd name="T81" fmla="*/ 14 h 38"/>
              <a:gd name="T82" fmla="*/ 4 w 26"/>
              <a:gd name="T83" fmla="*/ 18 h 38"/>
              <a:gd name="T84" fmla="*/ 6 w 26"/>
              <a:gd name="T85" fmla="*/ 20 h 38"/>
              <a:gd name="T86" fmla="*/ 10 w 26"/>
              <a:gd name="T87" fmla="*/ 22 h 38"/>
              <a:gd name="T88" fmla="*/ 14 w 26"/>
              <a:gd name="T89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" h="38">
                <a:moveTo>
                  <a:pt x="12" y="26"/>
                </a:moveTo>
                <a:lnTo>
                  <a:pt x="12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18" y="2"/>
                </a:lnTo>
                <a:lnTo>
                  <a:pt x="22" y="6"/>
                </a:lnTo>
                <a:lnTo>
                  <a:pt x="22" y="0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lnTo>
                  <a:pt x="24" y="32"/>
                </a:lnTo>
                <a:lnTo>
                  <a:pt x="24" y="32"/>
                </a:lnTo>
                <a:lnTo>
                  <a:pt x="22" y="34"/>
                </a:lnTo>
                <a:lnTo>
                  <a:pt x="22" y="34"/>
                </a:lnTo>
                <a:lnTo>
                  <a:pt x="18" y="36"/>
                </a:lnTo>
                <a:lnTo>
                  <a:pt x="18" y="36"/>
                </a:lnTo>
                <a:lnTo>
                  <a:pt x="12" y="38"/>
                </a:lnTo>
                <a:lnTo>
                  <a:pt x="12" y="38"/>
                </a:lnTo>
                <a:lnTo>
                  <a:pt x="6" y="36"/>
                </a:lnTo>
                <a:lnTo>
                  <a:pt x="6" y="36"/>
                </a:lnTo>
                <a:lnTo>
                  <a:pt x="0" y="32"/>
                </a:lnTo>
                <a:lnTo>
                  <a:pt x="2" y="30"/>
                </a:lnTo>
                <a:lnTo>
                  <a:pt x="2" y="30"/>
                </a:lnTo>
                <a:lnTo>
                  <a:pt x="8" y="34"/>
                </a:lnTo>
                <a:lnTo>
                  <a:pt x="8" y="34"/>
                </a:lnTo>
                <a:lnTo>
                  <a:pt x="12" y="34"/>
                </a:lnTo>
                <a:lnTo>
                  <a:pt x="12" y="34"/>
                </a:lnTo>
                <a:lnTo>
                  <a:pt x="16" y="34"/>
                </a:lnTo>
                <a:lnTo>
                  <a:pt x="16" y="34"/>
                </a:lnTo>
                <a:lnTo>
                  <a:pt x="20" y="32"/>
                </a:lnTo>
                <a:lnTo>
                  <a:pt x="20" y="32"/>
                </a:lnTo>
                <a:lnTo>
                  <a:pt x="22" y="30"/>
                </a:lnTo>
                <a:lnTo>
                  <a:pt x="22" y="30"/>
                </a:lnTo>
                <a:lnTo>
                  <a:pt x="22" y="26"/>
                </a:lnTo>
                <a:lnTo>
                  <a:pt x="22" y="22"/>
                </a:lnTo>
                <a:lnTo>
                  <a:pt x="22" y="22"/>
                </a:lnTo>
                <a:lnTo>
                  <a:pt x="18" y="26"/>
                </a:lnTo>
                <a:lnTo>
                  <a:pt x="18" y="26"/>
                </a:lnTo>
                <a:lnTo>
                  <a:pt x="12" y="26"/>
                </a:lnTo>
                <a:lnTo>
                  <a:pt x="12" y="26"/>
                </a:lnTo>
                <a:close/>
                <a:moveTo>
                  <a:pt x="14" y="24"/>
                </a:move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18"/>
                </a:lnTo>
                <a:lnTo>
                  <a:pt x="22" y="10"/>
                </a:lnTo>
                <a:lnTo>
                  <a:pt x="22" y="10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6" y="4"/>
                </a:lnTo>
                <a:lnTo>
                  <a:pt x="12" y="2"/>
                </a:lnTo>
                <a:lnTo>
                  <a:pt x="12" y="2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4" y="14"/>
                </a:ln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6" y="20"/>
                </a:lnTo>
                <a:lnTo>
                  <a:pt x="6" y="20"/>
                </a:lnTo>
                <a:lnTo>
                  <a:pt x="10" y="22"/>
                </a:lnTo>
                <a:lnTo>
                  <a:pt x="10" y="22"/>
                </a:lnTo>
                <a:lnTo>
                  <a:pt x="14" y="24"/>
                </a:lnTo>
                <a:lnTo>
                  <a:pt x="1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3" name="Freeform 132"/>
          <p:cNvSpPr>
            <a:spLocks noEditPoints="1"/>
          </p:cNvSpPr>
          <p:nvPr/>
        </p:nvSpPr>
        <p:spPr bwMode="auto">
          <a:xfrm>
            <a:off x="5025846" y="3884209"/>
            <a:ext cx="41275" cy="41275"/>
          </a:xfrm>
          <a:custGeom>
            <a:avLst/>
            <a:gdLst>
              <a:gd name="T0" fmla="*/ 12 w 26"/>
              <a:gd name="T1" fmla="*/ 26 h 26"/>
              <a:gd name="T2" fmla="*/ 6 w 26"/>
              <a:gd name="T3" fmla="*/ 26 h 26"/>
              <a:gd name="T4" fmla="*/ 2 w 26"/>
              <a:gd name="T5" fmla="*/ 22 h 26"/>
              <a:gd name="T6" fmla="*/ 0 w 26"/>
              <a:gd name="T7" fmla="*/ 18 h 26"/>
              <a:gd name="T8" fmla="*/ 0 w 26"/>
              <a:gd name="T9" fmla="*/ 14 h 26"/>
              <a:gd name="T10" fmla="*/ 0 w 26"/>
              <a:gd name="T11" fmla="*/ 8 h 26"/>
              <a:gd name="T12" fmla="*/ 2 w 26"/>
              <a:gd name="T13" fmla="*/ 4 h 26"/>
              <a:gd name="T14" fmla="*/ 6 w 26"/>
              <a:gd name="T15" fmla="*/ 0 h 26"/>
              <a:gd name="T16" fmla="*/ 12 w 26"/>
              <a:gd name="T17" fmla="*/ 0 h 26"/>
              <a:gd name="T18" fmla="*/ 18 w 26"/>
              <a:gd name="T19" fmla="*/ 0 h 26"/>
              <a:gd name="T20" fmla="*/ 22 w 26"/>
              <a:gd name="T21" fmla="*/ 4 h 26"/>
              <a:gd name="T22" fmla="*/ 24 w 26"/>
              <a:gd name="T23" fmla="*/ 8 h 26"/>
              <a:gd name="T24" fmla="*/ 26 w 26"/>
              <a:gd name="T25" fmla="*/ 14 h 26"/>
              <a:gd name="T26" fmla="*/ 26 w 26"/>
              <a:gd name="T27" fmla="*/ 14 h 26"/>
              <a:gd name="T28" fmla="*/ 2 w 26"/>
              <a:gd name="T29" fmla="*/ 14 h 26"/>
              <a:gd name="T30" fmla="*/ 4 w 26"/>
              <a:gd name="T31" fmla="*/ 18 h 26"/>
              <a:gd name="T32" fmla="*/ 6 w 26"/>
              <a:gd name="T33" fmla="*/ 22 h 26"/>
              <a:gd name="T34" fmla="*/ 8 w 26"/>
              <a:gd name="T35" fmla="*/ 24 h 26"/>
              <a:gd name="T36" fmla="*/ 12 w 26"/>
              <a:gd name="T37" fmla="*/ 24 h 26"/>
              <a:gd name="T38" fmla="*/ 14 w 26"/>
              <a:gd name="T39" fmla="*/ 24 h 26"/>
              <a:gd name="T40" fmla="*/ 18 w 26"/>
              <a:gd name="T41" fmla="*/ 22 h 26"/>
              <a:gd name="T42" fmla="*/ 20 w 26"/>
              <a:gd name="T43" fmla="*/ 22 h 26"/>
              <a:gd name="T44" fmla="*/ 20 w 26"/>
              <a:gd name="T45" fmla="*/ 20 h 26"/>
              <a:gd name="T46" fmla="*/ 24 w 26"/>
              <a:gd name="T47" fmla="*/ 20 h 26"/>
              <a:gd name="T48" fmla="*/ 22 w 26"/>
              <a:gd name="T49" fmla="*/ 22 h 26"/>
              <a:gd name="T50" fmla="*/ 20 w 26"/>
              <a:gd name="T51" fmla="*/ 24 h 26"/>
              <a:gd name="T52" fmla="*/ 16 w 26"/>
              <a:gd name="T53" fmla="*/ 26 h 26"/>
              <a:gd name="T54" fmla="*/ 12 w 26"/>
              <a:gd name="T55" fmla="*/ 26 h 26"/>
              <a:gd name="T56" fmla="*/ 22 w 26"/>
              <a:gd name="T57" fmla="*/ 12 h 26"/>
              <a:gd name="T58" fmla="*/ 20 w 26"/>
              <a:gd name="T59" fmla="*/ 8 h 26"/>
              <a:gd name="T60" fmla="*/ 18 w 26"/>
              <a:gd name="T61" fmla="*/ 4 h 26"/>
              <a:gd name="T62" fmla="*/ 16 w 26"/>
              <a:gd name="T63" fmla="*/ 4 h 26"/>
              <a:gd name="T64" fmla="*/ 12 w 26"/>
              <a:gd name="T65" fmla="*/ 2 h 26"/>
              <a:gd name="T66" fmla="*/ 8 w 26"/>
              <a:gd name="T67" fmla="*/ 4 h 26"/>
              <a:gd name="T68" fmla="*/ 6 w 26"/>
              <a:gd name="T69" fmla="*/ 4 h 26"/>
              <a:gd name="T70" fmla="*/ 4 w 26"/>
              <a:gd name="T71" fmla="*/ 8 h 26"/>
              <a:gd name="T72" fmla="*/ 22 w 26"/>
              <a:gd name="T73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6">
                <a:moveTo>
                  <a:pt x="12" y="26"/>
                </a:moveTo>
                <a:lnTo>
                  <a:pt x="12" y="26"/>
                </a:lnTo>
                <a:lnTo>
                  <a:pt x="6" y="26"/>
                </a:lnTo>
                <a:lnTo>
                  <a:pt x="6" y="26"/>
                </a:lnTo>
                <a:lnTo>
                  <a:pt x="2" y="22"/>
                </a:lnTo>
                <a:lnTo>
                  <a:pt x="2" y="22"/>
                </a:lnTo>
                <a:lnTo>
                  <a:pt x="0" y="18"/>
                </a:lnTo>
                <a:lnTo>
                  <a:pt x="0" y="18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0" y="8"/>
                </a:lnTo>
                <a:lnTo>
                  <a:pt x="2" y="4"/>
                </a:lnTo>
                <a:lnTo>
                  <a:pt x="2" y="4"/>
                </a:lnTo>
                <a:lnTo>
                  <a:pt x="6" y="0"/>
                </a:lnTo>
                <a:lnTo>
                  <a:pt x="6" y="0"/>
                </a:lnTo>
                <a:lnTo>
                  <a:pt x="12" y="0"/>
                </a:lnTo>
                <a:lnTo>
                  <a:pt x="12" y="0"/>
                </a:lnTo>
                <a:lnTo>
                  <a:pt x="18" y="0"/>
                </a:lnTo>
                <a:lnTo>
                  <a:pt x="18" y="0"/>
                </a:lnTo>
                <a:lnTo>
                  <a:pt x="22" y="4"/>
                </a:lnTo>
                <a:lnTo>
                  <a:pt x="22" y="4"/>
                </a:lnTo>
                <a:lnTo>
                  <a:pt x="24" y="8"/>
                </a:lnTo>
                <a:lnTo>
                  <a:pt x="24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" y="14"/>
                </a:lnTo>
                <a:lnTo>
                  <a:pt x="2" y="14"/>
                </a:lnTo>
                <a:lnTo>
                  <a:pt x="4" y="18"/>
                </a:lnTo>
                <a:lnTo>
                  <a:pt x="4" y="18"/>
                </a:lnTo>
                <a:lnTo>
                  <a:pt x="6" y="22"/>
                </a:lnTo>
                <a:lnTo>
                  <a:pt x="6" y="22"/>
                </a:lnTo>
                <a:lnTo>
                  <a:pt x="8" y="24"/>
                </a:lnTo>
                <a:lnTo>
                  <a:pt x="8" y="24"/>
                </a:lnTo>
                <a:lnTo>
                  <a:pt x="12" y="24"/>
                </a:lnTo>
                <a:lnTo>
                  <a:pt x="12" y="24"/>
                </a:lnTo>
                <a:lnTo>
                  <a:pt x="14" y="24"/>
                </a:lnTo>
                <a:lnTo>
                  <a:pt x="14" y="24"/>
                </a:lnTo>
                <a:lnTo>
                  <a:pt x="18" y="22"/>
                </a:lnTo>
                <a:lnTo>
                  <a:pt x="18" y="22"/>
                </a:lnTo>
                <a:lnTo>
                  <a:pt x="20" y="22"/>
                </a:lnTo>
                <a:lnTo>
                  <a:pt x="20" y="22"/>
                </a:lnTo>
                <a:lnTo>
                  <a:pt x="20" y="20"/>
                </a:lnTo>
                <a:lnTo>
                  <a:pt x="24" y="20"/>
                </a:lnTo>
                <a:lnTo>
                  <a:pt x="24" y="20"/>
                </a:lnTo>
                <a:lnTo>
                  <a:pt x="22" y="22"/>
                </a:lnTo>
                <a:lnTo>
                  <a:pt x="22" y="22"/>
                </a:lnTo>
                <a:lnTo>
                  <a:pt x="20" y="24"/>
                </a:lnTo>
                <a:lnTo>
                  <a:pt x="20" y="24"/>
                </a:lnTo>
                <a:lnTo>
                  <a:pt x="16" y="26"/>
                </a:lnTo>
                <a:lnTo>
                  <a:pt x="16" y="26"/>
                </a:lnTo>
                <a:lnTo>
                  <a:pt x="12" y="26"/>
                </a:lnTo>
                <a:lnTo>
                  <a:pt x="12" y="26"/>
                </a:lnTo>
                <a:close/>
                <a:moveTo>
                  <a:pt x="22" y="12"/>
                </a:moveTo>
                <a:lnTo>
                  <a:pt x="22" y="12"/>
                </a:lnTo>
                <a:lnTo>
                  <a:pt x="20" y="8"/>
                </a:lnTo>
                <a:lnTo>
                  <a:pt x="20" y="8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6" y="4"/>
                </a:lnTo>
                <a:lnTo>
                  <a:pt x="12" y="2"/>
                </a:lnTo>
                <a:lnTo>
                  <a:pt x="12" y="2"/>
                </a:lnTo>
                <a:lnTo>
                  <a:pt x="8" y="4"/>
                </a:lnTo>
                <a:lnTo>
                  <a:pt x="8" y="4"/>
                </a:lnTo>
                <a:lnTo>
                  <a:pt x="6" y="4"/>
                </a:lnTo>
                <a:lnTo>
                  <a:pt x="6" y="4"/>
                </a:lnTo>
                <a:lnTo>
                  <a:pt x="4" y="8"/>
                </a:lnTo>
                <a:lnTo>
                  <a:pt x="4" y="8"/>
                </a:lnTo>
                <a:lnTo>
                  <a:pt x="2" y="12"/>
                </a:lnTo>
                <a:lnTo>
                  <a:pt x="22" y="12"/>
                </a:lnTo>
                <a:lnTo>
                  <a:pt x="22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4" name="Freeform 133"/>
          <p:cNvSpPr/>
          <p:nvPr/>
        </p:nvSpPr>
        <p:spPr bwMode="auto">
          <a:xfrm>
            <a:off x="5070296" y="3884209"/>
            <a:ext cx="34925" cy="41275"/>
          </a:xfrm>
          <a:custGeom>
            <a:avLst/>
            <a:gdLst>
              <a:gd name="T0" fmla="*/ 12 w 22"/>
              <a:gd name="T1" fmla="*/ 26 h 26"/>
              <a:gd name="T2" fmla="*/ 6 w 22"/>
              <a:gd name="T3" fmla="*/ 26 h 26"/>
              <a:gd name="T4" fmla="*/ 2 w 22"/>
              <a:gd name="T5" fmla="*/ 20 h 26"/>
              <a:gd name="T6" fmla="*/ 6 w 22"/>
              <a:gd name="T7" fmla="*/ 24 h 26"/>
              <a:gd name="T8" fmla="*/ 10 w 22"/>
              <a:gd name="T9" fmla="*/ 24 h 26"/>
              <a:gd name="T10" fmla="*/ 16 w 22"/>
              <a:gd name="T11" fmla="*/ 22 h 26"/>
              <a:gd name="T12" fmla="*/ 18 w 22"/>
              <a:gd name="T13" fmla="*/ 20 h 26"/>
              <a:gd name="T14" fmla="*/ 18 w 22"/>
              <a:gd name="T15" fmla="*/ 18 h 26"/>
              <a:gd name="T16" fmla="*/ 16 w 22"/>
              <a:gd name="T17" fmla="*/ 16 h 26"/>
              <a:gd name="T18" fmla="*/ 14 w 22"/>
              <a:gd name="T19" fmla="*/ 16 h 26"/>
              <a:gd name="T20" fmla="*/ 10 w 22"/>
              <a:gd name="T21" fmla="*/ 14 h 26"/>
              <a:gd name="T22" fmla="*/ 6 w 22"/>
              <a:gd name="T23" fmla="*/ 14 h 26"/>
              <a:gd name="T24" fmla="*/ 4 w 22"/>
              <a:gd name="T25" fmla="*/ 12 h 26"/>
              <a:gd name="T26" fmla="*/ 2 w 22"/>
              <a:gd name="T27" fmla="*/ 10 h 26"/>
              <a:gd name="T28" fmla="*/ 2 w 22"/>
              <a:gd name="T29" fmla="*/ 8 h 26"/>
              <a:gd name="T30" fmla="*/ 2 w 22"/>
              <a:gd name="T31" fmla="*/ 4 h 26"/>
              <a:gd name="T32" fmla="*/ 4 w 22"/>
              <a:gd name="T33" fmla="*/ 2 h 26"/>
              <a:gd name="T34" fmla="*/ 8 w 22"/>
              <a:gd name="T35" fmla="*/ 0 h 26"/>
              <a:gd name="T36" fmla="*/ 12 w 22"/>
              <a:gd name="T37" fmla="*/ 0 h 26"/>
              <a:gd name="T38" fmla="*/ 16 w 22"/>
              <a:gd name="T39" fmla="*/ 0 h 26"/>
              <a:gd name="T40" fmla="*/ 20 w 22"/>
              <a:gd name="T41" fmla="*/ 4 h 26"/>
              <a:gd name="T42" fmla="*/ 18 w 22"/>
              <a:gd name="T43" fmla="*/ 6 h 26"/>
              <a:gd name="T44" fmla="*/ 16 w 22"/>
              <a:gd name="T45" fmla="*/ 2 h 26"/>
              <a:gd name="T46" fmla="*/ 10 w 22"/>
              <a:gd name="T47" fmla="*/ 2 h 26"/>
              <a:gd name="T48" fmla="*/ 8 w 22"/>
              <a:gd name="T49" fmla="*/ 2 h 26"/>
              <a:gd name="T50" fmla="*/ 6 w 22"/>
              <a:gd name="T51" fmla="*/ 4 h 26"/>
              <a:gd name="T52" fmla="*/ 6 w 22"/>
              <a:gd name="T53" fmla="*/ 4 h 26"/>
              <a:gd name="T54" fmla="*/ 4 w 22"/>
              <a:gd name="T55" fmla="*/ 8 h 26"/>
              <a:gd name="T56" fmla="*/ 4 w 22"/>
              <a:gd name="T57" fmla="*/ 8 h 26"/>
              <a:gd name="T58" fmla="*/ 6 w 22"/>
              <a:gd name="T59" fmla="*/ 10 h 26"/>
              <a:gd name="T60" fmla="*/ 8 w 22"/>
              <a:gd name="T61" fmla="*/ 10 h 26"/>
              <a:gd name="T62" fmla="*/ 12 w 22"/>
              <a:gd name="T63" fmla="*/ 12 h 26"/>
              <a:gd name="T64" fmla="*/ 16 w 22"/>
              <a:gd name="T65" fmla="*/ 12 h 26"/>
              <a:gd name="T66" fmla="*/ 18 w 22"/>
              <a:gd name="T67" fmla="*/ 14 h 26"/>
              <a:gd name="T68" fmla="*/ 20 w 22"/>
              <a:gd name="T69" fmla="*/ 16 h 26"/>
              <a:gd name="T70" fmla="*/ 22 w 22"/>
              <a:gd name="T71" fmla="*/ 18 h 26"/>
              <a:gd name="T72" fmla="*/ 18 w 22"/>
              <a:gd name="T73" fmla="*/ 24 h 26"/>
              <a:gd name="T74" fmla="*/ 16 w 22"/>
              <a:gd name="T75" fmla="*/ 26 h 26"/>
              <a:gd name="T76" fmla="*/ 12 w 22"/>
              <a:gd name="T7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" h="26">
                <a:moveTo>
                  <a:pt x="12" y="26"/>
                </a:moveTo>
                <a:lnTo>
                  <a:pt x="12" y="26"/>
                </a:lnTo>
                <a:lnTo>
                  <a:pt x="6" y="26"/>
                </a:lnTo>
                <a:lnTo>
                  <a:pt x="6" y="26"/>
                </a:lnTo>
                <a:lnTo>
                  <a:pt x="0" y="22"/>
                </a:lnTo>
                <a:lnTo>
                  <a:pt x="2" y="20"/>
                </a:lnTo>
                <a:lnTo>
                  <a:pt x="2" y="20"/>
                </a:lnTo>
                <a:lnTo>
                  <a:pt x="6" y="24"/>
                </a:lnTo>
                <a:lnTo>
                  <a:pt x="6" y="24"/>
                </a:lnTo>
                <a:lnTo>
                  <a:pt x="10" y="24"/>
                </a:lnTo>
                <a:lnTo>
                  <a:pt x="10" y="24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18" y="18"/>
                </a:lnTo>
                <a:lnTo>
                  <a:pt x="18" y="18"/>
                </a:lnTo>
                <a:lnTo>
                  <a:pt x="16" y="16"/>
                </a:lnTo>
                <a:lnTo>
                  <a:pt x="16" y="16"/>
                </a:lnTo>
                <a:lnTo>
                  <a:pt x="14" y="16"/>
                </a:lnTo>
                <a:lnTo>
                  <a:pt x="14" y="16"/>
                </a:lnTo>
                <a:lnTo>
                  <a:pt x="10" y="14"/>
                </a:lnTo>
                <a:lnTo>
                  <a:pt x="10" y="14"/>
                </a:lnTo>
                <a:lnTo>
                  <a:pt x="6" y="14"/>
                </a:lnTo>
                <a:lnTo>
                  <a:pt x="6" y="14"/>
                </a:lnTo>
                <a:lnTo>
                  <a:pt x="4" y="12"/>
                </a:lnTo>
                <a:lnTo>
                  <a:pt x="4" y="12"/>
                </a:lnTo>
                <a:lnTo>
                  <a:pt x="2" y="10"/>
                </a:lnTo>
                <a:lnTo>
                  <a:pt x="2" y="10"/>
                </a:lnTo>
                <a:lnTo>
                  <a:pt x="2" y="8"/>
                </a:lnTo>
                <a:lnTo>
                  <a:pt x="2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16" y="0"/>
                </a:lnTo>
                <a:lnTo>
                  <a:pt x="20" y="4"/>
                </a:lnTo>
                <a:lnTo>
                  <a:pt x="18" y="6"/>
                </a:lnTo>
                <a:lnTo>
                  <a:pt x="18" y="6"/>
                </a:lnTo>
                <a:lnTo>
                  <a:pt x="16" y="2"/>
                </a:lnTo>
                <a:lnTo>
                  <a:pt x="16" y="2"/>
                </a:lnTo>
                <a:lnTo>
                  <a:pt x="10" y="2"/>
                </a:lnTo>
                <a:lnTo>
                  <a:pt x="10" y="2"/>
                </a:lnTo>
                <a:lnTo>
                  <a:pt x="8" y="2"/>
                </a:lnTo>
                <a:lnTo>
                  <a:pt x="8" y="2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6" y="10"/>
                </a:lnTo>
                <a:lnTo>
                  <a:pt x="6" y="10"/>
                </a:lnTo>
                <a:lnTo>
                  <a:pt x="8" y="10"/>
                </a:lnTo>
                <a:lnTo>
                  <a:pt x="8" y="10"/>
                </a:lnTo>
                <a:lnTo>
                  <a:pt x="12" y="12"/>
                </a:lnTo>
                <a:lnTo>
                  <a:pt x="12" y="12"/>
                </a:lnTo>
                <a:lnTo>
                  <a:pt x="16" y="12"/>
                </a:lnTo>
                <a:lnTo>
                  <a:pt x="16" y="12"/>
                </a:lnTo>
                <a:lnTo>
                  <a:pt x="18" y="14"/>
                </a:lnTo>
                <a:lnTo>
                  <a:pt x="18" y="14"/>
                </a:lnTo>
                <a:lnTo>
                  <a:pt x="20" y="16"/>
                </a:lnTo>
                <a:lnTo>
                  <a:pt x="20" y="16"/>
                </a:lnTo>
                <a:lnTo>
                  <a:pt x="22" y="18"/>
                </a:lnTo>
                <a:lnTo>
                  <a:pt x="22" y="18"/>
                </a:lnTo>
                <a:lnTo>
                  <a:pt x="20" y="22"/>
                </a:lnTo>
                <a:lnTo>
                  <a:pt x="18" y="24"/>
                </a:lnTo>
                <a:lnTo>
                  <a:pt x="18" y="24"/>
                </a:lnTo>
                <a:lnTo>
                  <a:pt x="16" y="26"/>
                </a:lnTo>
                <a:lnTo>
                  <a:pt x="12" y="26"/>
                </a:lnTo>
                <a:lnTo>
                  <a:pt x="12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5" name="Freeform 134"/>
          <p:cNvSpPr/>
          <p:nvPr/>
        </p:nvSpPr>
        <p:spPr bwMode="auto">
          <a:xfrm>
            <a:off x="5108396" y="3871509"/>
            <a:ext cx="25400" cy="53975"/>
          </a:xfrm>
          <a:custGeom>
            <a:avLst/>
            <a:gdLst>
              <a:gd name="T0" fmla="*/ 16 w 16"/>
              <a:gd name="T1" fmla="*/ 32 h 34"/>
              <a:gd name="T2" fmla="*/ 16 w 16"/>
              <a:gd name="T3" fmla="*/ 32 h 34"/>
              <a:gd name="T4" fmla="*/ 14 w 16"/>
              <a:gd name="T5" fmla="*/ 34 h 34"/>
              <a:gd name="T6" fmla="*/ 14 w 16"/>
              <a:gd name="T7" fmla="*/ 34 h 34"/>
              <a:gd name="T8" fmla="*/ 14 w 16"/>
              <a:gd name="T9" fmla="*/ 34 h 34"/>
              <a:gd name="T10" fmla="*/ 14 w 16"/>
              <a:gd name="T11" fmla="*/ 34 h 34"/>
              <a:gd name="T12" fmla="*/ 12 w 16"/>
              <a:gd name="T13" fmla="*/ 34 h 34"/>
              <a:gd name="T14" fmla="*/ 12 w 16"/>
              <a:gd name="T15" fmla="*/ 34 h 34"/>
              <a:gd name="T16" fmla="*/ 10 w 16"/>
              <a:gd name="T17" fmla="*/ 34 h 34"/>
              <a:gd name="T18" fmla="*/ 10 w 16"/>
              <a:gd name="T19" fmla="*/ 34 h 34"/>
              <a:gd name="T20" fmla="*/ 8 w 16"/>
              <a:gd name="T21" fmla="*/ 34 h 34"/>
              <a:gd name="T22" fmla="*/ 8 w 16"/>
              <a:gd name="T23" fmla="*/ 34 h 34"/>
              <a:gd name="T24" fmla="*/ 6 w 16"/>
              <a:gd name="T25" fmla="*/ 34 h 34"/>
              <a:gd name="T26" fmla="*/ 6 w 16"/>
              <a:gd name="T27" fmla="*/ 34 h 34"/>
              <a:gd name="T28" fmla="*/ 4 w 16"/>
              <a:gd name="T29" fmla="*/ 32 h 34"/>
              <a:gd name="T30" fmla="*/ 4 w 16"/>
              <a:gd name="T31" fmla="*/ 32 h 34"/>
              <a:gd name="T32" fmla="*/ 4 w 16"/>
              <a:gd name="T33" fmla="*/ 30 h 34"/>
              <a:gd name="T34" fmla="*/ 4 w 16"/>
              <a:gd name="T35" fmla="*/ 10 h 34"/>
              <a:gd name="T36" fmla="*/ 0 w 16"/>
              <a:gd name="T37" fmla="*/ 10 h 34"/>
              <a:gd name="T38" fmla="*/ 0 w 16"/>
              <a:gd name="T39" fmla="*/ 8 h 34"/>
              <a:gd name="T40" fmla="*/ 4 w 16"/>
              <a:gd name="T41" fmla="*/ 8 h 34"/>
              <a:gd name="T42" fmla="*/ 4 w 16"/>
              <a:gd name="T43" fmla="*/ 0 h 34"/>
              <a:gd name="T44" fmla="*/ 8 w 16"/>
              <a:gd name="T45" fmla="*/ 0 h 34"/>
              <a:gd name="T46" fmla="*/ 8 w 16"/>
              <a:gd name="T47" fmla="*/ 8 h 34"/>
              <a:gd name="T48" fmla="*/ 14 w 16"/>
              <a:gd name="T49" fmla="*/ 8 h 34"/>
              <a:gd name="T50" fmla="*/ 14 w 16"/>
              <a:gd name="T51" fmla="*/ 10 h 34"/>
              <a:gd name="T52" fmla="*/ 8 w 16"/>
              <a:gd name="T53" fmla="*/ 10 h 34"/>
              <a:gd name="T54" fmla="*/ 8 w 16"/>
              <a:gd name="T55" fmla="*/ 28 h 34"/>
              <a:gd name="T56" fmla="*/ 8 w 16"/>
              <a:gd name="T57" fmla="*/ 28 h 34"/>
              <a:gd name="T58" fmla="*/ 8 w 16"/>
              <a:gd name="T59" fmla="*/ 30 h 34"/>
              <a:gd name="T60" fmla="*/ 8 w 16"/>
              <a:gd name="T61" fmla="*/ 30 h 34"/>
              <a:gd name="T62" fmla="*/ 10 w 16"/>
              <a:gd name="T63" fmla="*/ 32 h 34"/>
              <a:gd name="T64" fmla="*/ 10 w 16"/>
              <a:gd name="T65" fmla="*/ 32 h 34"/>
              <a:gd name="T66" fmla="*/ 14 w 16"/>
              <a:gd name="T67" fmla="*/ 30 h 34"/>
              <a:gd name="T68" fmla="*/ 14 w 16"/>
              <a:gd name="T69" fmla="*/ 30 h 34"/>
              <a:gd name="T70" fmla="*/ 14 w 16"/>
              <a:gd name="T71" fmla="*/ 30 h 34"/>
              <a:gd name="T72" fmla="*/ 16 w 16"/>
              <a:gd name="T73" fmla="*/ 32 h 34"/>
              <a:gd name="T74" fmla="*/ 16 w 16"/>
              <a:gd name="T75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34">
                <a:moveTo>
                  <a:pt x="16" y="32"/>
                </a:moveTo>
                <a:lnTo>
                  <a:pt x="16" y="32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2" y="34"/>
                </a:lnTo>
                <a:lnTo>
                  <a:pt x="12" y="34"/>
                </a:lnTo>
                <a:lnTo>
                  <a:pt x="10" y="34"/>
                </a:lnTo>
                <a:lnTo>
                  <a:pt x="10" y="34"/>
                </a:lnTo>
                <a:lnTo>
                  <a:pt x="8" y="34"/>
                </a:lnTo>
                <a:lnTo>
                  <a:pt x="8" y="34"/>
                </a:lnTo>
                <a:lnTo>
                  <a:pt x="6" y="34"/>
                </a:lnTo>
                <a:lnTo>
                  <a:pt x="6" y="34"/>
                </a:lnTo>
                <a:lnTo>
                  <a:pt x="4" y="32"/>
                </a:lnTo>
                <a:lnTo>
                  <a:pt x="4" y="32"/>
                </a:lnTo>
                <a:lnTo>
                  <a:pt x="4" y="30"/>
                </a:lnTo>
                <a:lnTo>
                  <a:pt x="4" y="10"/>
                </a:lnTo>
                <a:lnTo>
                  <a:pt x="0" y="10"/>
                </a:lnTo>
                <a:lnTo>
                  <a:pt x="0" y="8"/>
                </a:lnTo>
                <a:lnTo>
                  <a:pt x="4" y="8"/>
                </a:lnTo>
                <a:lnTo>
                  <a:pt x="4" y="0"/>
                </a:lnTo>
                <a:lnTo>
                  <a:pt x="8" y="0"/>
                </a:lnTo>
                <a:lnTo>
                  <a:pt x="8" y="8"/>
                </a:lnTo>
                <a:lnTo>
                  <a:pt x="14" y="8"/>
                </a:lnTo>
                <a:lnTo>
                  <a:pt x="14" y="10"/>
                </a:lnTo>
                <a:lnTo>
                  <a:pt x="8" y="10"/>
                </a:lnTo>
                <a:lnTo>
                  <a:pt x="8" y="28"/>
                </a:lnTo>
                <a:lnTo>
                  <a:pt x="8" y="28"/>
                </a:lnTo>
                <a:lnTo>
                  <a:pt x="8" y="30"/>
                </a:lnTo>
                <a:lnTo>
                  <a:pt x="8" y="30"/>
                </a:lnTo>
                <a:lnTo>
                  <a:pt x="10" y="32"/>
                </a:lnTo>
                <a:lnTo>
                  <a:pt x="10" y="32"/>
                </a:lnTo>
                <a:lnTo>
                  <a:pt x="14" y="30"/>
                </a:lnTo>
                <a:lnTo>
                  <a:pt x="14" y="30"/>
                </a:lnTo>
                <a:lnTo>
                  <a:pt x="14" y="30"/>
                </a:lnTo>
                <a:lnTo>
                  <a:pt x="16" y="32"/>
                </a:lnTo>
                <a:lnTo>
                  <a:pt x="16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6" name="Freeform 135"/>
          <p:cNvSpPr>
            <a:spLocks noEditPoints="1"/>
          </p:cNvSpPr>
          <p:nvPr/>
        </p:nvSpPr>
        <p:spPr bwMode="auto">
          <a:xfrm>
            <a:off x="5136971" y="3884209"/>
            <a:ext cx="34925" cy="41275"/>
          </a:xfrm>
          <a:custGeom>
            <a:avLst/>
            <a:gdLst>
              <a:gd name="T0" fmla="*/ 8 w 22"/>
              <a:gd name="T1" fmla="*/ 26 h 26"/>
              <a:gd name="T2" fmla="*/ 4 w 22"/>
              <a:gd name="T3" fmla="*/ 26 h 26"/>
              <a:gd name="T4" fmla="*/ 2 w 22"/>
              <a:gd name="T5" fmla="*/ 24 h 26"/>
              <a:gd name="T6" fmla="*/ 0 w 22"/>
              <a:gd name="T7" fmla="*/ 22 h 26"/>
              <a:gd name="T8" fmla="*/ 0 w 22"/>
              <a:gd name="T9" fmla="*/ 18 h 26"/>
              <a:gd name="T10" fmla="*/ 0 w 22"/>
              <a:gd name="T11" fmla="*/ 16 h 26"/>
              <a:gd name="T12" fmla="*/ 2 w 22"/>
              <a:gd name="T13" fmla="*/ 12 h 26"/>
              <a:gd name="T14" fmla="*/ 6 w 22"/>
              <a:gd name="T15" fmla="*/ 12 h 26"/>
              <a:gd name="T16" fmla="*/ 10 w 22"/>
              <a:gd name="T17" fmla="*/ 10 h 26"/>
              <a:gd name="T18" fmla="*/ 14 w 22"/>
              <a:gd name="T19" fmla="*/ 12 h 26"/>
              <a:gd name="T20" fmla="*/ 18 w 22"/>
              <a:gd name="T21" fmla="*/ 10 h 26"/>
              <a:gd name="T22" fmla="*/ 16 w 22"/>
              <a:gd name="T23" fmla="*/ 4 h 26"/>
              <a:gd name="T24" fmla="*/ 14 w 22"/>
              <a:gd name="T25" fmla="*/ 2 h 26"/>
              <a:gd name="T26" fmla="*/ 10 w 22"/>
              <a:gd name="T27" fmla="*/ 2 h 26"/>
              <a:gd name="T28" fmla="*/ 6 w 22"/>
              <a:gd name="T29" fmla="*/ 4 h 26"/>
              <a:gd name="T30" fmla="*/ 2 w 22"/>
              <a:gd name="T31" fmla="*/ 4 h 26"/>
              <a:gd name="T32" fmla="*/ 6 w 22"/>
              <a:gd name="T33" fmla="*/ 0 h 26"/>
              <a:gd name="T34" fmla="*/ 10 w 22"/>
              <a:gd name="T35" fmla="*/ 0 h 26"/>
              <a:gd name="T36" fmla="*/ 18 w 22"/>
              <a:gd name="T37" fmla="*/ 2 h 26"/>
              <a:gd name="T38" fmla="*/ 20 w 22"/>
              <a:gd name="T39" fmla="*/ 6 h 26"/>
              <a:gd name="T40" fmla="*/ 22 w 22"/>
              <a:gd name="T41" fmla="*/ 22 h 26"/>
              <a:gd name="T42" fmla="*/ 22 w 22"/>
              <a:gd name="T43" fmla="*/ 24 h 26"/>
              <a:gd name="T44" fmla="*/ 22 w 22"/>
              <a:gd name="T45" fmla="*/ 26 h 26"/>
              <a:gd name="T46" fmla="*/ 22 w 22"/>
              <a:gd name="T47" fmla="*/ 26 h 26"/>
              <a:gd name="T48" fmla="*/ 20 w 22"/>
              <a:gd name="T49" fmla="*/ 26 h 26"/>
              <a:gd name="T50" fmla="*/ 18 w 22"/>
              <a:gd name="T51" fmla="*/ 22 h 26"/>
              <a:gd name="T52" fmla="*/ 14 w 22"/>
              <a:gd name="T53" fmla="*/ 26 h 26"/>
              <a:gd name="T54" fmla="*/ 8 w 22"/>
              <a:gd name="T55" fmla="*/ 26 h 26"/>
              <a:gd name="T56" fmla="*/ 8 w 22"/>
              <a:gd name="T57" fmla="*/ 24 h 26"/>
              <a:gd name="T58" fmla="*/ 14 w 22"/>
              <a:gd name="T59" fmla="*/ 24 h 26"/>
              <a:gd name="T60" fmla="*/ 18 w 22"/>
              <a:gd name="T61" fmla="*/ 20 h 26"/>
              <a:gd name="T62" fmla="*/ 18 w 22"/>
              <a:gd name="T63" fmla="*/ 20 h 26"/>
              <a:gd name="T64" fmla="*/ 18 w 22"/>
              <a:gd name="T65" fmla="*/ 18 h 26"/>
              <a:gd name="T66" fmla="*/ 18 w 22"/>
              <a:gd name="T67" fmla="*/ 14 h 26"/>
              <a:gd name="T68" fmla="*/ 14 w 22"/>
              <a:gd name="T69" fmla="*/ 14 h 26"/>
              <a:gd name="T70" fmla="*/ 10 w 22"/>
              <a:gd name="T71" fmla="*/ 12 h 26"/>
              <a:gd name="T72" fmla="*/ 4 w 22"/>
              <a:gd name="T73" fmla="*/ 14 h 26"/>
              <a:gd name="T74" fmla="*/ 2 w 22"/>
              <a:gd name="T75" fmla="*/ 18 h 26"/>
              <a:gd name="T76" fmla="*/ 4 w 22"/>
              <a:gd name="T77" fmla="*/ 20 h 26"/>
              <a:gd name="T78" fmla="*/ 4 w 22"/>
              <a:gd name="T79" fmla="*/ 22 h 26"/>
              <a:gd name="T80" fmla="*/ 6 w 22"/>
              <a:gd name="T81" fmla="*/ 24 h 26"/>
              <a:gd name="T82" fmla="*/ 8 w 22"/>
              <a:gd name="T83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" h="26">
                <a:moveTo>
                  <a:pt x="8" y="26"/>
                </a:moveTo>
                <a:lnTo>
                  <a:pt x="8" y="26"/>
                </a:lnTo>
                <a:lnTo>
                  <a:pt x="4" y="26"/>
                </a:lnTo>
                <a:lnTo>
                  <a:pt x="4" y="26"/>
                </a:lnTo>
                <a:lnTo>
                  <a:pt x="2" y="24"/>
                </a:lnTo>
                <a:lnTo>
                  <a:pt x="2" y="24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0" y="18"/>
                </a:lnTo>
                <a:lnTo>
                  <a:pt x="0" y="16"/>
                </a:lnTo>
                <a:lnTo>
                  <a:pt x="0" y="16"/>
                </a:lnTo>
                <a:lnTo>
                  <a:pt x="2" y="12"/>
                </a:lnTo>
                <a:lnTo>
                  <a:pt x="2" y="12"/>
                </a:lnTo>
                <a:lnTo>
                  <a:pt x="6" y="12"/>
                </a:lnTo>
                <a:lnTo>
                  <a:pt x="6" y="12"/>
                </a:lnTo>
                <a:lnTo>
                  <a:pt x="10" y="10"/>
                </a:lnTo>
                <a:lnTo>
                  <a:pt x="10" y="10"/>
                </a:lnTo>
                <a:lnTo>
                  <a:pt x="14" y="12"/>
                </a:lnTo>
                <a:lnTo>
                  <a:pt x="14" y="12"/>
                </a:lnTo>
                <a:lnTo>
                  <a:pt x="18" y="12"/>
                </a:lnTo>
                <a:lnTo>
                  <a:pt x="18" y="10"/>
                </a:lnTo>
                <a:lnTo>
                  <a:pt x="18" y="10"/>
                </a:lnTo>
                <a:lnTo>
                  <a:pt x="16" y="4"/>
                </a:lnTo>
                <a:lnTo>
                  <a:pt x="16" y="4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6" y="4"/>
                </a:lnTo>
                <a:lnTo>
                  <a:pt x="6" y="4"/>
                </a:lnTo>
                <a:lnTo>
                  <a:pt x="2" y="6"/>
                </a:lnTo>
                <a:lnTo>
                  <a:pt x="2" y="4"/>
                </a:lnTo>
                <a:lnTo>
                  <a:pt x="2" y="4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6" y="0"/>
                </a:lnTo>
                <a:lnTo>
                  <a:pt x="18" y="2"/>
                </a:lnTo>
                <a:lnTo>
                  <a:pt x="18" y="2"/>
                </a:lnTo>
                <a:lnTo>
                  <a:pt x="20" y="6"/>
                </a:lnTo>
                <a:lnTo>
                  <a:pt x="22" y="10"/>
                </a:lnTo>
                <a:lnTo>
                  <a:pt x="22" y="22"/>
                </a:lnTo>
                <a:lnTo>
                  <a:pt x="22" y="22"/>
                </a:lnTo>
                <a:lnTo>
                  <a:pt x="22" y="24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0" y="26"/>
                </a:lnTo>
                <a:lnTo>
                  <a:pt x="20" y="26"/>
                </a:lnTo>
                <a:lnTo>
                  <a:pt x="18" y="24"/>
                </a:lnTo>
                <a:lnTo>
                  <a:pt x="18" y="22"/>
                </a:lnTo>
                <a:lnTo>
                  <a:pt x="18" y="22"/>
                </a:lnTo>
                <a:lnTo>
                  <a:pt x="14" y="26"/>
                </a:ln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close/>
                <a:moveTo>
                  <a:pt x="8" y="24"/>
                </a:moveTo>
                <a:lnTo>
                  <a:pt x="8" y="24"/>
                </a:lnTo>
                <a:lnTo>
                  <a:pt x="14" y="24"/>
                </a:lnTo>
                <a:lnTo>
                  <a:pt x="14" y="24"/>
                </a:lnTo>
                <a:lnTo>
                  <a:pt x="18" y="20"/>
                </a:lnTo>
                <a:lnTo>
                  <a:pt x="18" y="20"/>
                </a:lnTo>
                <a:lnTo>
                  <a:pt x="18" y="20"/>
                </a:lnTo>
                <a:lnTo>
                  <a:pt x="18" y="20"/>
                </a:lnTo>
                <a:lnTo>
                  <a:pt x="18" y="18"/>
                </a:lnTo>
                <a:lnTo>
                  <a:pt x="18" y="14"/>
                </a:lnTo>
                <a:lnTo>
                  <a:pt x="18" y="14"/>
                </a:lnTo>
                <a:lnTo>
                  <a:pt x="14" y="14"/>
                </a:lnTo>
                <a:lnTo>
                  <a:pt x="14" y="14"/>
                </a:lnTo>
                <a:lnTo>
                  <a:pt x="10" y="12"/>
                </a:lnTo>
                <a:lnTo>
                  <a:pt x="10" y="12"/>
                </a:lnTo>
                <a:lnTo>
                  <a:pt x="4" y="14"/>
                </a:lnTo>
                <a:lnTo>
                  <a:pt x="4" y="14"/>
                </a:lnTo>
                <a:lnTo>
                  <a:pt x="4" y="16"/>
                </a:lnTo>
                <a:lnTo>
                  <a:pt x="2" y="18"/>
                </a:lnTo>
                <a:lnTo>
                  <a:pt x="2" y="18"/>
                </a:lnTo>
                <a:lnTo>
                  <a:pt x="4" y="20"/>
                </a:lnTo>
                <a:lnTo>
                  <a:pt x="4" y="20"/>
                </a:lnTo>
                <a:lnTo>
                  <a:pt x="4" y="22"/>
                </a:lnTo>
                <a:lnTo>
                  <a:pt x="4" y="22"/>
                </a:lnTo>
                <a:lnTo>
                  <a:pt x="6" y="24"/>
                </a:lnTo>
                <a:lnTo>
                  <a:pt x="6" y="24"/>
                </a:lnTo>
                <a:lnTo>
                  <a:pt x="8" y="24"/>
                </a:lnTo>
                <a:lnTo>
                  <a:pt x="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7" name="Freeform 136"/>
          <p:cNvSpPr/>
          <p:nvPr/>
        </p:nvSpPr>
        <p:spPr bwMode="auto">
          <a:xfrm>
            <a:off x="5178246" y="3884209"/>
            <a:ext cx="34925" cy="41275"/>
          </a:xfrm>
          <a:custGeom>
            <a:avLst/>
            <a:gdLst>
              <a:gd name="T0" fmla="*/ 12 w 22"/>
              <a:gd name="T1" fmla="*/ 26 h 26"/>
              <a:gd name="T2" fmla="*/ 6 w 22"/>
              <a:gd name="T3" fmla="*/ 26 h 26"/>
              <a:gd name="T4" fmla="*/ 2 w 22"/>
              <a:gd name="T5" fmla="*/ 20 h 26"/>
              <a:gd name="T6" fmla="*/ 6 w 22"/>
              <a:gd name="T7" fmla="*/ 24 h 26"/>
              <a:gd name="T8" fmla="*/ 12 w 22"/>
              <a:gd name="T9" fmla="*/ 24 h 26"/>
              <a:gd name="T10" fmla="*/ 16 w 22"/>
              <a:gd name="T11" fmla="*/ 22 h 26"/>
              <a:gd name="T12" fmla="*/ 18 w 22"/>
              <a:gd name="T13" fmla="*/ 20 h 26"/>
              <a:gd name="T14" fmla="*/ 18 w 22"/>
              <a:gd name="T15" fmla="*/ 18 h 26"/>
              <a:gd name="T16" fmla="*/ 16 w 22"/>
              <a:gd name="T17" fmla="*/ 16 h 26"/>
              <a:gd name="T18" fmla="*/ 14 w 22"/>
              <a:gd name="T19" fmla="*/ 16 h 26"/>
              <a:gd name="T20" fmla="*/ 10 w 22"/>
              <a:gd name="T21" fmla="*/ 14 h 26"/>
              <a:gd name="T22" fmla="*/ 6 w 22"/>
              <a:gd name="T23" fmla="*/ 14 h 26"/>
              <a:gd name="T24" fmla="*/ 4 w 22"/>
              <a:gd name="T25" fmla="*/ 12 h 26"/>
              <a:gd name="T26" fmla="*/ 2 w 22"/>
              <a:gd name="T27" fmla="*/ 10 h 26"/>
              <a:gd name="T28" fmla="*/ 2 w 22"/>
              <a:gd name="T29" fmla="*/ 8 h 26"/>
              <a:gd name="T30" fmla="*/ 2 w 22"/>
              <a:gd name="T31" fmla="*/ 4 h 26"/>
              <a:gd name="T32" fmla="*/ 4 w 22"/>
              <a:gd name="T33" fmla="*/ 2 h 26"/>
              <a:gd name="T34" fmla="*/ 8 w 22"/>
              <a:gd name="T35" fmla="*/ 0 h 26"/>
              <a:gd name="T36" fmla="*/ 12 w 22"/>
              <a:gd name="T37" fmla="*/ 0 h 26"/>
              <a:gd name="T38" fmla="*/ 18 w 22"/>
              <a:gd name="T39" fmla="*/ 0 h 26"/>
              <a:gd name="T40" fmla="*/ 22 w 22"/>
              <a:gd name="T41" fmla="*/ 4 h 26"/>
              <a:gd name="T42" fmla="*/ 20 w 22"/>
              <a:gd name="T43" fmla="*/ 6 h 26"/>
              <a:gd name="T44" fmla="*/ 16 w 22"/>
              <a:gd name="T45" fmla="*/ 2 h 26"/>
              <a:gd name="T46" fmla="*/ 12 w 22"/>
              <a:gd name="T47" fmla="*/ 2 h 26"/>
              <a:gd name="T48" fmla="*/ 8 w 22"/>
              <a:gd name="T49" fmla="*/ 2 h 26"/>
              <a:gd name="T50" fmla="*/ 6 w 22"/>
              <a:gd name="T51" fmla="*/ 4 h 26"/>
              <a:gd name="T52" fmla="*/ 6 w 22"/>
              <a:gd name="T53" fmla="*/ 4 h 26"/>
              <a:gd name="T54" fmla="*/ 6 w 22"/>
              <a:gd name="T55" fmla="*/ 8 h 26"/>
              <a:gd name="T56" fmla="*/ 6 w 22"/>
              <a:gd name="T57" fmla="*/ 8 h 26"/>
              <a:gd name="T58" fmla="*/ 6 w 22"/>
              <a:gd name="T59" fmla="*/ 10 h 26"/>
              <a:gd name="T60" fmla="*/ 8 w 22"/>
              <a:gd name="T61" fmla="*/ 10 h 26"/>
              <a:gd name="T62" fmla="*/ 12 w 22"/>
              <a:gd name="T63" fmla="*/ 12 h 26"/>
              <a:gd name="T64" fmla="*/ 16 w 22"/>
              <a:gd name="T65" fmla="*/ 12 h 26"/>
              <a:gd name="T66" fmla="*/ 20 w 22"/>
              <a:gd name="T67" fmla="*/ 14 h 26"/>
              <a:gd name="T68" fmla="*/ 22 w 22"/>
              <a:gd name="T69" fmla="*/ 16 h 26"/>
              <a:gd name="T70" fmla="*/ 22 w 22"/>
              <a:gd name="T71" fmla="*/ 18 h 26"/>
              <a:gd name="T72" fmla="*/ 18 w 22"/>
              <a:gd name="T73" fmla="*/ 24 h 26"/>
              <a:gd name="T74" fmla="*/ 16 w 22"/>
              <a:gd name="T75" fmla="*/ 26 h 26"/>
              <a:gd name="T76" fmla="*/ 12 w 22"/>
              <a:gd name="T7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" h="26">
                <a:moveTo>
                  <a:pt x="12" y="26"/>
                </a:moveTo>
                <a:lnTo>
                  <a:pt x="12" y="26"/>
                </a:lnTo>
                <a:lnTo>
                  <a:pt x="6" y="26"/>
                </a:lnTo>
                <a:lnTo>
                  <a:pt x="6" y="26"/>
                </a:lnTo>
                <a:lnTo>
                  <a:pt x="0" y="22"/>
                </a:lnTo>
                <a:lnTo>
                  <a:pt x="2" y="20"/>
                </a:lnTo>
                <a:lnTo>
                  <a:pt x="2" y="20"/>
                </a:lnTo>
                <a:lnTo>
                  <a:pt x="6" y="24"/>
                </a:lnTo>
                <a:lnTo>
                  <a:pt x="6" y="24"/>
                </a:lnTo>
                <a:lnTo>
                  <a:pt x="12" y="24"/>
                </a:lnTo>
                <a:lnTo>
                  <a:pt x="12" y="24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18" y="18"/>
                </a:lnTo>
                <a:lnTo>
                  <a:pt x="18" y="18"/>
                </a:lnTo>
                <a:lnTo>
                  <a:pt x="16" y="16"/>
                </a:lnTo>
                <a:lnTo>
                  <a:pt x="16" y="16"/>
                </a:lnTo>
                <a:lnTo>
                  <a:pt x="14" y="16"/>
                </a:lnTo>
                <a:lnTo>
                  <a:pt x="14" y="16"/>
                </a:lnTo>
                <a:lnTo>
                  <a:pt x="10" y="14"/>
                </a:lnTo>
                <a:lnTo>
                  <a:pt x="10" y="14"/>
                </a:lnTo>
                <a:lnTo>
                  <a:pt x="6" y="14"/>
                </a:lnTo>
                <a:lnTo>
                  <a:pt x="6" y="14"/>
                </a:lnTo>
                <a:lnTo>
                  <a:pt x="4" y="12"/>
                </a:lnTo>
                <a:lnTo>
                  <a:pt x="4" y="12"/>
                </a:lnTo>
                <a:lnTo>
                  <a:pt x="2" y="10"/>
                </a:lnTo>
                <a:lnTo>
                  <a:pt x="2" y="10"/>
                </a:lnTo>
                <a:lnTo>
                  <a:pt x="2" y="8"/>
                </a:lnTo>
                <a:lnTo>
                  <a:pt x="2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8" y="0"/>
                </a:lnTo>
                <a:lnTo>
                  <a:pt x="18" y="0"/>
                </a:lnTo>
                <a:lnTo>
                  <a:pt x="22" y="4"/>
                </a:lnTo>
                <a:lnTo>
                  <a:pt x="20" y="6"/>
                </a:lnTo>
                <a:lnTo>
                  <a:pt x="20" y="6"/>
                </a:lnTo>
                <a:lnTo>
                  <a:pt x="16" y="2"/>
                </a:lnTo>
                <a:lnTo>
                  <a:pt x="16" y="2"/>
                </a:lnTo>
                <a:lnTo>
                  <a:pt x="12" y="2"/>
                </a:lnTo>
                <a:lnTo>
                  <a:pt x="12" y="2"/>
                </a:lnTo>
                <a:lnTo>
                  <a:pt x="8" y="2"/>
                </a:lnTo>
                <a:lnTo>
                  <a:pt x="8" y="2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6" y="10"/>
                </a:lnTo>
                <a:lnTo>
                  <a:pt x="6" y="10"/>
                </a:lnTo>
                <a:lnTo>
                  <a:pt x="8" y="10"/>
                </a:lnTo>
                <a:lnTo>
                  <a:pt x="8" y="10"/>
                </a:lnTo>
                <a:lnTo>
                  <a:pt x="12" y="12"/>
                </a:lnTo>
                <a:lnTo>
                  <a:pt x="12" y="12"/>
                </a:lnTo>
                <a:lnTo>
                  <a:pt x="16" y="12"/>
                </a:lnTo>
                <a:lnTo>
                  <a:pt x="16" y="12"/>
                </a:lnTo>
                <a:lnTo>
                  <a:pt x="20" y="14"/>
                </a:lnTo>
                <a:lnTo>
                  <a:pt x="20" y="14"/>
                </a:lnTo>
                <a:lnTo>
                  <a:pt x="22" y="16"/>
                </a:lnTo>
                <a:lnTo>
                  <a:pt x="22" y="16"/>
                </a:lnTo>
                <a:lnTo>
                  <a:pt x="22" y="18"/>
                </a:lnTo>
                <a:lnTo>
                  <a:pt x="22" y="18"/>
                </a:lnTo>
                <a:lnTo>
                  <a:pt x="22" y="22"/>
                </a:lnTo>
                <a:lnTo>
                  <a:pt x="18" y="24"/>
                </a:lnTo>
                <a:lnTo>
                  <a:pt x="18" y="24"/>
                </a:lnTo>
                <a:lnTo>
                  <a:pt x="16" y="26"/>
                </a:lnTo>
                <a:lnTo>
                  <a:pt x="12" y="26"/>
                </a:lnTo>
                <a:lnTo>
                  <a:pt x="12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8" name="Freeform 137"/>
          <p:cNvSpPr/>
          <p:nvPr/>
        </p:nvSpPr>
        <p:spPr bwMode="auto">
          <a:xfrm>
            <a:off x="5222696" y="3919134"/>
            <a:ext cx="3175" cy="12700"/>
          </a:xfrm>
          <a:custGeom>
            <a:avLst/>
            <a:gdLst>
              <a:gd name="T0" fmla="*/ 0 w 2"/>
              <a:gd name="T1" fmla="*/ 8 h 8"/>
              <a:gd name="T2" fmla="*/ 0 w 2"/>
              <a:gd name="T3" fmla="*/ 4 h 8"/>
              <a:gd name="T4" fmla="*/ 0 w 2"/>
              <a:gd name="T5" fmla="*/ 4 h 8"/>
              <a:gd name="T6" fmla="*/ 0 w 2"/>
              <a:gd name="T7" fmla="*/ 0 h 8"/>
              <a:gd name="T8" fmla="*/ 2 w 2"/>
              <a:gd name="T9" fmla="*/ 0 h 8"/>
              <a:gd name="T10" fmla="*/ 2 w 2"/>
              <a:gd name="T11" fmla="*/ 4 h 8"/>
              <a:gd name="T12" fmla="*/ 2 w 2"/>
              <a:gd name="T13" fmla="*/ 8 h 8"/>
              <a:gd name="T14" fmla="*/ 0 w 2"/>
              <a:gd name="T15" fmla="*/ 8 h 8"/>
              <a:gd name="T16" fmla="*/ 0 w 2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8">
                <a:moveTo>
                  <a:pt x="0" y="8"/>
                </a:moveTo>
                <a:lnTo>
                  <a:pt x="0" y="4"/>
                </a:lnTo>
                <a:lnTo>
                  <a:pt x="0" y="4"/>
                </a:lnTo>
                <a:lnTo>
                  <a:pt x="0" y="0"/>
                </a:lnTo>
                <a:lnTo>
                  <a:pt x="2" y="0"/>
                </a:lnTo>
                <a:lnTo>
                  <a:pt x="2" y="4"/>
                </a:lnTo>
                <a:lnTo>
                  <a:pt x="2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9" name="Freeform 138"/>
          <p:cNvSpPr/>
          <p:nvPr/>
        </p:nvSpPr>
        <p:spPr bwMode="auto">
          <a:xfrm>
            <a:off x="5260796" y="3884209"/>
            <a:ext cx="34925" cy="41275"/>
          </a:xfrm>
          <a:custGeom>
            <a:avLst/>
            <a:gdLst>
              <a:gd name="T0" fmla="*/ 22 w 22"/>
              <a:gd name="T1" fmla="*/ 26 h 26"/>
              <a:gd name="T2" fmla="*/ 18 w 22"/>
              <a:gd name="T3" fmla="*/ 26 h 26"/>
              <a:gd name="T4" fmla="*/ 18 w 22"/>
              <a:gd name="T5" fmla="*/ 12 h 26"/>
              <a:gd name="T6" fmla="*/ 18 w 22"/>
              <a:gd name="T7" fmla="*/ 12 h 26"/>
              <a:gd name="T8" fmla="*/ 16 w 22"/>
              <a:gd name="T9" fmla="*/ 4 h 26"/>
              <a:gd name="T10" fmla="*/ 16 w 22"/>
              <a:gd name="T11" fmla="*/ 4 h 26"/>
              <a:gd name="T12" fmla="*/ 14 w 22"/>
              <a:gd name="T13" fmla="*/ 4 h 26"/>
              <a:gd name="T14" fmla="*/ 12 w 22"/>
              <a:gd name="T15" fmla="*/ 2 h 26"/>
              <a:gd name="T16" fmla="*/ 12 w 22"/>
              <a:gd name="T17" fmla="*/ 2 h 26"/>
              <a:gd name="T18" fmla="*/ 10 w 22"/>
              <a:gd name="T19" fmla="*/ 4 h 26"/>
              <a:gd name="T20" fmla="*/ 10 w 22"/>
              <a:gd name="T21" fmla="*/ 4 h 26"/>
              <a:gd name="T22" fmla="*/ 6 w 22"/>
              <a:gd name="T23" fmla="*/ 4 h 26"/>
              <a:gd name="T24" fmla="*/ 6 w 22"/>
              <a:gd name="T25" fmla="*/ 4 h 26"/>
              <a:gd name="T26" fmla="*/ 4 w 22"/>
              <a:gd name="T27" fmla="*/ 8 h 26"/>
              <a:gd name="T28" fmla="*/ 4 w 22"/>
              <a:gd name="T29" fmla="*/ 8 h 26"/>
              <a:gd name="T30" fmla="*/ 2 w 22"/>
              <a:gd name="T31" fmla="*/ 10 h 26"/>
              <a:gd name="T32" fmla="*/ 2 w 22"/>
              <a:gd name="T33" fmla="*/ 26 h 26"/>
              <a:gd name="T34" fmla="*/ 0 w 22"/>
              <a:gd name="T35" fmla="*/ 26 h 26"/>
              <a:gd name="T36" fmla="*/ 0 w 22"/>
              <a:gd name="T37" fmla="*/ 0 h 26"/>
              <a:gd name="T38" fmla="*/ 2 w 22"/>
              <a:gd name="T39" fmla="*/ 0 h 26"/>
              <a:gd name="T40" fmla="*/ 2 w 22"/>
              <a:gd name="T41" fmla="*/ 6 h 26"/>
              <a:gd name="T42" fmla="*/ 2 w 22"/>
              <a:gd name="T43" fmla="*/ 6 h 26"/>
              <a:gd name="T44" fmla="*/ 8 w 22"/>
              <a:gd name="T45" fmla="*/ 2 h 26"/>
              <a:gd name="T46" fmla="*/ 8 w 22"/>
              <a:gd name="T47" fmla="*/ 2 h 26"/>
              <a:gd name="T48" fmla="*/ 14 w 22"/>
              <a:gd name="T49" fmla="*/ 0 h 26"/>
              <a:gd name="T50" fmla="*/ 14 w 22"/>
              <a:gd name="T51" fmla="*/ 0 h 26"/>
              <a:gd name="T52" fmla="*/ 18 w 22"/>
              <a:gd name="T53" fmla="*/ 0 h 26"/>
              <a:gd name="T54" fmla="*/ 18 w 22"/>
              <a:gd name="T55" fmla="*/ 0 h 26"/>
              <a:gd name="T56" fmla="*/ 20 w 22"/>
              <a:gd name="T57" fmla="*/ 2 h 26"/>
              <a:gd name="T58" fmla="*/ 20 w 22"/>
              <a:gd name="T59" fmla="*/ 2 h 26"/>
              <a:gd name="T60" fmla="*/ 20 w 22"/>
              <a:gd name="T61" fmla="*/ 6 h 26"/>
              <a:gd name="T62" fmla="*/ 20 w 22"/>
              <a:gd name="T63" fmla="*/ 6 h 26"/>
              <a:gd name="T64" fmla="*/ 22 w 22"/>
              <a:gd name="T65" fmla="*/ 10 h 26"/>
              <a:gd name="T66" fmla="*/ 22 w 22"/>
              <a:gd name="T67" fmla="*/ 26 h 26"/>
              <a:gd name="T68" fmla="*/ 22 w 22"/>
              <a:gd name="T6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" h="26">
                <a:moveTo>
                  <a:pt x="22" y="26"/>
                </a:moveTo>
                <a:lnTo>
                  <a:pt x="18" y="26"/>
                </a:lnTo>
                <a:lnTo>
                  <a:pt x="18" y="12"/>
                </a:lnTo>
                <a:lnTo>
                  <a:pt x="18" y="12"/>
                </a:lnTo>
                <a:lnTo>
                  <a:pt x="16" y="4"/>
                </a:lnTo>
                <a:lnTo>
                  <a:pt x="16" y="4"/>
                </a:lnTo>
                <a:lnTo>
                  <a:pt x="14" y="4"/>
                </a:lnTo>
                <a:lnTo>
                  <a:pt x="12" y="2"/>
                </a:lnTo>
                <a:lnTo>
                  <a:pt x="12" y="2"/>
                </a:lnTo>
                <a:lnTo>
                  <a:pt x="10" y="4"/>
                </a:lnTo>
                <a:lnTo>
                  <a:pt x="10" y="4"/>
                </a:lnTo>
                <a:lnTo>
                  <a:pt x="6" y="4"/>
                </a:lnTo>
                <a:lnTo>
                  <a:pt x="6" y="4"/>
                </a:lnTo>
                <a:lnTo>
                  <a:pt x="4" y="8"/>
                </a:lnTo>
                <a:lnTo>
                  <a:pt x="4" y="8"/>
                </a:lnTo>
                <a:lnTo>
                  <a:pt x="2" y="10"/>
                </a:lnTo>
                <a:lnTo>
                  <a:pt x="2" y="26"/>
                </a:lnTo>
                <a:lnTo>
                  <a:pt x="0" y="26"/>
                </a:lnTo>
                <a:lnTo>
                  <a:pt x="0" y="0"/>
                </a:lnTo>
                <a:lnTo>
                  <a:pt x="2" y="0"/>
                </a:lnTo>
                <a:lnTo>
                  <a:pt x="2" y="6"/>
                </a:lnTo>
                <a:lnTo>
                  <a:pt x="2" y="6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0" y="2"/>
                </a:lnTo>
                <a:lnTo>
                  <a:pt x="20" y="6"/>
                </a:lnTo>
                <a:lnTo>
                  <a:pt x="20" y="6"/>
                </a:lnTo>
                <a:lnTo>
                  <a:pt x="22" y="10"/>
                </a:lnTo>
                <a:lnTo>
                  <a:pt x="22" y="26"/>
                </a:lnTo>
                <a:lnTo>
                  <a:pt x="22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0" name="Freeform 139"/>
          <p:cNvSpPr>
            <a:spLocks noEditPoints="1"/>
          </p:cNvSpPr>
          <p:nvPr/>
        </p:nvSpPr>
        <p:spPr bwMode="auto">
          <a:xfrm>
            <a:off x="5302071" y="3884209"/>
            <a:ext cx="41275" cy="41275"/>
          </a:xfrm>
          <a:custGeom>
            <a:avLst/>
            <a:gdLst>
              <a:gd name="T0" fmla="*/ 14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2 w 26"/>
              <a:gd name="T7" fmla="*/ 18 h 26"/>
              <a:gd name="T8" fmla="*/ 0 w 26"/>
              <a:gd name="T9" fmla="*/ 14 h 26"/>
              <a:gd name="T10" fmla="*/ 2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4 w 26"/>
              <a:gd name="T17" fmla="*/ 0 h 26"/>
              <a:gd name="T18" fmla="*/ 20 w 26"/>
              <a:gd name="T19" fmla="*/ 0 h 26"/>
              <a:gd name="T20" fmla="*/ 24 w 26"/>
              <a:gd name="T21" fmla="*/ 4 h 26"/>
              <a:gd name="T22" fmla="*/ 26 w 26"/>
              <a:gd name="T23" fmla="*/ 8 h 26"/>
              <a:gd name="T24" fmla="*/ 26 w 26"/>
              <a:gd name="T25" fmla="*/ 14 h 26"/>
              <a:gd name="T26" fmla="*/ 26 w 26"/>
              <a:gd name="T27" fmla="*/ 14 h 26"/>
              <a:gd name="T28" fmla="*/ 4 w 26"/>
              <a:gd name="T29" fmla="*/ 14 h 26"/>
              <a:gd name="T30" fmla="*/ 6 w 26"/>
              <a:gd name="T31" fmla="*/ 18 h 26"/>
              <a:gd name="T32" fmla="*/ 8 w 26"/>
              <a:gd name="T33" fmla="*/ 22 h 26"/>
              <a:gd name="T34" fmla="*/ 10 w 26"/>
              <a:gd name="T35" fmla="*/ 24 h 26"/>
              <a:gd name="T36" fmla="*/ 14 w 26"/>
              <a:gd name="T37" fmla="*/ 24 h 26"/>
              <a:gd name="T38" fmla="*/ 16 w 26"/>
              <a:gd name="T39" fmla="*/ 24 h 26"/>
              <a:gd name="T40" fmla="*/ 18 w 26"/>
              <a:gd name="T41" fmla="*/ 22 h 26"/>
              <a:gd name="T42" fmla="*/ 20 w 26"/>
              <a:gd name="T43" fmla="*/ 22 h 26"/>
              <a:gd name="T44" fmla="*/ 22 w 26"/>
              <a:gd name="T45" fmla="*/ 20 h 26"/>
              <a:gd name="T46" fmla="*/ 26 w 26"/>
              <a:gd name="T47" fmla="*/ 20 h 26"/>
              <a:gd name="T48" fmla="*/ 24 w 26"/>
              <a:gd name="T49" fmla="*/ 22 h 26"/>
              <a:gd name="T50" fmla="*/ 20 w 26"/>
              <a:gd name="T51" fmla="*/ 24 h 26"/>
              <a:gd name="T52" fmla="*/ 18 w 26"/>
              <a:gd name="T53" fmla="*/ 26 h 26"/>
              <a:gd name="T54" fmla="*/ 14 w 26"/>
              <a:gd name="T55" fmla="*/ 26 h 26"/>
              <a:gd name="T56" fmla="*/ 24 w 26"/>
              <a:gd name="T57" fmla="*/ 12 h 26"/>
              <a:gd name="T58" fmla="*/ 22 w 26"/>
              <a:gd name="T59" fmla="*/ 8 h 26"/>
              <a:gd name="T60" fmla="*/ 20 w 26"/>
              <a:gd name="T61" fmla="*/ 4 h 26"/>
              <a:gd name="T62" fmla="*/ 18 w 26"/>
              <a:gd name="T63" fmla="*/ 4 h 26"/>
              <a:gd name="T64" fmla="*/ 14 w 26"/>
              <a:gd name="T65" fmla="*/ 2 h 26"/>
              <a:gd name="T66" fmla="*/ 10 w 26"/>
              <a:gd name="T67" fmla="*/ 4 h 26"/>
              <a:gd name="T68" fmla="*/ 8 w 26"/>
              <a:gd name="T69" fmla="*/ 4 h 26"/>
              <a:gd name="T70" fmla="*/ 6 w 26"/>
              <a:gd name="T71" fmla="*/ 8 h 26"/>
              <a:gd name="T72" fmla="*/ 24 w 26"/>
              <a:gd name="T73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6">
                <a:moveTo>
                  <a:pt x="14" y="26"/>
                </a:move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20" y="0"/>
                </a:lnTo>
                <a:lnTo>
                  <a:pt x="20" y="0"/>
                </a:lnTo>
                <a:lnTo>
                  <a:pt x="24" y="4"/>
                </a:lnTo>
                <a:lnTo>
                  <a:pt x="24" y="4"/>
                </a:lnTo>
                <a:lnTo>
                  <a:pt x="26" y="8"/>
                </a:lnTo>
                <a:lnTo>
                  <a:pt x="26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4" y="14"/>
                </a:lnTo>
                <a:lnTo>
                  <a:pt x="4" y="14"/>
                </a:lnTo>
                <a:lnTo>
                  <a:pt x="6" y="18"/>
                </a:lnTo>
                <a:lnTo>
                  <a:pt x="6" y="18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6" y="20"/>
                </a:lnTo>
                <a:lnTo>
                  <a:pt x="26" y="20"/>
                </a:lnTo>
                <a:lnTo>
                  <a:pt x="24" y="22"/>
                </a:lnTo>
                <a:lnTo>
                  <a:pt x="24" y="22"/>
                </a:lnTo>
                <a:lnTo>
                  <a:pt x="20" y="24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4"/>
                </a:lnTo>
                <a:lnTo>
                  <a:pt x="20" y="4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6" y="8"/>
                </a:lnTo>
                <a:lnTo>
                  <a:pt x="6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1" name="Freeform 140"/>
          <p:cNvSpPr>
            <a:spLocks noEditPoints="1"/>
          </p:cNvSpPr>
          <p:nvPr/>
        </p:nvSpPr>
        <p:spPr bwMode="auto">
          <a:xfrm>
            <a:off x="5349696" y="3884209"/>
            <a:ext cx="41275" cy="57150"/>
          </a:xfrm>
          <a:custGeom>
            <a:avLst/>
            <a:gdLst>
              <a:gd name="T0" fmla="*/ 12 w 26"/>
              <a:gd name="T1" fmla="*/ 26 h 36"/>
              <a:gd name="T2" fmla="*/ 8 w 26"/>
              <a:gd name="T3" fmla="*/ 26 h 36"/>
              <a:gd name="T4" fmla="*/ 4 w 26"/>
              <a:gd name="T5" fmla="*/ 22 h 36"/>
              <a:gd name="T6" fmla="*/ 2 w 26"/>
              <a:gd name="T7" fmla="*/ 18 h 36"/>
              <a:gd name="T8" fmla="*/ 0 w 26"/>
              <a:gd name="T9" fmla="*/ 14 h 36"/>
              <a:gd name="T10" fmla="*/ 2 w 26"/>
              <a:gd name="T11" fmla="*/ 8 h 36"/>
              <a:gd name="T12" fmla="*/ 4 w 26"/>
              <a:gd name="T13" fmla="*/ 4 h 36"/>
              <a:gd name="T14" fmla="*/ 8 w 26"/>
              <a:gd name="T15" fmla="*/ 0 h 36"/>
              <a:gd name="T16" fmla="*/ 12 w 26"/>
              <a:gd name="T17" fmla="*/ 0 h 36"/>
              <a:gd name="T18" fmla="*/ 16 w 26"/>
              <a:gd name="T19" fmla="*/ 0 h 36"/>
              <a:gd name="T20" fmla="*/ 18 w 26"/>
              <a:gd name="T21" fmla="*/ 2 h 36"/>
              <a:gd name="T22" fmla="*/ 20 w 26"/>
              <a:gd name="T23" fmla="*/ 2 h 36"/>
              <a:gd name="T24" fmla="*/ 22 w 26"/>
              <a:gd name="T25" fmla="*/ 0 h 36"/>
              <a:gd name="T26" fmla="*/ 26 w 26"/>
              <a:gd name="T27" fmla="*/ 32 h 36"/>
              <a:gd name="T28" fmla="*/ 26 w 26"/>
              <a:gd name="T29" fmla="*/ 34 h 36"/>
              <a:gd name="T30" fmla="*/ 26 w 26"/>
              <a:gd name="T31" fmla="*/ 36 h 36"/>
              <a:gd name="T32" fmla="*/ 26 w 26"/>
              <a:gd name="T33" fmla="*/ 36 h 36"/>
              <a:gd name="T34" fmla="*/ 24 w 26"/>
              <a:gd name="T35" fmla="*/ 36 h 36"/>
              <a:gd name="T36" fmla="*/ 22 w 26"/>
              <a:gd name="T37" fmla="*/ 36 h 36"/>
              <a:gd name="T38" fmla="*/ 22 w 26"/>
              <a:gd name="T39" fmla="*/ 20 h 36"/>
              <a:gd name="T40" fmla="*/ 18 w 26"/>
              <a:gd name="T41" fmla="*/ 26 h 36"/>
              <a:gd name="T42" fmla="*/ 12 w 26"/>
              <a:gd name="T43" fmla="*/ 26 h 36"/>
              <a:gd name="T44" fmla="*/ 14 w 26"/>
              <a:gd name="T45" fmla="*/ 24 h 36"/>
              <a:gd name="T46" fmla="*/ 16 w 26"/>
              <a:gd name="T47" fmla="*/ 24 h 36"/>
              <a:gd name="T48" fmla="*/ 18 w 26"/>
              <a:gd name="T49" fmla="*/ 22 h 36"/>
              <a:gd name="T50" fmla="*/ 20 w 26"/>
              <a:gd name="T51" fmla="*/ 20 h 36"/>
              <a:gd name="T52" fmla="*/ 22 w 26"/>
              <a:gd name="T53" fmla="*/ 18 h 36"/>
              <a:gd name="T54" fmla="*/ 22 w 26"/>
              <a:gd name="T55" fmla="*/ 10 h 36"/>
              <a:gd name="T56" fmla="*/ 22 w 26"/>
              <a:gd name="T57" fmla="*/ 6 h 36"/>
              <a:gd name="T58" fmla="*/ 18 w 26"/>
              <a:gd name="T59" fmla="*/ 4 h 36"/>
              <a:gd name="T60" fmla="*/ 16 w 26"/>
              <a:gd name="T61" fmla="*/ 4 h 36"/>
              <a:gd name="T62" fmla="*/ 14 w 26"/>
              <a:gd name="T63" fmla="*/ 2 h 36"/>
              <a:gd name="T64" fmla="*/ 10 w 26"/>
              <a:gd name="T65" fmla="*/ 4 h 36"/>
              <a:gd name="T66" fmla="*/ 6 w 26"/>
              <a:gd name="T67" fmla="*/ 6 h 36"/>
              <a:gd name="T68" fmla="*/ 4 w 26"/>
              <a:gd name="T69" fmla="*/ 10 h 36"/>
              <a:gd name="T70" fmla="*/ 4 w 26"/>
              <a:gd name="T71" fmla="*/ 14 h 36"/>
              <a:gd name="T72" fmla="*/ 4 w 26"/>
              <a:gd name="T73" fmla="*/ 18 h 36"/>
              <a:gd name="T74" fmla="*/ 6 w 26"/>
              <a:gd name="T75" fmla="*/ 20 h 36"/>
              <a:gd name="T76" fmla="*/ 10 w 26"/>
              <a:gd name="T77" fmla="*/ 22 h 36"/>
              <a:gd name="T78" fmla="*/ 14 w 26"/>
              <a:gd name="T79" fmla="*/ 2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" h="36">
                <a:moveTo>
                  <a:pt x="12" y="26"/>
                </a:moveTo>
                <a:lnTo>
                  <a:pt x="12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16" y="0"/>
                </a:lnTo>
                <a:lnTo>
                  <a:pt x="18" y="2"/>
                </a:lnTo>
                <a:lnTo>
                  <a:pt x="18" y="2"/>
                </a:lnTo>
                <a:lnTo>
                  <a:pt x="20" y="2"/>
                </a:lnTo>
                <a:lnTo>
                  <a:pt x="20" y="2"/>
                </a:lnTo>
                <a:lnTo>
                  <a:pt x="22" y="6"/>
                </a:lnTo>
                <a:lnTo>
                  <a:pt x="22" y="0"/>
                </a:lnTo>
                <a:lnTo>
                  <a:pt x="26" y="0"/>
                </a:lnTo>
                <a:lnTo>
                  <a:pt x="26" y="32"/>
                </a:lnTo>
                <a:lnTo>
                  <a:pt x="26" y="32"/>
                </a:lnTo>
                <a:lnTo>
                  <a:pt x="26" y="34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4" y="36"/>
                </a:lnTo>
                <a:lnTo>
                  <a:pt x="24" y="36"/>
                </a:lnTo>
                <a:lnTo>
                  <a:pt x="22" y="36"/>
                </a:lnTo>
                <a:lnTo>
                  <a:pt x="22" y="36"/>
                </a:lnTo>
                <a:lnTo>
                  <a:pt x="22" y="34"/>
                </a:lnTo>
                <a:lnTo>
                  <a:pt x="22" y="20"/>
                </a:lnTo>
                <a:lnTo>
                  <a:pt x="22" y="20"/>
                </a:lnTo>
                <a:lnTo>
                  <a:pt x="18" y="26"/>
                </a:lnTo>
                <a:lnTo>
                  <a:pt x="18" y="26"/>
                </a:lnTo>
                <a:lnTo>
                  <a:pt x="12" y="26"/>
                </a:lnTo>
                <a:lnTo>
                  <a:pt x="12" y="26"/>
                </a:lnTo>
                <a:close/>
                <a:moveTo>
                  <a:pt x="14" y="24"/>
                </a:move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18"/>
                </a:lnTo>
                <a:lnTo>
                  <a:pt x="22" y="10"/>
                </a:lnTo>
                <a:lnTo>
                  <a:pt x="22" y="10"/>
                </a:lnTo>
                <a:lnTo>
                  <a:pt x="22" y="6"/>
                </a:lnTo>
                <a:lnTo>
                  <a:pt x="22" y="6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6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4" y="14"/>
                </a:ln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6" y="20"/>
                </a:lnTo>
                <a:lnTo>
                  <a:pt x="6" y="20"/>
                </a:lnTo>
                <a:lnTo>
                  <a:pt x="10" y="22"/>
                </a:lnTo>
                <a:lnTo>
                  <a:pt x="10" y="22"/>
                </a:lnTo>
                <a:lnTo>
                  <a:pt x="14" y="24"/>
                </a:lnTo>
                <a:lnTo>
                  <a:pt x="1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2" name="Freeform 141"/>
          <p:cNvSpPr/>
          <p:nvPr/>
        </p:nvSpPr>
        <p:spPr bwMode="auto">
          <a:xfrm>
            <a:off x="5400496" y="3884209"/>
            <a:ext cx="38100" cy="41275"/>
          </a:xfrm>
          <a:custGeom>
            <a:avLst/>
            <a:gdLst>
              <a:gd name="T0" fmla="*/ 10 w 24"/>
              <a:gd name="T1" fmla="*/ 26 h 26"/>
              <a:gd name="T2" fmla="*/ 10 w 24"/>
              <a:gd name="T3" fmla="*/ 26 h 26"/>
              <a:gd name="T4" fmla="*/ 6 w 24"/>
              <a:gd name="T5" fmla="*/ 26 h 26"/>
              <a:gd name="T6" fmla="*/ 2 w 24"/>
              <a:gd name="T7" fmla="*/ 24 h 26"/>
              <a:gd name="T8" fmla="*/ 2 w 24"/>
              <a:gd name="T9" fmla="*/ 24 h 26"/>
              <a:gd name="T10" fmla="*/ 2 w 24"/>
              <a:gd name="T11" fmla="*/ 20 h 26"/>
              <a:gd name="T12" fmla="*/ 0 w 24"/>
              <a:gd name="T13" fmla="*/ 16 h 26"/>
              <a:gd name="T14" fmla="*/ 0 w 24"/>
              <a:gd name="T15" fmla="*/ 0 h 26"/>
              <a:gd name="T16" fmla="*/ 4 w 24"/>
              <a:gd name="T17" fmla="*/ 0 h 26"/>
              <a:gd name="T18" fmla="*/ 4 w 24"/>
              <a:gd name="T19" fmla="*/ 14 h 26"/>
              <a:gd name="T20" fmla="*/ 4 w 24"/>
              <a:gd name="T21" fmla="*/ 14 h 26"/>
              <a:gd name="T22" fmla="*/ 6 w 24"/>
              <a:gd name="T23" fmla="*/ 22 h 26"/>
              <a:gd name="T24" fmla="*/ 8 w 24"/>
              <a:gd name="T25" fmla="*/ 24 h 26"/>
              <a:gd name="T26" fmla="*/ 10 w 24"/>
              <a:gd name="T27" fmla="*/ 24 h 26"/>
              <a:gd name="T28" fmla="*/ 10 w 24"/>
              <a:gd name="T29" fmla="*/ 24 h 26"/>
              <a:gd name="T30" fmla="*/ 14 w 24"/>
              <a:gd name="T31" fmla="*/ 24 h 26"/>
              <a:gd name="T32" fmla="*/ 14 w 24"/>
              <a:gd name="T33" fmla="*/ 24 h 26"/>
              <a:gd name="T34" fmla="*/ 16 w 24"/>
              <a:gd name="T35" fmla="*/ 22 h 26"/>
              <a:gd name="T36" fmla="*/ 16 w 24"/>
              <a:gd name="T37" fmla="*/ 22 h 26"/>
              <a:gd name="T38" fmla="*/ 18 w 24"/>
              <a:gd name="T39" fmla="*/ 20 h 26"/>
              <a:gd name="T40" fmla="*/ 18 w 24"/>
              <a:gd name="T41" fmla="*/ 20 h 26"/>
              <a:gd name="T42" fmla="*/ 20 w 24"/>
              <a:gd name="T43" fmla="*/ 16 h 26"/>
              <a:gd name="T44" fmla="*/ 20 w 24"/>
              <a:gd name="T45" fmla="*/ 0 h 26"/>
              <a:gd name="T46" fmla="*/ 24 w 24"/>
              <a:gd name="T47" fmla="*/ 0 h 26"/>
              <a:gd name="T48" fmla="*/ 24 w 24"/>
              <a:gd name="T49" fmla="*/ 22 h 26"/>
              <a:gd name="T50" fmla="*/ 24 w 24"/>
              <a:gd name="T51" fmla="*/ 22 h 26"/>
              <a:gd name="T52" fmla="*/ 24 w 24"/>
              <a:gd name="T53" fmla="*/ 24 h 26"/>
              <a:gd name="T54" fmla="*/ 24 w 24"/>
              <a:gd name="T55" fmla="*/ 26 h 26"/>
              <a:gd name="T56" fmla="*/ 24 w 24"/>
              <a:gd name="T57" fmla="*/ 26 h 26"/>
              <a:gd name="T58" fmla="*/ 24 w 24"/>
              <a:gd name="T59" fmla="*/ 26 h 26"/>
              <a:gd name="T60" fmla="*/ 24 w 24"/>
              <a:gd name="T61" fmla="*/ 26 h 26"/>
              <a:gd name="T62" fmla="*/ 22 w 24"/>
              <a:gd name="T63" fmla="*/ 26 h 26"/>
              <a:gd name="T64" fmla="*/ 22 w 24"/>
              <a:gd name="T65" fmla="*/ 26 h 26"/>
              <a:gd name="T66" fmla="*/ 20 w 24"/>
              <a:gd name="T67" fmla="*/ 26 h 26"/>
              <a:gd name="T68" fmla="*/ 20 w 24"/>
              <a:gd name="T69" fmla="*/ 26 h 26"/>
              <a:gd name="T70" fmla="*/ 20 w 24"/>
              <a:gd name="T71" fmla="*/ 24 h 26"/>
              <a:gd name="T72" fmla="*/ 20 w 24"/>
              <a:gd name="T73" fmla="*/ 20 h 26"/>
              <a:gd name="T74" fmla="*/ 20 w 24"/>
              <a:gd name="T75" fmla="*/ 20 h 26"/>
              <a:gd name="T76" fmla="*/ 16 w 24"/>
              <a:gd name="T77" fmla="*/ 26 h 26"/>
              <a:gd name="T78" fmla="*/ 16 w 24"/>
              <a:gd name="T79" fmla="*/ 26 h 26"/>
              <a:gd name="T80" fmla="*/ 10 w 24"/>
              <a:gd name="T81" fmla="*/ 26 h 26"/>
              <a:gd name="T82" fmla="*/ 10 w 24"/>
              <a:gd name="T8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6">
                <a:moveTo>
                  <a:pt x="10" y="26"/>
                </a:moveTo>
                <a:lnTo>
                  <a:pt x="10" y="26"/>
                </a:lnTo>
                <a:lnTo>
                  <a:pt x="6" y="26"/>
                </a:lnTo>
                <a:lnTo>
                  <a:pt x="2" y="24"/>
                </a:lnTo>
                <a:lnTo>
                  <a:pt x="2" y="24"/>
                </a:lnTo>
                <a:lnTo>
                  <a:pt x="2" y="20"/>
                </a:lnTo>
                <a:lnTo>
                  <a:pt x="0" y="16"/>
                </a:lnTo>
                <a:lnTo>
                  <a:pt x="0" y="0"/>
                </a:lnTo>
                <a:lnTo>
                  <a:pt x="4" y="0"/>
                </a:lnTo>
                <a:lnTo>
                  <a:pt x="4" y="14"/>
                </a:lnTo>
                <a:lnTo>
                  <a:pt x="4" y="14"/>
                </a:lnTo>
                <a:lnTo>
                  <a:pt x="6" y="22"/>
                </a:lnTo>
                <a:lnTo>
                  <a:pt x="8" y="24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20" y="16"/>
                </a:lnTo>
                <a:lnTo>
                  <a:pt x="20" y="0"/>
                </a:lnTo>
                <a:lnTo>
                  <a:pt x="24" y="0"/>
                </a:lnTo>
                <a:lnTo>
                  <a:pt x="24" y="22"/>
                </a:lnTo>
                <a:lnTo>
                  <a:pt x="24" y="22"/>
                </a:lnTo>
                <a:lnTo>
                  <a:pt x="24" y="24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2" y="26"/>
                </a:lnTo>
                <a:lnTo>
                  <a:pt x="22" y="26"/>
                </a:lnTo>
                <a:lnTo>
                  <a:pt x="20" y="26"/>
                </a:lnTo>
                <a:lnTo>
                  <a:pt x="20" y="26"/>
                </a:lnTo>
                <a:lnTo>
                  <a:pt x="20" y="24"/>
                </a:lnTo>
                <a:lnTo>
                  <a:pt x="20" y="20"/>
                </a:lnTo>
                <a:lnTo>
                  <a:pt x="20" y="20"/>
                </a:lnTo>
                <a:lnTo>
                  <a:pt x="16" y="26"/>
                </a:lnTo>
                <a:lnTo>
                  <a:pt x="16" y="26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3" name="Freeform 142"/>
          <p:cNvSpPr>
            <a:spLocks noEditPoints="1"/>
          </p:cNvSpPr>
          <p:nvPr/>
        </p:nvSpPr>
        <p:spPr bwMode="auto">
          <a:xfrm>
            <a:off x="5444946" y="3884209"/>
            <a:ext cx="41275" cy="41275"/>
          </a:xfrm>
          <a:custGeom>
            <a:avLst/>
            <a:gdLst>
              <a:gd name="T0" fmla="*/ 14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2 w 26"/>
              <a:gd name="T7" fmla="*/ 18 h 26"/>
              <a:gd name="T8" fmla="*/ 0 w 26"/>
              <a:gd name="T9" fmla="*/ 14 h 26"/>
              <a:gd name="T10" fmla="*/ 2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4 w 26"/>
              <a:gd name="T17" fmla="*/ 0 h 26"/>
              <a:gd name="T18" fmla="*/ 20 w 26"/>
              <a:gd name="T19" fmla="*/ 0 h 26"/>
              <a:gd name="T20" fmla="*/ 24 w 26"/>
              <a:gd name="T21" fmla="*/ 4 h 26"/>
              <a:gd name="T22" fmla="*/ 26 w 26"/>
              <a:gd name="T23" fmla="*/ 8 h 26"/>
              <a:gd name="T24" fmla="*/ 26 w 26"/>
              <a:gd name="T25" fmla="*/ 14 h 26"/>
              <a:gd name="T26" fmla="*/ 26 w 26"/>
              <a:gd name="T27" fmla="*/ 14 h 26"/>
              <a:gd name="T28" fmla="*/ 4 w 26"/>
              <a:gd name="T29" fmla="*/ 14 h 26"/>
              <a:gd name="T30" fmla="*/ 6 w 26"/>
              <a:gd name="T31" fmla="*/ 18 h 26"/>
              <a:gd name="T32" fmla="*/ 8 w 26"/>
              <a:gd name="T33" fmla="*/ 22 h 26"/>
              <a:gd name="T34" fmla="*/ 10 w 26"/>
              <a:gd name="T35" fmla="*/ 24 h 26"/>
              <a:gd name="T36" fmla="*/ 14 w 26"/>
              <a:gd name="T37" fmla="*/ 24 h 26"/>
              <a:gd name="T38" fmla="*/ 16 w 26"/>
              <a:gd name="T39" fmla="*/ 24 h 26"/>
              <a:gd name="T40" fmla="*/ 20 w 26"/>
              <a:gd name="T41" fmla="*/ 22 h 26"/>
              <a:gd name="T42" fmla="*/ 20 w 26"/>
              <a:gd name="T43" fmla="*/ 22 h 26"/>
              <a:gd name="T44" fmla="*/ 22 w 26"/>
              <a:gd name="T45" fmla="*/ 20 h 26"/>
              <a:gd name="T46" fmla="*/ 26 w 26"/>
              <a:gd name="T47" fmla="*/ 20 h 26"/>
              <a:gd name="T48" fmla="*/ 24 w 26"/>
              <a:gd name="T49" fmla="*/ 22 h 26"/>
              <a:gd name="T50" fmla="*/ 20 w 26"/>
              <a:gd name="T51" fmla="*/ 24 h 26"/>
              <a:gd name="T52" fmla="*/ 18 w 26"/>
              <a:gd name="T53" fmla="*/ 26 h 26"/>
              <a:gd name="T54" fmla="*/ 14 w 26"/>
              <a:gd name="T55" fmla="*/ 26 h 26"/>
              <a:gd name="T56" fmla="*/ 24 w 26"/>
              <a:gd name="T57" fmla="*/ 12 h 26"/>
              <a:gd name="T58" fmla="*/ 22 w 26"/>
              <a:gd name="T59" fmla="*/ 8 h 26"/>
              <a:gd name="T60" fmla="*/ 20 w 26"/>
              <a:gd name="T61" fmla="*/ 4 h 26"/>
              <a:gd name="T62" fmla="*/ 18 w 26"/>
              <a:gd name="T63" fmla="*/ 4 h 26"/>
              <a:gd name="T64" fmla="*/ 14 w 26"/>
              <a:gd name="T65" fmla="*/ 2 h 26"/>
              <a:gd name="T66" fmla="*/ 10 w 26"/>
              <a:gd name="T67" fmla="*/ 4 h 26"/>
              <a:gd name="T68" fmla="*/ 8 w 26"/>
              <a:gd name="T69" fmla="*/ 4 h 26"/>
              <a:gd name="T70" fmla="*/ 6 w 26"/>
              <a:gd name="T71" fmla="*/ 8 h 26"/>
              <a:gd name="T72" fmla="*/ 24 w 26"/>
              <a:gd name="T73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6">
                <a:moveTo>
                  <a:pt x="14" y="26"/>
                </a:move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20" y="0"/>
                </a:lnTo>
                <a:lnTo>
                  <a:pt x="20" y="0"/>
                </a:lnTo>
                <a:lnTo>
                  <a:pt x="24" y="4"/>
                </a:lnTo>
                <a:lnTo>
                  <a:pt x="24" y="4"/>
                </a:lnTo>
                <a:lnTo>
                  <a:pt x="26" y="8"/>
                </a:lnTo>
                <a:lnTo>
                  <a:pt x="26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4" y="14"/>
                </a:lnTo>
                <a:lnTo>
                  <a:pt x="4" y="14"/>
                </a:lnTo>
                <a:lnTo>
                  <a:pt x="6" y="18"/>
                </a:lnTo>
                <a:lnTo>
                  <a:pt x="6" y="18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20" y="22"/>
                </a:lnTo>
                <a:lnTo>
                  <a:pt x="20" y="22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6" y="20"/>
                </a:lnTo>
                <a:lnTo>
                  <a:pt x="26" y="20"/>
                </a:lnTo>
                <a:lnTo>
                  <a:pt x="24" y="22"/>
                </a:lnTo>
                <a:lnTo>
                  <a:pt x="24" y="22"/>
                </a:lnTo>
                <a:lnTo>
                  <a:pt x="20" y="24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4"/>
                </a:lnTo>
                <a:lnTo>
                  <a:pt x="20" y="4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6" y="8"/>
                </a:lnTo>
                <a:lnTo>
                  <a:pt x="6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4" name="Freeform 143"/>
          <p:cNvSpPr/>
          <p:nvPr/>
        </p:nvSpPr>
        <p:spPr bwMode="auto">
          <a:xfrm>
            <a:off x="4857571" y="3976284"/>
            <a:ext cx="34925" cy="44450"/>
          </a:xfrm>
          <a:custGeom>
            <a:avLst/>
            <a:gdLst>
              <a:gd name="T0" fmla="*/ 12 w 22"/>
              <a:gd name="T1" fmla="*/ 28 h 28"/>
              <a:gd name="T2" fmla="*/ 6 w 22"/>
              <a:gd name="T3" fmla="*/ 26 h 28"/>
              <a:gd name="T4" fmla="*/ 2 w 22"/>
              <a:gd name="T5" fmla="*/ 22 h 28"/>
              <a:gd name="T6" fmla="*/ 6 w 22"/>
              <a:gd name="T7" fmla="*/ 24 h 28"/>
              <a:gd name="T8" fmla="*/ 12 w 22"/>
              <a:gd name="T9" fmla="*/ 26 h 28"/>
              <a:gd name="T10" fmla="*/ 16 w 22"/>
              <a:gd name="T11" fmla="*/ 24 h 28"/>
              <a:gd name="T12" fmla="*/ 18 w 22"/>
              <a:gd name="T13" fmla="*/ 20 h 28"/>
              <a:gd name="T14" fmla="*/ 18 w 22"/>
              <a:gd name="T15" fmla="*/ 18 h 28"/>
              <a:gd name="T16" fmla="*/ 16 w 22"/>
              <a:gd name="T17" fmla="*/ 16 h 28"/>
              <a:gd name="T18" fmla="*/ 14 w 22"/>
              <a:gd name="T19" fmla="*/ 16 h 28"/>
              <a:gd name="T20" fmla="*/ 10 w 22"/>
              <a:gd name="T21" fmla="*/ 16 h 28"/>
              <a:gd name="T22" fmla="*/ 8 w 22"/>
              <a:gd name="T23" fmla="*/ 14 h 28"/>
              <a:gd name="T24" fmla="*/ 4 w 22"/>
              <a:gd name="T25" fmla="*/ 12 h 28"/>
              <a:gd name="T26" fmla="*/ 2 w 22"/>
              <a:gd name="T27" fmla="*/ 12 h 28"/>
              <a:gd name="T28" fmla="*/ 2 w 22"/>
              <a:gd name="T29" fmla="*/ 8 h 28"/>
              <a:gd name="T30" fmla="*/ 2 w 22"/>
              <a:gd name="T31" fmla="*/ 4 h 28"/>
              <a:gd name="T32" fmla="*/ 6 w 22"/>
              <a:gd name="T33" fmla="*/ 2 h 28"/>
              <a:gd name="T34" fmla="*/ 8 w 22"/>
              <a:gd name="T35" fmla="*/ 2 h 28"/>
              <a:gd name="T36" fmla="*/ 12 w 22"/>
              <a:gd name="T37" fmla="*/ 0 h 28"/>
              <a:gd name="T38" fmla="*/ 18 w 22"/>
              <a:gd name="T39" fmla="*/ 2 h 28"/>
              <a:gd name="T40" fmla="*/ 22 w 22"/>
              <a:gd name="T41" fmla="*/ 4 h 28"/>
              <a:gd name="T42" fmla="*/ 20 w 22"/>
              <a:gd name="T43" fmla="*/ 6 h 28"/>
              <a:gd name="T44" fmla="*/ 16 w 22"/>
              <a:gd name="T45" fmla="*/ 4 h 28"/>
              <a:gd name="T46" fmla="*/ 12 w 22"/>
              <a:gd name="T47" fmla="*/ 4 h 28"/>
              <a:gd name="T48" fmla="*/ 10 w 22"/>
              <a:gd name="T49" fmla="*/ 4 h 28"/>
              <a:gd name="T50" fmla="*/ 8 w 22"/>
              <a:gd name="T51" fmla="*/ 4 h 28"/>
              <a:gd name="T52" fmla="*/ 6 w 22"/>
              <a:gd name="T53" fmla="*/ 6 h 28"/>
              <a:gd name="T54" fmla="*/ 6 w 22"/>
              <a:gd name="T55" fmla="*/ 8 h 28"/>
              <a:gd name="T56" fmla="*/ 6 w 22"/>
              <a:gd name="T57" fmla="*/ 10 h 28"/>
              <a:gd name="T58" fmla="*/ 6 w 22"/>
              <a:gd name="T59" fmla="*/ 10 h 28"/>
              <a:gd name="T60" fmla="*/ 8 w 22"/>
              <a:gd name="T61" fmla="*/ 12 h 28"/>
              <a:gd name="T62" fmla="*/ 12 w 22"/>
              <a:gd name="T63" fmla="*/ 12 h 28"/>
              <a:gd name="T64" fmla="*/ 16 w 22"/>
              <a:gd name="T65" fmla="*/ 14 h 28"/>
              <a:gd name="T66" fmla="*/ 20 w 22"/>
              <a:gd name="T67" fmla="*/ 16 h 28"/>
              <a:gd name="T68" fmla="*/ 22 w 22"/>
              <a:gd name="T69" fmla="*/ 16 h 28"/>
              <a:gd name="T70" fmla="*/ 22 w 22"/>
              <a:gd name="T71" fmla="*/ 20 h 28"/>
              <a:gd name="T72" fmla="*/ 20 w 22"/>
              <a:gd name="T73" fmla="*/ 26 h 28"/>
              <a:gd name="T74" fmla="*/ 16 w 22"/>
              <a:gd name="T75" fmla="*/ 28 h 28"/>
              <a:gd name="T76" fmla="*/ 12 w 22"/>
              <a:gd name="T7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" h="28">
                <a:moveTo>
                  <a:pt x="12" y="28"/>
                </a:moveTo>
                <a:lnTo>
                  <a:pt x="12" y="28"/>
                </a:lnTo>
                <a:lnTo>
                  <a:pt x="6" y="26"/>
                </a:lnTo>
                <a:lnTo>
                  <a:pt x="6" y="26"/>
                </a:lnTo>
                <a:lnTo>
                  <a:pt x="0" y="24"/>
                </a:lnTo>
                <a:lnTo>
                  <a:pt x="2" y="22"/>
                </a:lnTo>
                <a:lnTo>
                  <a:pt x="2" y="22"/>
                </a:lnTo>
                <a:lnTo>
                  <a:pt x="6" y="24"/>
                </a:lnTo>
                <a:lnTo>
                  <a:pt x="6" y="24"/>
                </a:lnTo>
                <a:lnTo>
                  <a:pt x="12" y="26"/>
                </a:lnTo>
                <a:lnTo>
                  <a:pt x="12" y="26"/>
                </a:lnTo>
                <a:lnTo>
                  <a:pt x="16" y="24"/>
                </a:lnTo>
                <a:lnTo>
                  <a:pt x="16" y="24"/>
                </a:lnTo>
                <a:lnTo>
                  <a:pt x="18" y="20"/>
                </a:lnTo>
                <a:lnTo>
                  <a:pt x="18" y="20"/>
                </a:lnTo>
                <a:lnTo>
                  <a:pt x="18" y="18"/>
                </a:lnTo>
                <a:lnTo>
                  <a:pt x="18" y="18"/>
                </a:lnTo>
                <a:lnTo>
                  <a:pt x="16" y="16"/>
                </a:lnTo>
                <a:lnTo>
                  <a:pt x="16" y="16"/>
                </a:lnTo>
                <a:lnTo>
                  <a:pt x="14" y="16"/>
                </a:lnTo>
                <a:lnTo>
                  <a:pt x="14" y="16"/>
                </a:lnTo>
                <a:lnTo>
                  <a:pt x="10" y="16"/>
                </a:lnTo>
                <a:lnTo>
                  <a:pt x="10" y="16"/>
                </a:lnTo>
                <a:lnTo>
                  <a:pt x="8" y="14"/>
                </a:lnTo>
                <a:lnTo>
                  <a:pt x="8" y="14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2" y="12"/>
                </a:lnTo>
                <a:lnTo>
                  <a:pt x="2" y="8"/>
                </a:lnTo>
                <a:lnTo>
                  <a:pt x="2" y="8"/>
                </a:lnTo>
                <a:lnTo>
                  <a:pt x="2" y="4"/>
                </a:lnTo>
                <a:lnTo>
                  <a:pt x="2" y="4"/>
                </a:lnTo>
                <a:lnTo>
                  <a:pt x="6" y="2"/>
                </a:lnTo>
                <a:lnTo>
                  <a:pt x="6" y="2"/>
                </a:lnTo>
                <a:lnTo>
                  <a:pt x="8" y="2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18" y="2"/>
                </a:lnTo>
                <a:lnTo>
                  <a:pt x="22" y="4"/>
                </a:lnTo>
                <a:lnTo>
                  <a:pt x="20" y="6"/>
                </a:lnTo>
                <a:lnTo>
                  <a:pt x="20" y="6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6" y="8"/>
                </a:lnTo>
                <a:lnTo>
                  <a:pt x="6" y="8"/>
                </a:lnTo>
                <a:lnTo>
                  <a:pt x="6" y="10"/>
                </a:lnTo>
                <a:lnTo>
                  <a:pt x="6" y="10"/>
                </a:lnTo>
                <a:lnTo>
                  <a:pt x="6" y="10"/>
                </a:lnTo>
                <a:lnTo>
                  <a:pt x="6" y="10"/>
                </a:lnTo>
                <a:lnTo>
                  <a:pt x="8" y="12"/>
                </a:lnTo>
                <a:lnTo>
                  <a:pt x="8" y="12"/>
                </a:lnTo>
                <a:lnTo>
                  <a:pt x="12" y="12"/>
                </a:lnTo>
                <a:lnTo>
                  <a:pt x="12" y="12"/>
                </a:lnTo>
                <a:lnTo>
                  <a:pt x="16" y="14"/>
                </a:lnTo>
                <a:lnTo>
                  <a:pt x="16" y="14"/>
                </a:lnTo>
                <a:lnTo>
                  <a:pt x="20" y="16"/>
                </a:lnTo>
                <a:lnTo>
                  <a:pt x="20" y="16"/>
                </a:lnTo>
                <a:lnTo>
                  <a:pt x="22" y="16"/>
                </a:lnTo>
                <a:lnTo>
                  <a:pt x="22" y="16"/>
                </a:lnTo>
                <a:lnTo>
                  <a:pt x="22" y="20"/>
                </a:lnTo>
                <a:lnTo>
                  <a:pt x="22" y="20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6" y="28"/>
                </a:lnTo>
                <a:lnTo>
                  <a:pt x="12" y="28"/>
                </a:lnTo>
                <a:lnTo>
                  <a:pt x="1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5" name="Freeform 144"/>
          <p:cNvSpPr>
            <a:spLocks noEditPoints="1"/>
          </p:cNvSpPr>
          <p:nvPr/>
        </p:nvSpPr>
        <p:spPr bwMode="auto">
          <a:xfrm>
            <a:off x="4902021" y="3960409"/>
            <a:ext cx="6350" cy="60325"/>
          </a:xfrm>
          <a:custGeom>
            <a:avLst/>
            <a:gdLst>
              <a:gd name="T0" fmla="*/ 0 w 4"/>
              <a:gd name="T1" fmla="*/ 38 h 38"/>
              <a:gd name="T2" fmla="*/ 0 w 4"/>
              <a:gd name="T3" fmla="*/ 10 h 38"/>
              <a:gd name="T4" fmla="*/ 4 w 4"/>
              <a:gd name="T5" fmla="*/ 10 h 38"/>
              <a:gd name="T6" fmla="*/ 4 w 4"/>
              <a:gd name="T7" fmla="*/ 38 h 38"/>
              <a:gd name="T8" fmla="*/ 0 w 4"/>
              <a:gd name="T9" fmla="*/ 38 h 38"/>
              <a:gd name="T10" fmla="*/ 0 w 4"/>
              <a:gd name="T11" fmla="*/ 38 h 38"/>
              <a:gd name="T12" fmla="*/ 0 w 4"/>
              <a:gd name="T13" fmla="*/ 6 h 38"/>
              <a:gd name="T14" fmla="*/ 0 w 4"/>
              <a:gd name="T15" fmla="*/ 0 h 38"/>
              <a:gd name="T16" fmla="*/ 4 w 4"/>
              <a:gd name="T17" fmla="*/ 0 h 38"/>
              <a:gd name="T18" fmla="*/ 4 w 4"/>
              <a:gd name="T19" fmla="*/ 6 h 38"/>
              <a:gd name="T20" fmla="*/ 0 w 4"/>
              <a:gd name="T21" fmla="*/ 6 h 38"/>
              <a:gd name="T22" fmla="*/ 0 w 4"/>
              <a:gd name="T23" fmla="*/ 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38">
                <a:moveTo>
                  <a:pt x="0" y="38"/>
                </a:moveTo>
                <a:lnTo>
                  <a:pt x="0" y="10"/>
                </a:lnTo>
                <a:lnTo>
                  <a:pt x="4" y="10"/>
                </a:lnTo>
                <a:lnTo>
                  <a:pt x="4" y="38"/>
                </a:lnTo>
                <a:lnTo>
                  <a:pt x="0" y="38"/>
                </a:lnTo>
                <a:lnTo>
                  <a:pt x="0" y="38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6" name="Freeform 145"/>
          <p:cNvSpPr/>
          <p:nvPr/>
        </p:nvSpPr>
        <p:spPr bwMode="auto">
          <a:xfrm>
            <a:off x="4914721" y="3963584"/>
            <a:ext cx="25400" cy="57150"/>
          </a:xfrm>
          <a:custGeom>
            <a:avLst/>
            <a:gdLst>
              <a:gd name="T0" fmla="*/ 16 w 16"/>
              <a:gd name="T1" fmla="*/ 34 h 36"/>
              <a:gd name="T2" fmla="*/ 16 w 16"/>
              <a:gd name="T3" fmla="*/ 34 h 36"/>
              <a:gd name="T4" fmla="*/ 14 w 16"/>
              <a:gd name="T5" fmla="*/ 34 h 36"/>
              <a:gd name="T6" fmla="*/ 14 w 16"/>
              <a:gd name="T7" fmla="*/ 34 h 36"/>
              <a:gd name="T8" fmla="*/ 12 w 16"/>
              <a:gd name="T9" fmla="*/ 34 h 36"/>
              <a:gd name="T10" fmla="*/ 12 w 16"/>
              <a:gd name="T11" fmla="*/ 34 h 36"/>
              <a:gd name="T12" fmla="*/ 12 w 16"/>
              <a:gd name="T13" fmla="*/ 36 h 36"/>
              <a:gd name="T14" fmla="*/ 12 w 16"/>
              <a:gd name="T15" fmla="*/ 36 h 36"/>
              <a:gd name="T16" fmla="*/ 10 w 16"/>
              <a:gd name="T17" fmla="*/ 36 h 36"/>
              <a:gd name="T18" fmla="*/ 10 w 16"/>
              <a:gd name="T19" fmla="*/ 36 h 36"/>
              <a:gd name="T20" fmla="*/ 8 w 16"/>
              <a:gd name="T21" fmla="*/ 36 h 36"/>
              <a:gd name="T22" fmla="*/ 8 w 16"/>
              <a:gd name="T23" fmla="*/ 36 h 36"/>
              <a:gd name="T24" fmla="*/ 6 w 16"/>
              <a:gd name="T25" fmla="*/ 34 h 36"/>
              <a:gd name="T26" fmla="*/ 6 w 16"/>
              <a:gd name="T27" fmla="*/ 34 h 36"/>
              <a:gd name="T28" fmla="*/ 4 w 16"/>
              <a:gd name="T29" fmla="*/ 32 h 36"/>
              <a:gd name="T30" fmla="*/ 4 w 16"/>
              <a:gd name="T31" fmla="*/ 32 h 36"/>
              <a:gd name="T32" fmla="*/ 4 w 16"/>
              <a:gd name="T33" fmla="*/ 30 h 36"/>
              <a:gd name="T34" fmla="*/ 4 w 16"/>
              <a:gd name="T35" fmla="*/ 12 h 36"/>
              <a:gd name="T36" fmla="*/ 0 w 16"/>
              <a:gd name="T37" fmla="*/ 12 h 36"/>
              <a:gd name="T38" fmla="*/ 0 w 16"/>
              <a:gd name="T39" fmla="*/ 8 h 36"/>
              <a:gd name="T40" fmla="*/ 4 w 16"/>
              <a:gd name="T41" fmla="*/ 8 h 36"/>
              <a:gd name="T42" fmla="*/ 4 w 16"/>
              <a:gd name="T43" fmla="*/ 0 h 36"/>
              <a:gd name="T44" fmla="*/ 8 w 16"/>
              <a:gd name="T45" fmla="*/ 0 h 36"/>
              <a:gd name="T46" fmla="*/ 8 w 16"/>
              <a:gd name="T47" fmla="*/ 8 h 36"/>
              <a:gd name="T48" fmla="*/ 14 w 16"/>
              <a:gd name="T49" fmla="*/ 8 h 36"/>
              <a:gd name="T50" fmla="*/ 14 w 16"/>
              <a:gd name="T51" fmla="*/ 12 h 36"/>
              <a:gd name="T52" fmla="*/ 8 w 16"/>
              <a:gd name="T53" fmla="*/ 12 h 36"/>
              <a:gd name="T54" fmla="*/ 8 w 16"/>
              <a:gd name="T55" fmla="*/ 30 h 36"/>
              <a:gd name="T56" fmla="*/ 8 w 16"/>
              <a:gd name="T57" fmla="*/ 30 h 36"/>
              <a:gd name="T58" fmla="*/ 8 w 16"/>
              <a:gd name="T59" fmla="*/ 32 h 36"/>
              <a:gd name="T60" fmla="*/ 8 w 16"/>
              <a:gd name="T61" fmla="*/ 32 h 36"/>
              <a:gd name="T62" fmla="*/ 10 w 16"/>
              <a:gd name="T63" fmla="*/ 32 h 36"/>
              <a:gd name="T64" fmla="*/ 10 w 16"/>
              <a:gd name="T65" fmla="*/ 32 h 36"/>
              <a:gd name="T66" fmla="*/ 12 w 16"/>
              <a:gd name="T67" fmla="*/ 32 h 36"/>
              <a:gd name="T68" fmla="*/ 12 w 16"/>
              <a:gd name="T69" fmla="*/ 32 h 36"/>
              <a:gd name="T70" fmla="*/ 14 w 16"/>
              <a:gd name="T71" fmla="*/ 32 h 36"/>
              <a:gd name="T72" fmla="*/ 16 w 16"/>
              <a:gd name="T73" fmla="*/ 34 h 36"/>
              <a:gd name="T74" fmla="*/ 16 w 16"/>
              <a:gd name="T75" fmla="*/ 3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36">
                <a:moveTo>
                  <a:pt x="16" y="34"/>
                </a:moveTo>
                <a:lnTo>
                  <a:pt x="16" y="34"/>
                </a:lnTo>
                <a:lnTo>
                  <a:pt x="14" y="34"/>
                </a:lnTo>
                <a:lnTo>
                  <a:pt x="14" y="34"/>
                </a:lnTo>
                <a:lnTo>
                  <a:pt x="12" y="34"/>
                </a:lnTo>
                <a:lnTo>
                  <a:pt x="12" y="34"/>
                </a:lnTo>
                <a:lnTo>
                  <a:pt x="12" y="36"/>
                </a:lnTo>
                <a:lnTo>
                  <a:pt x="12" y="36"/>
                </a:lnTo>
                <a:lnTo>
                  <a:pt x="10" y="36"/>
                </a:lnTo>
                <a:lnTo>
                  <a:pt x="10" y="36"/>
                </a:lnTo>
                <a:lnTo>
                  <a:pt x="8" y="36"/>
                </a:lnTo>
                <a:lnTo>
                  <a:pt x="8" y="36"/>
                </a:lnTo>
                <a:lnTo>
                  <a:pt x="6" y="34"/>
                </a:lnTo>
                <a:lnTo>
                  <a:pt x="6" y="34"/>
                </a:lnTo>
                <a:lnTo>
                  <a:pt x="4" y="32"/>
                </a:lnTo>
                <a:lnTo>
                  <a:pt x="4" y="32"/>
                </a:lnTo>
                <a:lnTo>
                  <a:pt x="4" y="30"/>
                </a:lnTo>
                <a:lnTo>
                  <a:pt x="4" y="12"/>
                </a:lnTo>
                <a:lnTo>
                  <a:pt x="0" y="12"/>
                </a:lnTo>
                <a:lnTo>
                  <a:pt x="0" y="8"/>
                </a:lnTo>
                <a:lnTo>
                  <a:pt x="4" y="8"/>
                </a:lnTo>
                <a:lnTo>
                  <a:pt x="4" y="0"/>
                </a:lnTo>
                <a:lnTo>
                  <a:pt x="8" y="0"/>
                </a:lnTo>
                <a:lnTo>
                  <a:pt x="8" y="8"/>
                </a:lnTo>
                <a:lnTo>
                  <a:pt x="14" y="8"/>
                </a:lnTo>
                <a:lnTo>
                  <a:pt x="14" y="12"/>
                </a:lnTo>
                <a:lnTo>
                  <a:pt x="8" y="12"/>
                </a:lnTo>
                <a:lnTo>
                  <a:pt x="8" y="30"/>
                </a:lnTo>
                <a:lnTo>
                  <a:pt x="8" y="30"/>
                </a:lnTo>
                <a:lnTo>
                  <a:pt x="8" y="32"/>
                </a:lnTo>
                <a:lnTo>
                  <a:pt x="8" y="32"/>
                </a:lnTo>
                <a:lnTo>
                  <a:pt x="10" y="32"/>
                </a:lnTo>
                <a:lnTo>
                  <a:pt x="10" y="32"/>
                </a:lnTo>
                <a:lnTo>
                  <a:pt x="12" y="32"/>
                </a:lnTo>
                <a:lnTo>
                  <a:pt x="12" y="32"/>
                </a:lnTo>
                <a:lnTo>
                  <a:pt x="14" y="32"/>
                </a:lnTo>
                <a:lnTo>
                  <a:pt x="16" y="34"/>
                </a:lnTo>
                <a:lnTo>
                  <a:pt x="16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7" name="Freeform 146"/>
          <p:cNvSpPr>
            <a:spLocks noEditPoints="1"/>
          </p:cNvSpPr>
          <p:nvPr/>
        </p:nvSpPr>
        <p:spPr bwMode="auto">
          <a:xfrm>
            <a:off x="4962346" y="3976284"/>
            <a:ext cx="38100" cy="44450"/>
          </a:xfrm>
          <a:custGeom>
            <a:avLst/>
            <a:gdLst>
              <a:gd name="T0" fmla="*/ 8 w 24"/>
              <a:gd name="T1" fmla="*/ 28 h 28"/>
              <a:gd name="T2" fmla="*/ 6 w 24"/>
              <a:gd name="T3" fmla="*/ 26 h 28"/>
              <a:gd name="T4" fmla="*/ 2 w 24"/>
              <a:gd name="T5" fmla="*/ 26 h 28"/>
              <a:gd name="T6" fmla="*/ 0 w 24"/>
              <a:gd name="T7" fmla="*/ 22 h 28"/>
              <a:gd name="T8" fmla="*/ 0 w 24"/>
              <a:gd name="T9" fmla="*/ 20 h 28"/>
              <a:gd name="T10" fmla="*/ 0 w 24"/>
              <a:gd name="T11" fmla="*/ 16 h 28"/>
              <a:gd name="T12" fmla="*/ 4 w 24"/>
              <a:gd name="T13" fmla="*/ 14 h 28"/>
              <a:gd name="T14" fmla="*/ 6 w 24"/>
              <a:gd name="T15" fmla="*/ 12 h 28"/>
              <a:gd name="T16" fmla="*/ 12 w 24"/>
              <a:gd name="T17" fmla="*/ 12 h 28"/>
              <a:gd name="T18" fmla="*/ 16 w 24"/>
              <a:gd name="T19" fmla="*/ 12 h 28"/>
              <a:gd name="T20" fmla="*/ 18 w 24"/>
              <a:gd name="T21" fmla="*/ 10 h 28"/>
              <a:gd name="T22" fmla="*/ 16 w 24"/>
              <a:gd name="T23" fmla="*/ 6 h 28"/>
              <a:gd name="T24" fmla="*/ 14 w 24"/>
              <a:gd name="T25" fmla="*/ 4 h 28"/>
              <a:gd name="T26" fmla="*/ 12 w 24"/>
              <a:gd name="T27" fmla="*/ 4 h 28"/>
              <a:gd name="T28" fmla="*/ 8 w 24"/>
              <a:gd name="T29" fmla="*/ 4 h 28"/>
              <a:gd name="T30" fmla="*/ 2 w 24"/>
              <a:gd name="T31" fmla="*/ 4 h 28"/>
              <a:gd name="T32" fmla="*/ 6 w 24"/>
              <a:gd name="T33" fmla="*/ 2 h 28"/>
              <a:gd name="T34" fmla="*/ 12 w 24"/>
              <a:gd name="T35" fmla="*/ 0 h 28"/>
              <a:gd name="T36" fmla="*/ 20 w 24"/>
              <a:gd name="T37" fmla="*/ 4 h 28"/>
              <a:gd name="T38" fmla="*/ 22 w 24"/>
              <a:gd name="T39" fmla="*/ 6 h 28"/>
              <a:gd name="T40" fmla="*/ 22 w 24"/>
              <a:gd name="T41" fmla="*/ 22 h 28"/>
              <a:gd name="T42" fmla="*/ 24 w 24"/>
              <a:gd name="T43" fmla="*/ 24 h 28"/>
              <a:gd name="T44" fmla="*/ 24 w 24"/>
              <a:gd name="T45" fmla="*/ 28 h 28"/>
              <a:gd name="T46" fmla="*/ 22 w 24"/>
              <a:gd name="T47" fmla="*/ 28 h 28"/>
              <a:gd name="T48" fmla="*/ 20 w 24"/>
              <a:gd name="T49" fmla="*/ 26 h 28"/>
              <a:gd name="T50" fmla="*/ 20 w 24"/>
              <a:gd name="T51" fmla="*/ 22 h 28"/>
              <a:gd name="T52" fmla="*/ 14 w 24"/>
              <a:gd name="T53" fmla="*/ 26 h 28"/>
              <a:gd name="T54" fmla="*/ 8 w 24"/>
              <a:gd name="T55" fmla="*/ 28 h 28"/>
              <a:gd name="T56" fmla="*/ 10 w 24"/>
              <a:gd name="T57" fmla="*/ 26 h 28"/>
              <a:gd name="T58" fmla="*/ 14 w 24"/>
              <a:gd name="T59" fmla="*/ 24 h 28"/>
              <a:gd name="T60" fmla="*/ 18 w 24"/>
              <a:gd name="T61" fmla="*/ 22 h 28"/>
              <a:gd name="T62" fmla="*/ 18 w 24"/>
              <a:gd name="T63" fmla="*/ 20 h 28"/>
              <a:gd name="T64" fmla="*/ 18 w 24"/>
              <a:gd name="T65" fmla="*/ 20 h 28"/>
              <a:gd name="T66" fmla="*/ 18 w 24"/>
              <a:gd name="T67" fmla="*/ 16 h 28"/>
              <a:gd name="T68" fmla="*/ 16 w 24"/>
              <a:gd name="T69" fmla="*/ 14 h 28"/>
              <a:gd name="T70" fmla="*/ 12 w 24"/>
              <a:gd name="T71" fmla="*/ 14 h 28"/>
              <a:gd name="T72" fmla="*/ 6 w 24"/>
              <a:gd name="T73" fmla="*/ 16 h 28"/>
              <a:gd name="T74" fmla="*/ 4 w 24"/>
              <a:gd name="T75" fmla="*/ 20 h 28"/>
              <a:gd name="T76" fmla="*/ 4 w 24"/>
              <a:gd name="T77" fmla="*/ 22 h 28"/>
              <a:gd name="T78" fmla="*/ 6 w 24"/>
              <a:gd name="T79" fmla="*/ 24 h 28"/>
              <a:gd name="T80" fmla="*/ 8 w 24"/>
              <a:gd name="T81" fmla="*/ 24 h 28"/>
              <a:gd name="T82" fmla="*/ 10 w 24"/>
              <a:gd name="T83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8">
                <a:moveTo>
                  <a:pt x="8" y="28"/>
                </a:moveTo>
                <a:lnTo>
                  <a:pt x="8" y="28"/>
                </a:lnTo>
                <a:lnTo>
                  <a:pt x="6" y="26"/>
                </a:lnTo>
                <a:lnTo>
                  <a:pt x="6" y="26"/>
                </a:lnTo>
                <a:lnTo>
                  <a:pt x="2" y="26"/>
                </a:lnTo>
                <a:lnTo>
                  <a:pt x="2" y="26"/>
                </a:lnTo>
                <a:lnTo>
                  <a:pt x="0" y="22"/>
                </a:lnTo>
                <a:lnTo>
                  <a:pt x="0" y="22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0" y="16"/>
                </a:lnTo>
                <a:lnTo>
                  <a:pt x="4" y="14"/>
                </a:lnTo>
                <a:lnTo>
                  <a:pt x="4" y="14"/>
                </a:lnTo>
                <a:lnTo>
                  <a:pt x="6" y="12"/>
                </a:lnTo>
                <a:lnTo>
                  <a:pt x="6" y="12"/>
                </a:lnTo>
                <a:lnTo>
                  <a:pt x="12" y="12"/>
                </a:lnTo>
                <a:lnTo>
                  <a:pt x="12" y="12"/>
                </a:lnTo>
                <a:lnTo>
                  <a:pt x="16" y="12"/>
                </a:lnTo>
                <a:lnTo>
                  <a:pt x="16" y="12"/>
                </a:lnTo>
                <a:lnTo>
                  <a:pt x="18" y="12"/>
                </a:lnTo>
                <a:lnTo>
                  <a:pt x="18" y="10"/>
                </a:lnTo>
                <a:lnTo>
                  <a:pt x="18" y="10"/>
                </a:lnTo>
                <a:lnTo>
                  <a:pt x="16" y="6"/>
                </a:lnTo>
                <a:lnTo>
                  <a:pt x="16" y="6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8" y="4"/>
                </a:lnTo>
                <a:lnTo>
                  <a:pt x="8" y="4"/>
                </a:lnTo>
                <a:lnTo>
                  <a:pt x="2" y="6"/>
                </a:lnTo>
                <a:lnTo>
                  <a:pt x="2" y="4"/>
                </a:lnTo>
                <a:lnTo>
                  <a:pt x="2" y="4"/>
                </a:lnTo>
                <a:lnTo>
                  <a:pt x="6" y="2"/>
                </a:lnTo>
                <a:lnTo>
                  <a:pt x="12" y="0"/>
                </a:lnTo>
                <a:lnTo>
                  <a:pt x="12" y="0"/>
                </a:lnTo>
                <a:lnTo>
                  <a:pt x="16" y="2"/>
                </a:lnTo>
                <a:lnTo>
                  <a:pt x="20" y="4"/>
                </a:lnTo>
                <a:lnTo>
                  <a:pt x="20" y="4"/>
                </a:lnTo>
                <a:lnTo>
                  <a:pt x="22" y="6"/>
                </a:lnTo>
                <a:lnTo>
                  <a:pt x="22" y="10"/>
                </a:lnTo>
                <a:lnTo>
                  <a:pt x="22" y="22"/>
                </a:lnTo>
                <a:lnTo>
                  <a:pt x="22" y="22"/>
                </a:lnTo>
                <a:lnTo>
                  <a:pt x="24" y="24"/>
                </a:lnTo>
                <a:lnTo>
                  <a:pt x="24" y="28"/>
                </a:lnTo>
                <a:lnTo>
                  <a:pt x="24" y="28"/>
                </a:lnTo>
                <a:lnTo>
                  <a:pt x="22" y="28"/>
                </a:lnTo>
                <a:lnTo>
                  <a:pt x="22" y="28"/>
                </a:lnTo>
                <a:lnTo>
                  <a:pt x="20" y="26"/>
                </a:lnTo>
                <a:lnTo>
                  <a:pt x="20" y="26"/>
                </a:lnTo>
                <a:lnTo>
                  <a:pt x="20" y="24"/>
                </a:lnTo>
                <a:lnTo>
                  <a:pt x="20" y="22"/>
                </a:lnTo>
                <a:lnTo>
                  <a:pt x="20" y="22"/>
                </a:lnTo>
                <a:lnTo>
                  <a:pt x="14" y="26"/>
                </a:lnTo>
                <a:lnTo>
                  <a:pt x="14" y="26"/>
                </a:lnTo>
                <a:lnTo>
                  <a:pt x="8" y="28"/>
                </a:lnTo>
                <a:lnTo>
                  <a:pt x="8" y="28"/>
                </a:lnTo>
                <a:close/>
                <a:moveTo>
                  <a:pt x="10" y="26"/>
                </a:moveTo>
                <a:lnTo>
                  <a:pt x="10" y="26"/>
                </a:lnTo>
                <a:lnTo>
                  <a:pt x="14" y="24"/>
                </a:lnTo>
                <a:lnTo>
                  <a:pt x="14" y="24"/>
                </a:lnTo>
                <a:lnTo>
                  <a:pt x="18" y="22"/>
                </a:lnTo>
                <a:lnTo>
                  <a:pt x="18" y="22"/>
                </a:lnTo>
                <a:lnTo>
                  <a:pt x="18" y="20"/>
                </a:lnTo>
                <a:lnTo>
                  <a:pt x="18" y="20"/>
                </a:lnTo>
                <a:lnTo>
                  <a:pt x="18" y="20"/>
                </a:lnTo>
                <a:lnTo>
                  <a:pt x="18" y="16"/>
                </a:lnTo>
                <a:lnTo>
                  <a:pt x="18" y="16"/>
                </a:lnTo>
                <a:lnTo>
                  <a:pt x="16" y="14"/>
                </a:lnTo>
                <a:lnTo>
                  <a:pt x="16" y="14"/>
                </a:lnTo>
                <a:lnTo>
                  <a:pt x="12" y="14"/>
                </a:lnTo>
                <a:lnTo>
                  <a:pt x="12" y="14"/>
                </a:lnTo>
                <a:lnTo>
                  <a:pt x="6" y="16"/>
                </a:lnTo>
                <a:lnTo>
                  <a:pt x="6" y="16"/>
                </a:lnTo>
                <a:lnTo>
                  <a:pt x="4" y="18"/>
                </a:lnTo>
                <a:lnTo>
                  <a:pt x="4" y="20"/>
                </a:lnTo>
                <a:lnTo>
                  <a:pt x="4" y="20"/>
                </a:lnTo>
                <a:lnTo>
                  <a:pt x="4" y="22"/>
                </a:lnTo>
                <a:lnTo>
                  <a:pt x="4" y="22"/>
                </a:lnTo>
                <a:lnTo>
                  <a:pt x="6" y="24"/>
                </a:lnTo>
                <a:lnTo>
                  <a:pt x="6" y="24"/>
                </a:lnTo>
                <a:lnTo>
                  <a:pt x="8" y="24"/>
                </a:lnTo>
                <a:lnTo>
                  <a:pt x="8" y="24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8" name="Freeform 147"/>
          <p:cNvSpPr/>
          <p:nvPr/>
        </p:nvSpPr>
        <p:spPr bwMode="auto">
          <a:xfrm>
            <a:off x="5009971" y="3976284"/>
            <a:ext cx="60325" cy="44450"/>
          </a:xfrm>
          <a:custGeom>
            <a:avLst/>
            <a:gdLst>
              <a:gd name="T0" fmla="*/ 38 w 38"/>
              <a:gd name="T1" fmla="*/ 28 h 28"/>
              <a:gd name="T2" fmla="*/ 34 w 38"/>
              <a:gd name="T3" fmla="*/ 28 h 28"/>
              <a:gd name="T4" fmla="*/ 34 w 38"/>
              <a:gd name="T5" fmla="*/ 12 h 28"/>
              <a:gd name="T6" fmla="*/ 34 w 38"/>
              <a:gd name="T7" fmla="*/ 12 h 28"/>
              <a:gd name="T8" fmla="*/ 34 w 38"/>
              <a:gd name="T9" fmla="*/ 6 h 28"/>
              <a:gd name="T10" fmla="*/ 34 w 38"/>
              <a:gd name="T11" fmla="*/ 6 h 28"/>
              <a:gd name="T12" fmla="*/ 32 w 38"/>
              <a:gd name="T13" fmla="*/ 4 h 28"/>
              <a:gd name="T14" fmla="*/ 30 w 38"/>
              <a:gd name="T15" fmla="*/ 4 h 28"/>
              <a:gd name="T16" fmla="*/ 30 w 38"/>
              <a:gd name="T17" fmla="*/ 4 h 28"/>
              <a:gd name="T18" fmla="*/ 26 w 38"/>
              <a:gd name="T19" fmla="*/ 4 h 28"/>
              <a:gd name="T20" fmla="*/ 26 w 38"/>
              <a:gd name="T21" fmla="*/ 4 h 28"/>
              <a:gd name="T22" fmla="*/ 24 w 38"/>
              <a:gd name="T23" fmla="*/ 6 h 28"/>
              <a:gd name="T24" fmla="*/ 24 w 38"/>
              <a:gd name="T25" fmla="*/ 6 h 28"/>
              <a:gd name="T26" fmla="*/ 22 w 38"/>
              <a:gd name="T27" fmla="*/ 8 h 28"/>
              <a:gd name="T28" fmla="*/ 22 w 38"/>
              <a:gd name="T29" fmla="*/ 8 h 28"/>
              <a:gd name="T30" fmla="*/ 20 w 38"/>
              <a:gd name="T31" fmla="*/ 12 h 28"/>
              <a:gd name="T32" fmla="*/ 20 w 38"/>
              <a:gd name="T33" fmla="*/ 28 h 28"/>
              <a:gd name="T34" fmla="*/ 18 w 38"/>
              <a:gd name="T35" fmla="*/ 28 h 28"/>
              <a:gd name="T36" fmla="*/ 18 w 38"/>
              <a:gd name="T37" fmla="*/ 12 h 28"/>
              <a:gd name="T38" fmla="*/ 18 w 38"/>
              <a:gd name="T39" fmla="*/ 12 h 28"/>
              <a:gd name="T40" fmla="*/ 16 w 38"/>
              <a:gd name="T41" fmla="*/ 6 h 28"/>
              <a:gd name="T42" fmla="*/ 16 w 38"/>
              <a:gd name="T43" fmla="*/ 6 h 28"/>
              <a:gd name="T44" fmla="*/ 14 w 38"/>
              <a:gd name="T45" fmla="*/ 4 h 28"/>
              <a:gd name="T46" fmla="*/ 12 w 38"/>
              <a:gd name="T47" fmla="*/ 4 h 28"/>
              <a:gd name="T48" fmla="*/ 12 w 38"/>
              <a:gd name="T49" fmla="*/ 4 h 28"/>
              <a:gd name="T50" fmla="*/ 6 w 38"/>
              <a:gd name="T51" fmla="*/ 6 h 28"/>
              <a:gd name="T52" fmla="*/ 6 w 38"/>
              <a:gd name="T53" fmla="*/ 6 h 28"/>
              <a:gd name="T54" fmla="*/ 2 w 38"/>
              <a:gd name="T55" fmla="*/ 12 h 28"/>
              <a:gd name="T56" fmla="*/ 2 w 38"/>
              <a:gd name="T57" fmla="*/ 28 h 28"/>
              <a:gd name="T58" fmla="*/ 0 w 38"/>
              <a:gd name="T59" fmla="*/ 28 h 28"/>
              <a:gd name="T60" fmla="*/ 0 w 38"/>
              <a:gd name="T61" fmla="*/ 0 h 28"/>
              <a:gd name="T62" fmla="*/ 2 w 38"/>
              <a:gd name="T63" fmla="*/ 0 h 28"/>
              <a:gd name="T64" fmla="*/ 2 w 38"/>
              <a:gd name="T65" fmla="*/ 6 h 28"/>
              <a:gd name="T66" fmla="*/ 2 w 38"/>
              <a:gd name="T67" fmla="*/ 6 h 28"/>
              <a:gd name="T68" fmla="*/ 6 w 38"/>
              <a:gd name="T69" fmla="*/ 2 h 28"/>
              <a:gd name="T70" fmla="*/ 6 w 38"/>
              <a:gd name="T71" fmla="*/ 2 h 28"/>
              <a:gd name="T72" fmla="*/ 12 w 38"/>
              <a:gd name="T73" fmla="*/ 0 h 28"/>
              <a:gd name="T74" fmla="*/ 12 w 38"/>
              <a:gd name="T75" fmla="*/ 0 h 28"/>
              <a:gd name="T76" fmla="*/ 18 w 38"/>
              <a:gd name="T77" fmla="*/ 2 h 28"/>
              <a:gd name="T78" fmla="*/ 18 w 38"/>
              <a:gd name="T79" fmla="*/ 2 h 28"/>
              <a:gd name="T80" fmla="*/ 20 w 38"/>
              <a:gd name="T81" fmla="*/ 8 h 28"/>
              <a:gd name="T82" fmla="*/ 20 w 38"/>
              <a:gd name="T83" fmla="*/ 8 h 28"/>
              <a:gd name="T84" fmla="*/ 24 w 38"/>
              <a:gd name="T85" fmla="*/ 2 h 28"/>
              <a:gd name="T86" fmla="*/ 30 w 38"/>
              <a:gd name="T87" fmla="*/ 0 h 28"/>
              <a:gd name="T88" fmla="*/ 30 w 38"/>
              <a:gd name="T89" fmla="*/ 0 h 28"/>
              <a:gd name="T90" fmla="*/ 34 w 38"/>
              <a:gd name="T91" fmla="*/ 2 h 28"/>
              <a:gd name="T92" fmla="*/ 34 w 38"/>
              <a:gd name="T93" fmla="*/ 2 h 28"/>
              <a:gd name="T94" fmla="*/ 36 w 38"/>
              <a:gd name="T95" fmla="*/ 4 h 28"/>
              <a:gd name="T96" fmla="*/ 36 w 38"/>
              <a:gd name="T97" fmla="*/ 4 h 28"/>
              <a:gd name="T98" fmla="*/ 38 w 38"/>
              <a:gd name="T99" fmla="*/ 8 h 28"/>
              <a:gd name="T100" fmla="*/ 38 w 38"/>
              <a:gd name="T101" fmla="*/ 8 h 28"/>
              <a:gd name="T102" fmla="*/ 38 w 38"/>
              <a:gd name="T103" fmla="*/ 12 h 28"/>
              <a:gd name="T104" fmla="*/ 38 w 38"/>
              <a:gd name="T105" fmla="*/ 28 h 28"/>
              <a:gd name="T106" fmla="*/ 38 w 38"/>
              <a:gd name="T10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" h="28">
                <a:moveTo>
                  <a:pt x="38" y="28"/>
                </a:moveTo>
                <a:lnTo>
                  <a:pt x="34" y="28"/>
                </a:lnTo>
                <a:lnTo>
                  <a:pt x="34" y="12"/>
                </a:lnTo>
                <a:lnTo>
                  <a:pt x="34" y="12"/>
                </a:lnTo>
                <a:lnTo>
                  <a:pt x="34" y="6"/>
                </a:lnTo>
                <a:lnTo>
                  <a:pt x="34" y="6"/>
                </a:lnTo>
                <a:lnTo>
                  <a:pt x="32" y="4"/>
                </a:lnTo>
                <a:lnTo>
                  <a:pt x="30" y="4"/>
                </a:lnTo>
                <a:lnTo>
                  <a:pt x="30" y="4"/>
                </a:lnTo>
                <a:lnTo>
                  <a:pt x="26" y="4"/>
                </a:lnTo>
                <a:lnTo>
                  <a:pt x="26" y="4"/>
                </a:lnTo>
                <a:lnTo>
                  <a:pt x="24" y="6"/>
                </a:lnTo>
                <a:lnTo>
                  <a:pt x="24" y="6"/>
                </a:lnTo>
                <a:lnTo>
                  <a:pt x="22" y="8"/>
                </a:lnTo>
                <a:lnTo>
                  <a:pt x="22" y="8"/>
                </a:lnTo>
                <a:lnTo>
                  <a:pt x="20" y="12"/>
                </a:lnTo>
                <a:lnTo>
                  <a:pt x="20" y="28"/>
                </a:lnTo>
                <a:lnTo>
                  <a:pt x="18" y="28"/>
                </a:lnTo>
                <a:lnTo>
                  <a:pt x="18" y="12"/>
                </a:lnTo>
                <a:lnTo>
                  <a:pt x="18" y="12"/>
                </a:lnTo>
                <a:lnTo>
                  <a:pt x="16" y="6"/>
                </a:lnTo>
                <a:lnTo>
                  <a:pt x="16" y="6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6" y="6"/>
                </a:lnTo>
                <a:lnTo>
                  <a:pt x="6" y="6"/>
                </a:lnTo>
                <a:lnTo>
                  <a:pt x="2" y="12"/>
                </a:lnTo>
                <a:lnTo>
                  <a:pt x="2" y="28"/>
                </a:lnTo>
                <a:lnTo>
                  <a:pt x="0" y="28"/>
                </a:lnTo>
                <a:lnTo>
                  <a:pt x="0" y="0"/>
                </a:lnTo>
                <a:lnTo>
                  <a:pt x="2" y="0"/>
                </a:lnTo>
                <a:lnTo>
                  <a:pt x="2" y="6"/>
                </a:lnTo>
                <a:lnTo>
                  <a:pt x="2" y="6"/>
                </a:lnTo>
                <a:lnTo>
                  <a:pt x="6" y="2"/>
                </a:lnTo>
                <a:lnTo>
                  <a:pt x="6" y="2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18" y="2"/>
                </a:lnTo>
                <a:lnTo>
                  <a:pt x="20" y="8"/>
                </a:lnTo>
                <a:lnTo>
                  <a:pt x="20" y="8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4" y="2"/>
                </a:lnTo>
                <a:lnTo>
                  <a:pt x="34" y="2"/>
                </a:lnTo>
                <a:lnTo>
                  <a:pt x="36" y="4"/>
                </a:lnTo>
                <a:lnTo>
                  <a:pt x="36" y="4"/>
                </a:lnTo>
                <a:lnTo>
                  <a:pt x="38" y="8"/>
                </a:lnTo>
                <a:lnTo>
                  <a:pt x="38" y="8"/>
                </a:lnTo>
                <a:lnTo>
                  <a:pt x="38" y="12"/>
                </a:lnTo>
                <a:lnTo>
                  <a:pt x="38" y="28"/>
                </a:lnTo>
                <a:lnTo>
                  <a:pt x="38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09" name="Freeform 148"/>
          <p:cNvSpPr>
            <a:spLocks noEditPoints="1"/>
          </p:cNvSpPr>
          <p:nvPr/>
        </p:nvSpPr>
        <p:spPr bwMode="auto">
          <a:xfrm>
            <a:off x="5079821" y="3976284"/>
            <a:ext cx="41275" cy="44450"/>
          </a:xfrm>
          <a:custGeom>
            <a:avLst/>
            <a:gdLst>
              <a:gd name="T0" fmla="*/ 12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0 w 26"/>
              <a:gd name="T7" fmla="*/ 20 h 28"/>
              <a:gd name="T8" fmla="*/ 0 w 26"/>
              <a:gd name="T9" fmla="*/ 14 h 28"/>
              <a:gd name="T10" fmla="*/ 0 w 26"/>
              <a:gd name="T11" fmla="*/ 8 h 28"/>
              <a:gd name="T12" fmla="*/ 4 w 26"/>
              <a:gd name="T13" fmla="*/ 4 h 28"/>
              <a:gd name="T14" fmla="*/ 8 w 26"/>
              <a:gd name="T15" fmla="*/ 2 h 28"/>
              <a:gd name="T16" fmla="*/ 12 w 26"/>
              <a:gd name="T17" fmla="*/ 0 h 28"/>
              <a:gd name="T18" fmla="*/ 18 w 26"/>
              <a:gd name="T19" fmla="*/ 2 h 28"/>
              <a:gd name="T20" fmla="*/ 22 w 26"/>
              <a:gd name="T21" fmla="*/ 4 h 28"/>
              <a:gd name="T22" fmla="*/ 24 w 26"/>
              <a:gd name="T23" fmla="*/ 8 h 28"/>
              <a:gd name="T24" fmla="*/ 26 w 26"/>
              <a:gd name="T25" fmla="*/ 14 h 28"/>
              <a:gd name="T26" fmla="*/ 26 w 26"/>
              <a:gd name="T27" fmla="*/ 14 h 28"/>
              <a:gd name="T28" fmla="*/ 4 w 26"/>
              <a:gd name="T29" fmla="*/ 16 h 28"/>
              <a:gd name="T30" fmla="*/ 4 w 26"/>
              <a:gd name="T31" fmla="*/ 20 h 28"/>
              <a:gd name="T32" fmla="*/ 6 w 26"/>
              <a:gd name="T33" fmla="*/ 22 h 28"/>
              <a:gd name="T34" fmla="*/ 10 w 26"/>
              <a:gd name="T35" fmla="*/ 24 h 28"/>
              <a:gd name="T36" fmla="*/ 14 w 26"/>
              <a:gd name="T37" fmla="*/ 26 h 28"/>
              <a:gd name="T38" fmla="*/ 16 w 26"/>
              <a:gd name="T39" fmla="*/ 24 h 28"/>
              <a:gd name="T40" fmla="*/ 18 w 26"/>
              <a:gd name="T41" fmla="*/ 24 h 28"/>
              <a:gd name="T42" fmla="*/ 20 w 26"/>
              <a:gd name="T43" fmla="*/ 22 h 28"/>
              <a:gd name="T44" fmla="*/ 22 w 26"/>
              <a:gd name="T45" fmla="*/ 20 h 28"/>
              <a:gd name="T46" fmla="*/ 24 w 26"/>
              <a:gd name="T47" fmla="*/ 22 h 28"/>
              <a:gd name="T48" fmla="*/ 22 w 26"/>
              <a:gd name="T49" fmla="*/ 24 h 28"/>
              <a:gd name="T50" fmla="*/ 20 w 26"/>
              <a:gd name="T51" fmla="*/ 26 h 28"/>
              <a:gd name="T52" fmla="*/ 16 w 26"/>
              <a:gd name="T53" fmla="*/ 28 h 28"/>
              <a:gd name="T54" fmla="*/ 12 w 26"/>
              <a:gd name="T55" fmla="*/ 28 h 28"/>
              <a:gd name="T56" fmla="*/ 22 w 26"/>
              <a:gd name="T57" fmla="*/ 12 h 28"/>
              <a:gd name="T58" fmla="*/ 22 w 26"/>
              <a:gd name="T59" fmla="*/ 8 h 28"/>
              <a:gd name="T60" fmla="*/ 20 w 26"/>
              <a:gd name="T61" fmla="*/ 6 h 28"/>
              <a:gd name="T62" fmla="*/ 16 w 26"/>
              <a:gd name="T63" fmla="*/ 4 h 28"/>
              <a:gd name="T64" fmla="*/ 12 w 26"/>
              <a:gd name="T65" fmla="*/ 4 h 28"/>
              <a:gd name="T66" fmla="*/ 10 w 26"/>
              <a:gd name="T67" fmla="*/ 4 h 28"/>
              <a:gd name="T68" fmla="*/ 6 w 26"/>
              <a:gd name="T69" fmla="*/ 6 h 28"/>
              <a:gd name="T70" fmla="*/ 4 w 26"/>
              <a:gd name="T71" fmla="*/ 8 h 28"/>
              <a:gd name="T72" fmla="*/ 22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2" y="28"/>
                </a:moveTo>
                <a:lnTo>
                  <a:pt x="12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0" y="8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18" y="2"/>
                </a:lnTo>
                <a:lnTo>
                  <a:pt x="22" y="4"/>
                </a:lnTo>
                <a:lnTo>
                  <a:pt x="22" y="4"/>
                </a:lnTo>
                <a:lnTo>
                  <a:pt x="24" y="8"/>
                </a:lnTo>
                <a:lnTo>
                  <a:pt x="24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6"/>
                </a:lnTo>
                <a:lnTo>
                  <a:pt x="4" y="16"/>
                </a:lnTo>
                <a:lnTo>
                  <a:pt x="4" y="16"/>
                </a:lnTo>
                <a:lnTo>
                  <a:pt x="4" y="20"/>
                </a:lnTo>
                <a:lnTo>
                  <a:pt x="4" y="20"/>
                </a:lnTo>
                <a:lnTo>
                  <a:pt x="6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4" y="26"/>
                </a:lnTo>
                <a:lnTo>
                  <a:pt x="14" y="26"/>
                </a:lnTo>
                <a:lnTo>
                  <a:pt x="16" y="24"/>
                </a:lnTo>
                <a:lnTo>
                  <a:pt x="16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2"/>
                </a:lnTo>
                <a:lnTo>
                  <a:pt x="24" y="22"/>
                </a:lnTo>
                <a:lnTo>
                  <a:pt x="22" y="24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6" y="28"/>
                </a:lnTo>
                <a:lnTo>
                  <a:pt x="16" y="28"/>
                </a:lnTo>
                <a:lnTo>
                  <a:pt x="12" y="28"/>
                </a:lnTo>
                <a:lnTo>
                  <a:pt x="12" y="28"/>
                </a:lnTo>
                <a:close/>
                <a:moveTo>
                  <a:pt x="22" y="12"/>
                </a:moveTo>
                <a:lnTo>
                  <a:pt x="22" y="12"/>
                </a:lnTo>
                <a:lnTo>
                  <a:pt x="22" y="8"/>
                </a:lnTo>
                <a:lnTo>
                  <a:pt x="22" y="8"/>
                </a:lnTo>
                <a:lnTo>
                  <a:pt x="20" y="6"/>
                </a:lnTo>
                <a:lnTo>
                  <a:pt x="20" y="6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4" y="12"/>
                </a:lnTo>
                <a:lnTo>
                  <a:pt x="22" y="12"/>
                </a:lnTo>
                <a:lnTo>
                  <a:pt x="22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0" name="Freeform 149"/>
          <p:cNvSpPr/>
          <p:nvPr/>
        </p:nvSpPr>
        <p:spPr bwMode="auto">
          <a:xfrm>
            <a:off x="5124271" y="3963584"/>
            <a:ext cx="25400" cy="57150"/>
          </a:xfrm>
          <a:custGeom>
            <a:avLst/>
            <a:gdLst>
              <a:gd name="T0" fmla="*/ 16 w 16"/>
              <a:gd name="T1" fmla="*/ 34 h 36"/>
              <a:gd name="T2" fmla="*/ 16 w 16"/>
              <a:gd name="T3" fmla="*/ 34 h 36"/>
              <a:gd name="T4" fmla="*/ 14 w 16"/>
              <a:gd name="T5" fmla="*/ 34 h 36"/>
              <a:gd name="T6" fmla="*/ 14 w 16"/>
              <a:gd name="T7" fmla="*/ 34 h 36"/>
              <a:gd name="T8" fmla="*/ 14 w 16"/>
              <a:gd name="T9" fmla="*/ 34 h 36"/>
              <a:gd name="T10" fmla="*/ 14 w 16"/>
              <a:gd name="T11" fmla="*/ 34 h 36"/>
              <a:gd name="T12" fmla="*/ 12 w 16"/>
              <a:gd name="T13" fmla="*/ 36 h 36"/>
              <a:gd name="T14" fmla="*/ 12 w 16"/>
              <a:gd name="T15" fmla="*/ 36 h 36"/>
              <a:gd name="T16" fmla="*/ 10 w 16"/>
              <a:gd name="T17" fmla="*/ 36 h 36"/>
              <a:gd name="T18" fmla="*/ 10 w 16"/>
              <a:gd name="T19" fmla="*/ 36 h 36"/>
              <a:gd name="T20" fmla="*/ 8 w 16"/>
              <a:gd name="T21" fmla="*/ 36 h 36"/>
              <a:gd name="T22" fmla="*/ 8 w 16"/>
              <a:gd name="T23" fmla="*/ 36 h 36"/>
              <a:gd name="T24" fmla="*/ 6 w 16"/>
              <a:gd name="T25" fmla="*/ 34 h 36"/>
              <a:gd name="T26" fmla="*/ 6 w 16"/>
              <a:gd name="T27" fmla="*/ 34 h 36"/>
              <a:gd name="T28" fmla="*/ 4 w 16"/>
              <a:gd name="T29" fmla="*/ 32 h 36"/>
              <a:gd name="T30" fmla="*/ 4 w 16"/>
              <a:gd name="T31" fmla="*/ 32 h 36"/>
              <a:gd name="T32" fmla="*/ 4 w 16"/>
              <a:gd name="T33" fmla="*/ 30 h 36"/>
              <a:gd name="T34" fmla="*/ 4 w 16"/>
              <a:gd name="T35" fmla="*/ 12 h 36"/>
              <a:gd name="T36" fmla="*/ 0 w 16"/>
              <a:gd name="T37" fmla="*/ 12 h 36"/>
              <a:gd name="T38" fmla="*/ 0 w 16"/>
              <a:gd name="T39" fmla="*/ 8 h 36"/>
              <a:gd name="T40" fmla="*/ 4 w 16"/>
              <a:gd name="T41" fmla="*/ 8 h 36"/>
              <a:gd name="T42" fmla="*/ 4 w 16"/>
              <a:gd name="T43" fmla="*/ 0 h 36"/>
              <a:gd name="T44" fmla="*/ 8 w 16"/>
              <a:gd name="T45" fmla="*/ 0 h 36"/>
              <a:gd name="T46" fmla="*/ 8 w 16"/>
              <a:gd name="T47" fmla="*/ 8 h 36"/>
              <a:gd name="T48" fmla="*/ 14 w 16"/>
              <a:gd name="T49" fmla="*/ 8 h 36"/>
              <a:gd name="T50" fmla="*/ 14 w 16"/>
              <a:gd name="T51" fmla="*/ 12 h 36"/>
              <a:gd name="T52" fmla="*/ 8 w 16"/>
              <a:gd name="T53" fmla="*/ 12 h 36"/>
              <a:gd name="T54" fmla="*/ 8 w 16"/>
              <a:gd name="T55" fmla="*/ 30 h 36"/>
              <a:gd name="T56" fmla="*/ 8 w 16"/>
              <a:gd name="T57" fmla="*/ 30 h 36"/>
              <a:gd name="T58" fmla="*/ 8 w 16"/>
              <a:gd name="T59" fmla="*/ 32 h 36"/>
              <a:gd name="T60" fmla="*/ 8 w 16"/>
              <a:gd name="T61" fmla="*/ 32 h 36"/>
              <a:gd name="T62" fmla="*/ 10 w 16"/>
              <a:gd name="T63" fmla="*/ 32 h 36"/>
              <a:gd name="T64" fmla="*/ 10 w 16"/>
              <a:gd name="T65" fmla="*/ 32 h 36"/>
              <a:gd name="T66" fmla="*/ 14 w 16"/>
              <a:gd name="T67" fmla="*/ 32 h 36"/>
              <a:gd name="T68" fmla="*/ 14 w 16"/>
              <a:gd name="T69" fmla="*/ 32 h 36"/>
              <a:gd name="T70" fmla="*/ 14 w 16"/>
              <a:gd name="T71" fmla="*/ 32 h 36"/>
              <a:gd name="T72" fmla="*/ 16 w 16"/>
              <a:gd name="T73" fmla="*/ 34 h 36"/>
              <a:gd name="T74" fmla="*/ 16 w 16"/>
              <a:gd name="T75" fmla="*/ 3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" h="36">
                <a:moveTo>
                  <a:pt x="16" y="34"/>
                </a:moveTo>
                <a:lnTo>
                  <a:pt x="16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2" y="36"/>
                </a:lnTo>
                <a:lnTo>
                  <a:pt x="12" y="36"/>
                </a:lnTo>
                <a:lnTo>
                  <a:pt x="10" y="36"/>
                </a:lnTo>
                <a:lnTo>
                  <a:pt x="10" y="36"/>
                </a:lnTo>
                <a:lnTo>
                  <a:pt x="8" y="36"/>
                </a:lnTo>
                <a:lnTo>
                  <a:pt x="8" y="36"/>
                </a:lnTo>
                <a:lnTo>
                  <a:pt x="6" y="34"/>
                </a:lnTo>
                <a:lnTo>
                  <a:pt x="6" y="34"/>
                </a:lnTo>
                <a:lnTo>
                  <a:pt x="4" y="32"/>
                </a:lnTo>
                <a:lnTo>
                  <a:pt x="4" y="32"/>
                </a:lnTo>
                <a:lnTo>
                  <a:pt x="4" y="30"/>
                </a:lnTo>
                <a:lnTo>
                  <a:pt x="4" y="12"/>
                </a:lnTo>
                <a:lnTo>
                  <a:pt x="0" y="12"/>
                </a:lnTo>
                <a:lnTo>
                  <a:pt x="0" y="8"/>
                </a:lnTo>
                <a:lnTo>
                  <a:pt x="4" y="8"/>
                </a:lnTo>
                <a:lnTo>
                  <a:pt x="4" y="0"/>
                </a:lnTo>
                <a:lnTo>
                  <a:pt x="8" y="0"/>
                </a:lnTo>
                <a:lnTo>
                  <a:pt x="8" y="8"/>
                </a:lnTo>
                <a:lnTo>
                  <a:pt x="14" y="8"/>
                </a:lnTo>
                <a:lnTo>
                  <a:pt x="14" y="12"/>
                </a:lnTo>
                <a:lnTo>
                  <a:pt x="8" y="12"/>
                </a:lnTo>
                <a:lnTo>
                  <a:pt x="8" y="30"/>
                </a:lnTo>
                <a:lnTo>
                  <a:pt x="8" y="30"/>
                </a:lnTo>
                <a:lnTo>
                  <a:pt x="8" y="32"/>
                </a:lnTo>
                <a:lnTo>
                  <a:pt x="8" y="32"/>
                </a:lnTo>
                <a:lnTo>
                  <a:pt x="10" y="32"/>
                </a:lnTo>
                <a:lnTo>
                  <a:pt x="10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6" y="34"/>
                </a:lnTo>
                <a:lnTo>
                  <a:pt x="16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1" name="Freeform 150"/>
          <p:cNvSpPr/>
          <p:nvPr/>
        </p:nvSpPr>
        <p:spPr bwMode="auto">
          <a:xfrm>
            <a:off x="5171896" y="3976284"/>
            <a:ext cx="38100" cy="44450"/>
          </a:xfrm>
          <a:custGeom>
            <a:avLst/>
            <a:gdLst>
              <a:gd name="T0" fmla="*/ 0 w 24"/>
              <a:gd name="T1" fmla="*/ 14 h 28"/>
              <a:gd name="T2" fmla="*/ 0 w 24"/>
              <a:gd name="T3" fmla="*/ 14 h 28"/>
              <a:gd name="T4" fmla="*/ 2 w 24"/>
              <a:gd name="T5" fmla="*/ 8 h 28"/>
              <a:gd name="T6" fmla="*/ 2 w 24"/>
              <a:gd name="T7" fmla="*/ 8 h 28"/>
              <a:gd name="T8" fmla="*/ 4 w 24"/>
              <a:gd name="T9" fmla="*/ 4 h 28"/>
              <a:gd name="T10" fmla="*/ 4 w 24"/>
              <a:gd name="T11" fmla="*/ 4 h 28"/>
              <a:gd name="T12" fmla="*/ 8 w 24"/>
              <a:gd name="T13" fmla="*/ 2 h 28"/>
              <a:gd name="T14" fmla="*/ 8 w 24"/>
              <a:gd name="T15" fmla="*/ 2 h 28"/>
              <a:gd name="T16" fmla="*/ 14 w 24"/>
              <a:gd name="T17" fmla="*/ 0 h 28"/>
              <a:gd name="T18" fmla="*/ 14 w 24"/>
              <a:gd name="T19" fmla="*/ 0 h 28"/>
              <a:gd name="T20" fmla="*/ 20 w 24"/>
              <a:gd name="T21" fmla="*/ 2 h 28"/>
              <a:gd name="T22" fmla="*/ 20 w 24"/>
              <a:gd name="T23" fmla="*/ 2 h 28"/>
              <a:gd name="T24" fmla="*/ 24 w 24"/>
              <a:gd name="T25" fmla="*/ 6 h 28"/>
              <a:gd name="T26" fmla="*/ 22 w 24"/>
              <a:gd name="T27" fmla="*/ 8 h 28"/>
              <a:gd name="T28" fmla="*/ 22 w 24"/>
              <a:gd name="T29" fmla="*/ 8 h 28"/>
              <a:gd name="T30" fmla="*/ 18 w 24"/>
              <a:gd name="T31" fmla="*/ 4 h 28"/>
              <a:gd name="T32" fmla="*/ 18 w 24"/>
              <a:gd name="T33" fmla="*/ 4 h 28"/>
              <a:gd name="T34" fmla="*/ 14 w 24"/>
              <a:gd name="T35" fmla="*/ 4 h 28"/>
              <a:gd name="T36" fmla="*/ 14 w 24"/>
              <a:gd name="T37" fmla="*/ 4 h 28"/>
              <a:gd name="T38" fmla="*/ 10 w 24"/>
              <a:gd name="T39" fmla="*/ 4 h 28"/>
              <a:gd name="T40" fmla="*/ 10 w 24"/>
              <a:gd name="T41" fmla="*/ 4 h 28"/>
              <a:gd name="T42" fmla="*/ 6 w 24"/>
              <a:gd name="T43" fmla="*/ 6 h 28"/>
              <a:gd name="T44" fmla="*/ 6 w 24"/>
              <a:gd name="T45" fmla="*/ 6 h 28"/>
              <a:gd name="T46" fmla="*/ 4 w 24"/>
              <a:gd name="T47" fmla="*/ 10 h 28"/>
              <a:gd name="T48" fmla="*/ 4 w 24"/>
              <a:gd name="T49" fmla="*/ 10 h 28"/>
              <a:gd name="T50" fmla="*/ 4 w 24"/>
              <a:gd name="T51" fmla="*/ 14 h 28"/>
              <a:gd name="T52" fmla="*/ 4 w 24"/>
              <a:gd name="T53" fmla="*/ 14 h 28"/>
              <a:gd name="T54" fmla="*/ 4 w 24"/>
              <a:gd name="T55" fmla="*/ 18 h 28"/>
              <a:gd name="T56" fmla="*/ 4 w 24"/>
              <a:gd name="T57" fmla="*/ 18 h 28"/>
              <a:gd name="T58" fmla="*/ 6 w 24"/>
              <a:gd name="T59" fmla="*/ 22 h 28"/>
              <a:gd name="T60" fmla="*/ 6 w 24"/>
              <a:gd name="T61" fmla="*/ 22 h 28"/>
              <a:gd name="T62" fmla="*/ 10 w 24"/>
              <a:gd name="T63" fmla="*/ 24 h 28"/>
              <a:gd name="T64" fmla="*/ 10 w 24"/>
              <a:gd name="T65" fmla="*/ 24 h 28"/>
              <a:gd name="T66" fmla="*/ 14 w 24"/>
              <a:gd name="T67" fmla="*/ 24 h 28"/>
              <a:gd name="T68" fmla="*/ 14 w 24"/>
              <a:gd name="T69" fmla="*/ 24 h 28"/>
              <a:gd name="T70" fmla="*/ 16 w 24"/>
              <a:gd name="T71" fmla="*/ 24 h 28"/>
              <a:gd name="T72" fmla="*/ 16 w 24"/>
              <a:gd name="T73" fmla="*/ 24 h 28"/>
              <a:gd name="T74" fmla="*/ 18 w 24"/>
              <a:gd name="T75" fmla="*/ 24 h 28"/>
              <a:gd name="T76" fmla="*/ 18 w 24"/>
              <a:gd name="T77" fmla="*/ 24 h 28"/>
              <a:gd name="T78" fmla="*/ 20 w 24"/>
              <a:gd name="T79" fmla="*/ 22 h 28"/>
              <a:gd name="T80" fmla="*/ 20 w 24"/>
              <a:gd name="T81" fmla="*/ 22 h 28"/>
              <a:gd name="T82" fmla="*/ 22 w 24"/>
              <a:gd name="T83" fmla="*/ 20 h 28"/>
              <a:gd name="T84" fmla="*/ 24 w 24"/>
              <a:gd name="T85" fmla="*/ 22 h 28"/>
              <a:gd name="T86" fmla="*/ 24 w 24"/>
              <a:gd name="T87" fmla="*/ 22 h 28"/>
              <a:gd name="T88" fmla="*/ 22 w 24"/>
              <a:gd name="T89" fmla="*/ 24 h 28"/>
              <a:gd name="T90" fmla="*/ 22 w 24"/>
              <a:gd name="T91" fmla="*/ 24 h 28"/>
              <a:gd name="T92" fmla="*/ 20 w 24"/>
              <a:gd name="T93" fmla="*/ 26 h 28"/>
              <a:gd name="T94" fmla="*/ 20 w 24"/>
              <a:gd name="T95" fmla="*/ 26 h 28"/>
              <a:gd name="T96" fmla="*/ 18 w 24"/>
              <a:gd name="T97" fmla="*/ 28 h 28"/>
              <a:gd name="T98" fmla="*/ 18 w 24"/>
              <a:gd name="T99" fmla="*/ 28 h 28"/>
              <a:gd name="T100" fmla="*/ 14 w 24"/>
              <a:gd name="T101" fmla="*/ 28 h 28"/>
              <a:gd name="T102" fmla="*/ 14 w 24"/>
              <a:gd name="T103" fmla="*/ 28 h 28"/>
              <a:gd name="T104" fmla="*/ 8 w 24"/>
              <a:gd name="T105" fmla="*/ 26 h 28"/>
              <a:gd name="T106" fmla="*/ 8 w 24"/>
              <a:gd name="T107" fmla="*/ 26 h 28"/>
              <a:gd name="T108" fmla="*/ 4 w 24"/>
              <a:gd name="T109" fmla="*/ 24 h 28"/>
              <a:gd name="T110" fmla="*/ 4 w 24"/>
              <a:gd name="T111" fmla="*/ 24 h 28"/>
              <a:gd name="T112" fmla="*/ 2 w 24"/>
              <a:gd name="T113" fmla="*/ 20 h 28"/>
              <a:gd name="T114" fmla="*/ 2 w 24"/>
              <a:gd name="T115" fmla="*/ 20 h 28"/>
              <a:gd name="T116" fmla="*/ 0 w 24"/>
              <a:gd name="T117" fmla="*/ 14 h 28"/>
              <a:gd name="T118" fmla="*/ 0 w 24"/>
              <a:gd name="T11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" h="28">
                <a:moveTo>
                  <a:pt x="0" y="14"/>
                </a:move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20" y="2"/>
                </a:lnTo>
                <a:lnTo>
                  <a:pt x="20" y="2"/>
                </a:lnTo>
                <a:lnTo>
                  <a:pt x="24" y="6"/>
                </a:lnTo>
                <a:lnTo>
                  <a:pt x="22" y="8"/>
                </a:lnTo>
                <a:lnTo>
                  <a:pt x="22" y="8"/>
                </a:lnTo>
                <a:lnTo>
                  <a:pt x="18" y="4"/>
                </a:lnTo>
                <a:lnTo>
                  <a:pt x="18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4" y="14"/>
                </a:ln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6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2"/>
                </a:lnTo>
                <a:lnTo>
                  <a:pt x="24" y="22"/>
                </a:lnTo>
                <a:lnTo>
                  <a:pt x="22" y="24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8" y="28"/>
                </a:lnTo>
                <a:lnTo>
                  <a:pt x="18" y="28"/>
                </a:lnTo>
                <a:lnTo>
                  <a:pt x="14" y="28"/>
                </a:lnTo>
                <a:lnTo>
                  <a:pt x="14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2" name="Freeform 151"/>
          <p:cNvSpPr>
            <a:spLocks noEditPoints="1"/>
          </p:cNvSpPr>
          <p:nvPr/>
        </p:nvSpPr>
        <p:spPr bwMode="auto">
          <a:xfrm>
            <a:off x="5216346" y="3976284"/>
            <a:ext cx="41275" cy="44450"/>
          </a:xfrm>
          <a:custGeom>
            <a:avLst/>
            <a:gdLst>
              <a:gd name="T0" fmla="*/ 12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0 w 26"/>
              <a:gd name="T7" fmla="*/ 20 h 28"/>
              <a:gd name="T8" fmla="*/ 0 w 26"/>
              <a:gd name="T9" fmla="*/ 14 h 28"/>
              <a:gd name="T10" fmla="*/ 0 w 26"/>
              <a:gd name="T11" fmla="*/ 8 h 28"/>
              <a:gd name="T12" fmla="*/ 4 w 26"/>
              <a:gd name="T13" fmla="*/ 4 h 28"/>
              <a:gd name="T14" fmla="*/ 8 w 26"/>
              <a:gd name="T15" fmla="*/ 2 h 28"/>
              <a:gd name="T16" fmla="*/ 12 w 26"/>
              <a:gd name="T17" fmla="*/ 0 h 28"/>
              <a:gd name="T18" fmla="*/ 18 w 26"/>
              <a:gd name="T19" fmla="*/ 2 h 28"/>
              <a:gd name="T20" fmla="*/ 22 w 26"/>
              <a:gd name="T21" fmla="*/ 4 h 28"/>
              <a:gd name="T22" fmla="*/ 24 w 26"/>
              <a:gd name="T23" fmla="*/ 8 h 28"/>
              <a:gd name="T24" fmla="*/ 26 w 26"/>
              <a:gd name="T25" fmla="*/ 14 h 28"/>
              <a:gd name="T26" fmla="*/ 24 w 26"/>
              <a:gd name="T27" fmla="*/ 20 h 28"/>
              <a:gd name="T28" fmla="*/ 22 w 26"/>
              <a:gd name="T29" fmla="*/ 24 h 28"/>
              <a:gd name="T30" fmla="*/ 18 w 26"/>
              <a:gd name="T31" fmla="*/ 26 h 28"/>
              <a:gd name="T32" fmla="*/ 12 w 26"/>
              <a:gd name="T33" fmla="*/ 28 h 28"/>
              <a:gd name="T34" fmla="*/ 4 w 26"/>
              <a:gd name="T35" fmla="*/ 14 h 28"/>
              <a:gd name="T36" fmla="*/ 4 w 26"/>
              <a:gd name="T37" fmla="*/ 18 h 28"/>
              <a:gd name="T38" fmla="*/ 6 w 26"/>
              <a:gd name="T39" fmla="*/ 22 h 28"/>
              <a:gd name="T40" fmla="*/ 10 w 26"/>
              <a:gd name="T41" fmla="*/ 24 h 28"/>
              <a:gd name="T42" fmla="*/ 12 w 26"/>
              <a:gd name="T43" fmla="*/ 24 h 28"/>
              <a:gd name="T44" fmla="*/ 16 w 26"/>
              <a:gd name="T45" fmla="*/ 24 h 28"/>
              <a:gd name="T46" fmla="*/ 20 w 26"/>
              <a:gd name="T47" fmla="*/ 22 h 28"/>
              <a:gd name="T48" fmla="*/ 22 w 26"/>
              <a:gd name="T49" fmla="*/ 18 h 28"/>
              <a:gd name="T50" fmla="*/ 22 w 26"/>
              <a:gd name="T51" fmla="*/ 14 h 28"/>
              <a:gd name="T52" fmla="*/ 22 w 26"/>
              <a:gd name="T53" fmla="*/ 10 h 28"/>
              <a:gd name="T54" fmla="*/ 20 w 26"/>
              <a:gd name="T55" fmla="*/ 6 h 28"/>
              <a:gd name="T56" fmla="*/ 16 w 26"/>
              <a:gd name="T57" fmla="*/ 4 h 28"/>
              <a:gd name="T58" fmla="*/ 12 w 26"/>
              <a:gd name="T59" fmla="*/ 4 h 28"/>
              <a:gd name="T60" fmla="*/ 10 w 26"/>
              <a:gd name="T61" fmla="*/ 4 h 28"/>
              <a:gd name="T62" fmla="*/ 6 w 26"/>
              <a:gd name="T63" fmla="*/ 6 h 28"/>
              <a:gd name="T64" fmla="*/ 4 w 26"/>
              <a:gd name="T65" fmla="*/ 10 h 28"/>
              <a:gd name="T66" fmla="*/ 4 w 26"/>
              <a:gd name="T67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28">
                <a:moveTo>
                  <a:pt x="12" y="28"/>
                </a:moveTo>
                <a:lnTo>
                  <a:pt x="12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0" y="8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18" y="2"/>
                </a:lnTo>
                <a:lnTo>
                  <a:pt x="22" y="4"/>
                </a:lnTo>
                <a:lnTo>
                  <a:pt x="22" y="4"/>
                </a:lnTo>
                <a:lnTo>
                  <a:pt x="24" y="8"/>
                </a:lnTo>
                <a:lnTo>
                  <a:pt x="24" y="8"/>
                </a:lnTo>
                <a:lnTo>
                  <a:pt x="26" y="14"/>
                </a:lnTo>
                <a:lnTo>
                  <a:pt x="26" y="14"/>
                </a:lnTo>
                <a:lnTo>
                  <a:pt x="24" y="20"/>
                </a:lnTo>
                <a:lnTo>
                  <a:pt x="24" y="20"/>
                </a:lnTo>
                <a:lnTo>
                  <a:pt x="22" y="24"/>
                </a:lnTo>
                <a:lnTo>
                  <a:pt x="22" y="24"/>
                </a:lnTo>
                <a:lnTo>
                  <a:pt x="18" y="26"/>
                </a:lnTo>
                <a:lnTo>
                  <a:pt x="18" y="26"/>
                </a:lnTo>
                <a:lnTo>
                  <a:pt x="12" y="28"/>
                </a:lnTo>
                <a:lnTo>
                  <a:pt x="12" y="28"/>
                </a:lnTo>
                <a:close/>
                <a:moveTo>
                  <a:pt x="4" y="14"/>
                </a:move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6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2" y="24"/>
                </a:lnTo>
                <a:lnTo>
                  <a:pt x="12" y="24"/>
                </a:lnTo>
                <a:lnTo>
                  <a:pt x="16" y="24"/>
                </a:lnTo>
                <a:lnTo>
                  <a:pt x="16" y="24"/>
                </a:lnTo>
                <a:lnTo>
                  <a:pt x="20" y="22"/>
                </a:lnTo>
                <a:lnTo>
                  <a:pt x="20" y="22"/>
                </a:lnTo>
                <a:lnTo>
                  <a:pt x="22" y="18"/>
                </a:lnTo>
                <a:lnTo>
                  <a:pt x="22" y="18"/>
                </a:lnTo>
                <a:lnTo>
                  <a:pt x="22" y="14"/>
                </a:lnTo>
                <a:lnTo>
                  <a:pt x="22" y="14"/>
                </a:lnTo>
                <a:lnTo>
                  <a:pt x="22" y="10"/>
                </a:lnTo>
                <a:lnTo>
                  <a:pt x="22" y="10"/>
                </a:lnTo>
                <a:lnTo>
                  <a:pt x="20" y="6"/>
                </a:lnTo>
                <a:lnTo>
                  <a:pt x="20" y="6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4" y="14"/>
                </a:lnTo>
                <a:lnTo>
                  <a:pt x="4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3" name="Freeform 152"/>
          <p:cNvSpPr/>
          <p:nvPr/>
        </p:nvSpPr>
        <p:spPr bwMode="auto">
          <a:xfrm>
            <a:off x="5267146" y="3976284"/>
            <a:ext cx="34925" cy="44450"/>
          </a:xfrm>
          <a:custGeom>
            <a:avLst/>
            <a:gdLst>
              <a:gd name="T0" fmla="*/ 22 w 22"/>
              <a:gd name="T1" fmla="*/ 28 h 28"/>
              <a:gd name="T2" fmla="*/ 18 w 22"/>
              <a:gd name="T3" fmla="*/ 28 h 28"/>
              <a:gd name="T4" fmla="*/ 18 w 22"/>
              <a:gd name="T5" fmla="*/ 12 h 28"/>
              <a:gd name="T6" fmla="*/ 18 w 22"/>
              <a:gd name="T7" fmla="*/ 12 h 28"/>
              <a:gd name="T8" fmla="*/ 16 w 22"/>
              <a:gd name="T9" fmla="*/ 6 h 28"/>
              <a:gd name="T10" fmla="*/ 16 w 22"/>
              <a:gd name="T11" fmla="*/ 6 h 28"/>
              <a:gd name="T12" fmla="*/ 14 w 22"/>
              <a:gd name="T13" fmla="*/ 4 h 28"/>
              <a:gd name="T14" fmla="*/ 12 w 22"/>
              <a:gd name="T15" fmla="*/ 4 h 28"/>
              <a:gd name="T16" fmla="*/ 12 w 22"/>
              <a:gd name="T17" fmla="*/ 4 h 28"/>
              <a:gd name="T18" fmla="*/ 10 w 22"/>
              <a:gd name="T19" fmla="*/ 4 h 28"/>
              <a:gd name="T20" fmla="*/ 10 w 22"/>
              <a:gd name="T21" fmla="*/ 4 h 28"/>
              <a:gd name="T22" fmla="*/ 6 w 22"/>
              <a:gd name="T23" fmla="*/ 6 h 28"/>
              <a:gd name="T24" fmla="*/ 6 w 22"/>
              <a:gd name="T25" fmla="*/ 6 h 28"/>
              <a:gd name="T26" fmla="*/ 4 w 22"/>
              <a:gd name="T27" fmla="*/ 8 h 28"/>
              <a:gd name="T28" fmla="*/ 4 w 22"/>
              <a:gd name="T29" fmla="*/ 8 h 28"/>
              <a:gd name="T30" fmla="*/ 2 w 22"/>
              <a:gd name="T31" fmla="*/ 12 h 28"/>
              <a:gd name="T32" fmla="*/ 2 w 22"/>
              <a:gd name="T33" fmla="*/ 28 h 28"/>
              <a:gd name="T34" fmla="*/ 0 w 22"/>
              <a:gd name="T35" fmla="*/ 28 h 28"/>
              <a:gd name="T36" fmla="*/ 0 w 22"/>
              <a:gd name="T37" fmla="*/ 0 h 28"/>
              <a:gd name="T38" fmla="*/ 2 w 22"/>
              <a:gd name="T39" fmla="*/ 0 h 28"/>
              <a:gd name="T40" fmla="*/ 2 w 22"/>
              <a:gd name="T41" fmla="*/ 6 h 28"/>
              <a:gd name="T42" fmla="*/ 2 w 22"/>
              <a:gd name="T43" fmla="*/ 6 h 28"/>
              <a:gd name="T44" fmla="*/ 8 w 22"/>
              <a:gd name="T45" fmla="*/ 2 h 28"/>
              <a:gd name="T46" fmla="*/ 8 w 22"/>
              <a:gd name="T47" fmla="*/ 2 h 28"/>
              <a:gd name="T48" fmla="*/ 14 w 22"/>
              <a:gd name="T49" fmla="*/ 0 h 28"/>
              <a:gd name="T50" fmla="*/ 14 w 22"/>
              <a:gd name="T51" fmla="*/ 0 h 28"/>
              <a:gd name="T52" fmla="*/ 18 w 22"/>
              <a:gd name="T53" fmla="*/ 2 h 28"/>
              <a:gd name="T54" fmla="*/ 18 w 22"/>
              <a:gd name="T55" fmla="*/ 2 h 28"/>
              <a:gd name="T56" fmla="*/ 20 w 22"/>
              <a:gd name="T57" fmla="*/ 4 h 28"/>
              <a:gd name="T58" fmla="*/ 20 w 22"/>
              <a:gd name="T59" fmla="*/ 4 h 28"/>
              <a:gd name="T60" fmla="*/ 22 w 22"/>
              <a:gd name="T61" fmla="*/ 8 h 28"/>
              <a:gd name="T62" fmla="*/ 22 w 22"/>
              <a:gd name="T63" fmla="*/ 8 h 28"/>
              <a:gd name="T64" fmla="*/ 22 w 22"/>
              <a:gd name="T65" fmla="*/ 12 h 28"/>
              <a:gd name="T66" fmla="*/ 22 w 22"/>
              <a:gd name="T67" fmla="*/ 28 h 28"/>
              <a:gd name="T68" fmla="*/ 22 w 22"/>
              <a:gd name="T6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" h="28">
                <a:moveTo>
                  <a:pt x="22" y="28"/>
                </a:moveTo>
                <a:lnTo>
                  <a:pt x="18" y="28"/>
                </a:lnTo>
                <a:lnTo>
                  <a:pt x="18" y="12"/>
                </a:lnTo>
                <a:lnTo>
                  <a:pt x="18" y="12"/>
                </a:lnTo>
                <a:lnTo>
                  <a:pt x="16" y="6"/>
                </a:lnTo>
                <a:lnTo>
                  <a:pt x="16" y="6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2" y="12"/>
                </a:lnTo>
                <a:lnTo>
                  <a:pt x="2" y="28"/>
                </a:lnTo>
                <a:lnTo>
                  <a:pt x="0" y="28"/>
                </a:lnTo>
                <a:lnTo>
                  <a:pt x="0" y="0"/>
                </a:lnTo>
                <a:lnTo>
                  <a:pt x="2" y="0"/>
                </a:lnTo>
                <a:lnTo>
                  <a:pt x="2" y="6"/>
                </a:lnTo>
                <a:lnTo>
                  <a:pt x="2" y="6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18" y="2"/>
                </a:lnTo>
                <a:lnTo>
                  <a:pt x="20" y="4"/>
                </a:lnTo>
                <a:lnTo>
                  <a:pt x="20" y="4"/>
                </a:lnTo>
                <a:lnTo>
                  <a:pt x="22" y="8"/>
                </a:lnTo>
                <a:lnTo>
                  <a:pt x="22" y="8"/>
                </a:lnTo>
                <a:lnTo>
                  <a:pt x="22" y="12"/>
                </a:lnTo>
                <a:lnTo>
                  <a:pt x="22" y="28"/>
                </a:lnTo>
                <a:lnTo>
                  <a:pt x="22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4" name="Freeform 153"/>
          <p:cNvSpPr/>
          <p:nvPr/>
        </p:nvSpPr>
        <p:spPr bwMode="auto">
          <a:xfrm>
            <a:off x="5308421" y="3976284"/>
            <a:ext cx="38100" cy="44450"/>
          </a:xfrm>
          <a:custGeom>
            <a:avLst/>
            <a:gdLst>
              <a:gd name="T0" fmla="*/ 10 w 24"/>
              <a:gd name="T1" fmla="*/ 28 h 28"/>
              <a:gd name="T2" fmla="*/ 0 w 24"/>
              <a:gd name="T3" fmla="*/ 0 h 28"/>
              <a:gd name="T4" fmla="*/ 2 w 24"/>
              <a:gd name="T5" fmla="*/ 0 h 28"/>
              <a:gd name="T6" fmla="*/ 12 w 24"/>
              <a:gd name="T7" fmla="*/ 24 h 28"/>
              <a:gd name="T8" fmla="*/ 20 w 24"/>
              <a:gd name="T9" fmla="*/ 0 h 28"/>
              <a:gd name="T10" fmla="*/ 24 w 24"/>
              <a:gd name="T11" fmla="*/ 0 h 28"/>
              <a:gd name="T12" fmla="*/ 14 w 24"/>
              <a:gd name="T13" fmla="*/ 28 h 28"/>
              <a:gd name="T14" fmla="*/ 10 w 24"/>
              <a:gd name="T15" fmla="*/ 28 h 28"/>
              <a:gd name="T16" fmla="*/ 10 w 24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8">
                <a:moveTo>
                  <a:pt x="10" y="28"/>
                </a:moveTo>
                <a:lnTo>
                  <a:pt x="0" y="0"/>
                </a:lnTo>
                <a:lnTo>
                  <a:pt x="2" y="0"/>
                </a:lnTo>
                <a:lnTo>
                  <a:pt x="12" y="24"/>
                </a:lnTo>
                <a:lnTo>
                  <a:pt x="20" y="0"/>
                </a:lnTo>
                <a:lnTo>
                  <a:pt x="24" y="0"/>
                </a:lnTo>
                <a:lnTo>
                  <a:pt x="14" y="28"/>
                </a:lnTo>
                <a:lnTo>
                  <a:pt x="10" y="28"/>
                </a:lnTo>
                <a:lnTo>
                  <a:pt x="1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5" name="Freeform 154"/>
          <p:cNvSpPr>
            <a:spLocks noEditPoints="1"/>
          </p:cNvSpPr>
          <p:nvPr/>
        </p:nvSpPr>
        <p:spPr bwMode="auto">
          <a:xfrm>
            <a:off x="5349696" y="3976284"/>
            <a:ext cx="38100" cy="44450"/>
          </a:xfrm>
          <a:custGeom>
            <a:avLst/>
            <a:gdLst>
              <a:gd name="T0" fmla="*/ 8 w 24"/>
              <a:gd name="T1" fmla="*/ 28 h 28"/>
              <a:gd name="T2" fmla="*/ 6 w 24"/>
              <a:gd name="T3" fmla="*/ 26 h 28"/>
              <a:gd name="T4" fmla="*/ 2 w 24"/>
              <a:gd name="T5" fmla="*/ 26 h 28"/>
              <a:gd name="T6" fmla="*/ 0 w 24"/>
              <a:gd name="T7" fmla="*/ 22 h 28"/>
              <a:gd name="T8" fmla="*/ 0 w 24"/>
              <a:gd name="T9" fmla="*/ 20 h 28"/>
              <a:gd name="T10" fmla="*/ 0 w 24"/>
              <a:gd name="T11" fmla="*/ 16 h 28"/>
              <a:gd name="T12" fmla="*/ 4 w 24"/>
              <a:gd name="T13" fmla="*/ 14 h 28"/>
              <a:gd name="T14" fmla="*/ 6 w 24"/>
              <a:gd name="T15" fmla="*/ 12 h 28"/>
              <a:gd name="T16" fmla="*/ 12 w 24"/>
              <a:gd name="T17" fmla="*/ 12 h 28"/>
              <a:gd name="T18" fmla="*/ 16 w 24"/>
              <a:gd name="T19" fmla="*/ 12 h 28"/>
              <a:gd name="T20" fmla="*/ 18 w 24"/>
              <a:gd name="T21" fmla="*/ 10 h 28"/>
              <a:gd name="T22" fmla="*/ 16 w 24"/>
              <a:gd name="T23" fmla="*/ 6 h 28"/>
              <a:gd name="T24" fmla="*/ 14 w 24"/>
              <a:gd name="T25" fmla="*/ 4 h 28"/>
              <a:gd name="T26" fmla="*/ 12 w 24"/>
              <a:gd name="T27" fmla="*/ 4 h 28"/>
              <a:gd name="T28" fmla="*/ 8 w 24"/>
              <a:gd name="T29" fmla="*/ 4 h 28"/>
              <a:gd name="T30" fmla="*/ 2 w 24"/>
              <a:gd name="T31" fmla="*/ 4 h 28"/>
              <a:gd name="T32" fmla="*/ 6 w 24"/>
              <a:gd name="T33" fmla="*/ 2 h 28"/>
              <a:gd name="T34" fmla="*/ 12 w 24"/>
              <a:gd name="T35" fmla="*/ 0 h 28"/>
              <a:gd name="T36" fmla="*/ 20 w 24"/>
              <a:gd name="T37" fmla="*/ 4 h 28"/>
              <a:gd name="T38" fmla="*/ 22 w 24"/>
              <a:gd name="T39" fmla="*/ 6 h 28"/>
              <a:gd name="T40" fmla="*/ 22 w 24"/>
              <a:gd name="T41" fmla="*/ 22 h 28"/>
              <a:gd name="T42" fmla="*/ 24 w 24"/>
              <a:gd name="T43" fmla="*/ 24 h 28"/>
              <a:gd name="T44" fmla="*/ 24 w 24"/>
              <a:gd name="T45" fmla="*/ 28 h 28"/>
              <a:gd name="T46" fmla="*/ 22 w 24"/>
              <a:gd name="T47" fmla="*/ 28 h 28"/>
              <a:gd name="T48" fmla="*/ 20 w 24"/>
              <a:gd name="T49" fmla="*/ 26 h 28"/>
              <a:gd name="T50" fmla="*/ 20 w 24"/>
              <a:gd name="T51" fmla="*/ 22 h 28"/>
              <a:gd name="T52" fmla="*/ 14 w 24"/>
              <a:gd name="T53" fmla="*/ 26 h 28"/>
              <a:gd name="T54" fmla="*/ 8 w 24"/>
              <a:gd name="T55" fmla="*/ 28 h 28"/>
              <a:gd name="T56" fmla="*/ 10 w 24"/>
              <a:gd name="T57" fmla="*/ 26 h 28"/>
              <a:gd name="T58" fmla="*/ 14 w 24"/>
              <a:gd name="T59" fmla="*/ 24 h 28"/>
              <a:gd name="T60" fmla="*/ 18 w 24"/>
              <a:gd name="T61" fmla="*/ 22 h 28"/>
              <a:gd name="T62" fmla="*/ 18 w 24"/>
              <a:gd name="T63" fmla="*/ 20 h 28"/>
              <a:gd name="T64" fmla="*/ 18 w 24"/>
              <a:gd name="T65" fmla="*/ 20 h 28"/>
              <a:gd name="T66" fmla="*/ 18 w 24"/>
              <a:gd name="T67" fmla="*/ 16 h 28"/>
              <a:gd name="T68" fmla="*/ 16 w 24"/>
              <a:gd name="T69" fmla="*/ 14 h 28"/>
              <a:gd name="T70" fmla="*/ 12 w 24"/>
              <a:gd name="T71" fmla="*/ 14 h 28"/>
              <a:gd name="T72" fmla="*/ 6 w 24"/>
              <a:gd name="T73" fmla="*/ 16 h 28"/>
              <a:gd name="T74" fmla="*/ 4 w 24"/>
              <a:gd name="T75" fmla="*/ 20 h 28"/>
              <a:gd name="T76" fmla="*/ 4 w 24"/>
              <a:gd name="T77" fmla="*/ 22 h 28"/>
              <a:gd name="T78" fmla="*/ 6 w 24"/>
              <a:gd name="T79" fmla="*/ 24 h 28"/>
              <a:gd name="T80" fmla="*/ 8 w 24"/>
              <a:gd name="T81" fmla="*/ 24 h 28"/>
              <a:gd name="T82" fmla="*/ 10 w 24"/>
              <a:gd name="T83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8">
                <a:moveTo>
                  <a:pt x="8" y="28"/>
                </a:moveTo>
                <a:lnTo>
                  <a:pt x="8" y="28"/>
                </a:lnTo>
                <a:lnTo>
                  <a:pt x="6" y="26"/>
                </a:lnTo>
                <a:lnTo>
                  <a:pt x="6" y="26"/>
                </a:lnTo>
                <a:lnTo>
                  <a:pt x="2" y="26"/>
                </a:lnTo>
                <a:lnTo>
                  <a:pt x="2" y="26"/>
                </a:lnTo>
                <a:lnTo>
                  <a:pt x="0" y="22"/>
                </a:lnTo>
                <a:lnTo>
                  <a:pt x="0" y="22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0" y="16"/>
                </a:lnTo>
                <a:lnTo>
                  <a:pt x="4" y="14"/>
                </a:lnTo>
                <a:lnTo>
                  <a:pt x="4" y="14"/>
                </a:lnTo>
                <a:lnTo>
                  <a:pt x="6" y="12"/>
                </a:lnTo>
                <a:lnTo>
                  <a:pt x="6" y="12"/>
                </a:lnTo>
                <a:lnTo>
                  <a:pt x="12" y="12"/>
                </a:lnTo>
                <a:lnTo>
                  <a:pt x="12" y="12"/>
                </a:lnTo>
                <a:lnTo>
                  <a:pt x="16" y="12"/>
                </a:lnTo>
                <a:lnTo>
                  <a:pt x="16" y="12"/>
                </a:lnTo>
                <a:lnTo>
                  <a:pt x="18" y="12"/>
                </a:lnTo>
                <a:lnTo>
                  <a:pt x="18" y="10"/>
                </a:lnTo>
                <a:lnTo>
                  <a:pt x="18" y="10"/>
                </a:lnTo>
                <a:lnTo>
                  <a:pt x="16" y="6"/>
                </a:lnTo>
                <a:lnTo>
                  <a:pt x="16" y="6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8" y="4"/>
                </a:lnTo>
                <a:lnTo>
                  <a:pt x="8" y="4"/>
                </a:lnTo>
                <a:lnTo>
                  <a:pt x="4" y="6"/>
                </a:lnTo>
                <a:lnTo>
                  <a:pt x="2" y="4"/>
                </a:lnTo>
                <a:lnTo>
                  <a:pt x="2" y="4"/>
                </a:lnTo>
                <a:lnTo>
                  <a:pt x="6" y="2"/>
                </a:lnTo>
                <a:lnTo>
                  <a:pt x="12" y="0"/>
                </a:lnTo>
                <a:lnTo>
                  <a:pt x="12" y="0"/>
                </a:lnTo>
                <a:lnTo>
                  <a:pt x="16" y="2"/>
                </a:lnTo>
                <a:lnTo>
                  <a:pt x="20" y="4"/>
                </a:lnTo>
                <a:lnTo>
                  <a:pt x="20" y="4"/>
                </a:lnTo>
                <a:lnTo>
                  <a:pt x="22" y="6"/>
                </a:lnTo>
                <a:lnTo>
                  <a:pt x="22" y="10"/>
                </a:lnTo>
                <a:lnTo>
                  <a:pt x="22" y="22"/>
                </a:lnTo>
                <a:lnTo>
                  <a:pt x="22" y="22"/>
                </a:lnTo>
                <a:lnTo>
                  <a:pt x="24" y="24"/>
                </a:lnTo>
                <a:lnTo>
                  <a:pt x="24" y="28"/>
                </a:lnTo>
                <a:lnTo>
                  <a:pt x="24" y="28"/>
                </a:lnTo>
                <a:lnTo>
                  <a:pt x="22" y="28"/>
                </a:lnTo>
                <a:lnTo>
                  <a:pt x="22" y="28"/>
                </a:lnTo>
                <a:lnTo>
                  <a:pt x="20" y="26"/>
                </a:lnTo>
                <a:lnTo>
                  <a:pt x="20" y="26"/>
                </a:lnTo>
                <a:lnTo>
                  <a:pt x="20" y="24"/>
                </a:lnTo>
                <a:lnTo>
                  <a:pt x="20" y="22"/>
                </a:lnTo>
                <a:lnTo>
                  <a:pt x="20" y="22"/>
                </a:lnTo>
                <a:lnTo>
                  <a:pt x="14" y="26"/>
                </a:lnTo>
                <a:lnTo>
                  <a:pt x="14" y="26"/>
                </a:lnTo>
                <a:lnTo>
                  <a:pt x="8" y="28"/>
                </a:lnTo>
                <a:lnTo>
                  <a:pt x="8" y="28"/>
                </a:lnTo>
                <a:close/>
                <a:moveTo>
                  <a:pt x="10" y="26"/>
                </a:moveTo>
                <a:lnTo>
                  <a:pt x="10" y="26"/>
                </a:lnTo>
                <a:lnTo>
                  <a:pt x="14" y="24"/>
                </a:lnTo>
                <a:lnTo>
                  <a:pt x="14" y="24"/>
                </a:lnTo>
                <a:lnTo>
                  <a:pt x="18" y="22"/>
                </a:lnTo>
                <a:lnTo>
                  <a:pt x="18" y="22"/>
                </a:lnTo>
                <a:lnTo>
                  <a:pt x="18" y="20"/>
                </a:lnTo>
                <a:lnTo>
                  <a:pt x="18" y="20"/>
                </a:lnTo>
                <a:lnTo>
                  <a:pt x="18" y="20"/>
                </a:lnTo>
                <a:lnTo>
                  <a:pt x="18" y="16"/>
                </a:lnTo>
                <a:lnTo>
                  <a:pt x="18" y="16"/>
                </a:lnTo>
                <a:lnTo>
                  <a:pt x="16" y="14"/>
                </a:lnTo>
                <a:lnTo>
                  <a:pt x="16" y="14"/>
                </a:lnTo>
                <a:lnTo>
                  <a:pt x="12" y="14"/>
                </a:lnTo>
                <a:lnTo>
                  <a:pt x="12" y="14"/>
                </a:lnTo>
                <a:lnTo>
                  <a:pt x="6" y="16"/>
                </a:lnTo>
                <a:lnTo>
                  <a:pt x="6" y="16"/>
                </a:lnTo>
                <a:lnTo>
                  <a:pt x="4" y="18"/>
                </a:lnTo>
                <a:lnTo>
                  <a:pt x="4" y="20"/>
                </a:lnTo>
                <a:lnTo>
                  <a:pt x="4" y="20"/>
                </a:lnTo>
                <a:lnTo>
                  <a:pt x="4" y="22"/>
                </a:lnTo>
                <a:lnTo>
                  <a:pt x="4" y="22"/>
                </a:lnTo>
                <a:lnTo>
                  <a:pt x="6" y="24"/>
                </a:lnTo>
                <a:lnTo>
                  <a:pt x="6" y="24"/>
                </a:lnTo>
                <a:lnTo>
                  <a:pt x="8" y="24"/>
                </a:lnTo>
                <a:lnTo>
                  <a:pt x="8" y="24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6" name="Freeform 155"/>
          <p:cNvSpPr/>
          <p:nvPr/>
        </p:nvSpPr>
        <p:spPr bwMode="auto">
          <a:xfrm>
            <a:off x="5397321" y="3960409"/>
            <a:ext cx="15875" cy="60325"/>
          </a:xfrm>
          <a:custGeom>
            <a:avLst/>
            <a:gdLst>
              <a:gd name="T0" fmla="*/ 0 w 10"/>
              <a:gd name="T1" fmla="*/ 0 h 38"/>
              <a:gd name="T2" fmla="*/ 4 w 10"/>
              <a:gd name="T3" fmla="*/ 0 h 38"/>
              <a:gd name="T4" fmla="*/ 4 w 10"/>
              <a:gd name="T5" fmla="*/ 32 h 38"/>
              <a:gd name="T6" fmla="*/ 4 w 10"/>
              <a:gd name="T7" fmla="*/ 32 h 38"/>
              <a:gd name="T8" fmla="*/ 4 w 10"/>
              <a:gd name="T9" fmla="*/ 34 h 38"/>
              <a:gd name="T10" fmla="*/ 4 w 10"/>
              <a:gd name="T11" fmla="*/ 34 h 38"/>
              <a:gd name="T12" fmla="*/ 6 w 10"/>
              <a:gd name="T13" fmla="*/ 34 h 38"/>
              <a:gd name="T14" fmla="*/ 6 w 10"/>
              <a:gd name="T15" fmla="*/ 34 h 38"/>
              <a:gd name="T16" fmla="*/ 8 w 10"/>
              <a:gd name="T17" fmla="*/ 34 h 38"/>
              <a:gd name="T18" fmla="*/ 8 w 10"/>
              <a:gd name="T19" fmla="*/ 34 h 38"/>
              <a:gd name="T20" fmla="*/ 8 w 10"/>
              <a:gd name="T21" fmla="*/ 34 h 38"/>
              <a:gd name="T22" fmla="*/ 10 w 10"/>
              <a:gd name="T23" fmla="*/ 36 h 38"/>
              <a:gd name="T24" fmla="*/ 10 w 10"/>
              <a:gd name="T25" fmla="*/ 36 h 38"/>
              <a:gd name="T26" fmla="*/ 8 w 10"/>
              <a:gd name="T27" fmla="*/ 38 h 38"/>
              <a:gd name="T28" fmla="*/ 8 w 10"/>
              <a:gd name="T29" fmla="*/ 38 h 38"/>
              <a:gd name="T30" fmla="*/ 4 w 10"/>
              <a:gd name="T31" fmla="*/ 38 h 38"/>
              <a:gd name="T32" fmla="*/ 4 w 10"/>
              <a:gd name="T33" fmla="*/ 38 h 38"/>
              <a:gd name="T34" fmla="*/ 2 w 10"/>
              <a:gd name="T35" fmla="*/ 36 h 38"/>
              <a:gd name="T36" fmla="*/ 2 w 10"/>
              <a:gd name="T37" fmla="*/ 36 h 38"/>
              <a:gd name="T38" fmla="*/ 0 w 10"/>
              <a:gd name="T39" fmla="*/ 32 h 38"/>
              <a:gd name="T40" fmla="*/ 0 w 10"/>
              <a:gd name="T41" fmla="*/ 0 h 38"/>
              <a:gd name="T42" fmla="*/ 0 w 10"/>
              <a:gd name="T4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38">
                <a:moveTo>
                  <a:pt x="0" y="0"/>
                </a:moveTo>
                <a:lnTo>
                  <a:pt x="4" y="0"/>
                </a:lnTo>
                <a:lnTo>
                  <a:pt x="4" y="32"/>
                </a:lnTo>
                <a:lnTo>
                  <a:pt x="4" y="32"/>
                </a:lnTo>
                <a:lnTo>
                  <a:pt x="4" y="34"/>
                </a:lnTo>
                <a:lnTo>
                  <a:pt x="4" y="34"/>
                </a:lnTo>
                <a:lnTo>
                  <a:pt x="6" y="34"/>
                </a:lnTo>
                <a:lnTo>
                  <a:pt x="6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10" y="36"/>
                </a:lnTo>
                <a:lnTo>
                  <a:pt x="10" y="36"/>
                </a:lnTo>
                <a:lnTo>
                  <a:pt x="8" y="38"/>
                </a:lnTo>
                <a:lnTo>
                  <a:pt x="8" y="38"/>
                </a:lnTo>
                <a:lnTo>
                  <a:pt x="4" y="38"/>
                </a:lnTo>
                <a:lnTo>
                  <a:pt x="4" y="38"/>
                </a:lnTo>
                <a:lnTo>
                  <a:pt x="2" y="36"/>
                </a:lnTo>
                <a:lnTo>
                  <a:pt x="2" y="36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7" name="Freeform 156"/>
          <p:cNvSpPr/>
          <p:nvPr/>
        </p:nvSpPr>
        <p:spPr bwMode="auto">
          <a:xfrm>
            <a:off x="5419546" y="3960409"/>
            <a:ext cx="15875" cy="60325"/>
          </a:xfrm>
          <a:custGeom>
            <a:avLst/>
            <a:gdLst>
              <a:gd name="T0" fmla="*/ 0 w 10"/>
              <a:gd name="T1" fmla="*/ 0 h 38"/>
              <a:gd name="T2" fmla="*/ 2 w 10"/>
              <a:gd name="T3" fmla="*/ 0 h 38"/>
              <a:gd name="T4" fmla="*/ 2 w 10"/>
              <a:gd name="T5" fmla="*/ 32 h 38"/>
              <a:gd name="T6" fmla="*/ 2 w 10"/>
              <a:gd name="T7" fmla="*/ 32 h 38"/>
              <a:gd name="T8" fmla="*/ 4 w 10"/>
              <a:gd name="T9" fmla="*/ 34 h 38"/>
              <a:gd name="T10" fmla="*/ 4 w 10"/>
              <a:gd name="T11" fmla="*/ 34 h 38"/>
              <a:gd name="T12" fmla="*/ 6 w 10"/>
              <a:gd name="T13" fmla="*/ 34 h 38"/>
              <a:gd name="T14" fmla="*/ 6 w 10"/>
              <a:gd name="T15" fmla="*/ 34 h 38"/>
              <a:gd name="T16" fmla="*/ 8 w 10"/>
              <a:gd name="T17" fmla="*/ 34 h 38"/>
              <a:gd name="T18" fmla="*/ 8 w 10"/>
              <a:gd name="T19" fmla="*/ 34 h 38"/>
              <a:gd name="T20" fmla="*/ 8 w 10"/>
              <a:gd name="T21" fmla="*/ 34 h 38"/>
              <a:gd name="T22" fmla="*/ 10 w 10"/>
              <a:gd name="T23" fmla="*/ 36 h 38"/>
              <a:gd name="T24" fmla="*/ 10 w 10"/>
              <a:gd name="T25" fmla="*/ 36 h 38"/>
              <a:gd name="T26" fmla="*/ 6 w 10"/>
              <a:gd name="T27" fmla="*/ 38 h 38"/>
              <a:gd name="T28" fmla="*/ 6 w 10"/>
              <a:gd name="T29" fmla="*/ 38 h 38"/>
              <a:gd name="T30" fmla="*/ 4 w 10"/>
              <a:gd name="T31" fmla="*/ 38 h 38"/>
              <a:gd name="T32" fmla="*/ 4 w 10"/>
              <a:gd name="T33" fmla="*/ 38 h 38"/>
              <a:gd name="T34" fmla="*/ 0 w 10"/>
              <a:gd name="T35" fmla="*/ 36 h 38"/>
              <a:gd name="T36" fmla="*/ 0 w 10"/>
              <a:gd name="T37" fmla="*/ 36 h 38"/>
              <a:gd name="T38" fmla="*/ 0 w 10"/>
              <a:gd name="T39" fmla="*/ 32 h 38"/>
              <a:gd name="T40" fmla="*/ 0 w 10"/>
              <a:gd name="T41" fmla="*/ 0 h 38"/>
              <a:gd name="T42" fmla="*/ 0 w 10"/>
              <a:gd name="T4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38">
                <a:moveTo>
                  <a:pt x="0" y="0"/>
                </a:moveTo>
                <a:lnTo>
                  <a:pt x="2" y="0"/>
                </a:lnTo>
                <a:lnTo>
                  <a:pt x="2" y="32"/>
                </a:lnTo>
                <a:lnTo>
                  <a:pt x="2" y="32"/>
                </a:lnTo>
                <a:lnTo>
                  <a:pt x="4" y="34"/>
                </a:lnTo>
                <a:lnTo>
                  <a:pt x="4" y="34"/>
                </a:lnTo>
                <a:lnTo>
                  <a:pt x="6" y="34"/>
                </a:lnTo>
                <a:lnTo>
                  <a:pt x="6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10" y="36"/>
                </a:lnTo>
                <a:lnTo>
                  <a:pt x="10" y="36"/>
                </a:lnTo>
                <a:lnTo>
                  <a:pt x="6" y="38"/>
                </a:lnTo>
                <a:lnTo>
                  <a:pt x="6" y="38"/>
                </a:lnTo>
                <a:lnTo>
                  <a:pt x="4" y="38"/>
                </a:lnTo>
                <a:lnTo>
                  <a:pt x="4" y="38"/>
                </a:lnTo>
                <a:lnTo>
                  <a:pt x="0" y="36"/>
                </a:lnTo>
                <a:lnTo>
                  <a:pt x="0" y="36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157"/>
          <p:cNvSpPr>
            <a:spLocks noEditPoints="1"/>
          </p:cNvSpPr>
          <p:nvPr/>
        </p:nvSpPr>
        <p:spPr bwMode="auto">
          <a:xfrm>
            <a:off x="5438596" y="3960409"/>
            <a:ext cx="6350" cy="60325"/>
          </a:xfrm>
          <a:custGeom>
            <a:avLst/>
            <a:gdLst>
              <a:gd name="T0" fmla="*/ 0 w 4"/>
              <a:gd name="T1" fmla="*/ 38 h 38"/>
              <a:gd name="T2" fmla="*/ 0 w 4"/>
              <a:gd name="T3" fmla="*/ 10 h 38"/>
              <a:gd name="T4" fmla="*/ 4 w 4"/>
              <a:gd name="T5" fmla="*/ 10 h 38"/>
              <a:gd name="T6" fmla="*/ 4 w 4"/>
              <a:gd name="T7" fmla="*/ 38 h 38"/>
              <a:gd name="T8" fmla="*/ 0 w 4"/>
              <a:gd name="T9" fmla="*/ 38 h 38"/>
              <a:gd name="T10" fmla="*/ 0 w 4"/>
              <a:gd name="T11" fmla="*/ 38 h 38"/>
              <a:gd name="T12" fmla="*/ 0 w 4"/>
              <a:gd name="T13" fmla="*/ 6 h 38"/>
              <a:gd name="T14" fmla="*/ 0 w 4"/>
              <a:gd name="T15" fmla="*/ 0 h 38"/>
              <a:gd name="T16" fmla="*/ 4 w 4"/>
              <a:gd name="T17" fmla="*/ 0 h 38"/>
              <a:gd name="T18" fmla="*/ 4 w 4"/>
              <a:gd name="T19" fmla="*/ 6 h 38"/>
              <a:gd name="T20" fmla="*/ 0 w 4"/>
              <a:gd name="T21" fmla="*/ 6 h 38"/>
              <a:gd name="T22" fmla="*/ 0 w 4"/>
              <a:gd name="T23" fmla="*/ 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38">
                <a:moveTo>
                  <a:pt x="0" y="38"/>
                </a:moveTo>
                <a:lnTo>
                  <a:pt x="0" y="10"/>
                </a:lnTo>
                <a:lnTo>
                  <a:pt x="4" y="10"/>
                </a:lnTo>
                <a:lnTo>
                  <a:pt x="4" y="38"/>
                </a:lnTo>
                <a:lnTo>
                  <a:pt x="0" y="38"/>
                </a:lnTo>
                <a:lnTo>
                  <a:pt x="0" y="38"/>
                </a:lnTo>
                <a:close/>
                <a:moveTo>
                  <a:pt x="0" y="6"/>
                </a:move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Freeform 158"/>
          <p:cNvSpPr/>
          <p:nvPr/>
        </p:nvSpPr>
        <p:spPr bwMode="auto">
          <a:xfrm>
            <a:off x="5454471" y="3976284"/>
            <a:ext cx="31750" cy="44450"/>
          </a:xfrm>
          <a:custGeom>
            <a:avLst/>
            <a:gdLst>
              <a:gd name="T0" fmla="*/ 10 w 20"/>
              <a:gd name="T1" fmla="*/ 28 h 28"/>
              <a:gd name="T2" fmla="*/ 4 w 20"/>
              <a:gd name="T3" fmla="*/ 26 h 28"/>
              <a:gd name="T4" fmla="*/ 2 w 20"/>
              <a:gd name="T5" fmla="*/ 22 h 28"/>
              <a:gd name="T6" fmla="*/ 6 w 20"/>
              <a:gd name="T7" fmla="*/ 24 h 28"/>
              <a:gd name="T8" fmla="*/ 10 w 20"/>
              <a:gd name="T9" fmla="*/ 26 h 28"/>
              <a:gd name="T10" fmla="*/ 16 w 20"/>
              <a:gd name="T11" fmla="*/ 24 h 28"/>
              <a:gd name="T12" fmla="*/ 18 w 20"/>
              <a:gd name="T13" fmla="*/ 20 h 28"/>
              <a:gd name="T14" fmla="*/ 16 w 20"/>
              <a:gd name="T15" fmla="*/ 18 h 28"/>
              <a:gd name="T16" fmla="*/ 16 w 20"/>
              <a:gd name="T17" fmla="*/ 16 h 28"/>
              <a:gd name="T18" fmla="*/ 12 w 20"/>
              <a:gd name="T19" fmla="*/ 16 h 28"/>
              <a:gd name="T20" fmla="*/ 10 w 20"/>
              <a:gd name="T21" fmla="*/ 16 h 28"/>
              <a:gd name="T22" fmla="*/ 6 w 20"/>
              <a:gd name="T23" fmla="*/ 14 h 28"/>
              <a:gd name="T24" fmla="*/ 2 w 20"/>
              <a:gd name="T25" fmla="*/ 12 h 28"/>
              <a:gd name="T26" fmla="*/ 2 w 20"/>
              <a:gd name="T27" fmla="*/ 12 h 28"/>
              <a:gd name="T28" fmla="*/ 0 w 20"/>
              <a:gd name="T29" fmla="*/ 8 h 28"/>
              <a:gd name="T30" fmla="*/ 2 w 20"/>
              <a:gd name="T31" fmla="*/ 4 h 28"/>
              <a:gd name="T32" fmla="*/ 4 w 20"/>
              <a:gd name="T33" fmla="*/ 2 h 28"/>
              <a:gd name="T34" fmla="*/ 6 w 20"/>
              <a:gd name="T35" fmla="*/ 2 h 28"/>
              <a:gd name="T36" fmla="*/ 10 w 20"/>
              <a:gd name="T37" fmla="*/ 0 h 28"/>
              <a:gd name="T38" fmla="*/ 16 w 20"/>
              <a:gd name="T39" fmla="*/ 2 h 28"/>
              <a:gd name="T40" fmla="*/ 20 w 20"/>
              <a:gd name="T41" fmla="*/ 4 h 28"/>
              <a:gd name="T42" fmla="*/ 18 w 20"/>
              <a:gd name="T43" fmla="*/ 6 h 28"/>
              <a:gd name="T44" fmla="*/ 14 w 20"/>
              <a:gd name="T45" fmla="*/ 4 h 28"/>
              <a:gd name="T46" fmla="*/ 10 w 20"/>
              <a:gd name="T47" fmla="*/ 4 h 28"/>
              <a:gd name="T48" fmla="*/ 8 w 20"/>
              <a:gd name="T49" fmla="*/ 4 h 28"/>
              <a:gd name="T50" fmla="*/ 6 w 20"/>
              <a:gd name="T51" fmla="*/ 4 h 28"/>
              <a:gd name="T52" fmla="*/ 4 w 20"/>
              <a:gd name="T53" fmla="*/ 6 h 28"/>
              <a:gd name="T54" fmla="*/ 4 w 20"/>
              <a:gd name="T55" fmla="*/ 8 h 28"/>
              <a:gd name="T56" fmla="*/ 4 w 20"/>
              <a:gd name="T57" fmla="*/ 10 h 28"/>
              <a:gd name="T58" fmla="*/ 6 w 20"/>
              <a:gd name="T59" fmla="*/ 10 h 28"/>
              <a:gd name="T60" fmla="*/ 8 w 20"/>
              <a:gd name="T61" fmla="*/ 12 h 28"/>
              <a:gd name="T62" fmla="*/ 10 w 20"/>
              <a:gd name="T63" fmla="*/ 12 h 28"/>
              <a:gd name="T64" fmla="*/ 14 w 20"/>
              <a:gd name="T65" fmla="*/ 14 h 28"/>
              <a:gd name="T66" fmla="*/ 18 w 20"/>
              <a:gd name="T67" fmla="*/ 16 h 28"/>
              <a:gd name="T68" fmla="*/ 20 w 20"/>
              <a:gd name="T69" fmla="*/ 16 h 28"/>
              <a:gd name="T70" fmla="*/ 20 w 20"/>
              <a:gd name="T71" fmla="*/ 20 h 28"/>
              <a:gd name="T72" fmla="*/ 18 w 20"/>
              <a:gd name="T73" fmla="*/ 26 h 28"/>
              <a:gd name="T74" fmla="*/ 14 w 20"/>
              <a:gd name="T75" fmla="*/ 28 h 28"/>
              <a:gd name="T76" fmla="*/ 10 w 20"/>
              <a:gd name="T7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" h="28">
                <a:moveTo>
                  <a:pt x="10" y="28"/>
                </a:moveTo>
                <a:lnTo>
                  <a:pt x="10" y="28"/>
                </a:lnTo>
                <a:lnTo>
                  <a:pt x="4" y="26"/>
                </a:lnTo>
                <a:lnTo>
                  <a:pt x="4" y="26"/>
                </a:lnTo>
                <a:lnTo>
                  <a:pt x="0" y="24"/>
                </a:lnTo>
                <a:lnTo>
                  <a:pt x="2" y="22"/>
                </a:lnTo>
                <a:lnTo>
                  <a:pt x="2" y="22"/>
                </a:lnTo>
                <a:lnTo>
                  <a:pt x="6" y="24"/>
                </a:lnTo>
                <a:lnTo>
                  <a:pt x="6" y="24"/>
                </a:lnTo>
                <a:lnTo>
                  <a:pt x="10" y="26"/>
                </a:lnTo>
                <a:lnTo>
                  <a:pt x="10" y="26"/>
                </a:lnTo>
                <a:lnTo>
                  <a:pt x="16" y="24"/>
                </a:lnTo>
                <a:lnTo>
                  <a:pt x="16" y="24"/>
                </a:lnTo>
                <a:lnTo>
                  <a:pt x="18" y="20"/>
                </a:lnTo>
                <a:lnTo>
                  <a:pt x="18" y="20"/>
                </a:lnTo>
                <a:lnTo>
                  <a:pt x="16" y="18"/>
                </a:lnTo>
                <a:lnTo>
                  <a:pt x="16" y="18"/>
                </a:lnTo>
                <a:lnTo>
                  <a:pt x="16" y="16"/>
                </a:lnTo>
                <a:lnTo>
                  <a:pt x="16" y="16"/>
                </a:lnTo>
                <a:lnTo>
                  <a:pt x="12" y="16"/>
                </a:lnTo>
                <a:lnTo>
                  <a:pt x="12" y="16"/>
                </a:lnTo>
                <a:lnTo>
                  <a:pt x="10" y="16"/>
                </a:lnTo>
                <a:lnTo>
                  <a:pt x="10" y="16"/>
                </a:ln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0" y="8"/>
                </a:lnTo>
                <a:lnTo>
                  <a:pt x="0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6" y="2"/>
                </a:lnTo>
                <a:lnTo>
                  <a:pt x="6" y="2"/>
                </a:lnTo>
                <a:lnTo>
                  <a:pt x="10" y="0"/>
                </a:lnTo>
                <a:lnTo>
                  <a:pt x="10" y="0"/>
                </a:lnTo>
                <a:lnTo>
                  <a:pt x="16" y="2"/>
                </a:lnTo>
                <a:lnTo>
                  <a:pt x="16" y="2"/>
                </a:lnTo>
                <a:lnTo>
                  <a:pt x="20" y="4"/>
                </a:lnTo>
                <a:lnTo>
                  <a:pt x="18" y="6"/>
                </a:lnTo>
                <a:lnTo>
                  <a:pt x="18" y="6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6" y="4"/>
                </a:lnTo>
                <a:lnTo>
                  <a:pt x="6" y="4"/>
                </a:lnTo>
                <a:lnTo>
                  <a:pt x="4" y="6"/>
                </a:lnTo>
                <a:lnTo>
                  <a:pt x="4" y="6"/>
                </a:lnTo>
                <a:lnTo>
                  <a:pt x="4" y="8"/>
                </a:lnTo>
                <a:lnTo>
                  <a:pt x="4" y="8"/>
                </a:lnTo>
                <a:lnTo>
                  <a:pt x="4" y="10"/>
                </a:lnTo>
                <a:lnTo>
                  <a:pt x="4" y="10"/>
                </a:lnTo>
                <a:lnTo>
                  <a:pt x="6" y="10"/>
                </a:lnTo>
                <a:lnTo>
                  <a:pt x="6" y="10"/>
                </a:lnTo>
                <a:lnTo>
                  <a:pt x="8" y="12"/>
                </a:lnTo>
                <a:lnTo>
                  <a:pt x="8" y="12"/>
                </a:lnTo>
                <a:lnTo>
                  <a:pt x="10" y="12"/>
                </a:lnTo>
                <a:lnTo>
                  <a:pt x="10" y="12"/>
                </a:lnTo>
                <a:lnTo>
                  <a:pt x="14" y="14"/>
                </a:lnTo>
                <a:lnTo>
                  <a:pt x="14" y="14"/>
                </a:lnTo>
                <a:lnTo>
                  <a:pt x="18" y="16"/>
                </a:lnTo>
                <a:lnTo>
                  <a:pt x="18" y="16"/>
                </a:lnTo>
                <a:lnTo>
                  <a:pt x="20" y="16"/>
                </a:lnTo>
                <a:lnTo>
                  <a:pt x="20" y="16"/>
                </a:lnTo>
                <a:lnTo>
                  <a:pt x="20" y="20"/>
                </a:lnTo>
                <a:lnTo>
                  <a:pt x="20" y="20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8"/>
                </a:lnTo>
                <a:lnTo>
                  <a:pt x="10" y="28"/>
                </a:lnTo>
                <a:lnTo>
                  <a:pt x="1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Freeform 159"/>
          <p:cNvSpPr>
            <a:spLocks noEditPoints="1"/>
          </p:cNvSpPr>
          <p:nvPr/>
        </p:nvSpPr>
        <p:spPr bwMode="auto">
          <a:xfrm>
            <a:off x="4990921" y="4071534"/>
            <a:ext cx="38100" cy="57150"/>
          </a:xfrm>
          <a:custGeom>
            <a:avLst/>
            <a:gdLst>
              <a:gd name="T0" fmla="*/ 12 w 24"/>
              <a:gd name="T1" fmla="*/ 26 h 36"/>
              <a:gd name="T2" fmla="*/ 6 w 24"/>
              <a:gd name="T3" fmla="*/ 24 h 36"/>
              <a:gd name="T4" fmla="*/ 2 w 24"/>
              <a:gd name="T5" fmla="*/ 36 h 36"/>
              <a:gd name="T6" fmla="*/ 0 w 24"/>
              <a:gd name="T7" fmla="*/ 0 h 36"/>
              <a:gd name="T8" fmla="*/ 2 w 24"/>
              <a:gd name="T9" fmla="*/ 4 h 36"/>
              <a:gd name="T10" fmla="*/ 6 w 24"/>
              <a:gd name="T11" fmla="*/ 0 h 36"/>
              <a:gd name="T12" fmla="*/ 12 w 24"/>
              <a:gd name="T13" fmla="*/ 0 h 36"/>
              <a:gd name="T14" fmla="*/ 18 w 24"/>
              <a:gd name="T15" fmla="*/ 0 h 36"/>
              <a:gd name="T16" fmla="*/ 20 w 24"/>
              <a:gd name="T17" fmla="*/ 4 h 36"/>
              <a:gd name="T18" fmla="*/ 24 w 24"/>
              <a:gd name="T19" fmla="*/ 8 h 36"/>
              <a:gd name="T20" fmla="*/ 24 w 24"/>
              <a:gd name="T21" fmla="*/ 12 h 36"/>
              <a:gd name="T22" fmla="*/ 24 w 24"/>
              <a:gd name="T23" fmla="*/ 18 h 36"/>
              <a:gd name="T24" fmla="*/ 22 w 24"/>
              <a:gd name="T25" fmla="*/ 22 h 36"/>
              <a:gd name="T26" fmla="*/ 18 w 24"/>
              <a:gd name="T27" fmla="*/ 26 h 36"/>
              <a:gd name="T28" fmla="*/ 12 w 24"/>
              <a:gd name="T29" fmla="*/ 26 h 36"/>
              <a:gd name="T30" fmla="*/ 12 w 24"/>
              <a:gd name="T31" fmla="*/ 24 h 36"/>
              <a:gd name="T32" fmla="*/ 16 w 24"/>
              <a:gd name="T33" fmla="*/ 22 h 36"/>
              <a:gd name="T34" fmla="*/ 18 w 24"/>
              <a:gd name="T35" fmla="*/ 20 h 36"/>
              <a:gd name="T36" fmla="*/ 20 w 24"/>
              <a:gd name="T37" fmla="*/ 16 h 36"/>
              <a:gd name="T38" fmla="*/ 22 w 24"/>
              <a:gd name="T39" fmla="*/ 12 h 36"/>
              <a:gd name="T40" fmla="*/ 20 w 24"/>
              <a:gd name="T41" fmla="*/ 8 h 36"/>
              <a:gd name="T42" fmla="*/ 18 w 24"/>
              <a:gd name="T43" fmla="*/ 6 h 36"/>
              <a:gd name="T44" fmla="*/ 16 w 24"/>
              <a:gd name="T45" fmla="*/ 4 h 36"/>
              <a:gd name="T46" fmla="*/ 12 w 24"/>
              <a:gd name="T47" fmla="*/ 2 h 36"/>
              <a:gd name="T48" fmla="*/ 8 w 24"/>
              <a:gd name="T49" fmla="*/ 2 h 36"/>
              <a:gd name="T50" fmla="*/ 6 w 24"/>
              <a:gd name="T51" fmla="*/ 4 h 36"/>
              <a:gd name="T52" fmla="*/ 4 w 24"/>
              <a:gd name="T53" fmla="*/ 6 h 36"/>
              <a:gd name="T54" fmla="*/ 2 w 24"/>
              <a:gd name="T55" fmla="*/ 8 h 36"/>
              <a:gd name="T56" fmla="*/ 2 w 24"/>
              <a:gd name="T57" fmla="*/ 16 h 36"/>
              <a:gd name="T58" fmla="*/ 4 w 24"/>
              <a:gd name="T59" fmla="*/ 20 h 36"/>
              <a:gd name="T60" fmla="*/ 6 w 24"/>
              <a:gd name="T61" fmla="*/ 22 h 36"/>
              <a:gd name="T62" fmla="*/ 8 w 24"/>
              <a:gd name="T63" fmla="*/ 22 h 36"/>
              <a:gd name="T64" fmla="*/ 12 w 24"/>
              <a:gd name="T65" fmla="*/ 2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" h="36">
                <a:moveTo>
                  <a:pt x="12" y="26"/>
                </a:moveTo>
                <a:lnTo>
                  <a:pt x="12" y="26"/>
                </a:lnTo>
                <a:lnTo>
                  <a:pt x="6" y="24"/>
                </a:lnTo>
                <a:lnTo>
                  <a:pt x="6" y="24"/>
                </a:lnTo>
                <a:lnTo>
                  <a:pt x="2" y="20"/>
                </a:lnTo>
                <a:lnTo>
                  <a:pt x="2" y="36"/>
                </a:lnTo>
                <a:lnTo>
                  <a:pt x="0" y="36"/>
                </a:lnTo>
                <a:lnTo>
                  <a:pt x="0" y="0"/>
                </a:lnTo>
                <a:lnTo>
                  <a:pt x="2" y="0"/>
                </a:lnTo>
                <a:lnTo>
                  <a:pt x="2" y="4"/>
                </a:lnTo>
                <a:lnTo>
                  <a:pt x="2" y="4"/>
                </a:lnTo>
                <a:lnTo>
                  <a:pt x="6" y="0"/>
                </a:lnTo>
                <a:lnTo>
                  <a:pt x="6" y="0"/>
                </a:lnTo>
                <a:lnTo>
                  <a:pt x="12" y="0"/>
                </a:lnTo>
                <a:lnTo>
                  <a:pt x="12" y="0"/>
                </a:lnTo>
                <a:lnTo>
                  <a:pt x="18" y="0"/>
                </a:lnTo>
                <a:lnTo>
                  <a:pt x="18" y="0"/>
                </a:lnTo>
                <a:lnTo>
                  <a:pt x="20" y="4"/>
                </a:lnTo>
                <a:lnTo>
                  <a:pt x="20" y="4"/>
                </a:lnTo>
                <a:lnTo>
                  <a:pt x="24" y="8"/>
                </a:lnTo>
                <a:lnTo>
                  <a:pt x="24" y="8"/>
                </a:lnTo>
                <a:lnTo>
                  <a:pt x="24" y="12"/>
                </a:lnTo>
                <a:lnTo>
                  <a:pt x="24" y="12"/>
                </a:lnTo>
                <a:lnTo>
                  <a:pt x="24" y="18"/>
                </a:lnTo>
                <a:lnTo>
                  <a:pt x="24" y="18"/>
                </a:lnTo>
                <a:lnTo>
                  <a:pt x="22" y="22"/>
                </a:lnTo>
                <a:lnTo>
                  <a:pt x="22" y="22"/>
                </a:lnTo>
                <a:lnTo>
                  <a:pt x="18" y="26"/>
                </a:lnTo>
                <a:lnTo>
                  <a:pt x="18" y="26"/>
                </a:lnTo>
                <a:lnTo>
                  <a:pt x="12" y="26"/>
                </a:lnTo>
                <a:lnTo>
                  <a:pt x="12" y="26"/>
                </a:lnTo>
                <a:close/>
                <a:moveTo>
                  <a:pt x="12" y="24"/>
                </a:moveTo>
                <a:lnTo>
                  <a:pt x="12" y="24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20" y="16"/>
                </a:lnTo>
                <a:lnTo>
                  <a:pt x="20" y="16"/>
                </a:lnTo>
                <a:lnTo>
                  <a:pt x="22" y="12"/>
                </a:lnTo>
                <a:lnTo>
                  <a:pt x="22" y="12"/>
                </a:lnTo>
                <a:lnTo>
                  <a:pt x="20" y="8"/>
                </a:lnTo>
                <a:lnTo>
                  <a:pt x="20" y="8"/>
                </a:lnTo>
                <a:lnTo>
                  <a:pt x="18" y="6"/>
                </a:lnTo>
                <a:lnTo>
                  <a:pt x="18" y="6"/>
                </a:lnTo>
                <a:lnTo>
                  <a:pt x="16" y="4"/>
                </a:lnTo>
                <a:lnTo>
                  <a:pt x="16" y="4"/>
                </a:lnTo>
                <a:lnTo>
                  <a:pt x="12" y="2"/>
                </a:lnTo>
                <a:lnTo>
                  <a:pt x="12" y="2"/>
                </a:lnTo>
                <a:lnTo>
                  <a:pt x="8" y="2"/>
                </a:lnTo>
                <a:lnTo>
                  <a:pt x="8" y="2"/>
                </a:lnTo>
                <a:lnTo>
                  <a:pt x="6" y="4"/>
                </a:lnTo>
                <a:lnTo>
                  <a:pt x="6" y="4"/>
                </a:lnTo>
                <a:lnTo>
                  <a:pt x="4" y="6"/>
                </a:lnTo>
                <a:lnTo>
                  <a:pt x="4" y="6"/>
                </a:lnTo>
                <a:lnTo>
                  <a:pt x="2" y="8"/>
                </a:lnTo>
                <a:lnTo>
                  <a:pt x="2" y="16"/>
                </a:lnTo>
                <a:lnTo>
                  <a:pt x="2" y="16"/>
                </a:lnTo>
                <a:lnTo>
                  <a:pt x="4" y="20"/>
                </a:lnTo>
                <a:lnTo>
                  <a:pt x="4" y="20"/>
                </a:lnTo>
                <a:lnTo>
                  <a:pt x="6" y="22"/>
                </a:lnTo>
                <a:lnTo>
                  <a:pt x="6" y="22"/>
                </a:lnTo>
                <a:lnTo>
                  <a:pt x="8" y="22"/>
                </a:lnTo>
                <a:lnTo>
                  <a:pt x="8" y="22"/>
                </a:lnTo>
                <a:lnTo>
                  <a:pt x="12" y="24"/>
                </a:lnTo>
                <a:lnTo>
                  <a:pt x="12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Freeform 160"/>
          <p:cNvSpPr/>
          <p:nvPr/>
        </p:nvSpPr>
        <p:spPr bwMode="auto">
          <a:xfrm>
            <a:off x="5038546" y="4071534"/>
            <a:ext cx="38100" cy="41275"/>
          </a:xfrm>
          <a:custGeom>
            <a:avLst/>
            <a:gdLst>
              <a:gd name="T0" fmla="*/ 8 w 24"/>
              <a:gd name="T1" fmla="*/ 26 h 26"/>
              <a:gd name="T2" fmla="*/ 8 w 24"/>
              <a:gd name="T3" fmla="*/ 26 h 26"/>
              <a:gd name="T4" fmla="*/ 4 w 24"/>
              <a:gd name="T5" fmla="*/ 26 h 26"/>
              <a:gd name="T6" fmla="*/ 2 w 24"/>
              <a:gd name="T7" fmla="*/ 24 h 26"/>
              <a:gd name="T8" fmla="*/ 2 w 24"/>
              <a:gd name="T9" fmla="*/ 24 h 26"/>
              <a:gd name="T10" fmla="*/ 0 w 24"/>
              <a:gd name="T11" fmla="*/ 20 h 26"/>
              <a:gd name="T12" fmla="*/ 0 w 24"/>
              <a:gd name="T13" fmla="*/ 16 h 26"/>
              <a:gd name="T14" fmla="*/ 0 w 24"/>
              <a:gd name="T15" fmla="*/ 0 h 26"/>
              <a:gd name="T16" fmla="*/ 4 w 24"/>
              <a:gd name="T17" fmla="*/ 0 h 26"/>
              <a:gd name="T18" fmla="*/ 4 w 24"/>
              <a:gd name="T19" fmla="*/ 14 h 26"/>
              <a:gd name="T20" fmla="*/ 4 w 24"/>
              <a:gd name="T21" fmla="*/ 14 h 26"/>
              <a:gd name="T22" fmla="*/ 4 w 24"/>
              <a:gd name="T23" fmla="*/ 22 h 26"/>
              <a:gd name="T24" fmla="*/ 6 w 24"/>
              <a:gd name="T25" fmla="*/ 22 h 26"/>
              <a:gd name="T26" fmla="*/ 10 w 24"/>
              <a:gd name="T27" fmla="*/ 24 h 26"/>
              <a:gd name="T28" fmla="*/ 10 w 24"/>
              <a:gd name="T29" fmla="*/ 24 h 26"/>
              <a:gd name="T30" fmla="*/ 12 w 24"/>
              <a:gd name="T31" fmla="*/ 22 h 26"/>
              <a:gd name="T32" fmla="*/ 12 w 24"/>
              <a:gd name="T33" fmla="*/ 22 h 26"/>
              <a:gd name="T34" fmla="*/ 16 w 24"/>
              <a:gd name="T35" fmla="*/ 22 h 26"/>
              <a:gd name="T36" fmla="*/ 16 w 24"/>
              <a:gd name="T37" fmla="*/ 22 h 26"/>
              <a:gd name="T38" fmla="*/ 18 w 24"/>
              <a:gd name="T39" fmla="*/ 20 h 26"/>
              <a:gd name="T40" fmla="*/ 18 w 24"/>
              <a:gd name="T41" fmla="*/ 20 h 26"/>
              <a:gd name="T42" fmla="*/ 18 w 24"/>
              <a:gd name="T43" fmla="*/ 16 h 26"/>
              <a:gd name="T44" fmla="*/ 18 w 24"/>
              <a:gd name="T45" fmla="*/ 0 h 26"/>
              <a:gd name="T46" fmla="*/ 22 w 24"/>
              <a:gd name="T47" fmla="*/ 0 h 26"/>
              <a:gd name="T48" fmla="*/ 22 w 24"/>
              <a:gd name="T49" fmla="*/ 22 h 26"/>
              <a:gd name="T50" fmla="*/ 22 w 24"/>
              <a:gd name="T51" fmla="*/ 22 h 26"/>
              <a:gd name="T52" fmla="*/ 24 w 24"/>
              <a:gd name="T53" fmla="*/ 22 h 26"/>
              <a:gd name="T54" fmla="*/ 24 w 24"/>
              <a:gd name="T55" fmla="*/ 26 h 26"/>
              <a:gd name="T56" fmla="*/ 24 w 24"/>
              <a:gd name="T57" fmla="*/ 26 h 26"/>
              <a:gd name="T58" fmla="*/ 22 w 24"/>
              <a:gd name="T59" fmla="*/ 26 h 26"/>
              <a:gd name="T60" fmla="*/ 22 w 24"/>
              <a:gd name="T61" fmla="*/ 26 h 26"/>
              <a:gd name="T62" fmla="*/ 22 w 24"/>
              <a:gd name="T63" fmla="*/ 26 h 26"/>
              <a:gd name="T64" fmla="*/ 22 w 24"/>
              <a:gd name="T65" fmla="*/ 26 h 26"/>
              <a:gd name="T66" fmla="*/ 20 w 24"/>
              <a:gd name="T67" fmla="*/ 26 h 26"/>
              <a:gd name="T68" fmla="*/ 20 w 24"/>
              <a:gd name="T69" fmla="*/ 26 h 26"/>
              <a:gd name="T70" fmla="*/ 20 w 24"/>
              <a:gd name="T71" fmla="*/ 24 h 26"/>
              <a:gd name="T72" fmla="*/ 20 w 24"/>
              <a:gd name="T73" fmla="*/ 20 h 26"/>
              <a:gd name="T74" fmla="*/ 20 w 24"/>
              <a:gd name="T75" fmla="*/ 20 h 26"/>
              <a:gd name="T76" fmla="*/ 14 w 24"/>
              <a:gd name="T77" fmla="*/ 24 h 26"/>
              <a:gd name="T78" fmla="*/ 14 w 24"/>
              <a:gd name="T79" fmla="*/ 24 h 26"/>
              <a:gd name="T80" fmla="*/ 8 w 24"/>
              <a:gd name="T81" fmla="*/ 26 h 26"/>
              <a:gd name="T82" fmla="*/ 8 w 24"/>
              <a:gd name="T8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6">
                <a:moveTo>
                  <a:pt x="8" y="26"/>
                </a:moveTo>
                <a:lnTo>
                  <a:pt x="8" y="26"/>
                </a:lnTo>
                <a:lnTo>
                  <a:pt x="4" y="26"/>
                </a:lnTo>
                <a:lnTo>
                  <a:pt x="2" y="24"/>
                </a:lnTo>
                <a:lnTo>
                  <a:pt x="2" y="24"/>
                </a:lnTo>
                <a:lnTo>
                  <a:pt x="0" y="20"/>
                </a:lnTo>
                <a:lnTo>
                  <a:pt x="0" y="16"/>
                </a:lnTo>
                <a:lnTo>
                  <a:pt x="0" y="0"/>
                </a:lnTo>
                <a:lnTo>
                  <a:pt x="4" y="0"/>
                </a:lnTo>
                <a:lnTo>
                  <a:pt x="4" y="14"/>
                </a:lnTo>
                <a:lnTo>
                  <a:pt x="4" y="14"/>
                </a:lnTo>
                <a:lnTo>
                  <a:pt x="4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2" y="22"/>
                </a:lnTo>
                <a:lnTo>
                  <a:pt x="12" y="22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18" y="16"/>
                </a:lnTo>
                <a:lnTo>
                  <a:pt x="18" y="0"/>
                </a:lnTo>
                <a:lnTo>
                  <a:pt x="22" y="0"/>
                </a:lnTo>
                <a:lnTo>
                  <a:pt x="22" y="22"/>
                </a:lnTo>
                <a:lnTo>
                  <a:pt x="22" y="22"/>
                </a:lnTo>
                <a:lnTo>
                  <a:pt x="24" y="22"/>
                </a:lnTo>
                <a:lnTo>
                  <a:pt x="24" y="26"/>
                </a:lnTo>
                <a:lnTo>
                  <a:pt x="24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0" y="26"/>
                </a:lnTo>
                <a:lnTo>
                  <a:pt x="20" y="26"/>
                </a:lnTo>
                <a:lnTo>
                  <a:pt x="20" y="24"/>
                </a:lnTo>
                <a:lnTo>
                  <a:pt x="20" y="20"/>
                </a:lnTo>
                <a:lnTo>
                  <a:pt x="20" y="20"/>
                </a:lnTo>
                <a:lnTo>
                  <a:pt x="14" y="24"/>
                </a:lnTo>
                <a:lnTo>
                  <a:pt x="14" y="24"/>
                </a:lnTo>
                <a:lnTo>
                  <a:pt x="8" y="26"/>
                </a:lnTo>
                <a:lnTo>
                  <a:pt x="8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Freeform 161"/>
          <p:cNvSpPr/>
          <p:nvPr/>
        </p:nvSpPr>
        <p:spPr bwMode="auto">
          <a:xfrm>
            <a:off x="5086171" y="4055659"/>
            <a:ext cx="15875" cy="57150"/>
          </a:xfrm>
          <a:custGeom>
            <a:avLst/>
            <a:gdLst>
              <a:gd name="T0" fmla="*/ 0 w 10"/>
              <a:gd name="T1" fmla="*/ 0 h 36"/>
              <a:gd name="T2" fmla="*/ 4 w 10"/>
              <a:gd name="T3" fmla="*/ 0 h 36"/>
              <a:gd name="T4" fmla="*/ 4 w 10"/>
              <a:gd name="T5" fmla="*/ 30 h 36"/>
              <a:gd name="T6" fmla="*/ 4 w 10"/>
              <a:gd name="T7" fmla="*/ 30 h 36"/>
              <a:gd name="T8" fmla="*/ 4 w 10"/>
              <a:gd name="T9" fmla="*/ 32 h 36"/>
              <a:gd name="T10" fmla="*/ 4 w 10"/>
              <a:gd name="T11" fmla="*/ 32 h 36"/>
              <a:gd name="T12" fmla="*/ 6 w 10"/>
              <a:gd name="T13" fmla="*/ 34 h 36"/>
              <a:gd name="T14" fmla="*/ 6 w 10"/>
              <a:gd name="T15" fmla="*/ 34 h 36"/>
              <a:gd name="T16" fmla="*/ 8 w 10"/>
              <a:gd name="T17" fmla="*/ 34 h 36"/>
              <a:gd name="T18" fmla="*/ 8 w 10"/>
              <a:gd name="T19" fmla="*/ 34 h 36"/>
              <a:gd name="T20" fmla="*/ 10 w 10"/>
              <a:gd name="T21" fmla="*/ 32 h 36"/>
              <a:gd name="T22" fmla="*/ 10 w 10"/>
              <a:gd name="T23" fmla="*/ 36 h 36"/>
              <a:gd name="T24" fmla="*/ 10 w 10"/>
              <a:gd name="T25" fmla="*/ 36 h 36"/>
              <a:gd name="T26" fmla="*/ 8 w 10"/>
              <a:gd name="T27" fmla="*/ 36 h 36"/>
              <a:gd name="T28" fmla="*/ 8 w 10"/>
              <a:gd name="T29" fmla="*/ 36 h 36"/>
              <a:gd name="T30" fmla="*/ 6 w 10"/>
              <a:gd name="T31" fmla="*/ 36 h 36"/>
              <a:gd name="T32" fmla="*/ 6 w 10"/>
              <a:gd name="T33" fmla="*/ 36 h 36"/>
              <a:gd name="T34" fmla="*/ 2 w 10"/>
              <a:gd name="T35" fmla="*/ 34 h 36"/>
              <a:gd name="T36" fmla="*/ 2 w 10"/>
              <a:gd name="T37" fmla="*/ 34 h 36"/>
              <a:gd name="T38" fmla="*/ 0 w 10"/>
              <a:gd name="T39" fmla="*/ 32 h 36"/>
              <a:gd name="T40" fmla="*/ 0 w 10"/>
              <a:gd name="T41" fmla="*/ 0 h 36"/>
              <a:gd name="T42" fmla="*/ 0 w 10"/>
              <a:gd name="T43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36">
                <a:moveTo>
                  <a:pt x="0" y="0"/>
                </a:moveTo>
                <a:lnTo>
                  <a:pt x="4" y="0"/>
                </a:lnTo>
                <a:lnTo>
                  <a:pt x="4" y="30"/>
                </a:lnTo>
                <a:lnTo>
                  <a:pt x="4" y="30"/>
                </a:lnTo>
                <a:lnTo>
                  <a:pt x="4" y="32"/>
                </a:lnTo>
                <a:lnTo>
                  <a:pt x="4" y="32"/>
                </a:lnTo>
                <a:lnTo>
                  <a:pt x="6" y="34"/>
                </a:lnTo>
                <a:lnTo>
                  <a:pt x="6" y="34"/>
                </a:lnTo>
                <a:lnTo>
                  <a:pt x="8" y="34"/>
                </a:lnTo>
                <a:lnTo>
                  <a:pt x="8" y="34"/>
                </a:lnTo>
                <a:lnTo>
                  <a:pt x="10" y="32"/>
                </a:lnTo>
                <a:lnTo>
                  <a:pt x="10" y="36"/>
                </a:lnTo>
                <a:lnTo>
                  <a:pt x="10" y="36"/>
                </a:lnTo>
                <a:lnTo>
                  <a:pt x="8" y="36"/>
                </a:lnTo>
                <a:lnTo>
                  <a:pt x="8" y="36"/>
                </a:lnTo>
                <a:lnTo>
                  <a:pt x="6" y="36"/>
                </a:lnTo>
                <a:lnTo>
                  <a:pt x="6" y="36"/>
                </a:lnTo>
                <a:lnTo>
                  <a:pt x="2" y="34"/>
                </a:lnTo>
                <a:lnTo>
                  <a:pt x="2" y="34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Freeform 162"/>
          <p:cNvSpPr/>
          <p:nvPr/>
        </p:nvSpPr>
        <p:spPr bwMode="auto">
          <a:xfrm>
            <a:off x="5102046" y="4071534"/>
            <a:ext cx="41275" cy="41275"/>
          </a:xfrm>
          <a:custGeom>
            <a:avLst/>
            <a:gdLst>
              <a:gd name="T0" fmla="*/ 10 w 26"/>
              <a:gd name="T1" fmla="*/ 26 h 26"/>
              <a:gd name="T2" fmla="*/ 0 w 26"/>
              <a:gd name="T3" fmla="*/ 0 h 26"/>
              <a:gd name="T4" fmla="*/ 4 w 26"/>
              <a:gd name="T5" fmla="*/ 0 h 26"/>
              <a:gd name="T6" fmla="*/ 12 w 26"/>
              <a:gd name="T7" fmla="*/ 22 h 26"/>
              <a:gd name="T8" fmla="*/ 22 w 26"/>
              <a:gd name="T9" fmla="*/ 0 h 26"/>
              <a:gd name="T10" fmla="*/ 26 w 26"/>
              <a:gd name="T11" fmla="*/ 0 h 26"/>
              <a:gd name="T12" fmla="*/ 14 w 26"/>
              <a:gd name="T13" fmla="*/ 26 h 26"/>
              <a:gd name="T14" fmla="*/ 10 w 26"/>
              <a:gd name="T15" fmla="*/ 26 h 26"/>
              <a:gd name="T16" fmla="*/ 10 w 26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26">
                <a:moveTo>
                  <a:pt x="10" y="26"/>
                </a:moveTo>
                <a:lnTo>
                  <a:pt x="0" y="0"/>
                </a:lnTo>
                <a:lnTo>
                  <a:pt x="4" y="0"/>
                </a:lnTo>
                <a:lnTo>
                  <a:pt x="12" y="22"/>
                </a:lnTo>
                <a:lnTo>
                  <a:pt x="22" y="0"/>
                </a:lnTo>
                <a:lnTo>
                  <a:pt x="26" y="0"/>
                </a:lnTo>
                <a:lnTo>
                  <a:pt x="14" y="26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Freeform 163"/>
          <p:cNvSpPr>
            <a:spLocks noEditPoints="1"/>
          </p:cNvSpPr>
          <p:nvPr/>
        </p:nvSpPr>
        <p:spPr bwMode="auto">
          <a:xfrm>
            <a:off x="5149671" y="4055659"/>
            <a:ext cx="6350" cy="57150"/>
          </a:xfrm>
          <a:custGeom>
            <a:avLst/>
            <a:gdLst>
              <a:gd name="T0" fmla="*/ 0 w 4"/>
              <a:gd name="T1" fmla="*/ 36 h 36"/>
              <a:gd name="T2" fmla="*/ 0 w 4"/>
              <a:gd name="T3" fmla="*/ 10 h 36"/>
              <a:gd name="T4" fmla="*/ 4 w 4"/>
              <a:gd name="T5" fmla="*/ 10 h 36"/>
              <a:gd name="T6" fmla="*/ 4 w 4"/>
              <a:gd name="T7" fmla="*/ 36 h 36"/>
              <a:gd name="T8" fmla="*/ 0 w 4"/>
              <a:gd name="T9" fmla="*/ 36 h 36"/>
              <a:gd name="T10" fmla="*/ 0 w 4"/>
              <a:gd name="T11" fmla="*/ 36 h 36"/>
              <a:gd name="T12" fmla="*/ 0 w 4"/>
              <a:gd name="T13" fmla="*/ 4 h 36"/>
              <a:gd name="T14" fmla="*/ 0 w 4"/>
              <a:gd name="T15" fmla="*/ 0 h 36"/>
              <a:gd name="T16" fmla="*/ 4 w 4"/>
              <a:gd name="T17" fmla="*/ 0 h 36"/>
              <a:gd name="T18" fmla="*/ 4 w 4"/>
              <a:gd name="T19" fmla="*/ 4 h 36"/>
              <a:gd name="T20" fmla="*/ 0 w 4"/>
              <a:gd name="T21" fmla="*/ 4 h 36"/>
              <a:gd name="T22" fmla="*/ 0 w 4"/>
              <a:gd name="T23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36">
                <a:moveTo>
                  <a:pt x="0" y="36"/>
                </a:moveTo>
                <a:lnTo>
                  <a:pt x="0" y="10"/>
                </a:lnTo>
                <a:lnTo>
                  <a:pt x="4" y="10"/>
                </a:lnTo>
                <a:lnTo>
                  <a:pt x="4" y="36"/>
                </a:lnTo>
                <a:lnTo>
                  <a:pt x="0" y="36"/>
                </a:lnTo>
                <a:lnTo>
                  <a:pt x="0" y="36"/>
                </a:lnTo>
                <a:close/>
                <a:moveTo>
                  <a:pt x="0" y="4"/>
                </a:moveTo>
                <a:lnTo>
                  <a:pt x="0" y="0"/>
                </a:lnTo>
                <a:lnTo>
                  <a:pt x="4" y="0"/>
                </a:lnTo>
                <a:lnTo>
                  <a:pt x="4" y="4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Freeform 164"/>
          <p:cNvSpPr/>
          <p:nvPr/>
        </p:nvSpPr>
        <p:spPr bwMode="auto">
          <a:xfrm>
            <a:off x="5165546" y="4071534"/>
            <a:ext cx="34925" cy="41275"/>
          </a:xfrm>
          <a:custGeom>
            <a:avLst/>
            <a:gdLst>
              <a:gd name="T0" fmla="*/ 22 w 22"/>
              <a:gd name="T1" fmla="*/ 26 h 26"/>
              <a:gd name="T2" fmla="*/ 20 w 22"/>
              <a:gd name="T3" fmla="*/ 26 h 26"/>
              <a:gd name="T4" fmla="*/ 20 w 22"/>
              <a:gd name="T5" fmla="*/ 12 h 26"/>
              <a:gd name="T6" fmla="*/ 20 w 22"/>
              <a:gd name="T7" fmla="*/ 12 h 26"/>
              <a:gd name="T8" fmla="*/ 18 w 22"/>
              <a:gd name="T9" fmla="*/ 4 h 26"/>
              <a:gd name="T10" fmla="*/ 18 w 22"/>
              <a:gd name="T11" fmla="*/ 4 h 26"/>
              <a:gd name="T12" fmla="*/ 16 w 22"/>
              <a:gd name="T13" fmla="*/ 4 h 26"/>
              <a:gd name="T14" fmla="*/ 14 w 22"/>
              <a:gd name="T15" fmla="*/ 2 h 26"/>
              <a:gd name="T16" fmla="*/ 14 w 22"/>
              <a:gd name="T17" fmla="*/ 2 h 26"/>
              <a:gd name="T18" fmla="*/ 10 w 22"/>
              <a:gd name="T19" fmla="*/ 4 h 26"/>
              <a:gd name="T20" fmla="*/ 10 w 22"/>
              <a:gd name="T21" fmla="*/ 4 h 26"/>
              <a:gd name="T22" fmla="*/ 8 w 22"/>
              <a:gd name="T23" fmla="*/ 4 h 26"/>
              <a:gd name="T24" fmla="*/ 8 w 22"/>
              <a:gd name="T25" fmla="*/ 4 h 26"/>
              <a:gd name="T26" fmla="*/ 6 w 22"/>
              <a:gd name="T27" fmla="*/ 8 h 26"/>
              <a:gd name="T28" fmla="*/ 6 w 22"/>
              <a:gd name="T29" fmla="*/ 8 h 26"/>
              <a:gd name="T30" fmla="*/ 4 w 22"/>
              <a:gd name="T31" fmla="*/ 10 h 26"/>
              <a:gd name="T32" fmla="*/ 4 w 22"/>
              <a:gd name="T33" fmla="*/ 26 h 26"/>
              <a:gd name="T34" fmla="*/ 0 w 22"/>
              <a:gd name="T35" fmla="*/ 26 h 26"/>
              <a:gd name="T36" fmla="*/ 0 w 22"/>
              <a:gd name="T37" fmla="*/ 0 h 26"/>
              <a:gd name="T38" fmla="*/ 4 w 22"/>
              <a:gd name="T39" fmla="*/ 0 h 26"/>
              <a:gd name="T40" fmla="*/ 4 w 22"/>
              <a:gd name="T41" fmla="*/ 6 h 26"/>
              <a:gd name="T42" fmla="*/ 4 w 22"/>
              <a:gd name="T43" fmla="*/ 6 h 26"/>
              <a:gd name="T44" fmla="*/ 8 w 22"/>
              <a:gd name="T45" fmla="*/ 2 h 26"/>
              <a:gd name="T46" fmla="*/ 8 w 22"/>
              <a:gd name="T47" fmla="*/ 2 h 26"/>
              <a:gd name="T48" fmla="*/ 16 w 22"/>
              <a:gd name="T49" fmla="*/ 0 h 26"/>
              <a:gd name="T50" fmla="*/ 16 w 22"/>
              <a:gd name="T51" fmla="*/ 0 h 26"/>
              <a:gd name="T52" fmla="*/ 18 w 22"/>
              <a:gd name="T53" fmla="*/ 0 h 26"/>
              <a:gd name="T54" fmla="*/ 18 w 22"/>
              <a:gd name="T55" fmla="*/ 0 h 26"/>
              <a:gd name="T56" fmla="*/ 22 w 22"/>
              <a:gd name="T57" fmla="*/ 2 h 26"/>
              <a:gd name="T58" fmla="*/ 22 w 22"/>
              <a:gd name="T59" fmla="*/ 2 h 26"/>
              <a:gd name="T60" fmla="*/ 22 w 22"/>
              <a:gd name="T61" fmla="*/ 6 h 26"/>
              <a:gd name="T62" fmla="*/ 22 w 22"/>
              <a:gd name="T63" fmla="*/ 6 h 26"/>
              <a:gd name="T64" fmla="*/ 22 w 22"/>
              <a:gd name="T65" fmla="*/ 10 h 26"/>
              <a:gd name="T66" fmla="*/ 22 w 22"/>
              <a:gd name="T67" fmla="*/ 26 h 26"/>
              <a:gd name="T68" fmla="*/ 22 w 22"/>
              <a:gd name="T6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" h="26">
                <a:moveTo>
                  <a:pt x="22" y="26"/>
                </a:moveTo>
                <a:lnTo>
                  <a:pt x="20" y="26"/>
                </a:lnTo>
                <a:lnTo>
                  <a:pt x="20" y="12"/>
                </a:lnTo>
                <a:lnTo>
                  <a:pt x="20" y="12"/>
                </a:lnTo>
                <a:lnTo>
                  <a:pt x="18" y="4"/>
                </a:lnTo>
                <a:lnTo>
                  <a:pt x="18" y="4"/>
                </a:lnTo>
                <a:lnTo>
                  <a:pt x="16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8" y="4"/>
                </a:lnTo>
                <a:lnTo>
                  <a:pt x="8" y="4"/>
                </a:lnTo>
                <a:lnTo>
                  <a:pt x="6" y="8"/>
                </a:lnTo>
                <a:lnTo>
                  <a:pt x="6" y="8"/>
                </a:lnTo>
                <a:lnTo>
                  <a:pt x="4" y="10"/>
                </a:lnTo>
                <a:lnTo>
                  <a:pt x="4" y="26"/>
                </a:lnTo>
                <a:lnTo>
                  <a:pt x="0" y="26"/>
                </a:lnTo>
                <a:lnTo>
                  <a:pt x="0" y="0"/>
                </a:lnTo>
                <a:lnTo>
                  <a:pt x="4" y="0"/>
                </a:lnTo>
                <a:lnTo>
                  <a:pt x="4" y="6"/>
                </a:lnTo>
                <a:lnTo>
                  <a:pt x="4" y="6"/>
                </a:lnTo>
                <a:lnTo>
                  <a:pt x="8" y="2"/>
                </a:lnTo>
                <a:lnTo>
                  <a:pt x="8" y="2"/>
                </a:lnTo>
                <a:lnTo>
                  <a:pt x="16" y="0"/>
                </a:lnTo>
                <a:lnTo>
                  <a:pt x="16" y="0"/>
                </a:lnTo>
                <a:lnTo>
                  <a:pt x="18" y="0"/>
                </a:lnTo>
                <a:lnTo>
                  <a:pt x="18" y="0"/>
                </a:lnTo>
                <a:lnTo>
                  <a:pt x="22" y="2"/>
                </a:lnTo>
                <a:lnTo>
                  <a:pt x="22" y="2"/>
                </a:lnTo>
                <a:lnTo>
                  <a:pt x="22" y="6"/>
                </a:lnTo>
                <a:lnTo>
                  <a:pt x="22" y="6"/>
                </a:lnTo>
                <a:lnTo>
                  <a:pt x="22" y="10"/>
                </a:lnTo>
                <a:lnTo>
                  <a:pt x="22" y="26"/>
                </a:lnTo>
                <a:lnTo>
                  <a:pt x="22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Freeform 165"/>
          <p:cNvSpPr>
            <a:spLocks noEditPoints="1"/>
          </p:cNvSpPr>
          <p:nvPr/>
        </p:nvSpPr>
        <p:spPr bwMode="auto">
          <a:xfrm>
            <a:off x="5209996" y="4071534"/>
            <a:ext cx="38100" cy="41275"/>
          </a:xfrm>
          <a:custGeom>
            <a:avLst/>
            <a:gdLst>
              <a:gd name="T0" fmla="*/ 8 w 24"/>
              <a:gd name="T1" fmla="*/ 26 h 26"/>
              <a:gd name="T2" fmla="*/ 6 w 24"/>
              <a:gd name="T3" fmla="*/ 26 h 26"/>
              <a:gd name="T4" fmla="*/ 2 w 24"/>
              <a:gd name="T5" fmla="*/ 24 h 26"/>
              <a:gd name="T6" fmla="*/ 0 w 24"/>
              <a:gd name="T7" fmla="*/ 22 h 26"/>
              <a:gd name="T8" fmla="*/ 0 w 24"/>
              <a:gd name="T9" fmla="*/ 18 h 26"/>
              <a:gd name="T10" fmla="*/ 0 w 24"/>
              <a:gd name="T11" fmla="*/ 16 h 26"/>
              <a:gd name="T12" fmla="*/ 4 w 24"/>
              <a:gd name="T13" fmla="*/ 12 h 26"/>
              <a:gd name="T14" fmla="*/ 6 w 24"/>
              <a:gd name="T15" fmla="*/ 12 h 26"/>
              <a:gd name="T16" fmla="*/ 10 w 24"/>
              <a:gd name="T17" fmla="*/ 10 h 26"/>
              <a:gd name="T18" fmla="*/ 14 w 24"/>
              <a:gd name="T19" fmla="*/ 10 h 26"/>
              <a:gd name="T20" fmla="*/ 18 w 24"/>
              <a:gd name="T21" fmla="*/ 10 h 26"/>
              <a:gd name="T22" fmla="*/ 16 w 24"/>
              <a:gd name="T23" fmla="*/ 4 h 26"/>
              <a:gd name="T24" fmla="*/ 14 w 24"/>
              <a:gd name="T25" fmla="*/ 2 h 26"/>
              <a:gd name="T26" fmla="*/ 12 w 24"/>
              <a:gd name="T27" fmla="*/ 2 h 26"/>
              <a:gd name="T28" fmla="*/ 8 w 24"/>
              <a:gd name="T29" fmla="*/ 2 h 26"/>
              <a:gd name="T30" fmla="*/ 2 w 24"/>
              <a:gd name="T31" fmla="*/ 2 h 26"/>
              <a:gd name="T32" fmla="*/ 6 w 24"/>
              <a:gd name="T33" fmla="*/ 0 h 26"/>
              <a:gd name="T34" fmla="*/ 12 w 24"/>
              <a:gd name="T35" fmla="*/ 0 h 26"/>
              <a:gd name="T36" fmla="*/ 20 w 24"/>
              <a:gd name="T37" fmla="*/ 2 h 26"/>
              <a:gd name="T38" fmla="*/ 22 w 24"/>
              <a:gd name="T39" fmla="*/ 6 h 26"/>
              <a:gd name="T40" fmla="*/ 22 w 24"/>
              <a:gd name="T41" fmla="*/ 22 h 26"/>
              <a:gd name="T42" fmla="*/ 24 w 24"/>
              <a:gd name="T43" fmla="*/ 22 h 26"/>
              <a:gd name="T44" fmla="*/ 24 w 24"/>
              <a:gd name="T45" fmla="*/ 26 h 26"/>
              <a:gd name="T46" fmla="*/ 22 w 24"/>
              <a:gd name="T47" fmla="*/ 26 h 26"/>
              <a:gd name="T48" fmla="*/ 20 w 24"/>
              <a:gd name="T49" fmla="*/ 26 h 26"/>
              <a:gd name="T50" fmla="*/ 20 w 24"/>
              <a:gd name="T51" fmla="*/ 22 h 26"/>
              <a:gd name="T52" fmla="*/ 14 w 24"/>
              <a:gd name="T53" fmla="*/ 26 h 26"/>
              <a:gd name="T54" fmla="*/ 8 w 24"/>
              <a:gd name="T55" fmla="*/ 26 h 26"/>
              <a:gd name="T56" fmla="*/ 10 w 24"/>
              <a:gd name="T57" fmla="*/ 24 h 26"/>
              <a:gd name="T58" fmla="*/ 14 w 24"/>
              <a:gd name="T59" fmla="*/ 22 h 26"/>
              <a:gd name="T60" fmla="*/ 18 w 24"/>
              <a:gd name="T61" fmla="*/ 20 h 26"/>
              <a:gd name="T62" fmla="*/ 18 w 24"/>
              <a:gd name="T63" fmla="*/ 20 h 26"/>
              <a:gd name="T64" fmla="*/ 18 w 24"/>
              <a:gd name="T65" fmla="*/ 18 h 26"/>
              <a:gd name="T66" fmla="*/ 18 w 24"/>
              <a:gd name="T67" fmla="*/ 14 h 26"/>
              <a:gd name="T68" fmla="*/ 16 w 24"/>
              <a:gd name="T69" fmla="*/ 12 h 26"/>
              <a:gd name="T70" fmla="*/ 12 w 24"/>
              <a:gd name="T71" fmla="*/ 12 h 26"/>
              <a:gd name="T72" fmla="*/ 6 w 24"/>
              <a:gd name="T73" fmla="*/ 14 h 26"/>
              <a:gd name="T74" fmla="*/ 4 w 24"/>
              <a:gd name="T75" fmla="*/ 18 h 26"/>
              <a:gd name="T76" fmla="*/ 4 w 24"/>
              <a:gd name="T77" fmla="*/ 20 h 26"/>
              <a:gd name="T78" fmla="*/ 4 w 24"/>
              <a:gd name="T79" fmla="*/ 22 h 26"/>
              <a:gd name="T80" fmla="*/ 6 w 24"/>
              <a:gd name="T81" fmla="*/ 24 h 26"/>
              <a:gd name="T82" fmla="*/ 10 w 24"/>
              <a:gd name="T83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6">
                <a:moveTo>
                  <a:pt x="8" y="26"/>
                </a:moveTo>
                <a:lnTo>
                  <a:pt x="8" y="26"/>
                </a:lnTo>
                <a:lnTo>
                  <a:pt x="6" y="26"/>
                </a:lnTo>
                <a:lnTo>
                  <a:pt x="6" y="26"/>
                </a:lnTo>
                <a:lnTo>
                  <a:pt x="2" y="24"/>
                </a:lnTo>
                <a:lnTo>
                  <a:pt x="2" y="24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0" y="18"/>
                </a:lnTo>
                <a:lnTo>
                  <a:pt x="0" y="16"/>
                </a:lnTo>
                <a:lnTo>
                  <a:pt x="0" y="16"/>
                </a:lnTo>
                <a:lnTo>
                  <a:pt x="4" y="12"/>
                </a:lnTo>
                <a:lnTo>
                  <a:pt x="4" y="12"/>
                </a:lnTo>
                <a:lnTo>
                  <a:pt x="6" y="12"/>
                </a:lnTo>
                <a:lnTo>
                  <a:pt x="6" y="12"/>
                </a:lnTo>
                <a:lnTo>
                  <a:pt x="10" y="10"/>
                </a:lnTo>
                <a:lnTo>
                  <a:pt x="10" y="10"/>
                </a:lnTo>
                <a:lnTo>
                  <a:pt x="14" y="10"/>
                </a:lnTo>
                <a:lnTo>
                  <a:pt x="14" y="10"/>
                </a:lnTo>
                <a:lnTo>
                  <a:pt x="18" y="12"/>
                </a:lnTo>
                <a:lnTo>
                  <a:pt x="18" y="10"/>
                </a:lnTo>
                <a:lnTo>
                  <a:pt x="18" y="10"/>
                </a:lnTo>
                <a:lnTo>
                  <a:pt x="16" y="4"/>
                </a:lnTo>
                <a:lnTo>
                  <a:pt x="16" y="4"/>
                </a:lnTo>
                <a:lnTo>
                  <a:pt x="14" y="2"/>
                </a:lnTo>
                <a:lnTo>
                  <a:pt x="12" y="2"/>
                </a:lnTo>
                <a:lnTo>
                  <a:pt x="12" y="2"/>
                </a:lnTo>
                <a:lnTo>
                  <a:pt x="8" y="2"/>
                </a:lnTo>
                <a:lnTo>
                  <a:pt x="8" y="2"/>
                </a:lnTo>
                <a:lnTo>
                  <a:pt x="2" y="6"/>
                </a:lnTo>
                <a:lnTo>
                  <a:pt x="2" y="2"/>
                </a:lnTo>
                <a:lnTo>
                  <a:pt x="2" y="2"/>
                </a:lnTo>
                <a:lnTo>
                  <a:pt x="6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20" y="2"/>
                </a:lnTo>
                <a:lnTo>
                  <a:pt x="20" y="2"/>
                </a:lnTo>
                <a:lnTo>
                  <a:pt x="22" y="6"/>
                </a:lnTo>
                <a:lnTo>
                  <a:pt x="22" y="10"/>
                </a:lnTo>
                <a:lnTo>
                  <a:pt x="22" y="22"/>
                </a:lnTo>
                <a:lnTo>
                  <a:pt x="22" y="22"/>
                </a:lnTo>
                <a:lnTo>
                  <a:pt x="24" y="22"/>
                </a:lnTo>
                <a:lnTo>
                  <a:pt x="24" y="26"/>
                </a:lnTo>
                <a:lnTo>
                  <a:pt x="24" y="26"/>
                </a:lnTo>
                <a:lnTo>
                  <a:pt x="22" y="26"/>
                </a:lnTo>
                <a:lnTo>
                  <a:pt x="22" y="26"/>
                </a:lnTo>
                <a:lnTo>
                  <a:pt x="20" y="26"/>
                </a:lnTo>
                <a:lnTo>
                  <a:pt x="20" y="26"/>
                </a:lnTo>
                <a:lnTo>
                  <a:pt x="20" y="24"/>
                </a:lnTo>
                <a:lnTo>
                  <a:pt x="20" y="22"/>
                </a:lnTo>
                <a:lnTo>
                  <a:pt x="20" y="22"/>
                </a:lnTo>
                <a:lnTo>
                  <a:pt x="14" y="26"/>
                </a:ln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close/>
                <a:moveTo>
                  <a:pt x="10" y="24"/>
                </a:moveTo>
                <a:lnTo>
                  <a:pt x="10" y="24"/>
                </a:lnTo>
                <a:lnTo>
                  <a:pt x="14" y="22"/>
                </a:lnTo>
                <a:lnTo>
                  <a:pt x="14" y="22"/>
                </a:lnTo>
                <a:lnTo>
                  <a:pt x="18" y="20"/>
                </a:lnTo>
                <a:lnTo>
                  <a:pt x="18" y="20"/>
                </a:lnTo>
                <a:lnTo>
                  <a:pt x="18" y="20"/>
                </a:lnTo>
                <a:lnTo>
                  <a:pt x="18" y="20"/>
                </a:lnTo>
                <a:lnTo>
                  <a:pt x="18" y="18"/>
                </a:lnTo>
                <a:lnTo>
                  <a:pt x="18" y="14"/>
                </a:lnTo>
                <a:lnTo>
                  <a:pt x="18" y="14"/>
                </a:lnTo>
                <a:lnTo>
                  <a:pt x="16" y="12"/>
                </a:lnTo>
                <a:lnTo>
                  <a:pt x="16" y="12"/>
                </a:lnTo>
                <a:lnTo>
                  <a:pt x="12" y="12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lnTo>
                  <a:pt x="4" y="16"/>
                </a:lnTo>
                <a:lnTo>
                  <a:pt x="4" y="18"/>
                </a:lnTo>
                <a:lnTo>
                  <a:pt x="4" y="18"/>
                </a:lnTo>
                <a:lnTo>
                  <a:pt x="4" y="20"/>
                </a:lnTo>
                <a:lnTo>
                  <a:pt x="4" y="20"/>
                </a:lnTo>
                <a:lnTo>
                  <a:pt x="4" y="22"/>
                </a:lnTo>
                <a:lnTo>
                  <a:pt x="4" y="22"/>
                </a:lnTo>
                <a:lnTo>
                  <a:pt x="6" y="24"/>
                </a:lnTo>
                <a:lnTo>
                  <a:pt x="6" y="24"/>
                </a:lnTo>
                <a:lnTo>
                  <a:pt x="10" y="24"/>
                </a:lnTo>
                <a:lnTo>
                  <a:pt x="10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Freeform 166"/>
          <p:cNvSpPr/>
          <p:nvPr/>
        </p:nvSpPr>
        <p:spPr bwMode="auto">
          <a:xfrm>
            <a:off x="5257621" y="4071534"/>
            <a:ext cx="19050" cy="41275"/>
          </a:xfrm>
          <a:custGeom>
            <a:avLst/>
            <a:gdLst>
              <a:gd name="T0" fmla="*/ 12 w 12"/>
              <a:gd name="T1" fmla="*/ 2 h 26"/>
              <a:gd name="T2" fmla="*/ 12 w 12"/>
              <a:gd name="T3" fmla="*/ 2 h 26"/>
              <a:gd name="T4" fmla="*/ 6 w 12"/>
              <a:gd name="T5" fmla="*/ 4 h 26"/>
              <a:gd name="T6" fmla="*/ 6 w 12"/>
              <a:gd name="T7" fmla="*/ 4 h 26"/>
              <a:gd name="T8" fmla="*/ 2 w 12"/>
              <a:gd name="T9" fmla="*/ 10 h 26"/>
              <a:gd name="T10" fmla="*/ 2 w 12"/>
              <a:gd name="T11" fmla="*/ 26 h 26"/>
              <a:gd name="T12" fmla="*/ 0 w 12"/>
              <a:gd name="T13" fmla="*/ 26 h 26"/>
              <a:gd name="T14" fmla="*/ 0 w 12"/>
              <a:gd name="T15" fmla="*/ 0 h 26"/>
              <a:gd name="T16" fmla="*/ 2 w 12"/>
              <a:gd name="T17" fmla="*/ 0 h 26"/>
              <a:gd name="T18" fmla="*/ 2 w 12"/>
              <a:gd name="T19" fmla="*/ 6 h 26"/>
              <a:gd name="T20" fmla="*/ 2 w 12"/>
              <a:gd name="T21" fmla="*/ 6 h 26"/>
              <a:gd name="T22" fmla="*/ 6 w 12"/>
              <a:gd name="T23" fmla="*/ 2 h 26"/>
              <a:gd name="T24" fmla="*/ 6 w 12"/>
              <a:gd name="T25" fmla="*/ 2 h 26"/>
              <a:gd name="T26" fmla="*/ 12 w 12"/>
              <a:gd name="T27" fmla="*/ 0 h 26"/>
              <a:gd name="T28" fmla="*/ 12 w 12"/>
              <a:gd name="T29" fmla="*/ 0 h 26"/>
              <a:gd name="T30" fmla="*/ 12 w 12"/>
              <a:gd name="T31" fmla="*/ 0 h 26"/>
              <a:gd name="T32" fmla="*/ 12 w 12"/>
              <a:gd name="T33" fmla="*/ 2 h 26"/>
              <a:gd name="T34" fmla="*/ 12 w 12"/>
              <a:gd name="T35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" h="26">
                <a:moveTo>
                  <a:pt x="12" y="2"/>
                </a:moveTo>
                <a:lnTo>
                  <a:pt x="12" y="2"/>
                </a:lnTo>
                <a:lnTo>
                  <a:pt x="6" y="4"/>
                </a:lnTo>
                <a:lnTo>
                  <a:pt x="6" y="4"/>
                </a:lnTo>
                <a:lnTo>
                  <a:pt x="2" y="10"/>
                </a:lnTo>
                <a:lnTo>
                  <a:pt x="2" y="26"/>
                </a:lnTo>
                <a:lnTo>
                  <a:pt x="0" y="26"/>
                </a:lnTo>
                <a:lnTo>
                  <a:pt x="0" y="0"/>
                </a:lnTo>
                <a:lnTo>
                  <a:pt x="2" y="0"/>
                </a:lnTo>
                <a:lnTo>
                  <a:pt x="2" y="6"/>
                </a:lnTo>
                <a:lnTo>
                  <a:pt x="2" y="6"/>
                </a:lnTo>
                <a:lnTo>
                  <a:pt x="6" y="2"/>
                </a:lnTo>
                <a:lnTo>
                  <a:pt x="6" y="2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2" y="2"/>
                </a:lnTo>
                <a:lnTo>
                  <a:pt x="12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Freeform 167"/>
          <p:cNvSpPr/>
          <p:nvPr/>
        </p:nvSpPr>
        <p:spPr bwMode="auto">
          <a:xfrm>
            <a:off x="5279846" y="4106459"/>
            <a:ext cx="6350" cy="12700"/>
          </a:xfrm>
          <a:custGeom>
            <a:avLst/>
            <a:gdLst>
              <a:gd name="T0" fmla="*/ 2 w 4"/>
              <a:gd name="T1" fmla="*/ 8 h 8"/>
              <a:gd name="T2" fmla="*/ 2 w 4"/>
              <a:gd name="T3" fmla="*/ 4 h 8"/>
              <a:gd name="T4" fmla="*/ 0 w 4"/>
              <a:gd name="T5" fmla="*/ 4 h 8"/>
              <a:gd name="T6" fmla="*/ 0 w 4"/>
              <a:gd name="T7" fmla="*/ 0 h 8"/>
              <a:gd name="T8" fmla="*/ 4 w 4"/>
              <a:gd name="T9" fmla="*/ 0 h 8"/>
              <a:gd name="T10" fmla="*/ 4 w 4"/>
              <a:gd name="T11" fmla="*/ 4 h 8"/>
              <a:gd name="T12" fmla="*/ 2 w 4"/>
              <a:gd name="T13" fmla="*/ 8 h 8"/>
              <a:gd name="T14" fmla="*/ 2 w 4"/>
              <a:gd name="T15" fmla="*/ 8 h 8"/>
              <a:gd name="T16" fmla="*/ 2 w 4"/>
              <a:gd name="T17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8">
                <a:moveTo>
                  <a:pt x="2" y="8"/>
                </a:moveTo>
                <a:lnTo>
                  <a:pt x="2" y="4"/>
                </a:lnTo>
                <a:lnTo>
                  <a:pt x="0" y="4"/>
                </a:lnTo>
                <a:lnTo>
                  <a:pt x="0" y="0"/>
                </a:lnTo>
                <a:lnTo>
                  <a:pt x="4" y="0"/>
                </a:lnTo>
                <a:lnTo>
                  <a:pt x="4" y="4"/>
                </a:lnTo>
                <a:lnTo>
                  <a:pt x="2" y="8"/>
                </a:lnTo>
                <a:lnTo>
                  <a:pt x="2" y="8"/>
                </a:lnTo>
                <a:lnTo>
                  <a:pt x="2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68"/>
          <p:cNvSpPr>
            <a:spLocks noEditPoints="1"/>
          </p:cNvSpPr>
          <p:nvPr/>
        </p:nvSpPr>
        <p:spPr bwMode="auto">
          <a:xfrm>
            <a:off x="5305246" y="4055659"/>
            <a:ext cx="19050" cy="73025"/>
          </a:xfrm>
          <a:custGeom>
            <a:avLst/>
            <a:gdLst>
              <a:gd name="T0" fmla="*/ 4 w 12"/>
              <a:gd name="T1" fmla="*/ 46 h 46"/>
              <a:gd name="T2" fmla="*/ 4 w 12"/>
              <a:gd name="T3" fmla="*/ 46 h 46"/>
              <a:gd name="T4" fmla="*/ 2 w 12"/>
              <a:gd name="T5" fmla="*/ 44 h 46"/>
              <a:gd name="T6" fmla="*/ 2 w 12"/>
              <a:gd name="T7" fmla="*/ 44 h 46"/>
              <a:gd name="T8" fmla="*/ 0 w 12"/>
              <a:gd name="T9" fmla="*/ 44 h 46"/>
              <a:gd name="T10" fmla="*/ 0 w 12"/>
              <a:gd name="T11" fmla="*/ 40 h 46"/>
              <a:gd name="T12" fmla="*/ 0 w 12"/>
              <a:gd name="T13" fmla="*/ 40 h 46"/>
              <a:gd name="T14" fmla="*/ 2 w 12"/>
              <a:gd name="T15" fmla="*/ 42 h 46"/>
              <a:gd name="T16" fmla="*/ 2 w 12"/>
              <a:gd name="T17" fmla="*/ 42 h 46"/>
              <a:gd name="T18" fmla="*/ 4 w 12"/>
              <a:gd name="T19" fmla="*/ 42 h 46"/>
              <a:gd name="T20" fmla="*/ 4 w 12"/>
              <a:gd name="T21" fmla="*/ 42 h 46"/>
              <a:gd name="T22" fmla="*/ 6 w 12"/>
              <a:gd name="T23" fmla="*/ 42 h 46"/>
              <a:gd name="T24" fmla="*/ 6 w 12"/>
              <a:gd name="T25" fmla="*/ 42 h 46"/>
              <a:gd name="T26" fmla="*/ 8 w 12"/>
              <a:gd name="T27" fmla="*/ 40 h 46"/>
              <a:gd name="T28" fmla="*/ 8 w 12"/>
              <a:gd name="T29" fmla="*/ 40 h 46"/>
              <a:gd name="T30" fmla="*/ 8 w 12"/>
              <a:gd name="T31" fmla="*/ 40 h 46"/>
              <a:gd name="T32" fmla="*/ 8 w 12"/>
              <a:gd name="T33" fmla="*/ 40 h 46"/>
              <a:gd name="T34" fmla="*/ 10 w 12"/>
              <a:gd name="T35" fmla="*/ 38 h 46"/>
              <a:gd name="T36" fmla="*/ 10 w 12"/>
              <a:gd name="T37" fmla="*/ 10 h 46"/>
              <a:gd name="T38" fmla="*/ 12 w 12"/>
              <a:gd name="T39" fmla="*/ 10 h 46"/>
              <a:gd name="T40" fmla="*/ 12 w 12"/>
              <a:gd name="T41" fmla="*/ 38 h 46"/>
              <a:gd name="T42" fmla="*/ 12 w 12"/>
              <a:gd name="T43" fmla="*/ 38 h 46"/>
              <a:gd name="T44" fmla="*/ 12 w 12"/>
              <a:gd name="T45" fmla="*/ 40 h 46"/>
              <a:gd name="T46" fmla="*/ 12 w 12"/>
              <a:gd name="T47" fmla="*/ 40 h 46"/>
              <a:gd name="T48" fmla="*/ 10 w 12"/>
              <a:gd name="T49" fmla="*/ 42 h 46"/>
              <a:gd name="T50" fmla="*/ 10 w 12"/>
              <a:gd name="T51" fmla="*/ 42 h 46"/>
              <a:gd name="T52" fmla="*/ 8 w 12"/>
              <a:gd name="T53" fmla="*/ 44 h 46"/>
              <a:gd name="T54" fmla="*/ 8 w 12"/>
              <a:gd name="T55" fmla="*/ 44 h 46"/>
              <a:gd name="T56" fmla="*/ 4 w 12"/>
              <a:gd name="T57" fmla="*/ 46 h 46"/>
              <a:gd name="T58" fmla="*/ 4 w 12"/>
              <a:gd name="T59" fmla="*/ 46 h 46"/>
              <a:gd name="T60" fmla="*/ 10 w 12"/>
              <a:gd name="T61" fmla="*/ 4 h 46"/>
              <a:gd name="T62" fmla="*/ 10 w 12"/>
              <a:gd name="T63" fmla="*/ 0 h 46"/>
              <a:gd name="T64" fmla="*/ 12 w 12"/>
              <a:gd name="T65" fmla="*/ 0 h 46"/>
              <a:gd name="T66" fmla="*/ 12 w 12"/>
              <a:gd name="T67" fmla="*/ 4 h 46"/>
              <a:gd name="T68" fmla="*/ 10 w 12"/>
              <a:gd name="T69" fmla="*/ 4 h 46"/>
              <a:gd name="T70" fmla="*/ 10 w 12"/>
              <a:gd name="T71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" h="46">
                <a:moveTo>
                  <a:pt x="4" y="46"/>
                </a:moveTo>
                <a:lnTo>
                  <a:pt x="4" y="46"/>
                </a:lnTo>
                <a:lnTo>
                  <a:pt x="2" y="44"/>
                </a:lnTo>
                <a:lnTo>
                  <a:pt x="2" y="44"/>
                </a:lnTo>
                <a:lnTo>
                  <a:pt x="0" y="44"/>
                </a:lnTo>
                <a:lnTo>
                  <a:pt x="0" y="40"/>
                </a:lnTo>
                <a:lnTo>
                  <a:pt x="0" y="40"/>
                </a:lnTo>
                <a:lnTo>
                  <a:pt x="2" y="42"/>
                </a:lnTo>
                <a:lnTo>
                  <a:pt x="2" y="42"/>
                </a:lnTo>
                <a:lnTo>
                  <a:pt x="4" y="42"/>
                </a:lnTo>
                <a:lnTo>
                  <a:pt x="4" y="42"/>
                </a:lnTo>
                <a:lnTo>
                  <a:pt x="6" y="42"/>
                </a:lnTo>
                <a:lnTo>
                  <a:pt x="6" y="42"/>
                </a:lnTo>
                <a:lnTo>
                  <a:pt x="8" y="40"/>
                </a:lnTo>
                <a:lnTo>
                  <a:pt x="8" y="40"/>
                </a:lnTo>
                <a:lnTo>
                  <a:pt x="8" y="40"/>
                </a:lnTo>
                <a:lnTo>
                  <a:pt x="8" y="40"/>
                </a:lnTo>
                <a:lnTo>
                  <a:pt x="10" y="38"/>
                </a:lnTo>
                <a:lnTo>
                  <a:pt x="10" y="10"/>
                </a:lnTo>
                <a:lnTo>
                  <a:pt x="12" y="10"/>
                </a:lnTo>
                <a:lnTo>
                  <a:pt x="12" y="38"/>
                </a:lnTo>
                <a:lnTo>
                  <a:pt x="12" y="38"/>
                </a:lnTo>
                <a:lnTo>
                  <a:pt x="12" y="40"/>
                </a:lnTo>
                <a:lnTo>
                  <a:pt x="12" y="40"/>
                </a:lnTo>
                <a:lnTo>
                  <a:pt x="10" y="42"/>
                </a:lnTo>
                <a:lnTo>
                  <a:pt x="10" y="42"/>
                </a:lnTo>
                <a:lnTo>
                  <a:pt x="8" y="44"/>
                </a:lnTo>
                <a:lnTo>
                  <a:pt x="8" y="44"/>
                </a:lnTo>
                <a:lnTo>
                  <a:pt x="4" y="46"/>
                </a:lnTo>
                <a:lnTo>
                  <a:pt x="4" y="46"/>
                </a:lnTo>
                <a:close/>
                <a:moveTo>
                  <a:pt x="10" y="4"/>
                </a:moveTo>
                <a:lnTo>
                  <a:pt x="10" y="0"/>
                </a:lnTo>
                <a:lnTo>
                  <a:pt x="12" y="0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69"/>
          <p:cNvSpPr/>
          <p:nvPr/>
        </p:nvSpPr>
        <p:spPr bwMode="auto">
          <a:xfrm>
            <a:off x="5336996" y="4071534"/>
            <a:ext cx="38100" cy="41275"/>
          </a:xfrm>
          <a:custGeom>
            <a:avLst/>
            <a:gdLst>
              <a:gd name="T0" fmla="*/ 8 w 24"/>
              <a:gd name="T1" fmla="*/ 26 h 26"/>
              <a:gd name="T2" fmla="*/ 8 w 24"/>
              <a:gd name="T3" fmla="*/ 26 h 26"/>
              <a:gd name="T4" fmla="*/ 4 w 24"/>
              <a:gd name="T5" fmla="*/ 26 h 26"/>
              <a:gd name="T6" fmla="*/ 2 w 24"/>
              <a:gd name="T7" fmla="*/ 24 h 26"/>
              <a:gd name="T8" fmla="*/ 2 w 24"/>
              <a:gd name="T9" fmla="*/ 24 h 26"/>
              <a:gd name="T10" fmla="*/ 0 w 24"/>
              <a:gd name="T11" fmla="*/ 20 h 26"/>
              <a:gd name="T12" fmla="*/ 0 w 24"/>
              <a:gd name="T13" fmla="*/ 16 h 26"/>
              <a:gd name="T14" fmla="*/ 0 w 24"/>
              <a:gd name="T15" fmla="*/ 0 h 26"/>
              <a:gd name="T16" fmla="*/ 4 w 24"/>
              <a:gd name="T17" fmla="*/ 0 h 26"/>
              <a:gd name="T18" fmla="*/ 4 w 24"/>
              <a:gd name="T19" fmla="*/ 14 h 26"/>
              <a:gd name="T20" fmla="*/ 4 w 24"/>
              <a:gd name="T21" fmla="*/ 14 h 26"/>
              <a:gd name="T22" fmla="*/ 4 w 24"/>
              <a:gd name="T23" fmla="*/ 22 h 26"/>
              <a:gd name="T24" fmla="*/ 6 w 24"/>
              <a:gd name="T25" fmla="*/ 22 h 26"/>
              <a:gd name="T26" fmla="*/ 10 w 24"/>
              <a:gd name="T27" fmla="*/ 24 h 26"/>
              <a:gd name="T28" fmla="*/ 10 w 24"/>
              <a:gd name="T29" fmla="*/ 24 h 26"/>
              <a:gd name="T30" fmla="*/ 12 w 24"/>
              <a:gd name="T31" fmla="*/ 22 h 26"/>
              <a:gd name="T32" fmla="*/ 12 w 24"/>
              <a:gd name="T33" fmla="*/ 22 h 26"/>
              <a:gd name="T34" fmla="*/ 14 w 24"/>
              <a:gd name="T35" fmla="*/ 22 h 26"/>
              <a:gd name="T36" fmla="*/ 14 w 24"/>
              <a:gd name="T37" fmla="*/ 22 h 26"/>
              <a:gd name="T38" fmla="*/ 18 w 24"/>
              <a:gd name="T39" fmla="*/ 20 h 26"/>
              <a:gd name="T40" fmla="*/ 18 w 24"/>
              <a:gd name="T41" fmla="*/ 20 h 26"/>
              <a:gd name="T42" fmla="*/ 18 w 24"/>
              <a:gd name="T43" fmla="*/ 16 h 26"/>
              <a:gd name="T44" fmla="*/ 18 w 24"/>
              <a:gd name="T45" fmla="*/ 0 h 26"/>
              <a:gd name="T46" fmla="*/ 22 w 24"/>
              <a:gd name="T47" fmla="*/ 0 h 26"/>
              <a:gd name="T48" fmla="*/ 22 w 24"/>
              <a:gd name="T49" fmla="*/ 22 h 26"/>
              <a:gd name="T50" fmla="*/ 22 w 24"/>
              <a:gd name="T51" fmla="*/ 22 h 26"/>
              <a:gd name="T52" fmla="*/ 24 w 24"/>
              <a:gd name="T53" fmla="*/ 22 h 26"/>
              <a:gd name="T54" fmla="*/ 24 w 24"/>
              <a:gd name="T55" fmla="*/ 26 h 26"/>
              <a:gd name="T56" fmla="*/ 24 w 24"/>
              <a:gd name="T57" fmla="*/ 26 h 26"/>
              <a:gd name="T58" fmla="*/ 22 w 24"/>
              <a:gd name="T59" fmla="*/ 26 h 26"/>
              <a:gd name="T60" fmla="*/ 22 w 24"/>
              <a:gd name="T61" fmla="*/ 26 h 26"/>
              <a:gd name="T62" fmla="*/ 22 w 24"/>
              <a:gd name="T63" fmla="*/ 26 h 26"/>
              <a:gd name="T64" fmla="*/ 22 w 24"/>
              <a:gd name="T65" fmla="*/ 26 h 26"/>
              <a:gd name="T66" fmla="*/ 20 w 24"/>
              <a:gd name="T67" fmla="*/ 26 h 26"/>
              <a:gd name="T68" fmla="*/ 20 w 24"/>
              <a:gd name="T69" fmla="*/ 26 h 26"/>
              <a:gd name="T70" fmla="*/ 20 w 24"/>
              <a:gd name="T71" fmla="*/ 24 h 26"/>
              <a:gd name="T72" fmla="*/ 20 w 24"/>
              <a:gd name="T73" fmla="*/ 20 h 26"/>
              <a:gd name="T74" fmla="*/ 20 w 24"/>
              <a:gd name="T75" fmla="*/ 20 h 26"/>
              <a:gd name="T76" fmla="*/ 14 w 24"/>
              <a:gd name="T77" fmla="*/ 24 h 26"/>
              <a:gd name="T78" fmla="*/ 14 w 24"/>
              <a:gd name="T79" fmla="*/ 24 h 26"/>
              <a:gd name="T80" fmla="*/ 8 w 24"/>
              <a:gd name="T81" fmla="*/ 26 h 26"/>
              <a:gd name="T82" fmla="*/ 8 w 24"/>
              <a:gd name="T8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6">
                <a:moveTo>
                  <a:pt x="8" y="26"/>
                </a:moveTo>
                <a:lnTo>
                  <a:pt x="8" y="26"/>
                </a:lnTo>
                <a:lnTo>
                  <a:pt x="4" y="26"/>
                </a:lnTo>
                <a:lnTo>
                  <a:pt x="2" y="24"/>
                </a:lnTo>
                <a:lnTo>
                  <a:pt x="2" y="24"/>
                </a:lnTo>
                <a:lnTo>
                  <a:pt x="0" y="20"/>
                </a:lnTo>
                <a:lnTo>
                  <a:pt x="0" y="16"/>
                </a:lnTo>
                <a:lnTo>
                  <a:pt x="0" y="0"/>
                </a:lnTo>
                <a:lnTo>
                  <a:pt x="4" y="0"/>
                </a:lnTo>
                <a:lnTo>
                  <a:pt x="4" y="14"/>
                </a:lnTo>
                <a:lnTo>
                  <a:pt x="4" y="14"/>
                </a:lnTo>
                <a:lnTo>
                  <a:pt x="4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2" y="22"/>
                </a:lnTo>
                <a:lnTo>
                  <a:pt x="12" y="22"/>
                </a:lnTo>
                <a:lnTo>
                  <a:pt x="14" y="22"/>
                </a:lnTo>
                <a:lnTo>
                  <a:pt x="14" y="22"/>
                </a:lnTo>
                <a:lnTo>
                  <a:pt x="18" y="20"/>
                </a:lnTo>
                <a:lnTo>
                  <a:pt x="18" y="20"/>
                </a:lnTo>
                <a:lnTo>
                  <a:pt x="18" y="16"/>
                </a:lnTo>
                <a:lnTo>
                  <a:pt x="18" y="0"/>
                </a:lnTo>
                <a:lnTo>
                  <a:pt x="22" y="0"/>
                </a:lnTo>
                <a:lnTo>
                  <a:pt x="22" y="22"/>
                </a:lnTo>
                <a:lnTo>
                  <a:pt x="22" y="22"/>
                </a:lnTo>
                <a:lnTo>
                  <a:pt x="24" y="22"/>
                </a:lnTo>
                <a:lnTo>
                  <a:pt x="24" y="26"/>
                </a:lnTo>
                <a:lnTo>
                  <a:pt x="24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0" y="26"/>
                </a:lnTo>
                <a:lnTo>
                  <a:pt x="20" y="26"/>
                </a:lnTo>
                <a:lnTo>
                  <a:pt x="20" y="24"/>
                </a:lnTo>
                <a:lnTo>
                  <a:pt x="20" y="20"/>
                </a:lnTo>
                <a:lnTo>
                  <a:pt x="20" y="20"/>
                </a:lnTo>
                <a:lnTo>
                  <a:pt x="14" y="24"/>
                </a:lnTo>
                <a:lnTo>
                  <a:pt x="14" y="24"/>
                </a:lnTo>
                <a:lnTo>
                  <a:pt x="8" y="26"/>
                </a:lnTo>
                <a:lnTo>
                  <a:pt x="8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Freeform 170"/>
          <p:cNvSpPr/>
          <p:nvPr/>
        </p:nvSpPr>
        <p:spPr bwMode="auto">
          <a:xfrm>
            <a:off x="5381446" y="4071534"/>
            <a:ext cx="31750" cy="41275"/>
          </a:xfrm>
          <a:custGeom>
            <a:avLst/>
            <a:gdLst>
              <a:gd name="T0" fmla="*/ 10 w 20"/>
              <a:gd name="T1" fmla="*/ 26 h 26"/>
              <a:gd name="T2" fmla="*/ 4 w 20"/>
              <a:gd name="T3" fmla="*/ 26 h 26"/>
              <a:gd name="T4" fmla="*/ 2 w 20"/>
              <a:gd name="T5" fmla="*/ 20 h 26"/>
              <a:gd name="T6" fmla="*/ 6 w 20"/>
              <a:gd name="T7" fmla="*/ 22 h 26"/>
              <a:gd name="T8" fmla="*/ 10 w 20"/>
              <a:gd name="T9" fmla="*/ 24 h 26"/>
              <a:gd name="T10" fmla="*/ 16 w 20"/>
              <a:gd name="T11" fmla="*/ 22 h 26"/>
              <a:gd name="T12" fmla="*/ 18 w 20"/>
              <a:gd name="T13" fmla="*/ 18 h 26"/>
              <a:gd name="T14" fmla="*/ 16 w 20"/>
              <a:gd name="T15" fmla="*/ 18 h 26"/>
              <a:gd name="T16" fmla="*/ 16 w 20"/>
              <a:gd name="T17" fmla="*/ 16 h 26"/>
              <a:gd name="T18" fmla="*/ 12 w 20"/>
              <a:gd name="T19" fmla="*/ 14 h 26"/>
              <a:gd name="T20" fmla="*/ 10 w 20"/>
              <a:gd name="T21" fmla="*/ 14 h 26"/>
              <a:gd name="T22" fmla="*/ 6 w 20"/>
              <a:gd name="T23" fmla="*/ 12 h 26"/>
              <a:gd name="T24" fmla="*/ 2 w 20"/>
              <a:gd name="T25" fmla="*/ 12 h 26"/>
              <a:gd name="T26" fmla="*/ 2 w 20"/>
              <a:gd name="T27" fmla="*/ 10 h 26"/>
              <a:gd name="T28" fmla="*/ 0 w 20"/>
              <a:gd name="T29" fmla="*/ 8 h 26"/>
              <a:gd name="T30" fmla="*/ 2 w 20"/>
              <a:gd name="T31" fmla="*/ 4 h 26"/>
              <a:gd name="T32" fmla="*/ 4 w 20"/>
              <a:gd name="T33" fmla="*/ 2 h 26"/>
              <a:gd name="T34" fmla="*/ 6 w 20"/>
              <a:gd name="T35" fmla="*/ 0 h 26"/>
              <a:gd name="T36" fmla="*/ 10 w 20"/>
              <a:gd name="T37" fmla="*/ 0 h 26"/>
              <a:gd name="T38" fmla="*/ 16 w 20"/>
              <a:gd name="T39" fmla="*/ 0 h 26"/>
              <a:gd name="T40" fmla="*/ 20 w 20"/>
              <a:gd name="T41" fmla="*/ 2 h 26"/>
              <a:gd name="T42" fmla="*/ 18 w 20"/>
              <a:gd name="T43" fmla="*/ 4 h 26"/>
              <a:gd name="T44" fmla="*/ 14 w 20"/>
              <a:gd name="T45" fmla="*/ 2 h 26"/>
              <a:gd name="T46" fmla="*/ 10 w 20"/>
              <a:gd name="T47" fmla="*/ 2 h 26"/>
              <a:gd name="T48" fmla="*/ 8 w 20"/>
              <a:gd name="T49" fmla="*/ 2 h 26"/>
              <a:gd name="T50" fmla="*/ 6 w 20"/>
              <a:gd name="T51" fmla="*/ 4 h 26"/>
              <a:gd name="T52" fmla="*/ 4 w 20"/>
              <a:gd name="T53" fmla="*/ 4 h 26"/>
              <a:gd name="T54" fmla="*/ 4 w 20"/>
              <a:gd name="T55" fmla="*/ 6 h 26"/>
              <a:gd name="T56" fmla="*/ 4 w 20"/>
              <a:gd name="T57" fmla="*/ 8 h 26"/>
              <a:gd name="T58" fmla="*/ 6 w 20"/>
              <a:gd name="T59" fmla="*/ 10 h 26"/>
              <a:gd name="T60" fmla="*/ 8 w 20"/>
              <a:gd name="T61" fmla="*/ 10 h 26"/>
              <a:gd name="T62" fmla="*/ 10 w 20"/>
              <a:gd name="T63" fmla="*/ 12 h 26"/>
              <a:gd name="T64" fmla="*/ 14 w 20"/>
              <a:gd name="T65" fmla="*/ 12 h 26"/>
              <a:gd name="T66" fmla="*/ 18 w 20"/>
              <a:gd name="T67" fmla="*/ 14 h 26"/>
              <a:gd name="T68" fmla="*/ 20 w 20"/>
              <a:gd name="T69" fmla="*/ 16 h 26"/>
              <a:gd name="T70" fmla="*/ 20 w 20"/>
              <a:gd name="T71" fmla="*/ 18 h 26"/>
              <a:gd name="T72" fmla="*/ 18 w 20"/>
              <a:gd name="T73" fmla="*/ 24 h 26"/>
              <a:gd name="T74" fmla="*/ 14 w 20"/>
              <a:gd name="T75" fmla="*/ 26 h 26"/>
              <a:gd name="T76" fmla="*/ 10 w 20"/>
              <a:gd name="T7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" h="26">
                <a:moveTo>
                  <a:pt x="10" y="26"/>
                </a:moveTo>
                <a:lnTo>
                  <a:pt x="10" y="26"/>
                </a:lnTo>
                <a:lnTo>
                  <a:pt x="4" y="26"/>
                </a:lnTo>
                <a:lnTo>
                  <a:pt x="4" y="26"/>
                </a:lnTo>
                <a:lnTo>
                  <a:pt x="0" y="22"/>
                </a:lnTo>
                <a:lnTo>
                  <a:pt x="2" y="20"/>
                </a:lnTo>
                <a:lnTo>
                  <a:pt x="2" y="20"/>
                </a:lnTo>
                <a:lnTo>
                  <a:pt x="6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6" y="22"/>
                </a:lnTo>
                <a:lnTo>
                  <a:pt x="16" y="22"/>
                </a:lnTo>
                <a:lnTo>
                  <a:pt x="18" y="18"/>
                </a:lnTo>
                <a:lnTo>
                  <a:pt x="18" y="18"/>
                </a:lnTo>
                <a:lnTo>
                  <a:pt x="16" y="18"/>
                </a:lnTo>
                <a:lnTo>
                  <a:pt x="16" y="18"/>
                </a:lnTo>
                <a:lnTo>
                  <a:pt x="16" y="16"/>
                </a:lnTo>
                <a:lnTo>
                  <a:pt x="16" y="16"/>
                </a:lnTo>
                <a:lnTo>
                  <a:pt x="12" y="14"/>
                </a:lnTo>
                <a:lnTo>
                  <a:pt x="12" y="14"/>
                </a:lnTo>
                <a:lnTo>
                  <a:pt x="10" y="14"/>
                </a:lnTo>
                <a:lnTo>
                  <a:pt x="10" y="14"/>
                </a:lnTo>
                <a:lnTo>
                  <a:pt x="6" y="12"/>
                </a:lnTo>
                <a:lnTo>
                  <a:pt x="6" y="12"/>
                </a:lnTo>
                <a:lnTo>
                  <a:pt x="2" y="12"/>
                </a:lnTo>
                <a:lnTo>
                  <a:pt x="2" y="12"/>
                </a:lnTo>
                <a:lnTo>
                  <a:pt x="2" y="10"/>
                </a:lnTo>
                <a:lnTo>
                  <a:pt x="2" y="10"/>
                </a:lnTo>
                <a:lnTo>
                  <a:pt x="0" y="8"/>
                </a:lnTo>
                <a:lnTo>
                  <a:pt x="0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6" y="0"/>
                </a:lnTo>
                <a:lnTo>
                  <a:pt x="16" y="0"/>
                </a:lnTo>
                <a:lnTo>
                  <a:pt x="20" y="2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8" y="2"/>
                </a:lnTo>
                <a:lnTo>
                  <a:pt x="8" y="2"/>
                </a:lnTo>
                <a:lnTo>
                  <a:pt x="6" y="4"/>
                </a:lnTo>
                <a:lnTo>
                  <a:pt x="6" y="4"/>
                </a:lnTo>
                <a:lnTo>
                  <a:pt x="4" y="4"/>
                </a:lnTo>
                <a:lnTo>
                  <a:pt x="4" y="4"/>
                </a:lnTo>
                <a:lnTo>
                  <a:pt x="4" y="6"/>
                </a:lnTo>
                <a:lnTo>
                  <a:pt x="4" y="6"/>
                </a:lnTo>
                <a:lnTo>
                  <a:pt x="4" y="8"/>
                </a:lnTo>
                <a:lnTo>
                  <a:pt x="4" y="8"/>
                </a:lnTo>
                <a:lnTo>
                  <a:pt x="6" y="10"/>
                </a:lnTo>
                <a:lnTo>
                  <a:pt x="6" y="10"/>
                </a:lnTo>
                <a:lnTo>
                  <a:pt x="8" y="10"/>
                </a:lnTo>
                <a:lnTo>
                  <a:pt x="8" y="10"/>
                </a:lnTo>
                <a:lnTo>
                  <a:pt x="10" y="12"/>
                </a:lnTo>
                <a:lnTo>
                  <a:pt x="10" y="12"/>
                </a:lnTo>
                <a:lnTo>
                  <a:pt x="14" y="12"/>
                </a:lnTo>
                <a:lnTo>
                  <a:pt x="14" y="12"/>
                </a:lnTo>
                <a:lnTo>
                  <a:pt x="18" y="14"/>
                </a:lnTo>
                <a:lnTo>
                  <a:pt x="18" y="14"/>
                </a:lnTo>
                <a:lnTo>
                  <a:pt x="20" y="16"/>
                </a:lnTo>
                <a:lnTo>
                  <a:pt x="20" y="16"/>
                </a:lnTo>
                <a:lnTo>
                  <a:pt x="20" y="18"/>
                </a:lnTo>
                <a:lnTo>
                  <a:pt x="20" y="18"/>
                </a:lnTo>
                <a:lnTo>
                  <a:pt x="20" y="22"/>
                </a:lnTo>
                <a:lnTo>
                  <a:pt x="18" y="24"/>
                </a:lnTo>
                <a:lnTo>
                  <a:pt x="18" y="24"/>
                </a:lnTo>
                <a:lnTo>
                  <a:pt x="14" y="26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171"/>
          <p:cNvSpPr/>
          <p:nvPr/>
        </p:nvSpPr>
        <p:spPr bwMode="auto">
          <a:xfrm>
            <a:off x="5419546" y="4058834"/>
            <a:ext cx="22225" cy="53975"/>
          </a:xfrm>
          <a:custGeom>
            <a:avLst/>
            <a:gdLst>
              <a:gd name="T0" fmla="*/ 14 w 14"/>
              <a:gd name="T1" fmla="*/ 32 h 34"/>
              <a:gd name="T2" fmla="*/ 14 w 14"/>
              <a:gd name="T3" fmla="*/ 32 h 34"/>
              <a:gd name="T4" fmla="*/ 14 w 14"/>
              <a:gd name="T5" fmla="*/ 34 h 34"/>
              <a:gd name="T6" fmla="*/ 14 w 14"/>
              <a:gd name="T7" fmla="*/ 34 h 34"/>
              <a:gd name="T8" fmla="*/ 12 w 14"/>
              <a:gd name="T9" fmla="*/ 34 h 34"/>
              <a:gd name="T10" fmla="*/ 12 w 14"/>
              <a:gd name="T11" fmla="*/ 34 h 34"/>
              <a:gd name="T12" fmla="*/ 10 w 14"/>
              <a:gd name="T13" fmla="*/ 34 h 34"/>
              <a:gd name="T14" fmla="*/ 10 w 14"/>
              <a:gd name="T15" fmla="*/ 34 h 34"/>
              <a:gd name="T16" fmla="*/ 8 w 14"/>
              <a:gd name="T17" fmla="*/ 34 h 34"/>
              <a:gd name="T18" fmla="*/ 8 w 14"/>
              <a:gd name="T19" fmla="*/ 34 h 34"/>
              <a:gd name="T20" fmla="*/ 6 w 14"/>
              <a:gd name="T21" fmla="*/ 34 h 34"/>
              <a:gd name="T22" fmla="*/ 6 w 14"/>
              <a:gd name="T23" fmla="*/ 34 h 34"/>
              <a:gd name="T24" fmla="*/ 6 w 14"/>
              <a:gd name="T25" fmla="*/ 34 h 34"/>
              <a:gd name="T26" fmla="*/ 6 w 14"/>
              <a:gd name="T27" fmla="*/ 34 h 34"/>
              <a:gd name="T28" fmla="*/ 4 w 14"/>
              <a:gd name="T29" fmla="*/ 32 h 34"/>
              <a:gd name="T30" fmla="*/ 4 w 14"/>
              <a:gd name="T31" fmla="*/ 32 h 34"/>
              <a:gd name="T32" fmla="*/ 4 w 14"/>
              <a:gd name="T33" fmla="*/ 30 h 34"/>
              <a:gd name="T34" fmla="*/ 4 w 14"/>
              <a:gd name="T35" fmla="*/ 10 h 34"/>
              <a:gd name="T36" fmla="*/ 0 w 14"/>
              <a:gd name="T37" fmla="*/ 10 h 34"/>
              <a:gd name="T38" fmla="*/ 0 w 14"/>
              <a:gd name="T39" fmla="*/ 8 h 34"/>
              <a:gd name="T40" fmla="*/ 4 w 14"/>
              <a:gd name="T41" fmla="*/ 8 h 34"/>
              <a:gd name="T42" fmla="*/ 4 w 14"/>
              <a:gd name="T43" fmla="*/ 0 h 34"/>
              <a:gd name="T44" fmla="*/ 6 w 14"/>
              <a:gd name="T45" fmla="*/ 0 h 34"/>
              <a:gd name="T46" fmla="*/ 6 w 14"/>
              <a:gd name="T47" fmla="*/ 8 h 34"/>
              <a:gd name="T48" fmla="*/ 12 w 14"/>
              <a:gd name="T49" fmla="*/ 8 h 34"/>
              <a:gd name="T50" fmla="*/ 12 w 14"/>
              <a:gd name="T51" fmla="*/ 10 h 34"/>
              <a:gd name="T52" fmla="*/ 6 w 14"/>
              <a:gd name="T53" fmla="*/ 10 h 34"/>
              <a:gd name="T54" fmla="*/ 6 w 14"/>
              <a:gd name="T55" fmla="*/ 28 h 34"/>
              <a:gd name="T56" fmla="*/ 6 w 14"/>
              <a:gd name="T57" fmla="*/ 28 h 34"/>
              <a:gd name="T58" fmla="*/ 8 w 14"/>
              <a:gd name="T59" fmla="*/ 30 h 34"/>
              <a:gd name="T60" fmla="*/ 8 w 14"/>
              <a:gd name="T61" fmla="*/ 30 h 34"/>
              <a:gd name="T62" fmla="*/ 10 w 14"/>
              <a:gd name="T63" fmla="*/ 32 h 34"/>
              <a:gd name="T64" fmla="*/ 10 w 14"/>
              <a:gd name="T65" fmla="*/ 32 h 34"/>
              <a:gd name="T66" fmla="*/ 12 w 14"/>
              <a:gd name="T67" fmla="*/ 30 h 34"/>
              <a:gd name="T68" fmla="*/ 12 w 14"/>
              <a:gd name="T69" fmla="*/ 30 h 34"/>
              <a:gd name="T70" fmla="*/ 14 w 14"/>
              <a:gd name="T71" fmla="*/ 30 h 34"/>
              <a:gd name="T72" fmla="*/ 14 w 14"/>
              <a:gd name="T73" fmla="*/ 32 h 34"/>
              <a:gd name="T74" fmla="*/ 14 w 14"/>
              <a:gd name="T75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" h="34">
                <a:moveTo>
                  <a:pt x="14" y="32"/>
                </a:moveTo>
                <a:lnTo>
                  <a:pt x="14" y="32"/>
                </a:lnTo>
                <a:lnTo>
                  <a:pt x="14" y="34"/>
                </a:lnTo>
                <a:lnTo>
                  <a:pt x="14" y="34"/>
                </a:lnTo>
                <a:lnTo>
                  <a:pt x="12" y="34"/>
                </a:lnTo>
                <a:lnTo>
                  <a:pt x="12" y="34"/>
                </a:lnTo>
                <a:lnTo>
                  <a:pt x="10" y="34"/>
                </a:lnTo>
                <a:lnTo>
                  <a:pt x="10" y="34"/>
                </a:lnTo>
                <a:lnTo>
                  <a:pt x="8" y="34"/>
                </a:lnTo>
                <a:lnTo>
                  <a:pt x="8" y="34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  <a:lnTo>
                  <a:pt x="4" y="32"/>
                </a:lnTo>
                <a:lnTo>
                  <a:pt x="4" y="32"/>
                </a:lnTo>
                <a:lnTo>
                  <a:pt x="4" y="30"/>
                </a:lnTo>
                <a:lnTo>
                  <a:pt x="4" y="10"/>
                </a:lnTo>
                <a:lnTo>
                  <a:pt x="0" y="10"/>
                </a:lnTo>
                <a:lnTo>
                  <a:pt x="0" y="8"/>
                </a:lnTo>
                <a:lnTo>
                  <a:pt x="4" y="8"/>
                </a:lnTo>
                <a:lnTo>
                  <a:pt x="4" y="0"/>
                </a:lnTo>
                <a:lnTo>
                  <a:pt x="6" y="0"/>
                </a:lnTo>
                <a:lnTo>
                  <a:pt x="6" y="8"/>
                </a:lnTo>
                <a:lnTo>
                  <a:pt x="12" y="8"/>
                </a:lnTo>
                <a:lnTo>
                  <a:pt x="12" y="10"/>
                </a:lnTo>
                <a:lnTo>
                  <a:pt x="6" y="10"/>
                </a:lnTo>
                <a:lnTo>
                  <a:pt x="6" y="28"/>
                </a:lnTo>
                <a:lnTo>
                  <a:pt x="6" y="28"/>
                </a:lnTo>
                <a:lnTo>
                  <a:pt x="8" y="30"/>
                </a:lnTo>
                <a:lnTo>
                  <a:pt x="8" y="30"/>
                </a:lnTo>
                <a:lnTo>
                  <a:pt x="10" y="32"/>
                </a:lnTo>
                <a:lnTo>
                  <a:pt x="10" y="32"/>
                </a:lnTo>
                <a:lnTo>
                  <a:pt x="12" y="30"/>
                </a:lnTo>
                <a:lnTo>
                  <a:pt x="12" y="30"/>
                </a:lnTo>
                <a:lnTo>
                  <a:pt x="14" y="30"/>
                </a:lnTo>
                <a:lnTo>
                  <a:pt x="14" y="32"/>
                </a:lnTo>
                <a:lnTo>
                  <a:pt x="14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172"/>
          <p:cNvSpPr>
            <a:spLocks noEditPoints="1"/>
          </p:cNvSpPr>
          <p:nvPr/>
        </p:nvSpPr>
        <p:spPr bwMode="auto">
          <a:xfrm>
            <a:off x="5444946" y="4071534"/>
            <a:ext cx="41275" cy="41275"/>
          </a:xfrm>
          <a:custGeom>
            <a:avLst/>
            <a:gdLst>
              <a:gd name="T0" fmla="*/ 14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2 w 26"/>
              <a:gd name="T7" fmla="*/ 18 h 26"/>
              <a:gd name="T8" fmla="*/ 0 w 26"/>
              <a:gd name="T9" fmla="*/ 12 h 26"/>
              <a:gd name="T10" fmla="*/ 2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4 w 26"/>
              <a:gd name="T17" fmla="*/ 0 h 26"/>
              <a:gd name="T18" fmla="*/ 18 w 26"/>
              <a:gd name="T19" fmla="*/ 0 h 26"/>
              <a:gd name="T20" fmla="*/ 22 w 26"/>
              <a:gd name="T21" fmla="*/ 4 h 26"/>
              <a:gd name="T22" fmla="*/ 26 w 26"/>
              <a:gd name="T23" fmla="*/ 8 h 26"/>
              <a:gd name="T24" fmla="*/ 26 w 26"/>
              <a:gd name="T25" fmla="*/ 12 h 26"/>
              <a:gd name="T26" fmla="*/ 26 w 26"/>
              <a:gd name="T27" fmla="*/ 18 h 26"/>
              <a:gd name="T28" fmla="*/ 22 w 26"/>
              <a:gd name="T29" fmla="*/ 22 h 26"/>
              <a:gd name="T30" fmla="*/ 18 w 26"/>
              <a:gd name="T31" fmla="*/ 26 h 26"/>
              <a:gd name="T32" fmla="*/ 14 w 26"/>
              <a:gd name="T33" fmla="*/ 26 h 26"/>
              <a:gd name="T34" fmla="*/ 4 w 26"/>
              <a:gd name="T35" fmla="*/ 14 h 26"/>
              <a:gd name="T36" fmla="*/ 4 w 26"/>
              <a:gd name="T37" fmla="*/ 18 h 26"/>
              <a:gd name="T38" fmla="*/ 6 w 26"/>
              <a:gd name="T39" fmla="*/ 20 h 26"/>
              <a:gd name="T40" fmla="*/ 10 w 26"/>
              <a:gd name="T41" fmla="*/ 22 h 26"/>
              <a:gd name="T42" fmla="*/ 14 w 26"/>
              <a:gd name="T43" fmla="*/ 24 h 26"/>
              <a:gd name="T44" fmla="*/ 18 w 26"/>
              <a:gd name="T45" fmla="*/ 22 h 26"/>
              <a:gd name="T46" fmla="*/ 20 w 26"/>
              <a:gd name="T47" fmla="*/ 20 h 26"/>
              <a:gd name="T48" fmla="*/ 22 w 26"/>
              <a:gd name="T49" fmla="*/ 18 h 26"/>
              <a:gd name="T50" fmla="*/ 24 w 26"/>
              <a:gd name="T51" fmla="*/ 12 h 26"/>
              <a:gd name="T52" fmla="*/ 22 w 26"/>
              <a:gd name="T53" fmla="*/ 8 h 26"/>
              <a:gd name="T54" fmla="*/ 20 w 26"/>
              <a:gd name="T55" fmla="*/ 6 h 26"/>
              <a:gd name="T56" fmla="*/ 18 w 26"/>
              <a:gd name="T57" fmla="*/ 4 h 26"/>
              <a:gd name="T58" fmla="*/ 14 w 26"/>
              <a:gd name="T59" fmla="*/ 2 h 26"/>
              <a:gd name="T60" fmla="*/ 10 w 26"/>
              <a:gd name="T61" fmla="*/ 4 h 26"/>
              <a:gd name="T62" fmla="*/ 6 w 26"/>
              <a:gd name="T63" fmla="*/ 6 h 26"/>
              <a:gd name="T64" fmla="*/ 4 w 26"/>
              <a:gd name="T65" fmla="*/ 8 h 26"/>
              <a:gd name="T66" fmla="*/ 4 w 26"/>
              <a:gd name="T67" fmla="*/ 1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26">
                <a:moveTo>
                  <a:pt x="14" y="26"/>
                </a:move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2"/>
                </a:lnTo>
                <a:lnTo>
                  <a:pt x="0" y="12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2" y="4"/>
                </a:lnTo>
                <a:lnTo>
                  <a:pt x="22" y="4"/>
                </a:lnTo>
                <a:lnTo>
                  <a:pt x="26" y="8"/>
                </a:lnTo>
                <a:lnTo>
                  <a:pt x="26" y="8"/>
                </a:lnTo>
                <a:lnTo>
                  <a:pt x="26" y="12"/>
                </a:lnTo>
                <a:lnTo>
                  <a:pt x="26" y="12"/>
                </a:lnTo>
                <a:lnTo>
                  <a:pt x="26" y="18"/>
                </a:lnTo>
                <a:lnTo>
                  <a:pt x="26" y="18"/>
                </a:lnTo>
                <a:lnTo>
                  <a:pt x="22" y="22"/>
                </a:lnTo>
                <a:lnTo>
                  <a:pt x="22" y="22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4" y="14"/>
                </a:move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6" y="20"/>
                </a:lnTo>
                <a:lnTo>
                  <a:pt x="6" y="20"/>
                </a:lnTo>
                <a:lnTo>
                  <a:pt x="10" y="22"/>
                </a:lnTo>
                <a:lnTo>
                  <a:pt x="10" y="22"/>
                </a:lnTo>
                <a:lnTo>
                  <a:pt x="14" y="24"/>
                </a:lnTo>
                <a:lnTo>
                  <a:pt x="14" y="24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18"/>
                </a:lnTo>
                <a:lnTo>
                  <a:pt x="22" y="18"/>
                </a:lnTo>
                <a:lnTo>
                  <a:pt x="24" y="12"/>
                </a:ln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4" y="14"/>
                </a:lnTo>
                <a:lnTo>
                  <a:pt x="4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173"/>
          <p:cNvSpPr>
            <a:spLocks noEditPoints="1"/>
          </p:cNvSpPr>
          <p:nvPr/>
        </p:nvSpPr>
        <p:spPr bwMode="auto">
          <a:xfrm>
            <a:off x="6375221" y="2468159"/>
            <a:ext cx="142875" cy="165100"/>
          </a:xfrm>
          <a:custGeom>
            <a:avLst/>
            <a:gdLst>
              <a:gd name="T0" fmla="*/ 90 w 90"/>
              <a:gd name="T1" fmla="*/ 78 h 104"/>
              <a:gd name="T2" fmla="*/ 88 w 90"/>
              <a:gd name="T3" fmla="*/ 90 h 104"/>
              <a:gd name="T4" fmla="*/ 84 w 90"/>
              <a:gd name="T5" fmla="*/ 94 h 104"/>
              <a:gd name="T6" fmla="*/ 78 w 90"/>
              <a:gd name="T7" fmla="*/ 98 h 104"/>
              <a:gd name="T8" fmla="*/ 66 w 90"/>
              <a:gd name="T9" fmla="*/ 104 h 104"/>
              <a:gd name="T10" fmla="*/ 0 w 90"/>
              <a:gd name="T11" fmla="*/ 104 h 104"/>
              <a:gd name="T12" fmla="*/ 62 w 90"/>
              <a:gd name="T13" fmla="*/ 0 h 104"/>
              <a:gd name="T14" fmla="*/ 66 w 90"/>
              <a:gd name="T15" fmla="*/ 0 h 104"/>
              <a:gd name="T16" fmla="*/ 72 w 90"/>
              <a:gd name="T17" fmla="*/ 2 h 104"/>
              <a:gd name="T18" fmla="*/ 80 w 90"/>
              <a:gd name="T19" fmla="*/ 8 h 104"/>
              <a:gd name="T20" fmla="*/ 84 w 90"/>
              <a:gd name="T21" fmla="*/ 16 h 104"/>
              <a:gd name="T22" fmla="*/ 86 w 90"/>
              <a:gd name="T23" fmla="*/ 26 h 104"/>
              <a:gd name="T24" fmla="*/ 82 w 90"/>
              <a:gd name="T25" fmla="*/ 40 h 104"/>
              <a:gd name="T26" fmla="*/ 78 w 90"/>
              <a:gd name="T27" fmla="*/ 46 h 104"/>
              <a:gd name="T28" fmla="*/ 70 w 90"/>
              <a:gd name="T29" fmla="*/ 50 h 104"/>
              <a:gd name="T30" fmla="*/ 84 w 90"/>
              <a:gd name="T31" fmla="*/ 60 h 104"/>
              <a:gd name="T32" fmla="*/ 88 w 90"/>
              <a:gd name="T33" fmla="*/ 68 h 104"/>
              <a:gd name="T34" fmla="*/ 90 w 90"/>
              <a:gd name="T35" fmla="*/ 78 h 104"/>
              <a:gd name="T36" fmla="*/ 60 w 90"/>
              <a:gd name="T37" fmla="*/ 72 h 104"/>
              <a:gd name="T38" fmla="*/ 58 w 90"/>
              <a:gd name="T39" fmla="*/ 66 h 104"/>
              <a:gd name="T40" fmla="*/ 54 w 90"/>
              <a:gd name="T41" fmla="*/ 62 h 104"/>
              <a:gd name="T42" fmla="*/ 30 w 90"/>
              <a:gd name="T43" fmla="*/ 80 h 104"/>
              <a:gd name="T44" fmla="*/ 52 w 90"/>
              <a:gd name="T45" fmla="*/ 80 h 104"/>
              <a:gd name="T46" fmla="*/ 58 w 90"/>
              <a:gd name="T47" fmla="*/ 78 h 104"/>
              <a:gd name="T48" fmla="*/ 60 w 90"/>
              <a:gd name="T49" fmla="*/ 76 h 104"/>
              <a:gd name="T50" fmla="*/ 60 w 90"/>
              <a:gd name="T51" fmla="*/ 72 h 104"/>
              <a:gd name="T52" fmla="*/ 30 w 90"/>
              <a:gd name="T53" fmla="*/ 40 h 104"/>
              <a:gd name="T54" fmla="*/ 50 w 90"/>
              <a:gd name="T55" fmla="*/ 40 h 104"/>
              <a:gd name="T56" fmla="*/ 54 w 90"/>
              <a:gd name="T57" fmla="*/ 38 h 104"/>
              <a:gd name="T58" fmla="*/ 56 w 90"/>
              <a:gd name="T59" fmla="*/ 32 h 104"/>
              <a:gd name="T60" fmla="*/ 56 w 90"/>
              <a:gd name="T61" fmla="*/ 28 h 104"/>
              <a:gd name="T62" fmla="*/ 54 w 90"/>
              <a:gd name="T63" fmla="*/ 26 h 104"/>
              <a:gd name="T64" fmla="*/ 30 w 90"/>
              <a:gd name="T65" fmla="*/ 2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104">
                <a:moveTo>
                  <a:pt x="90" y="78"/>
                </a:moveTo>
                <a:lnTo>
                  <a:pt x="90" y="78"/>
                </a:lnTo>
                <a:lnTo>
                  <a:pt x="90" y="84"/>
                </a:lnTo>
                <a:lnTo>
                  <a:pt x="88" y="90"/>
                </a:lnTo>
                <a:lnTo>
                  <a:pt x="88" y="90"/>
                </a:lnTo>
                <a:lnTo>
                  <a:pt x="84" y="94"/>
                </a:lnTo>
                <a:lnTo>
                  <a:pt x="78" y="98"/>
                </a:lnTo>
                <a:lnTo>
                  <a:pt x="78" y="98"/>
                </a:lnTo>
                <a:lnTo>
                  <a:pt x="66" y="104"/>
                </a:lnTo>
                <a:lnTo>
                  <a:pt x="66" y="104"/>
                </a:lnTo>
                <a:lnTo>
                  <a:pt x="52" y="104"/>
                </a:lnTo>
                <a:lnTo>
                  <a:pt x="0" y="104"/>
                </a:lnTo>
                <a:lnTo>
                  <a:pt x="0" y="0"/>
                </a:lnTo>
                <a:lnTo>
                  <a:pt x="62" y="0"/>
                </a:lnTo>
                <a:lnTo>
                  <a:pt x="62" y="0"/>
                </a:lnTo>
                <a:lnTo>
                  <a:pt x="66" y="0"/>
                </a:lnTo>
                <a:lnTo>
                  <a:pt x="72" y="2"/>
                </a:lnTo>
                <a:lnTo>
                  <a:pt x="72" y="2"/>
                </a:lnTo>
                <a:lnTo>
                  <a:pt x="80" y="8"/>
                </a:lnTo>
                <a:lnTo>
                  <a:pt x="80" y="8"/>
                </a:lnTo>
                <a:lnTo>
                  <a:pt x="84" y="16"/>
                </a:lnTo>
                <a:lnTo>
                  <a:pt x="84" y="16"/>
                </a:lnTo>
                <a:lnTo>
                  <a:pt x="86" y="26"/>
                </a:lnTo>
                <a:lnTo>
                  <a:pt x="86" y="26"/>
                </a:lnTo>
                <a:lnTo>
                  <a:pt x="84" y="34"/>
                </a:lnTo>
                <a:lnTo>
                  <a:pt x="82" y="40"/>
                </a:lnTo>
                <a:lnTo>
                  <a:pt x="82" y="40"/>
                </a:lnTo>
                <a:lnTo>
                  <a:pt x="78" y="46"/>
                </a:lnTo>
                <a:lnTo>
                  <a:pt x="70" y="50"/>
                </a:lnTo>
                <a:lnTo>
                  <a:pt x="70" y="50"/>
                </a:lnTo>
                <a:lnTo>
                  <a:pt x="78" y="54"/>
                </a:lnTo>
                <a:lnTo>
                  <a:pt x="84" y="60"/>
                </a:lnTo>
                <a:lnTo>
                  <a:pt x="84" y="60"/>
                </a:lnTo>
                <a:lnTo>
                  <a:pt x="88" y="68"/>
                </a:lnTo>
                <a:lnTo>
                  <a:pt x="90" y="78"/>
                </a:lnTo>
                <a:lnTo>
                  <a:pt x="90" y="78"/>
                </a:lnTo>
                <a:close/>
                <a:moveTo>
                  <a:pt x="60" y="72"/>
                </a:moveTo>
                <a:lnTo>
                  <a:pt x="60" y="72"/>
                </a:lnTo>
                <a:lnTo>
                  <a:pt x="58" y="66"/>
                </a:lnTo>
                <a:lnTo>
                  <a:pt x="58" y="66"/>
                </a:lnTo>
                <a:lnTo>
                  <a:pt x="56" y="64"/>
                </a:lnTo>
                <a:lnTo>
                  <a:pt x="54" y="62"/>
                </a:lnTo>
                <a:lnTo>
                  <a:pt x="30" y="62"/>
                </a:lnTo>
                <a:lnTo>
                  <a:pt x="30" y="80"/>
                </a:lnTo>
                <a:lnTo>
                  <a:pt x="52" y="80"/>
                </a:lnTo>
                <a:lnTo>
                  <a:pt x="52" y="80"/>
                </a:lnTo>
                <a:lnTo>
                  <a:pt x="56" y="80"/>
                </a:lnTo>
                <a:lnTo>
                  <a:pt x="58" y="78"/>
                </a:lnTo>
                <a:lnTo>
                  <a:pt x="58" y="78"/>
                </a:lnTo>
                <a:lnTo>
                  <a:pt x="60" y="76"/>
                </a:lnTo>
                <a:lnTo>
                  <a:pt x="60" y="72"/>
                </a:lnTo>
                <a:lnTo>
                  <a:pt x="60" y="72"/>
                </a:lnTo>
                <a:close/>
                <a:moveTo>
                  <a:pt x="30" y="24"/>
                </a:moveTo>
                <a:lnTo>
                  <a:pt x="30" y="40"/>
                </a:lnTo>
                <a:lnTo>
                  <a:pt x="50" y="40"/>
                </a:lnTo>
                <a:lnTo>
                  <a:pt x="50" y="40"/>
                </a:lnTo>
                <a:lnTo>
                  <a:pt x="54" y="38"/>
                </a:lnTo>
                <a:lnTo>
                  <a:pt x="54" y="38"/>
                </a:lnTo>
                <a:lnTo>
                  <a:pt x="56" y="36"/>
                </a:lnTo>
                <a:lnTo>
                  <a:pt x="56" y="32"/>
                </a:lnTo>
                <a:lnTo>
                  <a:pt x="56" y="32"/>
                </a:lnTo>
                <a:lnTo>
                  <a:pt x="56" y="28"/>
                </a:lnTo>
                <a:lnTo>
                  <a:pt x="54" y="26"/>
                </a:lnTo>
                <a:lnTo>
                  <a:pt x="54" y="26"/>
                </a:lnTo>
                <a:lnTo>
                  <a:pt x="50" y="24"/>
                </a:lnTo>
                <a:lnTo>
                  <a:pt x="30" y="24"/>
                </a:lnTo>
                <a:lnTo>
                  <a:pt x="30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174"/>
          <p:cNvSpPr>
            <a:spLocks noEditPoints="1"/>
          </p:cNvSpPr>
          <p:nvPr/>
        </p:nvSpPr>
        <p:spPr bwMode="auto">
          <a:xfrm>
            <a:off x="6581596" y="2569759"/>
            <a:ext cx="66675" cy="66675"/>
          </a:xfrm>
          <a:custGeom>
            <a:avLst/>
            <a:gdLst>
              <a:gd name="T0" fmla="*/ 20 w 42"/>
              <a:gd name="T1" fmla="*/ 42 h 42"/>
              <a:gd name="T2" fmla="*/ 12 w 42"/>
              <a:gd name="T3" fmla="*/ 40 h 42"/>
              <a:gd name="T4" fmla="*/ 6 w 42"/>
              <a:gd name="T5" fmla="*/ 36 h 42"/>
              <a:gd name="T6" fmla="*/ 2 w 42"/>
              <a:gd name="T7" fmla="*/ 28 h 42"/>
              <a:gd name="T8" fmla="*/ 0 w 42"/>
              <a:gd name="T9" fmla="*/ 20 h 42"/>
              <a:gd name="T10" fmla="*/ 2 w 42"/>
              <a:gd name="T11" fmla="*/ 12 h 42"/>
              <a:gd name="T12" fmla="*/ 6 w 42"/>
              <a:gd name="T13" fmla="*/ 6 h 42"/>
              <a:gd name="T14" fmla="*/ 12 w 42"/>
              <a:gd name="T15" fmla="*/ 2 h 42"/>
              <a:gd name="T16" fmla="*/ 20 w 42"/>
              <a:gd name="T17" fmla="*/ 0 h 42"/>
              <a:gd name="T18" fmla="*/ 30 w 42"/>
              <a:gd name="T19" fmla="*/ 2 h 42"/>
              <a:gd name="T20" fmla="*/ 36 w 42"/>
              <a:gd name="T21" fmla="*/ 6 h 42"/>
              <a:gd name="T22" fmla="*/ 40 w 42"/>
              <a:gd name="T23" fmla="*/ 12 h 42"/>
              <a:gd name="T24" fmla="*/ 42 w 42"/>
              <a:gd name="T25" fmla="*/ 20 h 42"/>
              <a:gd name="T26" fmla="*/ 40 w 42"/>
              <a:gd name="T27" fmla="*/ 28 h 42"/>
              <a:gd name="T28" fmla="*/ 36 w 42"/>
              <a:gd name="T29" fmla="*/ 36 h 42"/>
              <a:gd name="T30" fmla="*/ 30 w 42"/>
              <a:gd name="T31" fmla="*/ 40 h 42"/>
              <a:gd name="T32" fmla="*/ 20 w 42"/>
              <a:gd name="T33" fmla="*/ 42 h 42"/>
              <a:gd name="T34" fmla="*/ 8 w 42"/>
              <a:gd name="T35" fmla="*/ 20 h 42"/>
              <a:gd name="T36" fmla="*/ 10 w 42"/>
              <a:gd name="T37" fmla="*/ 26 h 42"/>
              <a:gd name="T38" fmla="*/ 12 w 42"/>
              <a:gd name="T39" fmla="*/ 30 h 42"/>
              <a:gd name="T40" fmla="*/ 16 w 42"/>
              <a:gd name="T41" fmla="*/ 34 h 42"/>
              <a:gd name="T42" fmla="*/ 20 w 42"/>
              <a:gd name="T43" fmla="*/ 34 h 42"/>
              <a:gd name="T44" fmla="*/ 26 w 42"/>
              <a:gd name="T45" fmla="*/ 34 h 42"/>
              <a:gd name="T46" fmla="*/ 30 w 42"/>
              <a:gd name="T47" fmla="*/ 30 h 42"/>
              <a:gd name="T48" fmla="*/ 32 w 42"/>
              <a:gd name="T49" fmla="*/ 26 h 42"/>
              <a:gd name="T50" fmla="*/ 32 w 42"/>
              <a:gd name="T51" fmla="*/ 20 h 42"/>
              <a:gd name="T52" fmla="*/ 32 w 42"/>
              <a:gd name="T53" fmla="*/ 16 h 42"/>
              <a:gd name="T54" fmla="*/ 30 w 42"/>
              <a:gd name="T55" fmla="*/ 10 h 42"/>
              <a:gd name="T56" fmla="*/ 26 w 42"/>
              <a:gd name="T57" fmla="*/ 8 h 42"/>
              <a:gd name="T58" fmla="*/ 20 w 42"/>
              <a:gd name="T59" fmla="*/ 6 h 42"/>
              <a:gd name="T60" fmla="*/ 16 w 42"/>
              <a:gd name="T61" fmla="*/ 8 h 42"/>
              <a:gd name="T62" fmla="*/ 12 w 42"/>
              <a:gd name="T63" fmla="*/ 10 h 42"/>
              <a:gd name="T64" fmla="*/ 10 w 42"/>
              <a:gd name="T65" fmla="*/ 16 h 42"/>
              <a:gd name="T66" fmla="*/ 8 w 42"/>
              <a:gd name="T67" fmla="*/ 2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2" y="40"/>
                </a:lnTo>
                <a:lnTo>
                  <a:pt x="12" y="40"/>
                </a:lnTo>
                <a:lnTo>
                  <a:pt x="6" y="36"/>
                </a:lnTo>
                <a:lnTo>
                  <a:pt x="6" y="36"/>
                </a:lnTo>
                <a:lnTo>
                  <a:pt x="2" y="28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2" y="12"/>
                </a:lnTo>
                <a:lnTo>
                  <a:pt x="6" y="6"/>
                </a:lnTo>
                <a:lnTo>
                  <a:pt x="6" y="6"/>
                </a:lnTo>
                <a:lnTo>
                  <a:pt x="12" y="2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lnTo>
                  <a:pt x="30" y="2"/>
                </a:lnTo>
                <a:lnTo>
                  <a:pt x="30" y="2"/>
                </a:lnTo>
                <a:lnTo>
                  <a:pt x="36" y="6"/>
                </a:lnTo>
                <a:lnTo>
                  <a:pt x="36" y="6"/>
                </a:lnTo>
                <a:lnTo>
                  <a:pt x="40" y="12"/>
                </a:lnTo>
                <a:lnTo>
                  <a:pt x="40" y="12"/>
                </a:lnTo>
                <a:lnTo>
                  <a:pt x="42" y="20"/>
                </a:lnTo>
                <a:lnTo>
                  <a:pt x="42" y="20"/>
                </a:lnTo>
                <a:lnTo>
                  <a:pt x="40" y="28"/>
                </a:lnTo>
                <a:lnTo>
                  <a:pt x="40" y="28"/>
                </a:lnTo>
                <a:lnTo>
                  <a:pt x="36" y="36"/>
                </a:lnTo>
                <a:lnTo>
                  <a:pt x="36" y="36"/>
                </a:lnTo>
                <a:lnTo>
                  <a:pt x="30" y="40"/>
                </a:lnTo>
                <a:lnTo>
                  <a:pt x="30" y="40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8" y="20"/>
                </a:moveTo>
                <a:lnTo>
                  <a:pt x="8" y="20"/>
                </a:lnTo>
                <a:lnTo>
                  <a:pt x="10" y="26"/>
                </a:lnTo>
                <a:lnTo>
                  <a:pt x="10" y="26"/>
                </a:lnTo>
                <a:lnTo>
                  <a:pt x="12" y="30"/>
                </a:lnTo>
                <a:lnTo>
                  <a:pt x="12" y="30"/>
                </a:lnTo>
                <a:lnTo>
                  <a:pt x="16" y="34"/>
                </a:lnTo>
                <a:lnTo>
                  <a:pt x="16" y="34"/>
                </a:lnTo>
                <a:lnTo>
                  <a:pt x="20" y="34"/>
                </a:lnTo>
                <a:lnTo>
                  <a:pt x="20" y="34"/>
                </a:lnTo>
                <a:lnTo>
                  <a:pt x="26" y="34"/>
                </a:lnTo>
                <a:lnTo>
                  <a:pt x="26" y="34"/>
                </a:lnTo>
                <a:lnTo>
                  <a:pt x="30" y="30"/>
                </a:lnTo>
                <a:lnTo>
                  <a:pt x="30" y="30"/>
                </a:lnTo>
                <a:lnTo>
                  <a:pt x="32" y="26"/>
                </a:lnTo>
                <a:lnTo>
                  <a:pt x="32" y="26"/>
                </a:lnTo>
                <a:lnTo>
                  <a:pt x="32" y="20"/>
                </a:lnTo>
                <a:lnTo>
                  <a:pt x="32" y="20"/>
                </a:lnTo>
                <a:lnTo>
                  <a:pt x="32" y="16"/>
                </a:lnTo>
                <a:lnTo>
                  <a:pt x="32" y="16"/>
                </a:lnTo>
                <a:lnTo>
                  <a:pt x="30" y="10"/>
                </a:lnTo>
                <a:lnTo>
                  <a:pt x="30" y="10"/>
                </a:lnTo>
                <a:lnTo>
                  <a:pt x="26" y="8"/>
                </a:lnTo>
                <a:lnTo>
                  <a:pt x="26" y="8"/>
                </a:lnTo>
                <a:lnTo>
                  <a:pt x="20" y="6"/>
                </a:lnTo>
                <a:lnTo>
                  <a:pt x="20" y="6"/>
                </a:lnTo>
                <a:lnTo>
                  <a:pt x="16" y="8"/>
                </a:lnTo>
                <a:lnTo>
                  <a:pt x="16" y="8"/>
                </a:lnTo>
                <a:lnTo>
                  <a:pt x="12" y="10"/>
                </a:lnTo>
                <a:lnTo>
                  <a:pt x="12" y="10"/>
                </a:lnTo>
                <a:lnTo>
                  <a:pt x="10" y="16"/>
                </a:lnTo>
                <a:lnTo>
                  <a:pt x="10" y="16"/>
                </a:lnTo>
                <a:lnTo>
                  <a:pt x="8" y="20"/>
                </a:lnTo>
                <a:lnTo>
                  <a:pt x="8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6" name="Freeform 175"/>
          <p:cNvSpPr>
            <a:spLocks noEditPoints="1"/>
          </p:cNvSpPr>
          <p:nvPr/>
        </p:nvSpPr>
        <p:spPr bwMode="auto">
          <a:xfrm>
            <a:off x="6660971" y="2569759"/>
            <a:ext cx="63500" cy="92075"/>
          </a:xfrm>
          <a:custGeom>
            <a:avLst/>
            <a:gdLst>
              <a:gd name="T0" fmla="*/ 22 w 40"/>
              <a:gd name="T1" fmla="*/ 42 h 58"/>
              <a:gd name="T2" fmla="*/ 14 w 40"/>
              <a:gd name="T3" fmla="*/ 40 h 58"/>
              <a:gd name="T4" fmla="*/ 8 w 40"/>
              <a:gd name="T5" fmla="*/ 34 h 58"/>
              <a:gd name="T6" fmla="*/ 0 w 40"/>
              <a:gd name="T7" fmla="*/ 58 h 58"/>
              <a:gd name="T8" fmla="*/ 6 w 40"/>
              <a:gd name="T9" fmla="*/ 0 h 58"/>
              <a:gd name="T10" fmla="*/ 6 w 40"/>
              <a:gd name="T11" fmla="*/ 8 h 58"/>
              <a:gd name="T12" fmla="*/ 12 w 40"/>
              <a:gd name="T13" fmla="*/ 2 h 58"/>
              <a:gd name="T14" fmla="*/ 22 w 40"/>
              <a:gd name="T15" fmla="*/ 0 h 58"/>
              <a:gd name="T16" fmla="*/ 30 w 40"/>
              <a:gd name="T17" fmla="*/ 2 h 58"/>
              <a:gd name="T18" fmla="*/ 36 w 40"/>
              <a:gd name="T19" fmla="*/ 6 h 58"/>
              <a:gd name="T20" fmla="*/ 40 w 40"/>
              <a:gd name="T21" fmla="*/ 12 h 58"/>
              <a:gd name="T22" fmla="*/ 40 w 40"/>
              <a:gd name="T23" fmla="*/ 20 h 58"/>
              <a:gd name="T24" fmla="*/ 40 w 40"/>
              <a:gd name="T25" fmla="*/ 28 h 58"/>
              <a:gd name="T26" fmla="*/ 36 w 40"/>
              <a:gd name="T27" fmla="*/ 36 h 58"/>
              <a:gd name="T28" fmla="*/ 30 w 40"/>
              <a:gd name="T29" fmla="*/ 40 h 58"/>
              <a:gd name="T30" fmla="*/ 22 w 40"/>
              <a:gd name="T31" fmla="*/ 42 h 58"/>
              <a:gd name="T32" fmla="*/ 20 w 40"/>
              <a:gd name="T33" fmla="*/ 34 h 58"/>
              <a:gd name="T34" fmla="*/ 24 w 40"/>
              <a:gd name="T35" fmla="*/ 34 h 58"/>
              <a:gd name="T36" fmla="*/ 28 w 40"/>
              <a:gd name="T37" fmla="*/ 30 h 58"/>
              <a:gd name="T38" fmla="*/ 30 w 40"/>
              <a:gd name="T39" fmla="*/ 26 h 58"/>
              <a:gd name="T40" fmla="*/ 32 w 40"/>
              <a:gd name="T41" fmla="*/ 20 h 58"/>
              <a:gd name="T42" fmla="*/ 30 w 40"/>
              <a:gd name="T43" fmla="*/ 16 h 58"/>
              <a:gd name="T44" fmla="*/ 28 w 40"/>
              <a:gd name="T45" fmla="*/ 10 h 58"/>
              <a:gd name="T46" fmla="*/ 24 w 40"/>
              <a:gd name="T47" fmla="*/ 8 h 58"/>
              <a:gd name="T48" fmla="*/ 20 w 40"/>
              <a:gd name="T49" fmla="*/ 6 h 58"/>
              <a:gd name="T50" fmla="*/ 16 w 40"/>
              <a:gd name="T51" fmla="*/ 8 h 58"/>
              <a:gd name="T52" fmla="*/ 12 w 40"/>
              <a:gd name="T53" fmla="*/ 8 h 58"/>
              <a:gd name="T54" fmla="*/ 10 w 40"/>
              <a:gd name="T55" fmla="*/ 12 h 58"/>
              <a:gd name="T56" fmla="*/ 8 w 40"/>
              <a:gd name="T57" fmla="*/ 26 h 58"/>
              <a:gd name="T58" fmla="*/ 10 w 40"/>
              <a:gd name="T59" fmla="*/ 28 h 58"/>
              <a:gd name="T60" fmla="*/ 12 w 40"/>
              <a:gd name="T61" fmla="*/ 32 h 58"/>
              <a:gd name="T62" fmla="*/ 16 w 40"/>
              <a:gd name="T63" fmla="*/ 34 h 58"/>
              <a:gd name="T64" fmla="*/ 20 w 40"/>
              <a:gd name="T65" fmla="*/ 3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" h="58">
                <a:moveTo>
                  <a:pt x="22" y="42"/>
                </a:moveTo>
                <a:lnTo>
                  <a:pt x="22" y="42"/>
                </a:lnTo>
                <a:lnTo>
                  <a:pt x="18" y="42"/>
                </a:lnTo>
                <a:lnTo>
                  <a:pt x="14" y="40"/>
                </a:lnTo>
                <a:lnTo>
                  <a:pt x="14" y="40"/>
                </a:lnTo>
                <a:lnTo>
                  <a:pt x="8" y="34"/>
                </a:lnTo>
                <a:lnTo>
                  <a:pt x="8" y="58"/>
                </a:lnTo>
                <a:lnTo>
                  <a:pt x="0" y="58"/>
                </a:lnTo>
                <a:lnTo>
                  <a:pt x="0" y="0"/>
                </a:lnTo>
                <a:lnTo>
                  <a:pt x="6" y="0"/>
                </a:lnTo>
                <a:lnTo>
                  <a:pt x="6" y="8"/>
                </a:lnTo>
                <a:lnTo>
                  <a:pt x="6" y="8"/>
                </a:lnTo>
                <a:lnTo>
                  <a:pt x="12" y="2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30" y="2"/>
                </a:lnTo>
                <a:lnTo>
                  <a:pt x="30" y="2"/>
                </a:lnTo>
                <a:lnTo>
                  <a:pt x="36" y="6"/>
                </a:lnTo>
                <a:lnTo>
                  <a:pt x="36" y="6"/>
                </a:lnTo>
                <a:lnTo>
                  <a:pt x="40" y="12"/>
                </a:lnTo>
                <a:lnTo>
                  <a:pt x="40" y="12"/>
                </a:lnTo>
                <a:lnTo>
                  <a:pt x="40" y="20"/>
                </a:lnTo>
                <a:lnTo>
                  <a:pt x="40" y="20"/>
                </a:lnTo>
                <a:lnTo>
                  <a:pt x="40" y="28"/>
                </a:lnTo>
                <a:lnTo>
                  <a:pt x="40" y="28"/>
                </a:lnTo>
                <a:lnTo>
                  <a:pt x="36" y="36"/>
                </a:lnTo>
                <a:lnTo>
                  <a:pt x="36" y="36"/>
                </a:lnTo>
                <a:lnTo>
                  <a:pt x="30" y="40"/>
                </a:lnTo>
                <a:lnTo>
                  <a:pt x="30" y="40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20" y="34"/>
                </a:moveTo>
                <a:lnTo>
                  <a:pt x="20" y="34"/>
                </a:lnTo>
                <a:lnTo>
                  <a:pt x="24" y="34"/>
                </a:lnTo>
                <a:lnTo>
                  <a:pt x="24" y="34"/>
                </a:lnTo>
                <a:lnTo>
                  <a:pt x="28" y="30"/>
                </a:lnTo>
                <a:lnTo>
                  <a:pt x="28" y="30"/>
                </a:lnTo>
                <a:lnTo>
                  <a:pt x="30" y="26"/>
                </a:lnTo>
                <a:lnTo>
                  <a:pt x="30" y="26"/>
                </a:lnTo>
                <a:lnTo>
                  <a:pt x="32" y="20"/>
                </a:lnTo>
                <a:lnTo>
                  <a:pt x="32" y="20"/>
                </a:lnTo>
                <a:lnTo>
                  <a:pt x="30" y="16"/>
                </a:lnTo>
                <a:lnTo>
                  <a:pt x="30" y="16"/>
                </a:lnTo>
                <a:lnTo>
                  <a:pt x="28" y="10"/>
                </a:lnTo>
                <a:lnTo>
                  <a:pt x="28" y="10"/>
                </a:lnTo>
                <a:lnTo>
                  <a:pt x="24" y="8"/>
                </a:lnTo>
                <a:lnTo>
                  <a:pt x="24" y="8"/>
                </a:lnTo>
                <a:lnTo>
                  <a:pt x="20" y="6"/>
                </a:lnTo>
                <a:lnTo>
                  <a:pt x="20" y="6"/>
                </a:lnTo>
                <a:lnTo>
                  <a:pt x="16" y="8"/>
                </a:lnTo>
                <a:lnTo>
                  <a:pt x="16" y="8"/>
                </a:lnTo>
                <a:lnTo>
                  <a:pt x="12" y="8"/>
                </a:lnTo>
                <a:lnTo>
                  <a:pt x="12" y="8"/>
                </a:lnTo>
                <a:lnTo>
                  <a:pt x="10" y="12"/>
                </a:lnTo>
                <a:lnTo>
                  <a:pt x="10" y="12"/>
                </a:lnTo>
                <a:lnTo>
                  <a:pt x="8" y="14"/>
                </a:lnTo>
                <a:lnTo>
                  <a:pt x="8" y="26"/>
                </a:lnTo>
                <a:lnTo>
                  <a:pt x="8" y="26"/>
                </a:lnTo>
                <a:lnTo>
                  <a:pt x="10" y="28"/>
                </a:lnTo>
                <a:lnTo>
                  <a:pt x="10" y="28"/>
                </a:lnTo>
                <a:lnTo>
                  <a:pt x="12" y="32"/>
                </a:lnTo>
                <a:lnTo>
                  <a:pt x="12" y="32"/>
                </a:lnTo>
                <a:lnTo>
                  <a:pt x="16" y="34"/>
                </a:lnTo>
                <a:lnTo>
                  <a:pt x="16" y="34"/>
                </a:lnTo>
                <a:lnTo>
                  <a:pt x="20" y="34"/>
                </a:lnTo>
                <a:lnTo>
                  <a:pt x="20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7" name="Freeform 176"/>
          <p:cNvSpPr/>
          <p:nvPr/>
        </p:nvSpPr>
        <p:spPr bwMode="auto">
          <a:xfrm>
            <a:off x="6730821" y="2547534"/>
            <a:ext cx="41275" cy="88900"/>
          </a:xfrm>
          <a:custGeom>
            <a:avLst/>
            <a:gdLst>
              <a:gd name="T0" fmla="*/ 26 w 26"/>
              <a:gd name="T1" fmla="*/ 52 h 56"/>
              <a:gd name="T2" fmla="*/ 26 w 26"/>
              <a:gd name="T3" fmla="*/ 52 h 56"/>
              <a:gd name="T4" fmla="*/ 22 w 26"/>
              <a:gd name="T5" fmla="*/ 54 h 56"/>
              <a:gd name="T6" fmla="*/ 22 w 26"/>
              <a:gd name="T7" fmla="*/ 54 h 56"/>
              <a:gd name="T8" fmla="*/ 16 w 26"/>
              <a:gd name="T9" fmla="*/ 56 h 56"/>
              <a:gd name="T10" fmla="*/ 16 w 26"/>
              <a:gd name="T11" fmla="*/ 56 h 56"/>
              <a:gd name="T12" fmla="*/ 12 w 26"/>
              <a:gd name="T13" fmla="*/ 54 h 56"/>
              <a:gd name="T14" fmla="*/ 12 w 26"/>
              <a:gd name="T15" fmla="*/ 54 h 56"/>
              <a:gd name="T16" fmla="*/ 8 w 26"/>
              <a:gd name="T17" fmla="*/ 54 h 56"/>
              <a:gd name="T18" fmla="*/ 8 w 26"/>
              <a:gd name="T19" fmla="*/ 54 h 56"/>
              <a:gd name="T20" fmla="*/ 6 w 26"/>
              <a:gd name="T21" fmla="*/ 50 h 56"/>
              <a:gd name="T22" fmla="*/ 6 w 26"/>
              <a:gd name="T23" fmla="*/ 50 h 56"/>
              <a:gd name="T24" fmla="*/ 6 w 26"/>
              <a:gd name="T25" fmla="*/ 46 h 56"/>
              <a:gd name="T26" fmla="*/ 6 w 26"/>
              <a:gd name="T27" fmla="*/ 20 h 56"/>
              <a:gd name="T28" fmla="*/ 0 w 26"/>
              <a:gd name="T29" fmla="*/ 20 h 56"/>
              <a:gd name="T30" fmla="*/ 0 w 26"/>
              <a:gd name="T31" fmla="*/ 14 h 56"/>
              <a:gd name="T32" fmla="*/ 6 w 26"/>
              <a:gd name="T33" fmla="*/ 14 h 56"/>
              <a:gd name="T34" fmla="*/ 6 w 26"/>
              <a:gd name="T35" fmla="*/ 0 h 56"/>
              <a:gd name="T36" fmla="*/ 14 w 26"/>
              <a:gd name="T37" fmla="*/ 0 h 56"/>
              <a:gd name="T38" fmla="*/ 14 w 26"/>
              <a:gd name="T39" fmla="*/ 14 h 56"/>
              <a:gd name="T40" fmla="*/ 24 w 26"/>
              <a:gd name="T41" fmla="*/ 14 h 56"/>
              <a:gd name="T42" fmla="*/ 24 w 26"/>
              <a:gd name="T43" fmla="*/ 20 h 56"/>
              <a:gd name="T44" fmla="*/ 14 w 26"/>
              <a:gd name="T45" fmla="*/ 20 h 56"/>
              <a:gd name="T46" fmla="*/ 14 w 26"/>
              <a:gd name="T47" fmla="*/ 44 h 56"/>
              <a:gd name="T48" fmla="*/ 14 w 26"/>
              <a:gd name="T49" fmla="*/ 44 h 56"/>
              <a:gd name="T50" fmla="*/ 16 w 26"/>
              <a:gd name="T51" fmla="*/ 46 h 56"/>
              <a:gd name="T52" fmla="*/ 16 w 26"/>
              <a:gd name="T53" fmla="*/ 46 h 56"/>
              <a:gd name="T54" fmla="*/ 18 w 26"/>
              <a:gd name="T55" fmla="*/ 48 h 56"/>
              <a:gd name="T56" fmla="*/ 18 w 26"/>
              <a:gd name="T57" fmla="*/ 48 h 56"/>
              <a:gd name="T58" fmla="*/ 22 w 26"/>
              <a:gd name="T59" fmla="*/ 46 h 56"/>
              <a:gd name="T60" fmla="*/ 22 w 26"/>
              <a:gd name="T61" fmla="*/ 46 h 56"/>
              <a:gd name="T62" fmla="*/ 24 w 26"/>
              <a:gd name="T63" fmla="*/ 46 h 56"/>
              <a:gd name="T64" fmla="*/ 26 w 26"/>
              <a:gd name="T65" fmla="*/ 52 h 56"/>
              <a:gd name="T66" fmla="*/ 26 w 26"/>
              <a:gd name="T67" fmla="*/ 5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" h="56">
                <a:moveTo>
                  <a:pt x="26" y="52"/>
                </a:moveTo>
                <a:lnTo>
                  <a:pt x="26" y="52"/>
                </a:lnTo>
                <a:lnTo>
                  <a:pt x="22" y="54"/>
                </a:lnTo>
                <a:lnTo>
                  <a:pt x="22" y="54"/>
                </a:lnTo>
                <a:lnTo>
                  <a:pt x="16" y="56"/>
                </a:lnTo>
                <a:lnTo>
                  <a:pt x="16" y="56"/>
                </a:lnTo>
                <a:lnTo>
                  <a:pt x="12" y="54"/>
                </a:lnTo>
                <a:lnTo>
                  <a:pt x="12" y="54"/>
                </a:lnTo>
                <a:lnTo>
                  <a:pt x="8" y="54"/>
                </a:lnTo>
                <a:lnTo>
                  <a:pt x="8" y="54"/>
                </a:lnTo>
                <a:lnTo>
                  <a:pt x="6" y="50"/>
                </a:lnTo>
                <a:lnTo>
                  <a:pt x="6" y="50"/>
                </a:lnTo>
                <a:lnTo>
                  <a:pt x="6" y="46"/>
                </a:lnTo>
                <a:lnTo>
                  <a:pt x="6" y="20"/>
                </a:lnTo>
                <a:lnTo>
                  <a:pt x="0" y="20"/>
                </a:lnTo>
                <a:lnTo>
                  <a:pt x="0" y="14"/>
                </a:lnTo>
                <a:lnTo>
                  <a:pt x="6" y="14"/>
                </a:lnTo>
                <a:lnTo>
                  <a:pt x="6" y="0"/>
                </a:lnTo>
                <a:lnTo>
                  <a:pt x="14" y="0"/>
                </a:lnTo>
                <a:lnTo>
                  <a:pt x="14" y="14"/>
                </a:lnTo>
                <a:lnTo>
                  <a:pt x="24" y="14"/>
                </a:lnTo>
                <a:lnTo>
                  <a:pt x="24" y="20"/>
                </a:lnTo>
                <a:lnTo>
                  <a:pt x="14" y="20"/>
                </a:lnTo>
                <a:lnTo>
                  <a:pt x="14" y="44"/>
                </a:lnTo>
                <a:lnTo>
                  <a:pt x="14" y="44"/>
                </a:lnTo>
                <a:lnTo>
                  <a:pt x="16" y="46"/>
                </a:lnTo>
                <a:lnTo>
                  <a:pt x="16" y="46"/>
                </a:lnTo>
                <a:lnTo>
                  <a:pt x="18" y="48"/>
                </a:lnTo>
                <a:lnTo>
                  <a:pt x="18" y="48"/>
                </a:lnTo>
                <a:lnTo>
                  <a:pt x="22" y="46"/>
                </a:lnTo>
                <a:lnTo>
                  <a:pt x="22" y="46"/>
                </a:lnTo>
                <a:lnTo>
                  <a:pt x="24" y="46"/>
                </a:lnTo>
                <a:lnTo>
                  <a:pt x="26" y="52"/>
                </a:lnTo>
                <a:lnTo>
                  <a:pt x="26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8" name="Freeform 177"/>
          <p:cNvSpPr>
            <a:spLocks noEditPoints="1"/>
          </p:cNvSpPr>
          <p:nvPr/>
        </p:nvSpPr>
        <p:spPr bwMode="auto">
          <a:xfrm>
            <a:off x="6781621" y="2544359"/>
            <a:ext cx="12700" cy="88900"/>
          </a:xfrm>
          <a:custGeom>
            <a:avLst/>
            <a:gdLst>
              <a:gd name="T0" fmla="*/ 0 w 8"/>
              <a:gd name="T1" fmla="*/ 56 h 56"/>
              <a:gd name="T2" fmla="*/ 0 w 8"/>
              <a:gd name="T3" fmla="*/ 16 h 56"/>
              <a:gd name="T4" fmla="*/ 8 w 8"/>
              <a:gd name="T5" fmla="*/ 16 h 56"/>
              <a:gd name="T6" fmla="*/ 8 w 8"/>
              <a:gd name="T7" fmla="*/ 56 h 56"/>
              <a:gd name="T8" fmla="*/ 0 w 8"/>
              <a:gd name="T9" fmla="*/ 56 h 56"/>
              <a:gd name="T10" fmla="*/ 0 w 8"/>
              <a:gd name="T11" fmla="*/ 56 h 56"/>
              <a:gd name="T12" fmla="*/ 0 w 8"/>
              <a:gd name="T13" fmla="*/ 10 h 56"/>
              <a:gd name="T14" fmla="*/ 0 w 8"/>
              <a:gd name="T15" fmla="*/ 0 h 56"/>
              <a:gd name="T16" fmla="*/ 8 w 8"/>
              <a:gd name="T17" fmla="*/ 0 h 56"/>
              <a:gd name="T18" fmla="*/ 8 w 8"/>
              <a:gd name="T19" fmla="*/ 10 h 56"/>
              <a:gd name="T20" fmla="*/ 0 w 8"/>
              <a:gd name="T21" fmla="*/ 10 h 56"/>
              <a:gd name="T22" fmla="*/ 0 w 8"/>
              <a:gd name="T23" fmla="*/ 1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56">
                <a:moveTo>
                  <a:pt x="0" y="56"/>
                </a:moveTo>
                <a:lnTo>
                  <a:pt x="0" y="16"/>
                </a:lnTo>
                <a:lnTo>
                  <a:pt x="8" y="16"/>
                </a:lnTo>
                <a:lnTo>
                  <a:pt x="8" y="56"/>
                </a:lnTo>
                <a:lnTo>
                  <a:pt x="0" y="56"/>
                </a:lnTo>
                <a:lnTo>
                  <a:pt x="0" y="56"/>
                </a:lnTo>
                <a:close/>
                <a:moveTo>
                  <a:pt x="0" y="10"/>
                </a:moveTo>
                <a:lnTo>
                  <a:pt x="0" y="0"/>
                </a:lnTo>
                <a:lnTo>
                  <a:pt x="8" y="0"/>
                </a:lnTo>
                <a:lnTo>
                  <a:pt x="8" y="10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9" name="Freeform 178"/>
          <p:cNvSpPr>
            <a:spLocks noEditPoints="1"/>
          </p:cNvSpPr>
          <p:nvPr/>
        </p:nvSpPr>
        <p:spPr bwMode="auto">
          <a:xfrm>
            <a:off x="6807021" y="2569759"/>
            <a:ext cx="66675" cy="66675"/>
          </a:xfrm>
          <a:custGeom>
            <a:avLst/>
            <a:gdLst>
              <a:gd name="T0" fmla="*/ 22 w 42"/>
              <a:gd name="T1" fmla="*/ 42 h 42"/>
              <a:gd name="T2" fmla="*/ 12 w 42"/>
              <a:gd name="T3" fmla="*/ 40 h 42"/>
              <a:gd name="T4" fmla="*/ 6 w 42"/>
              <a:gd name="T5" fmla="*/ 36 h 42"/>
              <a:gd name="T6" fmla="*/ 2 w 42"/>
              <a:gd name="T7" fmla="*/ 28 h 42"/>
              <a:gd name="T8" fmla="*/ 0 w 42"/>
              <a:gd name="T9" fmla="*/ 20 h 42"/>
              <a:gd name="T10" fmla="*/ 2 w 42"/>
              <a:gd name="T11" fmla="*/ 12 h 42"/>
              <a:gd name="T12" fmla="*/ 6 w 42"/>
              <a:gd name="T13" fmla="*/ 6 h 42"/>
              <a:gd name="T14" fmla="*/ 12 w 42"/>
              <a:gd name="T15" fmla="*/ 2 h 42"/>
              <a:gd name="T16" fmla="*/ 22 w 42"/>
              <a:gd name="T17" fmla="*/ 0 h 42"/>
              <a:gd name="T18" fmla="*/ 30 w 42"/>
              <a:gd name="T19" fmla="*/ 2 h 42"/>
              <a:gd name="T20" fmla="*/ 36 w 42"/>
              <a:gd name="T21" fmla="*/ 6 h 42"/>
              <a:gd name="T22" fmla="*/ 42 w 42"/>
              <a:gd name="T23" fmla="*/ 12 h 42"/>
              <a:gd name="T24" fmla="*/ 42 w 42"/>
              <a:gd name="T25" fmla="*/ 20 h 42"/>
              <a:gd name="T26" fmla="*/ 42 w 42"/>
              <a:gd name="T27" fmla="*/ 28 h 42"/>
              <a:gd name="T28" fmla="*/ 36 w 42"/>
              <a:gd name="T29" fmla="*/ 36 h 42"/>
              <a:gd name="T30" fmla="*/ 30 w 42"/>
              <a:gd name="T31" fmla="*/ 40 h 42"/>
              <a:gd name="T32" fmla="*/ 22 w 42"/>
              <a:gd name="T33" fmla="*/ 42 h 42"/>
              <a:gd name="T34" fmla="*/ 10 w 42"/>
              <a:gd name="T35" fmla="*/ 20 h 42"/>
              <a:gd name="T36" fmla="*/ 10 w 42"/>
              <a:gd name="T37" fmla="*/ 26 h 42"/>
              <a:gd name="T38" fmla="*/ 12 w 42"/>
              <a:gd name="T39" fmla="*/ 30 h 42"/>
              <a:gd name="T40" fmla="*/ 16 w 42"/>
              <a:gd name="T41" fmla="*/ 34 h 42"/>
              <a:gd name="T42" fmla="*/ 22 w 42"/>
              <a:gd name="T43" fmla="*/ 34 h 42"/>
              <a:gd name="T44" fmla="*/ 26 w 42"/>
              <a:gd name="T45" fmla="*/ 34 h 42"/>
              <a:gd name="T46" fmla="*/ 30 w 42"/>
              <a:gd name="T47" fmla="*/ 30 h 42"/>
              <a:gd name="T48" fmla="*/ 32 w 42"/>
              <a:gd name="T49" fmla="*/ 26 h 42"/>
              <a:gd name="T50" fmla="*/ 34 w 42"/>
              <a:gd name="T51" fmla="*/ 20 h 42"/>
              <a:gd name="T52" fmla="*/ 32 w 42"/>
              <a:gd name="T53" fmla="*/ 16 h 42"/>
              <a:gd name="T54" fmla="*/ 30 w 42"/>
              <a:gd name="T55" fmla="*/ 10 h 42"/>
              <a:gd name="T56" fmla="*/ 26 w 42"/>
              <a:gd name="T57" fmla="*/ 8 h 42"/>
              <a:gd name="T58" fmla="*/ 22 w 42"/>
              <a:gd name="T59" fmla="*/ 6 h 42"/>
              <a:gd name="T60" fmla="*/ 16 w 42"/>
              <a:gd name="T61" fmla="*/ 8 h 42"/>
              <a:gd name="T62" fmla="*/ 14 w 42"/>
              <a:gd name="T63" fmla="*/ 10 h 42"/>
              <a:gd name="T64" fmla="*/ 10 w 42"/>
              <a:gd name="T65" fmla="*/ 16 h 42"/>
              <a:gd name="T66" fmla="*/ 10 w 42"/>
              <a:gd name="T67" fmla="*/ 2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2" h="42">
                <a:moveTo>
                  <a:pt x="22" y="42"/>
                </a:moveTo>
                <a:lnTo>
                  <a:pt x="22" y="42"/>
                </a:lnTo>
                <a:lnTo>
                  <a:pt x="12" y="40"/>
                </a:lnTo>
                <a:lnTo>
                  <a:pt x="12" y="40"/>
                </a:lnTo>
                <a:lnTo>
                  <a:pt x="6" y="36"/>
                </a:lnTo>
                <a:lnTo>
                  <a:pt x="6" y="36"/>
                </a:lnTo>
                <a:lnTo>
                  <a:pt x="2" y="28"/>
                </a:lnTo>
                <a:lnTo>
                  <a:pt x="2" y="28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2" y="12"/>
                </a:lnTo>
                <a:lnTo>
                  <a:pt x="6" y="6"/>
                </a:lnTo>
                <a:lnTo>
                  <a:pt x="6" y="6"/>
                </a:lnTo>
                <a:lnTo>
                  <a:pt x="12" y="2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30" y="2"/>
                </a:lnTo>
                <a:lnTo>
                  <a:pt x="30" y="2"/>
                </a:lnTo>
                <a:lnTo>
                  <a:pt x="36" y="6"/>
                </a:lnTo>
                <a:lnTo>
                  <a:pt x="36" y="6"/>
                </a:lnTo>
                <a:lnTo>
                  <a:pt x="42" y="12"/>
                </a:lnTo>
                <a:lnTo>
                  <a:pt x="42" y="12"/>
                </a:lnTo>
                <a:lnTo>
                  <a:pt x="42" y="20"/>
                </a:lnTo>
                <a:lnTo>
                  <a:pt x="42" y="20"/>
                </a:lnTo>
                <a:lnTo>
                  <a:pt x="42" y="28"/>
                </a:lnTo>
                <a:lnTo>
                  <a:pt x="42" y="28"/>
                </a:lnTo>
                <a:lnTo>
                  <a:pt x="36" y="36"/>
                </a:lnTo>
                <a:lnTo>
                  <a:pt x="36" y="36"/>
                </a:lnTo>
                <a:lnTo>
                  <a:pt x="30" y="40"/>
                </a:lnTo>
                <a:lnTo>
                  <a:pt x="30" y="40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10" y="20"/>
                </a:moveTo>
                <a:lnTo>
                  <a:pt x="10" y="20"/>
                </a:lnTo>
                <a:lnTo>
                  <a:pt x="10" y="26"/>
                </a:lnTo>
                <a:lnTo>
                  <a:pt x="10" y="26"/>
                </a:lnTo>
                <a:lnTo>
                  <a:pt x="12" y="30"/>
                </a:lnTo>
                <a:lnTo>
                  <a:pt x="12" y="30"/>
                </a:lnTo>
                <a:lnTo>
                  <a:pt x="16" y="34"/>
                </a:lnTo>
                <a:lnTo>
                  <a:pt x="16" y="34"/>
                </a:lnTo>
                <a:lnTo>
                  <a:pt x="22" y="34"/>
                </a:lnTo>
                <a:lnTo>
                  <a:pt x="22" y="34"/>
                </a:lnTo>
                <a:lnTo>
                  <a:pt x="26" y="34"/>
                </a:lnTo>
                <a:lnTo>
                  <a:pt x="26" y="34"/>
                </a:lnTo>
                <a:lnTo>
                  <a:pt x="30" y="30"/>
                </a:lnTo>
                <a:lnTo>
                  <a:pt x="30" y="30"/>
                </a:lnTo>
                <a:lnTo>
                  <a:pt x="32" y="26"/>
                </a:lnTo>
                <a:lnTo>
                  <a:pt x="32" y="26"/>
                </a:lnTo>
                <a:lnTo>
                  <a:pt x="34" y="20"/>
                </a:lnTo>
                <a:lnTo>
                  <a:pt x="34" y="20"/>
                </a:lnTo>
                <a:lnTo>
                  <a:pt x="32" y="16"/>
                </a:lnTo>
                <a:lnTo>
                  <a:pt x="32" y="16"/>
                </a:lnTo>
                <a:lnTo>
                  <a:pt x="30" y="10"/>
                </a:lnTo>
                <a:lnTo>
                  <a:pt x="30" y="10"/>
                </a:lnTo>
                <a:lnTo>
                  <a:pt x="26" y="8"/>
                </a:lnTo>
                <a:lnTo>
                  <a:pt x="26" y="8"/>
                </a:lnTo>
                <a:lnTo>
                  <a:pt x="22" y="6"/>
                </a:lnTo>
                <a:lnTo>
                  <a:pt x="22" y="6"/>
                </a:lnTo>
                <a:lnTo>
                  <a:pt x="16" y="8"/>
                </a:lnTo>
                <a:lnTo>
                  <a:pt x="16" y="8"/>
                </a:lnTo>
                <a:lnTo>
                  <a:pt x="14" y="10"/>
                </a:lnTo>
                <a:lnTo>
                  <a:pt x="14" y="10"/>
                </a:lnTo>
                <a:lnTo>
                  <a:pt x="10" y="16"/>
                </a:lnTo>
                <a:lnTo>
                  <a:pt x="10" y="16"/>
                </a:lnTo>
                <a:lnTo>
                  <a:pt x="10" y="20"/>
                </a:lnTo>
                <a:lnTo>
                  <a:pt x="1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0" name="Freeform 179"/>
          <p:cNvSpPr/>
          <p:nvPr/>
        </p:nvSpPr>
        <p:spPr bwMode="auto">
          <a:xfrm>
            <a:off x="6886396" y="2569759"/>
            <a:ext cx="57150" cy="63500"/>
          </a:xfrm>
          <a:custGeom>
            <a:avLst/>
            <a:gdLst>
              <a:gd name="T0" fmla="*/ 36 w 36"/>
              <a:gd name="T1" fmla="*/ 40 h 40"/>
              <a:gd name="T2" fmla="*/ 28 w 36"/>
              <a:gd name="T3" fmla="*/ 40 h 40"/>
              <a:gd name="T4" fmla="*/ 28 w 36"/>
              <a:gd name="T5" fmla="*/ 18 h 40"/>
              <a:gd name="T6" fmla="*/ 28 w 36"/>
              <a:gd name="T7" fmla="*/ 18 h 40"/>
              <a:gd name="T8" fmla="*/ 28 w 36"/>
              <a:gd name="T9" fmla="*/ 12 h 40"/>
              <a:gd name="T10" fmla="*/ 26 w 36"/>
              <a:gd name="T11" fmla="*/ 10 h 40"/>
              <a:gd name="T12" fmla="*/ 26 w 36"/>
              <a:gd name="T13" fmla="*/ 10 h 40"/>
              <a:gd name="T14" fmla="*/ 24 w 36"/>
              <a:gd name="T15" fmla="*/ 8 h 40"/>
              <a:gd name="T16" fmla="*/ 20 w 36"/>
              <a:gd name="T17" fmla="*/ 6 h 40"/>
              <a:gd name="T18" fmla="*/ 20 w 36"/>
              <a:gd name="T19" fmla="*/ 6 h 40"/>
              <a:gd name="T20" fmla="*/ 18 w 36"/>
              <a:gd name="T21" fmla="*/ 8 h 40"/>
              <a:gd name="T22" fmla="*/ 18 w 36"/>
              <a:gd name="T23" fmla="*/ 8 h 40"/>
              <a:gd name="T24" fmla="*/ 14 w 36"/>
              <a:gd name="T25" fmla="*/ 10 h 40"/>
              <a:gd name="T26" fmla="*/ 14 w 36"/>
              <a:gd name="T27" fmla="*/ 10 h 40"/>
              <a:gd name="T28" fmla="*/ 10 w 36"/>
              <a:gd name="T29" fmla="*/ 12 h 40"/>
              <a:gd name="T30" fmla="*/ 10 w 36"/>
              <a:gd name="T31" fmla="*/ 12 h 40"/>
              <a:gd name="T32" fmla="*/ 8 w 36"/>
              <a:gd name="T33" fmla="*/ 16 h 40"/>
              <a:gd name="T34" fmla="*/ 8 w 36"/>
              <a:gd name="T35" fmla="*/ 40 h 40"/>
              <a:gd name="T36" fmla="*/ 0 w 36"/>
              <a:gd name="T37" fmla="*/ 40 h 40"/>
              <a:gd name="T38" fmla="*/ 0 w 36"/>
              <a:gd name="T39" fmla="*/ 0 h 40"/>
              <a:gd name="T40" fmla="*/ 8 w 36"/>
              <a:gd name="T41" fmla="*/ 0 h 40"/>
              <a:gd name="T42" fmla="*/ 8 w 36"/>
              <a:gd name="T43" fmla="*/ 8 h 40"/>
              <a:gd name="T44" fmla="*/ 8 w 36"/>
              <a:gd name="T45" fmla="*/ 8 h 40"/>
              <a:gd name="T46" fmla="*/ 10 w 36"/>
              <a:gd name="T47" fmla="*/ 4 h 40"/>
              <a:gd name="T48" fmla="*/ 14 w 36"/>
              <a:gd name="T49" fmla="*/ 2 h 40"/>
              <a:gd name="T50" fmla="*/ 14 w 36"/>
              <a:gd name="T51" fmla="*/ 2 h 40"/>
              <a:gd name="T52" fmla="*/ 20 w 36"/>
              <a:gd name="T53" fmla="*/ 0 h 40"/>
              <a:gd name="T54" fmla="*/ 24 w 36"/>
              <a:gd name="T55" fmla="*/ 0 h 40"/>
              <a:gd name="T56" fmla="*/ 24 w 36"/>
              <a:gd name="T57" fmla="*/ 0 h 40"/>
              <a:gd name="T58" fmla="*/ 30 w 36"/>
              <a:gd name="T59" fmla="*/ 0 h 40"/>
              <a:gd name="T60" fmla="*/ 30 w 36"/>
              <a:gd name="T61" fmla="*/ 0 h 40"/>
              <a:gd name="T62" fmla="*/ 34 w 36"/>
              <a:gd name="T63" fmla="*/ 4 h 40"/>
              <a:gd name="T64" fmla="*/ 34 w 36"/>
              <a:gd name="T65" fmla="*/ 4 h 40"/>
              <a:gd name="T66" fmla="*/ 36 w 36"/>
              <a:gd name="T67" fmla="*/ 10 h 40"/>
              <a:gd name="T68" fmla="*/ 36 w 36"/>
              <a:gd name="T69" fmla="*/ 10 h 40"/>
              <a:gd name="T70" fmla="*/ 36 w 36"/>
              <a:gd name="T71" fmla="*/ 16 h 40"/>
              <a:gd name="T72" fmla="*/ 36 w 36"/>
              <a:gd name="T73" fmla="*/ 40 h 40"/>
              <a:gd name="T74" fmla="*/ 36 w 36"/>
              <a:gd name="T7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" h="40">
                <a:moveTo>
                  <a:pt x="36" y="40"/>
                </a:moveTo>
                <a:lnTo>
                  <a:pt x="28" y="40"/>
                </a:lnTo>
                <a:lnTo>
                  <a:pt x="28" y="18"/>
                </a:lnTo>
                <a:lnTo>
                  <a:pt x="28" y="18"/>
                </a:lnTo>
                <a:lnTo>
                  <a:pt x="28" y="12"/>
                </a:lnTo>
                <a:lnTo>
                  <a:pt x="26" y="10"/>
                </a:lnTo>
                <a:lnTo>
                  <a:pt x="26" y="10"/>
                </a:lnTo>
                <a:lnTo>
                  <a:pt x="24" y="8"/>
                </a:lnTo>
                <a:lnTo>
                  <a:pt x="20" y="6"/>
                </a:lnTo>
                <a:lnTo>
                  <a:pt x="20" y="6"/>
                </a:lnTo>
                <a:lnTo>
                  <a:pt x="18" y="8"/>
                </a:lnTo>
                <a:lnTo>
                  <a:pt x="18" y="8"/>
                </a:lnTo>
                <a:lnTo>
                  <a:pt x="14" y="10"/>
                </a:lnTo>
                <a:lnTo>
                  <a:pt x="14" y="10"/>
                </a:lnTo>
                <a:lnTo>
                  <a:pt x="10" y="12"/>
                </a:lnTo>
                <a:lnTo>
                  <a:pt x="10" y="12"/>
                </a:lnTo>
                <a:lnTo>
                  <a:pt x="8" y="16"/>
                </a:lnTo>
                <a:lnTo>
                  <a:pt x="8" y="40"/>
                </a:lnTo>
                <a:lnTo>
                  <a:pt x="0" y="40"/>
                </a:lnTo>
                <a:lnTo>
                  <a:pt x="0" y="0"/>
                </a:lnTo>
                <a:lnTo>
                  <a:pt x="8" y="0"/>
                </a:lnTo>
                <a:lnTo>
                  <a:pt x="8" y="8"/>
                </a:lnTo>
                <a:lnTo>
                  <a:pt x="8" y="8"/>
                </a:lnTo>
                <a:lnTo>
                  <a:pt x="10" y="4"/>
                </a:lnTo>
                <a:lnTo>
                  <a:pt x="14" y="2"/>
                </a:lnTo>
                <a:lnTo>
                  <a:pt x="14" y="2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30" y="0"/>
                </a:lnTo>
                <a:lnTo>
                  <a:pt x="30" y="0"/>
                </a:lnTo>
                <a:lnTo>
                  <a:pt x="34" y="4"/>
                </a:lnTo>
                <a:lnTo>
                  <a:pt x="34" y="4"/>
                </a:lnTo>
                <a:lnTo>
                  <a:pt x="36" y="10"/>
                </a:lnTo>
                <a:lnTo>
                  <a:pt x="36" y="10"/>
                </a:lnTo>
                <a:lnTo>
                  <a:pt x="36" y="16"/>
                </a:lnTo>
                <a:lnTo>
                  <a:pt x="36" y="40"/>
                </a:lnTo>
                <a:lnTo>
                  <a:pt x="36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1" name="Freeform 180"/>
          <p:cNvSpPr>
            <a:spLocks noEditPoints="1"/>
          </p:cNvSpPr>
          <p:nvPr/>
        </p:nvSpPr>
        <p:spPr bwMode="auto">
          <a:xfrm>
            <a:off x="6365696" y="2014134"/>
            <a:ext cx="41275" cy="53975"/>
          </a:xfrm>
          <a:custGeom>
            <a:avLst/>
            <a:gdLst>
              <a:gd name="T0" fmla="*/ 0 w 26"/>
              <a:gd name="T1" fmla="*/ 34 h 34"/>
              <a:gd name="T2" fmla="*/ 0 w 26"/>
              <a:gd name="T3" fmla="*/ 0 h 34"/>
              <a:gd name="T4" fmla="*/ 16 w 26"/>
              <a:gd name="T5" fmla="*/ 0 h 34"/>
              <a:gd name="T6" fmla="*/ 16 w 26"/>
              <a:gd name="T7" fmla="*/ 0 h 34"/>
              <a:gd name="T8" fmla="*/ 20 w 26"/>
              <a:gd name="T9" fmla="*/ 0 h 34"/>
              <a:gd name="T10" fmla="*/ 20 w 26"/>
              <a:gd name="T11" fmla="*/ 0 h 34"/>
              <a:gd name="T12" fmla="*/ 24 w 26"/>
              <a:gd name="T13" fmla="*/ 2 h 34"/>
              <a:gd name="T14" fmla="*/ 24 w 26"/>
              <a:gd name="T15" fmla="*/ 2 h 34"/>
              <a:gd name="T16" fmla="*/ 26 w 26"/>
              <a:gd name="T17" fmla="*/ 6 h 34"/>
              <a:gd name="T18" fmla="*/ 26 w 26"/>
              <a:gd name="T19" fmla="*/ 6 h 34"/>
              <a:gd name="T20" fmla="*/ 26 w 26"/>
              <a:gd name="T21" fmla="*/ 10 h 34"/>
              <a:gd name="T22" fmla="*/ 26 w 26"/>
              <a:gd name="T23" fmla="*/ 10 h 34"/>
              <a:gd name="T24" fmla="*/ 26 w 26"/>
              <a:gd name="T25" fmla="*/ 14 h 34"/>
              <a:gd name="T26" fmla="*/ 26 w 26"/>
              <a:gd name="T27" fmla="*/ 14 h 34"/>
              <a:gd name="T28" fmla="*/ 24 w 26"/>
              <a:gd name="T29" fmla="*/ 18 h 34"/>
              <a:gd name="T30" fmla="*/ 24 w 26"/>
              <a:gd name="T31" fmla="*/ 18 h 34"/>
              <a:gd name="T32" fmla="*/ 20 w 26"/>
              <a:gd name="T33" fmla="*/ 20 h 34"/>
              <a:gd name="T34" fmla="*/ 20 w 26"/>
              <a:gd name="T35" fmla="*/ 20 h 34"/>
              <a:gd name="T36" fmla="*/ 16 w 26"/>
              <a:gd name="T37" fmla="*/ 22 h 34"/>
              <a:gd name="T38" fmla="*/ 4 w 26"/>
              <a:gd name="T39" fmla="*/ 22 h 34"/>
              <a:gd name="T40" fmla="*/ 4 w 26"/>
              <a:gd name="T41" fmla="*/ 34 h 34"/>
              <a:gd name="T42" fmla="*/ 0 w 26"/>
              <a:gd name="T43" fmla="*/ 34 h 34"/>
              <a:gd name="T44" fmla="*/ 0 w 26"/>
              <a:gd name="T45" fmla="*/ 34 h 34"/>
              <a:gd name="T46" fmla="*/ 4 w 26"/>
              <a:gd name="T47" fmla="*/ 18 h 34"/>
              <a:gd name="T48" fmla="*/ 16 w 26"/>
              <a:gd name="T49" fmla="*/ 18 h 34"/>
              <a:gd name="T50" fmla="*/ 16 w 26"/>
              <a:gd name="T51" fmla="*/ 18 h 34"/>
              <a:gd name="T52" fmla="*/ 18 w 26"/>
              <a:gd name="T53" fmla="*/ 18 h 34"/>
              <a:gd name="T54" fmla="*/ 18 w 26"/>
              <a:gd name="T55" fmla="*/ 18 h 34"/>
              <a:gd name="T56" fmla="*/ 20 w 26"/>
              <a:gd name="T57" fmla="*/ 16 h 34"/>
              <a:gd name="T58" fmla="*/ 20 w 26"/>
              <a:gd name="T59" fmla="*/ 16 h 34"/>
              <a:gd name="T60" fmla="*/ 22 w 26"/>
              <a:gd name="T61" fmla="*/ 14 h 34"/>
              <a:gd name="T62" fmla="*/ 22 w 26"/>
              <a:gd name="T63" fmla="*/ 14 h 34"/>
              <a:gd name="T64" fmla="*/ 22 w 26"/>
              <a:gd name="T65" fmla="*/ 10 h 34"/>
              <a:gd name="T66" fmla="*/ 22 w 26"/>
              <a:gd name="T67" fmla="*/ 10 h 34"/>
              <a:gd name="T68" fmla="*/ 22 w 26"/>
              <a:gd name="T69" fmla="*/ 8 h 34"/>
              <a:gd name="T70" fmla="*/ 22 w 26"/>
              <a:gd name="T71" fmla="*/ 8 h 34"/>
              <a:gd name="T72" fmla="*/ 20 w 26"/>
              <a:gd name="T73" fmla="*/ 4 h 34"/>
              <a:gd name="T74" fmla="*/ 20 w 26"/>
              <a:gd name="T75" fmla="*/ 4 h 34"/>
              <a:gd name="T76" fmla="*/ 18 w 26"/>
              <a:gd name="T77" fmla="*/ 4 h 34"/>
              <a:gd name="T78" fmla="*/ 18 w 26"/>
              <a:gd name="T79" fmla="*/ 4 h 34"/>
              <a:gd name="T80" fmla="*/ 16 w 26"/>
              <a:gd name="T81" fmla="*/ 2 h 34"/>
              <a:gd name="T82" fmla="*/ 4 w 26"/>
              <a:gd name="T83" fmla="*/ 2 h 34"/>
              <a:gd name="T84" fmla="*/ 4 w 26"/>
              <a:gd name="T85" fmla="*/ 18 h 34"/>
              <a:gd name="T86" fmla="*/ 4 w 26"/>
              <a:gd name="T87" fmla="*/ 1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" h="34">
                <a:moveTo>
                  <a:pt x="0" y="34"/>
                </a:moveTo>
                <a:lnTo>
                  <a:pt x="0" y="0"/>
                </a:lnTo>
                <a:lnTo>
                  <a:pt x="16" y="0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4" y="2"/>
                </a:lnTo>
                <a:lnTo>
                  <a:pt x="24" y="2"/>
                </a:lnTo>
                <a:lnTo>
                  <a:pt x="26" y="6"/>
                </a:lnTo>
                <a:lnTo>
                  <a:pt x="26" y="6"/>
                </a:lnTo>
                <a:lnTo>
                  <a:pt x="26" y="10"/>
                </a:lnTo>
                <a:lnTo>
                  <a:pt x="26" y="10"/>
                </a:lnTo>
                <a:lnTo>
                  <a:pt x="26" y="14"/>
                </a:lnTo>
                <a:lnTo>
                  <a:pt x="26" y="14"/>
                </a:lnTo>
                <a:lnTo>
                  <a:pt x="24" y="18"/>
                </a:lnTo>
                <a:lnTo>
                  <a:pt x="24" y="18"/>
                </a:lnTo>
                <a:lnTo>
                  <a:pt x="20" y="20"/>
                </a:lnTo>
                <a:lnTo>
                  <a:pt x="20" y="20"/>
                </a:lnTo>
                <a:lnTo>
                  <a:pt x="16" y="22"/>
                </a:lnTo>
                <a:lnTo>
                  <a:pt x="4" y="22"/>
                </a:lnTo>
                <a:lnTo>
                  <a:pt x="4" y="34"/>
                </a:lnTo>
                <a:lnTo>
                  <a:pt x="0" y="34"/>
                </a:lnTo>
                <a:lnTo>
                  <a:pt x="0" y="34"/>
                </a:lnTo>
                <a:close/>
                <a:moveTo>
                  <a:pt x="4" y="18"/>
                </a:moveTo>
                <a:lnTo>
                  <a:pt x="16" y="18"/>
                </a:lnTo>
                <a:lnTo>
                  <a:pt x="16" y="18"/>
                </a:lnTo>
                <a:lnTo>
                  <a:pt x="18" y="18"/>
                </a:lnTo>
                <a:lnTo>
                  <a:pt x="18" y="18"/>
                </a:lnTo>
                <a:lnTo>
                  <a:pt x="20" y="16"/>
                </a:lnTo>
                <a:lnTo>
                  <a:pt x="20" y="16"/>
                </a:lnTo>
                <a:lnTo>
                  <a:pt x="22" y="14"/>
                </a:lnTo>
                <a:lnTo>
                  <a:pt x="22" y="14"/>
                </a:lnTo>
                <a:lnTo>
                  <a:pt x="22" y="10"/>
                </a:lnTo>
                <a:lnTo>
                  <a:pt x="22" y="10"/>
                </a:lnTo>
                <a:lnTo>
                  <a:pt x="22" y="8"/>
                </a:lnTo>
                <a:lnTo>
                  <a:pt x="22" y="8"/>
                </a:lnTo>
                <a:lnTo>
                  <a:pt x="20" y="4"/>
                </a:lnTo>
                <a:lnTo>
                  <a:pt x="20" y="4"/>
                </a:lnTo>
                <a:lnTo>
                  <a:pt x="18" y="4"/>
                </a:lnTo>
                <a:lnTo>
                  <a:pt x="18" y="4"/>
                </a:lnTo>
                <a:lnTo>
                  <a:pt x="16" y="2"/>
                </a:lnTo>
                <a:lnTo>
                  <a:pt x="4" y="2"/>
                </a:lnTo>
                <a:lnTo>
                  <a:pt x="4" y="18"/>
                </a:lnTo>
                <a:lnTo>
                  <a:pt x="4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2" name="Freeform 181"/>
          <p:cNvSpPr>
            <a:spLocks noEditPoints="1"/>
          </p:cNvSpPr>
          <p:nvPr/>
        </p:nvSpPr>
        <p:spPr bwMode="auto">
          <a:xfrm>
            <a:off x="6413321" y="2026834"/>
            <a:ext cx="41275" cy="44450"/>
          </a:xfrm>
          <a:custGeom>
            <a:avLst/>
            <a:gdLst>
              <a:gd name="T0" fmla="*/ 12 w 26"/>
              <a:gd name="T1" fmla="*/ 28 h 28"/>
              <a:gd name="T2" fmla="*/ 6 w 26"/>
              <a:gd name="T3" fmla="*/ 26 h 28"/>
              <a:gd name="T4" fmla="*/ 2 w 26"/>
              <a:gd name="T5" fmla="*/ 24 h 28"/>
              <a:gd name="T6" fmla="*/ 0 w 26"/>
              <a:gd name="T7" fmla="*/ 20 h 28"/>
              <a:gd name="T8" fmla="*/ 0 w 26"/>
              <a:gd name="T9" fmla="*/ 14 h 28"/>
              <a:gd name="T10" fmla="*/ 0 w 26"/>
              <a:gd name="T11" fmla="*/ 8 h 28"/>
              <a:gd name="T12" fmla="*/ 2 w 26"/>
              <a:gd name="T13" fmla="*/ 4 h 28"/>
              <a:gd name="T14" fmla="*/ 6 w 26"/>
              <a:gd name="T15" fmla="*/ 2 h 28"/>
              <a:gd name="T16" fmla="*/ 12 w 26"/>
              <a:gd name="T17" fmla="*/ 0 h 28"/>
              <a:gd name="T18" fmla="*/ 18 w 26"/>
              <a:gd name="T19" fmla="*/ 2 h 28"/>
              <a:gd name="T20" fmla="*/ 22 w 26"/>
              <a:gd name="T21" fmla="*/ 4 h 28"/>
              <a:gd name="T22" fmla="*/ 24 w 26"/>
              <a:gd name="T23" fmla="*/ 8 h 28"/>
              <a:gd name="T24" fmla="*/ 26 w 26"/>
              <a:gd name="T25" fmla="*/ 14 h 28"/>
              <a:gd name="T26" fmla="*/ 26 w 26"/>
              <a:gd name="T27" fmla="*/ 14 h 28"/>
              <a:gd name="T28" fmla="*/ 2 w 26"/>
              <a:gd name="T29" fmla="*/ 16 h 28"/>
              <a:gd name="T30" fmla="*/ 4 w 26"/>
              <a:gd name="T31" fmla="*/ 20 h 28"/>
              <a:gd name="T32" fmla="*/ 6 w 26"/>
              <a:gd name="T33" fmla="*/ 22 h 28"/>
              <a:gd name="T34" fmla="*/ 8 w 26"/>
              <a:gd name="T35" fmla="*/ 24 h 28"/>
              <a:gd name="T36" fmla="*/ 12 w 26"/>
              <a:gd name="T37" fmla="*/ 24 h 28"/>
              <a:gd name="T38" fmla="*/ 14 w 26"/>
              <a:gd name="T39" fmla="*/ 24 h 28"/>
              <a:gd name="T40" fmla="*/ 18 w 26"/>
              <a:gd name="T41" fmla="*/ 24 h 28"/>
              <a:gd name="T42" fmla="*/ 20 w 26"/>
              <a:gd name="T43" fmla="*/ 22 h 28"/>
              <a:gd name="T44" fmla="*/ 20 w 26"/>
              <a:gd name="T45" fmla="*/ 20 h 28"/>
              <a:gd name="T46" fmla="*/ 24 w 26"/>
              <a:gd name="T47" fmla="*/ 20 h 28"/>
              <a:gd name="T48" fmla="*/ 22 w 26"/>
              <a:gd name="T49" fmla="*/ 24 h 28"/>
              <a:gd name="T50" fmla="*/ 20 w 26"/>
              <a:gd name="T51" fmla="*/ 26 h 28"/>
              <a:gd name="T52" fmla="*/ 16 w 26"/>
              <a:gd name="T53" fmla="*/ 26 h 28"/>
              <a:gd name="T54" fmla="*/ 12 w 26"/>
              <a:gd name="T55" fmla="*/ 28 h 28"/>
              <a:gd name="T56" fmla="*/ 22 w 26"/>
              <a:gd name="T57" fmla="*/ 12 h 28"/>
              <a:gd name="T58" fmla="*/ 20 w 26"/>
              <a:gd name="T59" fmla="*/ 8 h 28"/>
              <a:gd name="T60" fmla="*/ 18 w 26"/>
              <a:gd name="T61" fmla="*/ 6 h 28"/>
              <a:gd name="T62" fmla="*/ 16 w 26"/>
              <a:gd name="T63" fmla="*/ 4 h 28"/>
              <a:gd name="T64" fmla="*/ 12 w 26"/>
              <a:gd name="T65" fmla="*/ 4 h 28"/>
              <a:gd name="T66" fmla="*/ 8 w 26"/>
              <a:gd name="T67" fmla="*/ 4 h 28"/>
              <a:gd name="T68" fmla="*/ 6 w 26"/>
              <a:gd name="T69" fmla="*/ 6 h 28"/>
              <a:gd name="T70" fmla="*/ 4 w 26"/>
              <a:gd name="T71" fmla="*/ 8 h 28"/>
              <a:gd name="T72" fmla="*/ 22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2" y="28"/>
                </a:moveTo>
                <a:lnTo>
                  <a:pt x="12" y="28"/>
                </a:lnTo>
                <a:lnTo>
                  <a:pt x="6" y="26"/>
                </a:lnTo>
                <a:lnTo>
                  <a:pt x="6" y="26"/>
                </a:lnTo>
                <a:lnTo>
                  <a:pt x="2" y="24"/>
                </a:lnTo>
                <a:lnTo>
                  <a:pt x="2" y="24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0" y="8"/>
                </a:lnTo>
                <a:lnTo>
                  <a:pt x="2" y="4"/>
                </a:lnTo>
                <a:lnTo>
                  <a:pt x="2" y="4"/>
                </a:lnTo>
                <a:lnTo>
                  <a:pt x="6" y="2"/>
                </a:lnTo>
                <a:lnTo>
                  <a:pt x="6" y="2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18" y="2"/>
                </a:lnTo>
                <a:lnTo>
                  <a:pt x="22" y="4"/>
                </a:lnTo>
                <a:lnTo>
                  <a:pt x="22" y="4"/>
                </a:lnTo>
                <a:lnTo>
                  <a:pt x="24" y="8"/>
                </a:lnTo>
                <a:lnTo>
                  <a:pt x="24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4" y="16"/>
                </a:lnTo>
                <a:lnTo>
                  <a:pt x="2" y="16"/>
                </a:lnTo>
                <a:lnTo>
                  <a:pt x="2" y="16"/>
                </a:lnTo>
                <a:lnTo>
                  <a:pt x="4" y="20"/>
                </a:lnTo>
                <a:lnTo>
                  <a:pt x="4" y="20"/>
                </a:lnTo>
                <a:lnTo>
                  <a:pt x="6" y="22"/>
                </a:lnTo>
                <a:lnTo>
                  <a:pt x="6" y="22"/>
                </a:lnTo>
                <a:lnTo>
                  <a:pt x="8" y="24"/>
                </a:lnTo>
                <a:lnTo>
                  <a:pt x="8" y="24"/>
                </a:lnTo>
                <a:lnTo>
                  <a:pt x="12" y="24"/>
                </a:lnTo>
                <a:lnTo>
                  <a:pt x="12" y="24"/>
                </a:lnTo>
                <a:lnTo>
                  <a:pt x="14" y="24"/>
                </a:lnTo>
                <a:lnTo>
                  <a:pt x="14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0" y="20"/>
                </a:lnTo>
                <a:lnTo>
                  <a:pt x="24" y="20"/>
                </a:lnTo>
                <a:lnTo>
                  <a:pt x="24" y="20"/>
                </a:lnTo>
                <a:lnTo>
                  <a:pt x="22" y="24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6" y="26"/>
                </a:lnTo>
                <a:lnTo>
                  <a:pt x="16" y="26"/>
                </a:lnTo>
                <a:lnTo>
                  <a:pt x="12" y="28"/>
                </a:lnTo>
                <a:lnTo>
                  <a:pt x="12" y="28"/>
                </a:lnTo>
                <a:close/>
                <a:moveTo>
                  <a:pt x="22" y="12"/>
                </a:moveTo>
                <a:lnTo>
                  <a:pt x="22" y="12"/>
                </a:lnTo>
                <a:lnTo>
                  <a:pt x="20" y="8"/>
                </a:lnTo>
                <a:lnTo>
                  <a:pt x="20" y="8"/>
                </a:lnTo>
                <a:lnTo>
                  <a:pt x="18" y="6"/>
                </a:lnTo>
                <a:lnTo>
                  <a:pt x="18" y="6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2" y="12"/>
                </a:lnTo>
                <a:lnTo>
                  <a:pt x="22" y="12"/>
                </a:lnTo>
                <a:lnTo>
                  <a:pt x="22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3" name="Freeform 182"/>
          <p:cNvSpPr/>
          <p:nvPr/>
        </p:nvSpPr>
        <p:spPr bwMode="auto">
          <a:xfrm>
            <a:off x="6460946" y="2010959"/>
            <a:ext cx="15875" cy="60325"/>
          </a:xfrm>
          <a:custGeom>
            <a:avLst/>
            <a:gdLst>
              <a:gd name="T0" fmla="*/ 0 w 10"/>
              <a:gd name="T1" fmla="*/ 0 h 38"/>
              <a:gd name="T2" fmla="*/ 4 w 10"/>
              <a:gd name="T3" fmla="*/ 0 h 38"/>
              <a:gd name="T4" fmla="*/ 4 w 10"/>
              <a:gd name="T5" fmla="*/ 32 h 38"/>
              <a:gd name="T6" fmla="*/ 4 w 10"/>
              <a:gd name="T7" fmla="*/ 32 h 38"/>
              <a:gd name="T8" fmla="*/ 4 w 10"/>
              <a:gd name="T9" fmla="*/ 34 h 38"/>
              <a:gd name="T10" fmla="*/ 4 w 10"/>
              <a:gd name="T11" fmla="*/ 34 h 38"/>
              <a:gd name="T12" fmla="*/ 6 w 10"/>
              <a:gd name="T13" fmla="*/ 34 h 38"/>
              <a:gd name="T14" fmla="*/ 6 w 10"/>
              <a:gd name="T15" fmla="*/ 34 h 38"/>
              <a:gd name="T16" fmla="*/ 8 w 10"/>
              <a:gd name="T17" fmla="*/ 34 h 38"/>
              <a:gd name="T18" fmla="*/ 8 w 10"/>
              <a:gd name="T19" fmla="*/ 34 h 38"/>
              <a:gd name="T20" fmla="*/ 10 w 10"/>
              <a:gd name="T21" fmla="*/ 34 h 38"/>
              <a:gd name="T22" fmla="*/ 10 w 10"/>
              <a:gd name="T23" fmla="*/ 36 h 38"/>
              <a:gd name="T24" fmla="*/ 10 w 10"/>
              <a:gd name="T25" fmla="*/ 36 h 38"/>
              <a:gd name="T26" fmla="*/ 8 w 10"/>
              <a:gd name="T27" fmla="*/ 38 h 38"/>
              <a:gd name="T28" fmla="*/ 8 w 10"/>
              <a:gd name="T29" fmla="*/ 38 h 38"/>
              <a:gd name="T30" fmla="*/ 6 w 10"/>
              <a:gd name="T31" fmla="*/ 38 h 38"/>
              <a:gd name="T32" fmla="*/ 6 w 10"/>
              <a:gd name="T33" fmla="*/ 38 h 38"/>
              <a:gd name="T34" fmla="*/ 2 w 10"/>
              <a:gd name="T35" fmla="*/ 36 h 38"/>
              <a:gd name="T36" fmla="*/ 2 w 10"/>
              <a:gd name="T37" fmla="*/ 36 h 38"/>
              <a:gd name="T38" fmla="*/ 0 w 10"/>
              <a:gd name="T39" fmla="*/ 32 h 38"/>
              <a:gd name="T40" fmla="*/ 0 w 10"/>
              <a:gd name="T41" fmla="*/ 0 h 38"/>
              <a:gd name="T42" fmla="*/ 0 w 10"/>
              <a:gd name="T4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38">
                <a:moveTo>
                  <a:pt x="0" y="0"/>
                </a:moveTo>
                <a:lnTo>
                  <a:pt x="4" y="0"/>
                </a:lnTo>
                <a:lnTo>
                  <a:pt x="4" y="32"/>
                </a:lnTo>
                <a:lnTo>
                  <a:pt x="4" y="32"/>
                </a:lnTo>
                <a:lnTo>
                  <a:pt x="4" y="34"/>
                </a:lnTo>
                <a:lnTo>
                  <a:pt x="4" y="34"/>
                </a:lnTo>
                <a:lnTo>
                  <a:pt x="6" y="34"/>
                </a:lnTo>
                <a:lnTo>
                  <a:pt x="6" y="34"/>
                </a:lnTo>
                <a:lnTo>
                  <a:pt x="8" y="34"/>
                </a:lnTo>
                <a:lnTo>
                  <a:pt x="8" y="34"/>
                </a:lnTo>
                <a:lnTo>
                  <a:pt x="10" y="34"/>
                </a:lnTo>
                <a:lnTo>
                  <a:pt x="10" y="36"/>
                </a:lnTo>
                <a:lnTo>
                  <a:pt x="10" y="36"/>
                </a:lnTo>
                <a:lnTo>
                  <a:pt x="8" y="38"/>
                </a:lnTo>
                <a:lnTo>
                  <a:pt x="8" y="38"/>
                </a:lnTo>
                <a:lnTo>
                  <a:pt x="6" y="38"/>
                </a:lnTo>
                <a:lnTo>
                  <a:pt x="6" y="38"/>
                </a:lnTo>
                <a:lnTo>
                  <a:pt x="2" y="36"/>
                </a:lnTo>
                <a:lnTo>
                  <a:pt x="2" y="36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4" name="Freeform 183"/>
          <p:cNvSpPr/>
          <p:nvPr/>
        </p:nvSpPr>
        <p:spPr bwMode="auto">
          <a:xfrm>
            <a:off x="6483171" y="2010959"/>
            <a:ext cx="15875" cy="60325"/>
          </a:xfrm>
          <a:custGeom>
            <a:avLst/>
            <a:gdLst>
              <a:gd name="T0" fmla="*/ 0 w 10"/>
              <a:gd name="T1" fmla="*/ 0 h 38"/>
              <a:gd name="T2" fmla="*/ 4 w 10"/>
              <a:gd name="T3" fmla="*/ 0 h 38"/>
              <a:gd name="T4" fmla="*/ 4 w 10"/>
              <a:gd name="T5" fmla="*/ 32 h 38"/>
              <a:gd name="T6" fmla="*/ 4 w 10"/>
              <a:gd name="T7" fmla="*/ 32 h 38"/>
              <a:gd name="T8" fmla="*/ 4 w 10"/>
              <a:gd name="T9" fmla="*/ 34 h 38"/>
              <a:gd name="T10" fmla="*/ 4 w 10"/>
              <a:gd name="T11" fmla="*/ 34 h 38"/>
              <a:gd name="T12" fmla="*/ 6 w 10"/>
              <a:gd name="T13" fmla="*/ 34 h 38"/>
              <a:gd name="T14" fmla="*/ 6 w 10"/>
              <a:gd name="T15" fmla="*/ 34 h 38"/>
              <a:gd name="T16" fmla="*/ 8 w 10"/>
              <a:gd name="T17" fmla="*/ 34 h 38"/>
              <a:gd name="T18" fmla="*/ 8 w 10"/>
              <a:gd name="T19" fmla="*/ 34 h 38"/>
              <a:gd name="T20" fmla="*/ 10 w 10"/>
              <a:gd name="T21" fmla="*/ 34 h 38"/>
              <a:gd name="T22" fmla="*/ 10 w 10"/>
              <a:gd name="T23" fmla="*/ 36 h 38"/>
              <a:gd name="T24" fmla="*/ 10 w 10"/>
              <a:gd name="T25" fmla="*/ 36 h 38"/>
              <a:gd name="T26" fmla="*/ 8 w 10"/>
              <a:gd name="T27" fmla="*/ 38 h 38"/>
              <a:gd name="T28" fmla="*/ 8 w 10"/>
              <a:gd name="T29" fmla="*/ 38 h 38"/>
              <a:gd name="T30" fmla="*/ 6 w 10"/>
              <a:gd name="T31" fmla="*/ 38 h 38"/>
              <a:gd name="T32" fmla="*/ 6 w 10"/>
              <a:gd name="T33" fmla="*/ 38 h 38"/>
              <a:gd name="T34" fmla="*/ 2 w 10"/>
              <a:gd name="T35" fmla="*/ 36 h 38"/>
              <a:gd name="T36" fmla="*/ 2 w 10"/>
              <a:gd name="T37" fmla="*/ 36 h 38"/>
              <a:gd name="T38" fmla="*/ 0 w 10"/>
              <a:gd name="T39" fmla="*/ 32 h 38"/>
              <a:gd name="T40" fmla="*/ 0 w 10"/>
              <a:gd name="T41" fmla="*/ 0 h 38"/>
              <a:gd name="T42" fmla="*/ 0 w 10"/>
              <a:gd name="T4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38">
                <a:moveTo>
                  <a:pt x="0" y="0"/>
                </a:moveTo>
                <a:lnTo>
                  <a:pt x="4" y="0"/>
                </a:lnTo>
                <a:lnTo>
                  <a:pt x="4" y="32"/>
                </a:lnTo>
                <a:lnTo>
                  <a:pt x="4" y="32"/>
                </a:lnTo>
                <a:lnTo>
                  <a:pt x="4" y="34"/>
                </a:lnTo>
                <a:lnTo>
                  <a:pt x="4" y="34"/>
                </a:lnTo>
                <a:lnTo>
                  <a:pt x="6" y="34"/>
                </a:lnTo>
                <a:lnTo>
                  <a:pt x="6" y="34"/>
                </a:lnTo>
                <a:lnTo>
                  <a:pt x="8" y="34"/>
                </a:lnTo>
                <a:lnTo>
                  <a:pt x="8" y="34"/>
                </a:lnTo>
                <a:lnTo>
                  <a:pt x="10" y="34"/>
                </a:lnTo>
                <a:lnTo>
                  <a:pt x="10" y="36"/>
                </a:lnTo>
                <a:lnTo>
                  <a:pt x="10" y="36"/>
                </a:lnTo>
                <a:lnTo>
                  <a:pt x="8" y="38"/>
                </a:lnTo>
                <a:lnTo>
                  <a:pt x="8" y="38"/>
                </a:lnTo>
                <a:lnTo>
                  <a:pt x="6" y="38"/>
                </a:lnTo>
                <a:lnTo>
                  <a:pt x="6" y="38"/>
                </a:lnTo>
                <a:lnTo>
                  <a:pt x="2" y="36"/>
                </a:lnTo>
                <a:lnTo>
                  <a:pt x="2" y="36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5" name="Freeform 184"/>
          <p:cNvSpPr>
            <a:spLocks noEditPoints="1"/>
          </p:cNvSpPr>
          <p:nvPr/>
        </p:nvSpPr>
        <p:spPr bwMode="auto">
          <a:xfrm>
            <a:off x="6502221" y="2026834"/>
            <a:ext cx="41275" cy="44450"/>
          </a:xfrm>
          <a:custGeom>
            <a:avLst/>
            <a:gdLst>
              <a:gd name="T0" fmla="*/ 12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0 w 26"/>
              <a:gd name="T7" fmla="*/ 20 h 28"/>
              <a:gd name="T8" fmla="*/ 0 w 26"/>
              <a:gd name="T9" fmla="*/ 14 h 28"/>
              <a:gd name="T10" fmla="*/ 0 w 26"/>
              <a:gd name="T11" fmla="*/ 8 h 28"/>
              <a:gd name="T12" fmla="*/ 4 w 26"/>
              <a:gd name="T13" fmla="*/ 4 h 28"/>
              <a:gd name="T14" fmla="*/ 8 w 26"/>
              <a:gd name="T15" fmla="*/ 2 h 28"/>
              <a:gd name="T16" fmla="*/ 12 w 26"/>
              <a:gd name="T17" fmla="*/ 0 h 28"/>
              <a:gd name="T18" fmla="*/ 18 w 26"/>
              <a:gd name="T19" fmla="*/ 2 h 28"/>
              <a:gd name="T20" fmla="*/ 22 w 26"/>
              <a:gd name="T21" fmla="*/ 4 h 28"/>
              <a:gd name="T22" fmla="*/ 24 w 26"/>
              <a:gd name="T23" fmla="*/ 8 h 28"/>
              <a:gd name="T24" fmla="*/ 26 w 26"/>
              <a:gd name="T25" fmla="*/ 14 h 28"/>
              <a:gd name="T26" fmla="*/ 26 w 26"/>
              <a:gd name="T27" fmla="*/ 14 h 28"/>
              <a:gd name="T28" fmla="*/ 4 w 26"/>
              <a:gd name="T29" fmla="*/ 16 h 28"/>
              <a:gd name="T30" fmla="*/ 4 w 26"/>
              <a:gd name="T31" fmla="*/ 20 h 28"/>
              <a:gd name="T32" fmla="*/ 6 w 26"/>
              <a:gd name="T33" fmla="*/ 22 h 28"/>
              <a:gd name="T34" fmla="*/ 10 w 26"/>
              <a:gd name="T35" fmla="*/ 24 h 28"/>
              <a:gd name="T36" fmla="*/ 14 w 26"/>
              <a:gd name="T37" fmla="*/ 24 h 28"/>
              <a:gd name="T38" fmla="*/ 16 w 26"/>
              <a:gd name="T39" fmla="*/ 24 h 28"/>
              <a:gd name="T40" fmla="*/ 18 w 26"/>
              <a:gd name="T41" fmla="*/ 24 h 28"/>
              <a:gd name="T42" fmla="*/ 20 w 26"/>
              <a:gd name="T43" fmla="*/ 22 h 28"/>
              <a:gd name="T44" fmla="*/ 22 w 26"/>
              <a:gd name="T45" fmla="*/ 20 h 28"/>
              <a:gd name="T46" fmla="*/ 24 w 26"/>
              <a:gd name="T47" fmla="*/ 20 h 28"/>
              <a:gd name="T48" fmla="*/ 22 w 26"/>
              <a:gd name="T49" fmla="*/ 24 h 28"/>
              <a:gd name="T50" fmla="*/ 20 w 26"/>
              <a:gd name="T51" fmla="*/ 26 h 28"/>
              <a:gd name="T52" fmla="*/ 16 w 26"/>
              <a:gd name="T53" fmla="*/ 26 h 28"/>
              <a:gd name="T54" fmla="*/ 12 w 26"/>
              <a:gd name="T55" fmla="*/ 28 h 28"/>
              <a:gd name="T56" fmla="*/ 22 w 26"/>
              <a:gd name="T57" fmla="*/ 12 h 28"/>
              <a:gd name="T58" fmla="*/ 22 w 26"/>
              <a:gd name="T59" fmla="*/ 8 h 28"/>
              <a:gd name="T60" fmla="*/ 20 w 26"/>
              <a:gd name="T61" fmla="*/ 6 h 28"/>
              <a:gd name="T62" fmla="*/ 16 w 26"/>
              <a:gd name="T63" fmla="*/ 4 h 28"/>
              <a:gd name="T64" fmla="*/ 12 w 26"/>
              <a:gd name="T65" fmla="*/ 4 h 28"/>
              <a:gd name="T66" fmla="*/ 10 w 26"/>
              <a:gd name="T67" fmla="*/ 4 h 28"/>
              <a:gd name="T68" fmla="*/ 6 w 26"/>
              <a:gd name="T69" fmla="*/ 6 h 28"/>
              <a:gd name="T70" fmla="*/ 4 w 26"/>
              <a:gd name="T71" fmla="*/ 8 h 28"/>
              <a:gd name="T72" fmla="*/ 22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2" y="28"/>
                </a:moveTo>
                <a:lnTo>
                  <a:pt x="12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0" y="8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18" y="2"/>
                </a:lnTo>
                <a:lnTo>
                  <a:pt x="18" y="2"/>
                </a:lnTo>
                <a:lnTo>
                  <a:pt x="22" y="4"/>
                </a:lnTo>
                <a:lnTo>
                  <a:pt x="22" y="4"/>
                </a:lnTo>
                <a:lnTo>
                  <a:pt x="24" y="8"/>
                </a:lnTo>
                <a:lnTo>
                  <a:pt x="24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6"/>
                </a:lnTo>
                <a:lnTo>
                  <a:pt x="4" y="16"/>
                </a:lnTo>
                <a:lnTo>
                  <a:pt x="4" y="16"/>
                </a:lnTo>
                <a:lnTo>
                  <a:pt x="4" y="20"/>
                </a:lnTo>
                <a:lnTo>
                  <a:pt x="4" y="20"/>
                </a:lnTo>
                <a:lnTo>
                  <a:pt x="6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0"/>
                </a:lnTo>
                <a:lnTo>
                  <a:pt x="24" y="20"/>
                </a:lnTo>
                <a:lnTo>
                  <a:pt x="22" y="24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6" y="26"/>
                </a:lnTo>
                <a:lnTo>
                  <a:pt x="16" y="26"/>
                </a:lnTo>
                <a:lnTo>
                  <a:pt x="12" y="28"/>
                </a:lnTo>
                <a:lnTo>
                  <a:pt x="12" y="28"/>
                </a:lnTo>
                <a:close/>
                <a:moveTo>
                  <a:pt x="22" y="12"/>
                </a:moveTo>
                <a:lnTo>
                  <a:pt x="22" y="12"/>
                </a:lnTo>
                <a:lnTo>
                  <a:pt x="22" y="8"/>
                </a:lnTo>
                <a:lnTo>
                  <a:pt x="22" y="8"/>
                </a:lnTo>
                <a:lnTo>
                  <a:pt x="20" y="6"/>
                </a:lnTo>
                <a:lnTo>
                  <a:pt x="20" y="6"/>
                </a:lnTo>
                <a:lnTo>
                  <a:pt x="16" y="4"/>
                </a:lnTo>
                <a:lnTo>
                  <a:pt x="16" y="4"/>
                </a:lnTo>
                <a:lnTo>
                  <a:pt x="12" y="4"/>
                </a:lnTo>
                <a:lnTo>
                  <a:pt x="12" y="4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4" y="12"/>
                </a:lnTo>
                <a:lnTo>
                  <a:pt x="22" y="12"/>
                </a:lnTo>
                <a:lnTo>
                  <a:pt x="22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6" name="Freeform 185"/>
          <p:cNvSpPr/>
          <p:nvPr/>
        </p:nvSpPr>
        <p:spPr bwMode="auto">
          <a:xfrm>
            <a:off x="6553021" y="2026834"/>
            <a:ext cx="31750" cy="41275"/>
          </a:xfrm>
          <a:custGeom>
            <a:avLst/>
            <a:gdLst>
              <a:gd name="T0" fmla="*/ 20 w 20"/>
              <a:gd name="T1" fmla="*/ 26 h 26"/>
              <a:gd name="T2" fmla="*/ 18 w 20"/>
              <a:gd name="T3" fmla="*/ 26 h 26"/>
              <a:gd name="T4" fmla="*/ 18 w 20"/>
              <a:gd name="T5" fmla="*/ 12 h 26"/>
              <a:gd name="T6" fmla="*/ 18 w 20"/>
              <a:gd name="T7" fmla="*/ 12 h 26"/>
              <a:gd name="T8" fmla="*/ 16 w 20"/>
              <a:gd name="T9" fmla="*/ 6 h 26"/>
              <a:gd name="T10" fmla="*/ 16 w 20"/>
              <a:gd name="T11" fmla="*/ 6 h 26"/>
              <a:gd name="T12" fmla="*/ 14 w 20"/>
              <a:gd name="T13" fmla="*/ 4 h 26"/>
              <a:gd name="T14" fmla="*/ 12 w 20"/>
              <a:gd name="T15" fmla="*/ 4 h 26"/>
              <a:gd name="T16" fmla="*/ 12 w 20"/>
              <a:gd name="T17" fmla="*/ 4 h 26"/>
              <a:gd name="T18" fmla="*/ 8 w 20"/>
              <a:gd name="T19" fmla="*/ 4 h 26"/>
              <a:gd name="T20" fmla="*/ 8 w 20"/>
              <a:gd name="T21" fmla="*/ 4 h 26"/>
              <a:gd name="T22" fmla="*/ 6 w 20"/>
              <a:gd name="T23" fmla="*/ 6 h 26"/>
              <a:gd name="T24" fmla="*/ 6 w 20"/>
              <a:gd name="T25" fmla="*/ 6 h 26"/>
              <a:gd name="T26" fmla="*/ 4 w 20"/>
              <a:gd name="T27" fmla="*/ 8 h 26"/>
              <a:gd name="T28" fmla="*/ 4 w 20"/>
              <a:gd name="T29" fmla="*/ 8 h 26"/>
              <a:gd name="T30" fmla="*/ 2 w 20"/>
              <a:gd name="T31" fmla="*/ 10 h 26"/>
              <a:gd name="T32" fmla="*/ 2 w 20"/>
              <a:gd name="T33" fmla="*/ 26 h 26"/>
              <a:gd name="T34" fmla="*/ 0 w 20"/>
              <a:gd name="T35" fmla="*/ 26 h 26"/>
              <a:gd name="T36" fmla="*/ 0 w 20"/>
              <a:gd name="T37" fmla="*/ 0 h 26"/>
              <a:gd name="T38" fmla="*/ 2 w 20"/>
              <a:gd name="T39" fmla="*/ 0 h 26"/>
              <a:gd name="T40" fmla="*/ 2 w 20"/>
              <a:gd name="T41" fmla="*/ 6 h 26"/>
              <a:gd name="T42" fmla="*/ 2 w 20"/>
              <a:gd name="T43" fmla="*/ 6 h 26"/>
              <a:gd name="T44" fmla="*/ 6 w 20"/>
              <a:gd name="T45" fmla="*/ 2 h 26"/>
              <a:gd name="T46" fmla="*/ 6 w 20"/>
              <a:gd name="T47" fmla="*/ 2 h 26"/>
              <a:gd name="T48" fmla="*/ 14 w 20"/>
              <a:gd name="T49" fmla="*/ 0 h 26"/>
              <a:gd name="T50" fmla="*/ 14 w 20"/>
              <a:gd name="T51" fmla="*/ 0 h 26"/>
              <a:gd name="T52" fmla="*/ 16 w 20"/>
              <a:gd name="T53" fmla="*/ 2 h 26"/>
              <a:gd name="T54" fmla="*/ 16 w 20"/>
              <a:gd name="T55" fmla="*/ 2 h 26"/>
              <a:gd name="T56" fmla="*/ 20 w 20"/>
              <a:gd name="T57" fmla="*/ 4 h 26"/>
              <a:gd name="T58" fmla="*/ 20 w 20"/>
              <a:gd name="T59" fmla="*/ 4 h 26"/>
              <a:gd name="T60" fmla="*/ 20 w 20"/>
              <a:gd name="T61" fmla="*/ 6 h 26"/>
              <a:gd name="T62" fmla="*/ 20 w 20"/>
              <a:gd name="T63" fmla="*/ 6 h 26"/>
              <a:gd name="T64" fmla="*/ 20 w 20"/>
              <a:gd name="T65" fmla="*/ 12 h 26"/>
              <a:gd name="T66" fmla="*/ 20 w 20"/>
              <a:gd name="T67" fmla="*/ 26 h 26"/>
              <a:gd name="T68" fmla="*/ 20 w 20"/>
              <a:gd name="T6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" h="26">
                <a:moveTo>
                  <a:pt x="20" y="26"/>
                </a:moveTo>
                <a:lnTo>
                  <a:pt x="18" y="26"/>
                </a:lnTo>
                <a:lnTo>
                  <a:pt x="18" y="12"/>
                </a:lnTo>
                <a:lnTo>
                  <a:pt x="18" y="12"/>
                </a:lnTo>
                <a:lnTo>
                  <a:pt x="16" y="6"/>
                </a:lnTo>
                <a:lnTo>
                  <a:pt x="16" y="6"/>
                </a:lnTo>
                <a:lnTo>
                  <a:pt x="14" y="4"/>
                </a:lnTo>
                <a:lnTo>
                  <a:pt x="12" y="4"/>
                </a:lnTo>
                <a:lnTo>
                  <a:pt x="12" y="4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2" y="10"/>
                </a:lnTo>
                <a:lnTo>
                  <a:pt x="2" y="26"/>
                </a:lnTo>
                <a:lnTo>
                  <a:pt x="0" y="26"/>
                </a:lnTo>
                <a:lnTo>
                  <a:pt x="0" y="0"/>
                </a:lnTo>
                <a:lnTo>
                  <a:pt x="2" y="0"/>
                </a:lnTo>
                <a:lnTo>
                  <a:pt x="2" y="6"/>
                </a:lnTo>
                <a:lnTo>
                  <a:pt x="2" y="6"/>
                </a:lnTo>
                <a:lnTo>
                  <a:pt x="6" y="2"/>
                </a:lnTo>
                <a:lnTo>
                  <a:pt x="6" y="2"/>
                </a:lnTo>
                <a:lnTo>
                  <a:pt x="14" y="0"/>
                </a:lnTo>
                <a:lnTo>
                  <a:pt x="14" y="0"/>
                </a:lnTo>
                <a:lnTo>
                  <a:pt x="16" y="2"/>
                </a:lnTo>
                <a:lnTo>
                  <a:pt x="16" y="2"/>
                </a:lnTo>
                <a:lnTo>
                  <a:pt x="20" y="4"/>
                </a:lnTo>
                <a:lnTo>
                  <a:pt x="20" y="4"/>
                </a:lnTo>
                <a:lnTo>
                  <a:pt x="20" y="6"/>
                </a:lnTo>
                <a:lnTo>
                  <a:pt x="20" y="6"/>
                </a:lnTo>
                <a:lnTo>
                  <a:pt x="20" y="12"/>
                </a:lnTo>
                <a:lnTo>
                  <a:pt x="20" y="26"/>
                </a:lnTo>
                <a:lnTo>
                  <a:pt x="2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7" name="Freeform 186"/>
          <p:cNvSpPr/>
          <p:nvPr/>
        </p:nvSpPr>
        <p:spPr bwMode="auto">
          <a:xfrm>
            <a:off x="6594296" y="2014134"/>
            <a:ext cx="22225" cy="57150"/>
          </a:xfrm>
          <a:custGeom>
            <a:avLst/>
            <a:gdLst>
              <a:gd name="T0" fmla="*/ 14 w 14"/>
              <a:gd name="T1" fmla="*/ 34 h 36"/>
              <a:gd name="T2" fmla="*/ 14 w 14"/>
              <a:gd name="T3" fmla="*/ 34 h 36"/>
              <a:gd name="T4" fmla="*/ 14 w 14"/>
              <a:gd name="T5" fmla="*/ 34 h 36"/>
              <a:gd name="T6" fmla="*/ 14 w 14"/>
              <a:gd name="T7" fmla="*/ 34 h 36"/>
              <a:gd name="T8" fmla="*/ 12 w 14"/>
              <a:gd name="T9" fmla="*/ 34 h 36"/>
              <a:gd name="T10" fmla="*/ 12 w 14"/>
              <a:gd name="T11" fmla="*/ 34 h 36"/>
              <a:gd name="T12" fmla="*/ 10 w 14"/>
              <a:gd name="T13" fmla="*/ 36 h 36"/>
              <a:gd name="T14" fmla="*/ 10 w 14"/>
              <a:gd name="T15" fmla="*/ 36 h 36"/>
              <a:gd name="T16" fmla="*/ 8 w 14"/>
              <a:gd name="T17" fmla="*/ 36 h 36"/>
              <a:gd name="T18" fmla="*/ 8 w 14"/>
              <a:gd name="T19" fmla="*/ 36 h 36"/>
              <a:gd name="T20" fmla="*/ 6 w 14"/>
              <a:gd name="T21" fmla="*/ 34 h 36"/>
              <a:gd name="T22" fmla="*/ 6 w 14"/>
              <a:gd name="T23" fmla="*/ 34 h 36"/>
              <a:gd name="T24" fmla="*/ 4 w 14"/>
              <a:gd name="T25" fmla="*/ 34 h 36"/>
              <a:gd name="T26" fmla="*/ 4 w 14"/>
              <a:gd name="T27" fmla="*/ 34 h 36"/>
              <a:gd name="T28" fmla="*/ 4 w 14"/>
              <a:gd name="T29" fmla="*/ 32 h 36"/>
              <a:gd name="T30" fmla="*/ 4 w 14"/>
              <a:gd name="T31" fmla="*/ 32 h 36"/>
              <a:gd name="T32" fmla="*/ 4 w 14"/>
              <a:gd name="T33" fmla="*/ 30 h 36"/>
              <a:gd name="T34" fmla="*/ 4 w 14"/>
              <a:gd name="T35" fmla="*/ 12 h 36"/>
              <a:gd name="T36" fmla="*/ 0 w 14"/>
              <a:gd name="T37" fmla="*/ 12 h 36"/>
              <a:gd name="T38" fmla="*/ 0 w 14"/>
              <a:gd name="T39" fmla="*/ 8 h 36"/>
              <a:gd name="T40" fmla="*/ 4 w 14"/>
              <a:gd name="T41" fmla="*/ 8 h 36"/>
              <a:gd name="T42" fmla="*/ 4 w 14"/>
              <a:gd name="T43" fmla="*/ 0 h 36"/>
              <a:gd name="T44" fmla="*/ 6 w 14"/>
              <a:gd name="T45" fmla="*/ 0 h 36"/>
              <a:gd name="T46" fmla="*/ 6 w 14"/>
              <a:gd name="T47" fmla="*/ 8 h 36"/>
              <a:gd name="T48" fmla="*/ 12 w 14"/>
              <a:gd name="T49" fmla="*/ 8 h 36"/>
              <a:gd name="T50" fmla="*/ 12 w 14"/>
              <a:gd name="T51" fmla="*/ 12 h 36"/>
              <a:gd name="T52" fmla="*/ 6 w 14"/>
              <a:gd name="T53" fmla="*/ 12 h 36"/>
              <a:gd name="T54" fmla="*/ 6 w 14"/>
              <a:gd name="T55" fmla="*/ 30 h 36"/>
              <a:gd name="T56" fmla="*/ 6 w 14"/>
              <a:gd name="T57" fmla="*/ 30 h 36"/>
              <a:gd name="T58" fmla="*/ 8 w 14"/>
              <a:gd name="T59" fmla="*/ 32 h 36"/>
              <a:gd name="T60" fmla="*/ 8 w 14"/>
              <a:gd name="T61" fmla="*/ 32 h 36"/>
              <a:gd name="T62" fmla="*/ 10 w 14"/>
              <a:gd name="T63" fmla="*/ 32 h 36"/>
              <a:gd name="T64" fmla="*/ 10 w 14"/>
              <a:gd name="T65" fmla="*/ 32 h 36"/>
              <a:gd name="T66" fmla="*/ 12 w 14"/>
              <a:gd name="T67" fmla="*/ 32 h 36"/>
              <a:gd name="T68" fmla="*/ 12 w 14"/>
              <a:gd name="T69" fmla="*/ 32 h 36"/>
              <a:gd name="T70" fmla="*/ 14 w 14"/>
              <a:gd name="T71" fmla="*/ 30 h 36"/>
              <a:gd name="T72" fmla="*/ 14 w 14"/>
              <a:gd name="T73" fmla="*/ 34 h 36"/>
              <a:gd name="T74" fmla="*/ 14 w 14"/>
              <a:gd name="T75" fmla="*/ 3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" h="36">
                <a:moveTo>
                  <a:pt x="14" y="34"/>
                </a:move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2" y="34"/>
                </a:lnTo>
                <a:lnTo>
                  <a:pt x="12" y="34"/>
                </a:lnTo>
                <a:lnTo>
                  <a:pt x="10" y="36"/>
                </a:lnTo>
                <a:lnTo>
                  <a:pt x="10" y="36"/>
                </a:lnTo>
                <a:lnTo>
                  <a:pt x="8" y="36"/>
                </a:lnTo>
                <a:lnTo>
                  <a:pt x="8" y="36"/>
                </a:lnTo>
                <a:lnTo>
                  <a:pt x="6" y="34"/>
                </a:lnTo>
                <a:lnTo>
                  <a:pt x="6" y="34"/>
                </a:lnTo>
                <a:lnTo>
                  <a:pt x="4" y="34"/>
                </a:lnTo>
                <a:lnTo>
                  <a:pt x="4" y="34"/>
                </a:lnTo>
                <a:lnTo>
                  <a:pt x="4" y="32"/>
                </a:lnTo>
                <a:lnTo>
                  <a:pt x="4" y="32"/>
                </a:lnTo>
                <a:lnTo>
                  <a:pt x="4" y="30"/>
                </a:lnTo>
                <a:lnTo>
                  <a:pt x="4" y="12"/>
                </a:lnTo>
                <a:lnTo>
                  <a:pt x="0" y="12"/>
                </a:lnTo>
                <a:lnTo>
                  <a:pt x="0" y="8"/>
                </a:lnTo>
                <a:lnTo>
                  <a:pt x="4" y="8"/>
                </a:lnTo>
                <a:lnTo>
                  <a:pt x="4" y="0"/>
                </a:lnTo>
                <a:lnTo>
                  <a:pt x="6" y="0"/>
                </a:lnTo>
                <a:lnTo>
                  <a:pt x="6" y="8"/>
                </a:lnTo>
                <a:lnTo>
                  <a:pt x="12" y="8"/>
                </a:lnTo>
                <a:lnTo>
                  <a:pt x="12" y="12"/>
                </a:lnTo>
                <a:lnTo>
                  <a:pt x="6" y="12"/>
                </a:lnTo>
                <a:lnTo>
                  <a:pt x="6" y="30"/>
                </a:lnTo>
                <a:lnTo>
                  <a:pt x="6" y="30"/>
                </a:lnTo>
                <a:lnTo>
                  <a:pt x="8" y="32"/>
                </a:lnTo>
                <a:lnTo>
                  <a:pt x="8" y="32"/>
                </a:lnTo>
                <a:lnTo>
                  <a:pt x="10" y="32"/>
                </a:lnTo>
                <a:lnTo>
                  <a:pt x="10" y="32"/>
                </a:lnTo>
                <a:lnTo>
                  <a:pt x="12" y="32"/>
                </a:lnTo>
                <a:lnTo>
                  <a:pt x="12" y="32"/>
                </a:lnTo>
                <a:lnTo>
                  <a:pt x="14" y="30"/>
                </a:lnTo>
                <a:lnTo>
                  <a:pt x="14" y="34"/>
                </a:lnTo>
                <a:lnTo>
                  <a:pt x="14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8" name="Freeform 187"/>
          <p:cNvSpPr>
            <a:spLocks noEditPoints="1"/>
          </p:cNvSpPr>
          <p:nvPr/>
        </p:nvSpPr>
        <p:spPr bwMode="auto">
          <a:xfrm>
            <a:off x="6619696" y="2026834"/>
            <a:ext cx="41275" cy="44450"/>
          </a:xfrm>
          <a:custGeom>
            <a:avLst/>
            <a:gdLst>
              <a:gd name="T0" fmla="*/ 14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2 w 26"/>
              <a:gd name="T7" fmla="*/ 20 h 28"/>
              <a:gd name="T8" fmla="*/ 0 w 26"/>
              <a:gd name="T9" fmla="*/ 14 h 28"/>
              <a:gd name="T10" fmla="*/ 2 w 26"/>
              <a:gd name="T11" fmla="*/ 8 h 28"/>
              <a:gd name="T12" fmla="*/ 4 w 26"/>
              <a:gd name="T13" fmla="*/ 4 h 28"/>
              <a:gd name="T14" fmla="*/ 8 w 26"/>
              <a:gd name="T15" fmla="*/ 2 h 28"/>
              <a:gd name="T16" fmla="*/ 14 w 26"/>
              <a:gd name="T17" fmla="*/ 0 h 28"/>
              <a:gd name="T18" fmla="*/ 18 w 26"/>
              <a:gd name="T19" fmla="*/ 2 h 28"/>
              <a:gd name="T20" fmla="*/ 22 w 26"/>
              <a:gd name="T21" fmla="*/ 4 h 28"/>
              <a:gd name="T22" fmla="*/ 26 w 26"/>
              <a:gd name="T23" fmla="*/ 8 h 28"/>
              <a:gd name="T24" fmla="*/ 26 w 26"/>
              <a:gd name="T25" fmla="*/ 14 h 28"/>
              <a:gd name="T26" fmla="*/ 26 w 26"/>
              <a:gd name="T27" fmla="*/ 14 h 28"/>
              <a:gd name="T28" fmla="*/ 4 w 26"/>
              <a:gd name="T29" fmla="*/ 16 h 28"/>
              <a:gd name="T30" fmla="*/ 4 w 26"/>
              <a:gd name="T31" fmla="*/ 20 h 28"/>
              <a:gd name="T32" fmla="*/ 8 w 26"/>
              <a:gd name="T33" fmla="*/ 22 h 28"/>
              <a:gd name="T34" fmla="*/ 10 w 26"/>
              <a:gd name="T35" fmla="*/ 24 h 28"/>
              <a:gd name="T36" fmla="*/ 14 w 26"/>
              <a:gd name="T37" fmla="*/ 24 h 28"/>
              <a:gd name="T38" fmla="*/ 16 w 26"/>
              <a:gd name="T39" fmla="*/ 24 h 28"/>
              <a:gd name="T40" fmla="*/ 18 w 26"/>
              <a:gd name="T41" fmla="*/ 24 h 28"/>
              <a:gd name="T42" fmla="*/ 20 w 26"/>
              <a:gd name="T43" fmla="*/ 22 h 28"/>
              <a:gd name="T44" fmla="*/ 22 w 26"/>
              <a:gd name="T45" fmla="*/ 20 h 28"/>
              <a:gd name="T46" fmla="*/ 24 w 26"/>
              <a:gd name="T47" fmla="*/ 20 h 28"/>
              <a:gd name="T48" fmla="*/ 22 w 26"/>
              <a:gd name="T49" fmla="*/ 24 h 28"/>
              <a:gd name="T50" fmla="*/ 20 w 26"/>
              <a:gd name="T51" fmla="*/ 26 h 28"/>
              <a:gd name="T52" fmla="*/ 18 w 26"/>
              <a:gd name="T53" fmla="*/ 26 h 28"/>
              <a:gd name="T54" fmla="*/ 14 w 26"/>
              <a:gd name="T55" fmla="*/ 28 h 28"/>
              <a:gd name="T56" fmla="*/ 24 w 26"/>
              <a:gd name="T57" fmla="*/ 12 h 28"/>
              <a:gd name="T58" fmla="*/ 22 w 26"/>
              <a:gd name="T59" fmla="*/ 8 h 28"/>
              <a:gd name="T60" fmla="*/ 20 w 26"/>
              <a:gd name="T61" fmla="*/ 6 h 28"/>
              <a:gd name="T62" fmla="*/ 18 w 26"/>
              <a:gd name="T63" fmla="*/ 4 h 28"/>
              <a:gd name="T64" fmla="*/ 14 w 26"/>
              <a:gd name="T65" fmla="*/ 4 h 28"/>
              <a:gd name="T66" fmla="*/ 10 w 26"/>
              <a:gd name="T67" fmla="*/ 4 h 28"/>
              <a:gd name="T68" fmla="*/ 6 w 26"/>
              <a:gd name="T69" fmla="*/ 6 h 28"/>
              <a:gd name="T70" fmla="*/ 4 w 26"/>
              <a:gd name="T71" fmla="*/ 8 h 28"/>
              <a:gd name="T72" fmla="*/ 24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4" y="28"/>
                </a:moveTo>
                <a:lnTo>
                  <a:pt x="14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18" y="2"/>
                </a:lnTo>
                <a:lnTo>
                  <a:pt x="18" y="2"/>
                </a:lnTo>
                <a:lnTo>
                  <a:pt x="22" y="4"/>
                </a:lnTo>
                <a:lnTo>
                  <a:pt x="22" y="4"/>
                </a:lnTo>
                <a:lnTo>
                  <a:pt x="26" y="8"/>
                </a:lnTo>
                <a:lnTo>
                  <a:pt x="26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6"/>
                </a:lnTo>
                <a:lnTo>
                  <a:pt x="4" y="16"/>
                </a:lnTo>
                <a:lnTo>
                  <a:pt x="4" y="16"/>
                </a:lnTo>
                <a:lnTo>
                  <a:pt x="4" y="20"/>
                </a:lnTo>
                <a:lnTo>
                  <a:pt x="4" y="20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4"/>
                </a:lnTo>
                <a:lnTo>
                  <a:pt x="18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4" y="20"/>
                </a:lnTo>
                <a:lnTo>
                  <a:pt x="24" y="20"/>
                </a:lnTo>
                <a:lnTo>
                  <a:pt x="22" y="24"/>
                </a:lnTo>
                <a:lnTo>
                  <a:pt x="22" y="24"/>
                </a:lnTo>
                <a:lnTo>
                  <a:pt x="20" y="26"/>
                </a:lnTo>
                <a:lnTo>
                  <a:pt x="20" y="26"/>
                </a:lnTo>
                <a:lnTo>
                  <a:pt x="18" y="26"/>
                </a:lnTo>
                <a:lnTo>
                  <a:pt x="18" y="26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9" name="Freeform 188"/>
          <p:cNvSpPr/>
          <p:nvPr/>
        </p:nvSpPr>
        <p:spPr bwMode="auto">
          <a:xfrm>
            <a:off x="6667321" y="2026834"/>
            <a:ext cx="31750" cy="44450"/>
          </a:xfrm>
          <a:custGeom>
            <a:avLst/>
            <a:gdLst>
              <a:gd name="T0" fmla="*/ 10 w 20"/>
              <a:gd name="T1" fmla="*/ 28 h 28"/>
              <a:gd name="T2" fmla="*/ 4 w 20"/>
              <a:gd name="T3" fmla="*/ 26 h 28"/>
              <a:gd name="T4" fmla="*/ 0 w 20"/>
              <a:gd name="T5" fmla="*/ 22 h 28"/>
              <a:gd name="T6" fmla="*/ 6 w 20"/>
              <a:gd name="T7" fmla="*/ 24 h 28"/>
              <a:gd name="T8" fmla="*/ 10 w 20"/>
              <a:gd name="T9" fmla="*/ 24 h 28"/>
              <a:gd name="T10" fmla="*/ 16 w 20"/>
              <a:gd name="T11" fmla="*/ 24 h 28"/>
              <a:gd name="T12" fmla="*/ 18 w 20"/>
              <a:gd name="T13" fmla="*/ 20 h 28"/>
              <a:gd name="T14" fmla="*/ 16 w 20"/>
              <a:gd name="T15" fmla="*/ 18 h 28"/>
              <a:gd name="T16" fmla="*/ 16 w 20"/>
              <a:gd name="T17" fmla="*/ 16 h 28"/>
              <a:gd name="T18" fmla="*/ 12 w 20"/>
              <a:gd name="T19" fmla="*/ 16 h 28"/>
              <a:gd name="T20" fmla="*/ 10 w 20"/>
              <a:gd name="T21" fmla="*/ 14 h 28"/>
              <a:gd name="T22" fmla="*/ 6 w 20"/>
              <a:gd name="T23" fmla="*/ 14 h 28"/>
              <a:gd name="T24" fmla="*/ 2 w 20"/>
              <a:gd name="T25" fmla="*/ 12 h 28"/>
              <a:gd name="T26" fmla="*/ 2 w 20"/>
              <a:gd name="T27" fmla="*/ 10 h 28"/>
              <a:gd name="T28" fmla="*/ 0 w 20"/>
              <a:gd name="T29" fmla="*/ 8 h 28"/>
              <a:gd name="T30" fmla="*/ 2 w 20"/>
              <a:gd name="T31" fmla="*/ 4 h 28"/>
              <a:gd name="T32" fmla="*/ 4 w 20"/>
              <a:gd name="T33" fmla="*/ 2 h 28"/>
              <a:gd name="T34" fmla="*/ 6 w 20"/>
              <a:gd name="T35" fmla="*/ 0 h 28"/>
              <a:gd name="T36" fmla="*/ 10 w 20"/>
              <a:gd name="T37" fmla="*/ 0 h 28"/>
              <a:gd name="T38" fmla="*/ 16 w 20"/>
              <a:gd name="T39" fmla="*/ 2 h 28"/>
              <a:gd name="T40" fmla="*/ 20 w 20"/>
              <a:gd name="T41" fmla="*/ 4 h 28"/>
              <a:gd name="T42" fmla="*/ 18 w 20"/>
              <a:gd name="T43" fmla="*/ 6 h 28"/>
              <a:gd name="T44" fmla="*/ 14 w 20"/>
              <a:gd name="T45" fmla="*/ 4 h 28"/>
              <a:gd name="T46" fmla="*/ 10 w 20"/>
              <a:gd name="T47" fmla="*/ 2 h 28"/>
              <a:gd name="T48" fmla="*/ 8 w 20"/>
              <a:gd name="T49" fmla="*/ 4 h 28"/>
              <a:gd name="T50" fmla="*/ 6 w 20"/>
              <a:gd name="T51" fmla="*/ 4 h 28"/>
              <a:gd name="T52" fmla="*/ 4 w 20"/>
              <a:gd name="T53" fmla="*/ 6 h 28"/>
              <a:gd name="T54" fmla="*/ 4 w 20"/>
              <a:gd name="T55" fmla="*/ 8 h 28"/>
              <a:gd name="T56" fmla="*/ 4 w 20"/>
              <a:gd name="T57" fmla="*/ 10 h 28"/>
              <a:gd name="T58" fmla="*/ 6 w 20"/>
              <a:gd name="T59" fmla="*/ 10 h 28"/>
              <a:gd name="T60" fmla="*/ 8 w 20"/>
              <a:gd name="T61" fmla="*/ 12 h 28"/>
              <a:gd name="T62" fmla="*/ 10 w 20"/>
              <a:gd name="T63" fmla="*/ 12 h 28"/>
              <a:gd name="T64" fmla="*/ 14 w 20"/>
              <a:gd name="T65" fmla="*/ 14 h 28"/>
              <a:gd name="T66" fmla="*/ 18 w 20"/>
              <a:gd name="T67" fmla="*/ 14 h 28"/>
              <a:gd name="T68" fmla="*/ 20 w 20"/>
              <a:gd name="T69" fmla="*/ 16 h 28"/>
              <a:gd name="T70" fmla="*/ 20 w 20"/>
              <a:gd name="T71" fmla="*/ 20 h 28"/>
              <a:gd name="T72" fmla="*/ 18 w 20"/>
              <a:gd name="T73" fmla="*/ 26 h 28"/>
              <a:gd name="T74" fmla="*/ 14 w 20"/>
              <a:gd name="T75" fmla="*/ 26 h 28"/>
              <a:gd name="T76" fmla="*/ 10 w 20"/>
              <a:gd name="T7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" h="28">
                <a:moveTo>
                  <a:pt x="10" y="28"/>
                </a:moveTo>
                <a:lnTo>
                  <a:pt x="10" y="28"/>
                </a:lnTo>
                <a:lnTo>
                  <a:pt x="4" y="26"/>
                </a:lnTo>
                <a:lnTo>
                  <a:pt x="4" y="26"/>
                </a:lnTo>
                <a:lnTo>
                  <a:pt x="0" y="24"/>
                </a:lnTo>
                <a:lnTo>
                  <a:pt x="0" y="22"/>
                </a:lnTo>
                <a:lnTo>
                  <a:pt x="0" y="22"/>
                </a:lnTo>
                <a:lnTo>
                  <a:pt x="6" y="24"/>
                </a:lnTo>
                <a:lnTo>
                  <a:pt x="6" y="24"/>
                </a:lnTo>
                <a:lnTo>
                  <a:pt x="10" y="24"/>
                </a:lnTo>
                <a:lnTo>
                  <a:pt x="10" y="24"/>
                </a:lnTo>
                <a:lnTo>
                  <a:pt x="16" y="24"/>
                </a:lnTo>
                <a:lnTo>
                  <a:pt x="16" y="24"/>
                </a:lnTo>
                <a:lnTo>
                  <a:pt x="18" y="20"/>
                </a:lnTo>
                <a:lnTo>
                  <a:pt x="18" y="20"/>
                </a:lnTo>
                <a:lnTo>
                  <a:pt x="16" y="18"/>
                </a:lnTo>
                <a:lnTo>
                  <a:pt x="16" y="18"/>
                </a:lnTo>
                <a:lnTo>
                  <a:pt x="16" y="16"/>
                </a:lnTo>
                <a:lnTo>
                  <a:pt x="16" y="16"/>
                </a:lnTo>
                <a:lnTo>
                  <a:pt x="12" y="16"/>
                </a:lnTo>
                <a:lnTo>
                  <a:pt x="12" y="16"/>
                </a:lnTo>
                <a:lnTo>
                  <a:pt x="10" y="14"/>
                </a:lnTo>
                <a:lnTo>
                  <a:pt x="10" y="14"/>
                </a:ln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2" y="12"/>
                </a:lnTo>
                <a:lnTo>
                  <a:pt x="2" y="10"/>
                </a:lnTo>
                <a:lnTo>
                  <a:pt x="2" y="10"/>
                </a:lnTo>
                <a:lnTo>
                  <a:pt x="0" y="8"/>
                </a:lnTo>
                <a:lnTo>
                  <a:pt x="0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6" y="2"/>
                </a:lnTo>
                <a:lnTo>
                  <a:pt x="16" y="2"/>
                </a:lnTo>
                <a:lnTo>
                  <a:pt x="20" y="4"/>
                </a:lnTo>
                <a:lnTo>
                  <a:pt x="18" y="6"/>
                </a:lnTo>
                <a:lnTo>
                  <a:pt x="18" y="6"/>
                </a:lnTo>
                <a:lnTo>
                  <a:pt x="14" y="4"/>
                </a:lnTo>
                <a:lnTo>
                  <a:pt x="14" y="4"/>
                </a:lnTo>
                <a:lnTo>
                  <a:pt x="10" y="2"/>
                </a:lnTo>
                <a:lnTo>
                  <a:pt x="10" y="2"/>
                </a:lnTo>
                <a:lnTo>
                  <a:pt x="8" y="4"/>
                </a:lnTo>
                <a:lnTo>
                  <a:pt x="8" y="4"/>
                </a:lnTo>
                <a:lnTo>
                  <a:pt x="6" y="4"/>
                </a:lnTo>
                <a:lnTo>
                  <a:pt x="6" y="4"/>
                </a:lnTo>
                <a:lnTo>
                  <a:pt x="4" y="6"/>
                </a:lnTo>
                <a:lnTo>
                  <a:pt x="4" y="6"/>
                </a:lnTo>
                <a:lnTo>
                  <a:pt x="4" y="8"/>
                </a:lnTo>
                <a:lnTo>
                  <a:pt x="4" y="8"/>
                </a:lnTo>
                <a:lnTo>
                  <a:pt x="4" y="10"/>
                </a:lnTo>
                <a:lnTo>
                  <a:pt x="4" y="10"/>
                </a:lnTo>
                <a:lnTo>
                  <a:pt x="6" y="10"/>
                </a:lnTo>
                <a:lnTo>
                  <a:pt x="6" y="10"/>
                </a:lnTo>
                <a:lnTo>
                  <a:pt x="8" y="12"/>
                </a:lnTo>
                <a:lnTo>
                  <a:pt x="8" y="12"/>
                </a:lnTo>
                <a:lnTo>
                  <a:pt x="10" y="12"/>
                </a:lnTo>
                <a:lnTo>
                  <a:pt x="10" y="12"/>
                </a:lnTo>
                <a:lnTo>
                  <a:pt x="14" y="14"/>
                </a:lnTo>
                <a:lnTo>
                  <a:pt x="14" y="14"/>
                </a:lnTo>
                <a:lnTo>
                  <a:pt x="18" y="14"/>
                </a:lnTo>
                <a:lnTo>
                  <a:pt x="18" y="14"/>
                </a:lnTo>
                <a:lnTo>
                  <a:pt x="20" y="16"/>
                </a:lnTo>
                <a:lnTo>
                  <a:pt x="20" y="16"/>
                </a:lnTo>
                <a:lnTo>
                  <a:pt x="20" y="20"/>
                </a:lnTo>
                <a:lnTo>
                  <a:pt x="20" y="20"/>
                </a:lnTo>
                <a:lnTo>
                  <a:pt x="20" y="22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0" y="28"/>
                </a:lnTo>
                <a:lnTo>
                  <a:pt x="1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0" name="Freeform 189"/>
          <p:cNvSpPr>
            <a:spLocks noEditPoints="1"/>
          </p:cNvSpPr>
          <p:nvPr/>
        </p:nvSpPr>
        <p:spPr bwMode="auto">
          <a:xfrm>
            <a:off x="6705421" y="2026834"/>
            <a:ext cx="41275" cy="60325"/>
          </a:xfrm>
          <a:custGeom>
            <a:avLst/>
            <a:gdLst>
              <a:gd name="T0" fmla="*/ 12 w 26"/>
              <a:gd name="T1" fmla="*/ 28 h 38"/>
              <a:gd name="T2" fmla="*/ 8 w 26"/>
              <a:gd name="T3" fmla="*/ 26 h 38"/>
              <a:gd name="T4" fmla="*/ 4 w 26"/>
              <a:gd name="T5" fmla="*/ 24 h 38"/>
              <a:gd name="T6" fmla="*/ 2 w 26"/>
              <a:gd name="T7" fmla="*/ 20 h 38"/>
              <a:gd name="T8" fmla="*/ 0 w 26"/>
              <a:gd name="T9" fmla="*/ 14 h 38"/>
              <a:gd name="T10" fmla="*/ 2 w 26"/>
              <a:gd name="T11" fmla="*/ 8 h 38"/>
              <a:gd name="T12" fmla="*/ 4 w 26"/>
              <a:gd name="T13" fmla="*/ 4 h 38"/>
              <a:gd name="T14" fmla="*/ 8 w 26"/>
              <a:gd name="T15" fmla="*/ 2 h 38"/>
              <a:gd name="T16" fmla="*/ 12 w 26"/>
              <a:gd name="T17" fmla="*/ 0 h 38"/>
              <a:gd name="T18" fmla="*/ 16 w 26"/>
              <a:gd name="T19" fmla="*/ 0 h 38"/>
              <a:gd name="T20" fmla="*/ 18 w 26"/>
              <a:gd name="T21" fmla="*/ 2 h 38"/>
              <a:gd name="T22" fmla="*/ 20 w 26"/>
              <a:gd name="T23" fmla="*/ 4 h 38"/>
              <a:gd name="T24" fmla="*/ 22 w 26"/>
              <a:gd name="T25" fmla="*/ 0 h 38"/>
              <a:gd name="T26" fmla="*/ 26 w 26"/>
              <a:gd name="T27" fmla="*/ 34 h 38"/>
              <a:gd name="T28" fmla="*/ 26 w 26"/>
              <a:gd name="T29" fmla="*/ 34 h 38"/>
              <a:gd name="T30" fmla="*/ 26 w 26"/>
              <a:gd name="T31" fmla="*/ 38 h 38"/>
              <a:gd name="T32" fmla="*/ 26 w 26"/>
              <a:gd name="T33" fmla="*/ 38 h 38"/>
              <a:gd name="T34" fmla="*/ 24 w 26"/>
              <a:gd name="T35" fmla="*/ 38 h 38"/>
              <a:gd name="T36" fmla="*/ 22 w 26"/>
              <a:gd name="T37" fmla="*/ 36 h 38"/>
              <a:gd name="T38" fmla="*/ 22 w 26"/>
              <a:gd name="T39" fmla="*/ 22 h 38"/>
              <a:gd name="T40" fmla="*/ 18 w 26"/>
              <a:gd name="T41" fmla="*/ 26 h 38"/>
              <a:gd name="T42" fmla="*/ 12 w 26"/>
              <a:gd name="T43" fmla="*/ 28 h 38"/>
              <a:gd name="T44" fmla="*/ 14 w 26"/>
              <a:gd name="T45" fmla="*/ 24 h 38"/>
              <a:gd name="T46" fmla="*/ 16 w 26"/>
              <a:gd name="T47" fmla="*/ 24 h 38"/>
              <a:gd name="T48" fmla="*/ 18 w 26"/>
              <a:gd name="T49" fmla="*/ 22 h 38"/>
              <a:gd name="T50" fmla="*/ 20 w 26"/>
              <a:gd name="T51" fmla="*/ 20 h 38"/>
              <a:gd name="T52" fmla="*/ 22 w 26"/>
              <a:gd name="T53" fmla="*/ 18 h 38"/>
              <a:gd name="T54" fmla="*/ 22 w 26"/>
              <a:gd name="T55" fmla="*/ 10 h 38"/>
              <a:gd name="T56" fmla="*/ 20 w 26"/>
              <a:gd name="T57" fmla="*/ 8 h 38"/>
              <a:gd name="T58" fmla="*/ 18 w 26"/>
              <a:gd name="T59" fmla="*/ 6 h 38"/>
              <a:gd name="T60" fmla="*/ 16 w 26"/>
              <a:gd name="T61" fmla="*/ 4 h 38"/>
              <a:gd name="T62" fmla="*/ 14 w 26"/>
              <a:gd name="T63" fmla="*/ 4 h 38"/>
              <a:gd name="T64" fmla="*/ 10 w 26"/>
              <a:gd name="T65" fmla="*/ 4 h 38"/>
              <a:gd name="T66" fmla="*/ 6 w 26"/>
              <a:gd name="T67" fmla="*/ 6 h 38"/>
              <a:gd name="T68" fmla="*/ 4 w 26"/>
              <a:gd name="T69" fmla="*/ 10 h 38"/>
              <a:gd name="T70" fmla="*/ 4 w 26"/>
              <a:gd name="T71" fmla="*/ 14 h 38"/>
              <a:gd name="T72" fmla="*/ 4 w 26"/>
              <a:gd name="T73" fmla="*/ 18 h 38"/>
              <a:gd name="T74" fmla="*/ 6 w 26"/>
              <a:gd name="T75" fmla="*/ 22 h 38"/>
              <a:gd name="T76" fmla="*/ 10 w 26"/>
              <a:gd name="T77" fmla="*/ 24 h 38"/>
              <a:gd name="T78" fmla="*/ 14 w 26"/>
              <a:gd name="T79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" h="38">
                <a:moveTo>
                  <a:pt x="12" y="28"/>
                </a:moveTo>
                <a:lnTo>
                  <a:pt x="12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16" y="0"/>
                </a:lnTo>
                <a:lnTo>
                  <a:pt x="18" y="2"/>
                </a:lnTo>
                <a:lnTo>
                  <a:pt x="18" y="2"/>
                </a:lnTo>
                <a:lnTo>
                  <a:pt x="20" y="4"/>
                </a:lnTo>
                <a:lnTo>
                  <a:pt x="20" y="4"/>
                </a:lnTo>
                <a:lnTo>
                  <a:pt x="22" y="6"/>
                </a:lnTo>
                <a:lnTo>
                  <a:pt x="22" y="0"/>
                </a:lnTo>
                <a:lnTo>
                  <a:pt x="26" y="0"/>
                </a:lnTo>
                <a:lnTo>
                  <a:pt x="26" y="34"/>
                </a:lnTo>
                <a:lnTo>
                  <a:pt x="26" y="34"/>
                </a:lnTo>
                <a:lnTo>
                  <a:pt x="26" y="34"/>
                </a:lnTo>
                <a:lnTo>
                  <a:pt x="26" y="38"/>
                </a:lnTo>
                <a:lnTo>
                  <a:pt x="26" y="38"/>
                </a:lnTo>
                <a:lnTo>
                  <a:pt x="26" y="38"/>
                </a:lnTo>
                <a:lnTo>
                  <a:pt x="26" y="38"/>
                </a:lnTo>
                <a:lnTo>
                  <a:pt x="24" y="38"/>
                </a:lnTo>
                <a:lnTo>
                  <a:pt x="24" y="38"/>
                </a:lnTo>
                <a:lnTo>
                  <a:pt x="22" y="36"/>
                </a:lnTo>
                <a:lnTo>
                  <a:pt x="22" y="36"/>
                </a:lnTo>
                <a:lnTo>
                  <a:pt x="22" y="34"/>
                </a:lnTo>
                <a:lnTo>
                  <a:pt x="22" y="22"/>
                </a:lnTo>
                <a:lnTo>
                  <a:pt x="22" y="22"/>
                </a:lnTo>
                <a:lnTo>
                  <a:pt x="18" y="26"/>
                </a:lnTo>
                <a:lnTo>
                  <a:pt x="18" y="26"/>
                </a:lnTo>
                <a:lnTo>
                  <a:pt x="12" y="28"/>
                </a:lnTo>
                <a:lnTo>
                  <a:pt x="12" y="28"/>
                </a:lnTo>
                <a:close/>
                <a:moveTo>
                  <a:pt x="14" y="24"/>
                </a:move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18"/>
                </a:lnTo>
                <a:lnTo>
                  <a:pt x="22" y="10"/>
                </a:lnTo>
                <a:lnTo>
                  <a:pt x="22" y="10"/>
                </a:lnTo>
                <a:lnTo>
                  <a:pt x="20" y="8"/>
                </a:lnTo>
                <a:lnTo>
                  <a:pt x="20" y="8"/>
                </a:lnTo>
                <a:lnTo>
                  <a:pt x="18" y="6"/>
                </a:lnTo>
                <a:lnTo>
                  <a:pt x="18" y="6"/>
                </a:lnTo>
                <a:lnTo>
                  <a:pt x="16" y="4"/>
                </a:lnTo>
                <a:lnTo>
                  <a:pt x="16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4" y="14"/>
                </a:ln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6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1" name="Freeform 190"/>
          <p:cNvSpPr/>
          <p:nvPr/>
        </p:nvSpPr>
        <p:spPr bwMode="auto">
          <a:xfrm>
            <a:off x="6756221" y="2026834"/>
            <a:ext cx="38100" cy="44450"/>
          </a:xfrm>
          <a:custGeom>
            <a:avLst/>
            <a:gdLst>
              <a:gd name="T0" fmla="*/ 10 w 24"/>
              <a:gd name="T1" fmla="*/ 28 h 28"/>
              <a:gd name="T2" fmla="*/ 10 w 24"/>
              <a:gd name="T3" fmla="*/ 28 h 28"/>
              <a:gd name="T4" fmla="*/ 6 w 24"/>
              <a:gd name="T5" fmla="*/ 26 h 28"/>
              <a:gd name="T6" fmla="*/ 2 w 24"/>
              <a:gd name="T7" fmla="*/ 24 h 28"/>
              <a:gd name="T8" fmla="*/ 2 w 24"/>
              <a:gd name="T9" fmla="*/ 24 h 28"/>
              <a:gd name="T10" fmla="*/ 2 w 24"/>
              <a:gd name="T11" fmla="*/ 22 h 28"/>
              <a:gd name="T12" fmla="*/ 0 w 24"/>
              <a:gd name="T13" fmla="*/ 16 h 28"/>
              <a:gd name="T14" fmla="*/ 0 w 24"/>
              <a:gd name="T15" fmla="*/ 0 h 28"/>
              <a:gd name="T16" fmla="*/ 4 w 24"/>
              <a:gd name="T17" fmla="*/ 0 h 28"/>
              <a:gd name="T18" fmla="*/ 4 w 24"/>
              <a:gd name="T19" fmla="*/ 16 h 28"/>
              <a:gd name="T20" fmla="*/ 4 w 24"/>
              <a:gd name="T21" fmla="*/ 16 h 28"/>
              <a:gd name="T22" fmla="*/ 6 w 24"/>
              <a:gd name="T23" fmla="*/ 22 h 28"/>
              <a:gd name="T24" fmla="*/ 8 w 24"/>
              <a:gd name="T25" fmla="*/ 24 h 28"/>
              <a:gd name="T26" fmla="*/ 10 w 24"/>
              <a:gd name="T27" fmla="*/ 24 h 28"/>
              <a:gd name="T28" fmla="*/ 10 w 24"/>
              <a:gd name="T29" fmla="*/ 24 h 28"/>
              <a:gd name="T30" fmla="*/ 14 w 24"/>
              <a:gd name="T31" fmla="*/ 24 h 28"/>
              <a:gd name="T32" fmla="*/ 14 w 24"/>
              <a:gd name="T33" fmla="*/ 24 h 28"/>
              <a:gd name="T34" fmla="*/ 16 w 24"/>
              <a:gd name="T35" fmla="*/ 22 h 28"/>
              <a:gd name="T36" fmla="*/ 16 w 24"/>
              <a:gd name="T37" fmla="*/ 22 h 28"/>
              <a:gd name="T38" fmla="*/ 18 w 24"/>
              <a:gd name="T39" fmla="*/ 20 h 28"/>
              <a:gd name="T40" fmla="*/ 18 w 24"/>
              <a:gd name="T41" fmla="*/ 20 h 28"/>
              <a:gd name="T42" fmla="*/ 20 w 24"/>
              <a:gd name="T43" fmla="*/ 18 h 28"/>
              <a:gd name="T44" fmla="*/ 20 w 24"/>
              <a:gd name="T45" fmla="*/ 0 h 28"/>
              <a:gd name="T46" fmla="*/ 24 w 24"/>
              <a:gd name="T47" fmla="*/ 0 h 28"/>
              <a:gd name="T48" fmla="*/ 24 w 24"/>
              <a:gd name="T49" fmla="*/ 22 h 28"/>
              <a:gd name="T50" fmla="*/ 24 w 24"/>
              <a:gd name="T51" fmla="*/ 22 h 28"/>
              <a:gd name="T52" fmla="*/ 24 w 24"/>
              <a:gd name="T53" fmla="*/ 24 h 28"/>
              <a:gd name="T54" fmla="*/ 24 w 24"/>
              <a:gd name="T55" fmla="*/ 26 h 28"/>
              <a:gd name="T56" fmla="*/ 24 w 24"/>
              <a:gd name="T57" fmla="*/ 26 h 28"/>
              <a:gd name="T58" fmla="*/ 24 w 24"/>
              <a:gd name="T59" fmla="*/ 28 h 28"/>
              <a:gd name="T60" fmla="*/ 24 w 24"/>
              <a:gd name="T61" fmla="*/ 28 h 28"/>
              <a:gd name="T62" fmla="*/ 22 w 24"/>
              <a:gd name="T63" fmla="*/ 28 h 28"/>
              <a:gd name="T64" fmla="*/ 22 w 24"/>
              <a:gd name="T65" fmla="*/ 28 h 28"/>
              <a:gd name="T66" fmla="*/ 20 w 24"/>
              <a:gd name="T67" fmla="*/ 26 h 28"/>
              <a:gd name="T68" fmla="*/ 20 w 24"/>
              <a:gd name="T69" fmla="*/ 26 h 28"/>
              <a:gd name="T70" fmla="*/ 20 w 24"/>
              <a:gd name="T71" fmla="*/ 24 h 28"/>
              <a:gd name="T72" fmla="*/ 20 w 24"/>
              <a:gd name="T73" fmla="*/ 22 h 28"/>
              <a:gd name="T74" fmla="*/ 20 w 24"/>
              <a:gd name="T75" fmla="*/ 22 h 28"/>
              <a:gd name="T76" fmla="*/ 16 w 24"/>
              <a:gd name="T77" fmla="*/ 26 h 28"/>
              <a:gd name="T78" fmla="*/ 16 w 24"/>
              <a:gd name="T79" fmla="*/ 26 h 28"/>
              <a:gd name="T80" fmla="*/ 10 w 24"/>
              <a:gd name="T81" fmla="*/ 28 h 28"/>
              <a:gd name="T82" fmla="*/ 10 w 24"/>
              <a:gd name="T8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8">
                <a:moveTo>
                  <a:pt x="10" y="28"/>
                </a:moveTo>
                <a:lnTo>
                  <a:pt x="10" y="28"/>
                </a:lnTo>
                <a:lnTo>
                  <a:pt x="6" y="26"/>
                </a:lnTo>
                <a:lnTo>
                  <a:pt x="2" y="24"/>
                </a:lnTo>
                <a:lnTo>
                  <a:pt x="2" y="24"/>
                </a:lnTo>
                <a:lnTo>
                  <a:pt x="2" y="22"/>
                </a:lnTo>
                <a:lnTo>
                  <a:pt x="0" y="16"/>
                </a:lnTo>
                <a:lnTo>
                  <a:pt x="0" y="0"/>
                </a:lnTo>
                <a:lnTo>
                  <a:pt x="4" y="0"/>
                </a:lnTo>
                <a:lnTo>
                  <a:pt x="4" y="16"/>
                </a:lnTo>
                <a:lnTo>
                  <a:pt x="4" y="16"/>
                </a:lnTo>
                <a:lnTo>
                  <a:pt x="6" y="22"/>
                </a:lnTo>
                <a:lnTo>
                  <a:pt x="8" y="24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20" y="18"/>
                </a:lnTo>
                <a:lnTo>
                  <a:pt x="20" y="0"/>
                </a:lnTo>
                <a:lnTo>
                  <a:pt x="24" y="0"/>
                </a:lnTo>
                <a:lnTo>
                  <a:pt x="24" y="22"/>
                </a:lnTo>
                <a:lnTo>
                  <a:pt x="24" y="22"/>
                </a:lnTo>
                <a:lnTo>
                  <a:pt x="24" y="24"/>
                </a:lnTo>
                <a:lnTo>
                  <a:pt x="24" y="26"/>
                </a:lnTo>
                <a:lnTo>
                  <a:pt x="24" y="26"/>
                </a:lnTo>
                <a:lnTo>
                  <a:pt x="24" y="28"/>
                </a:lnTo>
                <a:lnTo>
                  <a:pt x="24" y="28"/>
                </a:lnTo>
                <a:lnTo>
                  <a:pt x="22" y="28"/>
                </a:lnTo>
                <a:lnTo>
                  <a:pt x="22" y="28"/>
                </a:lnTo>
                <a:lnTo>
                  <a:pt x="20" y="26"/>
                </a:lnTo>
                <a:lnTo>
                  <a:pt x="20" y="26"/>
                </a:lnTo>
                <a:lnTo>
                  <a:pt x="20" y="24"/>
                </a:lnTo>
                <a:lnTo>
                  <a:pt x="20" y="22"/>
                </a:lnTo>
                <a:lnTo>
                  <a:pt x="20" y="22"/>
                </a:lnTo>
                <a:lnTo>
                  <a:pt x="16" y="26"/>
                </a:lnTo>
                <a:lnTo>
                  <a:pt x="16" y="26"/>
                </a:lnTo>
                <a:lnTo>
                  <a:pt x="10" y="28"/>
                </a:lnTo>
                <a:lnTo>
                  <a:pt x="1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2" name="Freeform 191"/>
          <p:cNvSpPr>
            <a:spLocks noEditPoints="1"/>
          </p:cNvSpPr>
          <p:nvPr/>
        </p:nvSpPr>
        <p:spPr bwMode="auto">
          <a:xfrm>
            <a:off x="6800671" y="2026834"/>
            <a:ext cx="41275" cy="44450"/>
          </a:xfrm>
          <a:custGeom>
            <a:avLst/>
            <a:gdLst>
              <a:gd name="T0" fmla="*/ 14 w 26"/>
              <a:gd name="T1" fmla="*/ 28 h 28"/>
              <a:gd name="T2" fmla="*/ 8 w 26"/>
              <a:gd name="T3" fmla="*/ 26 h 28"/>
              <a:gd name="T4" fmla="*/ 4 w 26"/>
              <a:gd name="T5" fmla="*/ 24 h 28"/>
              <a:gd name="T6" fmla="*/ 2 w 26"/>
              <a:gd name="T7" fmla="*/ 20 h 28"/>
              <a:gd name="T8" fmla="*/ 0 w 26"/>
              <a:gd name="T9" fmla="*/ 14 h 28"/>
              <a:gd name="T10" fmla="*/ 2 w 26"/>
              <a:gd name="T11" fmla="*/ 8 h 28"/>
              <a:gd name="T12" fmla="*/ 4 w 26"/>
              <a:gd name="T13" fmla="*/ 4 h 28"/>
              <a:gd name="T14" fmla="*/ 8 w 26"/>
              <a:gd name="T15" fmla="*/ 2 h 28"/>
              <a:gd name="T16" fmla="*/ 14 w 26"/>
              <a:gd name="T17" fmla="*/ 0 h 28"/>
              <a:gd name="T18" fmla="*/ 20 w 26"/>
              <a:gd name="T19" fmla="*/ 2 h 28"/>
              <a:gd name="T20" fmla="*/ 24 w 26"/>
              <a:gd name="T21" fmla="*/ 4 h 28"/>
              <a:gd name="T22" fmla="*/ 26 w 26"/>
              <a:gd name="T23" fmla="*/ 8 h 28"/>
              <a:gd name="T24" fmla="*/ 26 w 26"/>
              <a:gd name="T25" fmla="*/ 14 h 28"/>
              <a:gd name="T26" fmla="*/ 26 w 26"/>
              <a:gd name="T27" fmla="*/ 14 h 28"/>
              <a:gd name="T28" fmla="*/ 4 w 26"/>
              <a:gd name="T29" fmla="*/ 16 h 28"/>
              <a:gd name="T30" fmla="*/ 6 w 26"/>
              <a:gd name="T31" fmla="*/ 20 h 28"/>
              <a:gd name="T32" fmla="*/ 8 w 26"/>
              <a:gd name="T33" fmla="*/ 22 h 28"/>
              <a:gd name="T34" fmla="*/ 10 w 26"/>
              <a:gd name="T35" fmla="*/ 24 h 28"/>
              <a:gd name="T36" fmla="*/ 14 w 26"/>
              <a:gd name="T37" fmla="*/ 24 h 28"/>
              <a:gd name="T38" fmla="*/ 16 w 26"/>
              <a:gd name="T39" fmla="*/ 24 h 28"/>
              <a:gd name="T40" fmla="*/ 20 w 26"/>
              <a:gd name="T41" fmla="*/ 24 h 28"/>
              <a:gd name="T42" fmla="*/ 20 w 26"/>
              <a:gd name="T43" fmla="*/ 22 h 28"/>
              <a:gd name="T44" fmla="*/ 22 w 26"/>
              <a:gd name="T45" fmla="*/ 20 h 28"/>
              <a:gd name="T46" fmla="*/ 26 w 26"/>
              <a:gd name="T47" fmla="*/ 20 h 28"/>
              <a:gd name="T48" fmla="*/ 24 w 26"/>
              <a:gd name="T49" fmla="*/ 24 h 28"/>
              <a:gd name="T50" fmla="*/ 20 w 26"/>
              <a:gd name="T51" fmla="*/ 26 h 28"/>
              <a:gd name="T52" fmla="*/ 18 w 26"/>
              <a:gd name="T53" fmla="*/ 26 h 28"/>
              <a:gd name="T54" fmla="*/ 14 w 26"/>
              <a:gd name="T55" fmla="*/ 28 h 28"/>
              <a:gd name="T56" fmla="*/ 24 w 26"/>
              <a:gd name="T57" fmla="*/ 12 h 28"/>
              <a:gd name="T58" fmla="*/ 22 w 26"/>
              <a:gd name="T59" fmla="*/ 8 h 28"/>
              <a:gd name="T60" fmla="*/ 20 w 26"/>
              <a:gd name="T61" fmla="*/ 6 h 28"/>
              <a:gd name="T62" fmla="*/ 18 w 26"/>
              <a:gd name="T63" fmla="*/ 4 h 28"/>
              <a:gd name="T64" fmla="*/ 14 w 26"/>
              <a:gd name="T65" fmla="*/ 4 h 28"/>
              <a:gd name="T66" fmla="*/ 10 w 26"/>
              <a:gd name="T67" fmla="*/ 4 h 28"/>
              <a:gd name="T68" fmla="*/ 8 w 26"/>
              <a:gd name="T69" fmla="*/ 6 h 28"/>
              <a:gd name="T70" fmla="*/ 6 w 26"/>
              <a:gd name="T71" fmla="*/ 8 h 28"/>
              <a:gd name="T72" fmla="*/ 24 w 26"/>
              <a:gd name="T73" fmla="*/ 12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8">
                <a:moveTo>
                  <a:pt x="14" y="28"/>
                </a:moveTo>
                <a:lnTo>
                  <a:pt x="14" y="28"/>
                </a:lnTo>
                <a:lnTo>
                  <a:pt x="8" y="26"/>
                </a:lnTo>
                <a:lnTo>
                  <a:pt x="8" y="26"/>
                </a:lnTo>
                <a:lnTo>
                  <a:pt x="4" y="24"/>
                </a:lnTo>
                <a:lnTo>
                  <a:pt x="4" y="24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20" y="2"/>
                </a:lnTo>
                <a:lnTo>
                  <a:pt x="20" y="2"/>
                </a:lnTo>
                <a:lnTo>
                  <a:pt x="24" y="4"/>
                </a:lnTo>
                <a:lnTo>
                  <a:pt x="24" y="4"/>
                </a:lnTo>
                <a:lnTo>
                  <a:pt x="26" y="8"/>
                </a:lnTo>
                <a:lnTo>
                  <a:pt x="26" y="8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6"/>
                </a:lnTo>
                <a:lnTo>
                  <a:pt x="4" y="16"/>
                </a:lnTo>
                <a:lnTo>
                  <a:pt x="4" y="16"/>
                </a:lnTo>
                <a:lnTo>
                  <a:pt x="6" y="20"/>
                </a:lnTo>
                <a:lnTo>
                  <a:pt x="6" y="20"/>
                </a:lnTo>
                <a:lnTo>
                  <a:pt x="8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20" y="24"/>
                </a:lnTo>
                <a:lnTo>
                  <a:pt x="20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6" y="20"/>
                </a:lnTo>
                <a:lnTo>
                  <a:pt x="26" y="20"/>
                </a:lnTo>
                <a:lnTo>
                  <a:pt x="24" y="24"/>
                </a:lnTo>
                <a:lnTo>
                  <a:pt x="24" y="24"/>
                </a:lnTo>
                <a:lnTo>
                  <a:pt x="20" y="26"/>
                </a:lnTo>
                <a:lnTo>
                  <a:pt x="20" y="26"/>
                </a:lnTo>
                <a:lnTo>
                  <a:pt x="18" y="26"/>
                </a:lnTo>
                <a:lnTo>
                  <a:pt x="18" y="26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4" y="4"/>
                </a:lnTo>
                <a:lnTo>
                  <a:pt x="14" y="4"/>
                </a:lnTo>
                <a:lnTo>
                  <a:pt x="10" y="4"/>
                </a:lnTo>
                <a:lnTo>
                  <a:pt x="10" y="4"/>
                </a:lnTo>
                <a:lnTo>
                  <a:pt x="8" y="6"/>
                </a:lnTo>
                <a:lnTo>
                  <a:pt x="8" y="6"/>
                </a:lnTo>
                <a:lnTo>
                  <a:pt x="6" y="8"/>
                </a:lnTo>
                <a:lnTo>
                  <a:pt x="6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3" name="Freeform 192"/>
          <p:cNvSpPr>
            <a:spLocks noEditPoints="1"/>
          </p:cNvSpPr>
          <p:nvPr/>
        </p:nvSpPr>
        <p:spPr bwMode="auto">
          <a:xfrm>
            <a:off x="6362521" y="2122084"/>
            <a:ext cx="41275" cy="41275"/>
          </a:xfrm>
          <a:custGeom>
            <a:avLst/>
            <a:gdLst>
              <a:gd name="T0" fmla="*/ 14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2 w 26"/>
              <a:gd name="T7" fmla="*/ 18 h 26"/>
              <a:gd name="T8" fmla="*/ 0 w 26"/>
              <a:gd name="T9" fmla="*/ 12 h 26"/>
              <a:gd name="T10" fmla="*/ 2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4 w 26"/>
              <a:gd name="T17" fmla="*/ 0 h 26"/>
              <a:gd name="T18" fmla="*/ 18 w 26"/>
              <a:gd name="T19" fmla="*/ 0 h 26"/>
              <a:gd name="T20" fmla="*/ 22 w 26"/>
              <a:gd name="T21" fmla="*/ 4 h 26"/>
              <a:gd name="T22" fmla="*/ 26 w 26"/>
              <a:gd name="T23" fmla="*/ 8 h 26"/>
              <a:gd name="T24" fmla="*/ 26 w 26"/>
              <a:gd name="T25" fmla="*/ 12 h 26"/>
              <a:gd name="T26" fmla="*/ 26 w 26"/>
              <a:gd name="T27" fmla="*/ 14 h 26"/>
              <a:gd name="T28" fmla="*/ 4 w 26"/>
              <a:gd name="T29" fmla="*/ 14 h 26"/>
              <a:gd name="T30" fmla="*/ 4 w 26"/>
              <a:gd name="T31" fmla="*/ 18 h 26"/>
              <a:gd name="T32" fmla="*/ 6 w 26"/>
              <a:gd name="T33" fmla="*/ 20 h 26"/>
              <a:gd name="T34" fmla="*/ 10 w 26"/>
              <a:gd name="T35" fmla="*/ 22 h 26"/>
              <a:gd name="T36" fmla="*/ 14 w 26"/>
              <a:gd name="T37" fmla="*/ 24 h 26"/>
              <a:gd name="T38" fmla="*/ 16 w 26"/>
              <a:gd name="T39" fmla="*/ 24 h 26"/>
              <a:gd name="T40" fmla="*/ 18 w 26"/>
              <a:gd name="T41" fmla="*/ 22 h 26"/>
              <a:gd name="T42" fmla="*/ 20 w 26"/>
              <a:gd name="T43" fmla="*/ 20 h 26"/>
              <a:gd name="T44" fmla="*/ 22 w 26"/>
              <a:gd name="T45" fmla="*/ 20 h 26"/>
              <a:gd name="T46" fmla="*/ 24 w 26"/>
              <a:gd name="T47" fmla="*/ 20 h 26"/>
              <a:gd name="T48" fmla="*/ 22 w 26"/>
              <a:gd name="T49" fmla="*/ 22 h 26"/>
              <a:gd name="T50" fmla="*/ 20 w 26"/>
              <a:gd name="T51" fmla="*/ 24 h 26"/>
              <a:gd name="T52" fmla="*/ 18 w 26"/>
              <a:gd name="T53" fmla="*/ 26 h 26"/>
              <a:gd name="T54" fmla="*/ 14 w 26"/>
              <a:gd name="T55" fmla="*/ 26 h 26"/>
              <a:gd name="T56" fmla="*/ 24 w 26"/>
              <a:gd name="T57" fmla="*/ 12 h 26"/>
              <a:gd name="T58" fmla="*/ 22 w 26"/>
              <a:gd name="T59" fmla="*/ 8 h 26"/>
              <a:gd name="T60" fmla="*/ 20 w 26"/>
              <a:gd name="T61" fmla="*/ 4 h 26"/>
              <a:gd name="T62" fmla="*/ 18 w 26"/>
              <a:gd name="T63" fmla="*/ 2 h 26"/>
              <a:gd name="T64" fmla="*/ 14 w 26"/>
              <a:gd name="T65" fmla="*/ 2 h 26"/>
              <a:gd name="T66" fmla="*/ 10 w 26"/>
              <a:gd name="T67" fmla="*/ 2 h 26"/>
              <a:gd name="T68" fmla="*/ 6 w 26"/>
              <a:gd name="T69" fmla="*/ 4 h 26"/>
              <a:gd name="T70" fmla="*/ 4 w 26"/>
              <a:gd name="T71" fmla="*/ 8 h 26"/>
              <a:gd name="T72" fmla="*/ 24 w 26"/>
              <a:gd name="T73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6">
                <a:moveTo>
                  <a:pt x="14" y="26"/>
                </a:move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2"/>
                </a:lnTo>
                <a:lnTo>
                  <a:pt x="0" y="12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2" y="4"/>
                </a:lnTo>
                <a:lnTo>
                  <a:pt x="22" y="4"/>
                </a:lnTo>
                <a:lnTo>
                  <a:pt x="26" y="8"/>
                </a:lnTo>
                <a:lnTo>
                  <a:pt x="26" y="8"/>
                </a:lnTo>
                <a:lnTo>
                  <a:pt x="26" y="12"/>
                </a:lnTo>
                <a:lnTo>
                  <a:pt x="26" y="12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4" y="14"/>
                </a:lnTo>
                <a:lnTo>
                  <a:pt x="4" y="14"/>
                </a:lnTo>
                <a:lnTo>
                  <a:pt x="4" y="18"/>
                </a:lnTo>
                <a:lnTo>
                  <a:pt x="4" y="18"/>
                </a:lnTo>
                <a:lnTo>
                  <a:pt x="6" y="20"/>
                </a:lnTo>
                <a:lnTo>
                  <a:pt x="6" y="20"/>
                </a:lnTo>
                <a:lnTo>
                  <a:pt x="10" y="22"/>
                </a:lnTo>
                <a:lnTo>
                  <a:pt x="10" y="22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20"/>
                </a:lnTo>
                <a:lnTo>
                  <a:pt x="24" y="20"/>
                </a:lnTo>
                <a:lnTo>
                  <a:pt x="24" y="20"/>
                </a:lnTo>
                <a:lnTo>
                  <a:pt x="22" y="22"/>
                </a:lnTo>
                <a:lnTo>
                  <a:pt x="22" y="22"/>
                </a:lnTo>
                <a:lnTo>
                  <a:pt x="20" y="24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4"/>
                </a:lnTo>
                <a:lnTo>
                  <a:pt x="20" y="4"/>
                </a:lnTo>
                <a:lnTo>
                  <a:pt x="18" y="2"/>
                </a:lnTo>
                <a:lnTo>
                  <a:pt x="18" y="2"/>
                </a:lnTo>
                <a:lnTo>
                  <a:pt x="14" y="2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6" y="4"/>
                </a:lnTo>
                <a:lnTo>
                  <a:pt x="6" y="4"/>
                </a:lnTo>
                <a:lnTo>
                  <a:pt x="4" y="8"/>
                </a:lnTo>
                <a:lnTo>
                  <a:pt x="4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4" name="Freeform 193"/>
          <p:cNvSpPr>
            <a:spLocks noEditPoints="1"/>
          </p:cNvSpPr>
          <p:nvPr/>
        </p:nvSpPr>
        <p:spPr bwMode="auto">
          <a:xfrm>
            <a:off x="6410146" y="2122084"/>
            <a:ext cx="41275" cy="60325"/>
          </a:xfrm>
          <a:custGeom>
            <a:avLst/>
            <a:gdLst>
              <a:gd name="T0" fmla="*/ 12 w 26"/>
              <a:gd name="T1" fmla="*/ 26 h 38"/>
              <a:gd name="T2" fmla="*/ 8 w 26"/>
              <a:gd name="T3" fmla="*/ 26 h 38"/>
              <a:gd name="T4" fmla="*/ 4 w 26"/>
              <a:gd name="T5" fmla="*/ 22 h 38"/>
              <a:gd name="T6" fmla="*/ 0 w 26"/>
              <a:gd name="T7" fmla="*/ 18 h 38"/>
              <a:gd name="T8" fmla="*/ 0 w 26"/>
              <a:gd name="T9" fmla="*/ 12 h 38"/>
              <a:gd name="T10" fmla="*/ 0 w 26"/>
              <a:gd name="T11" fmla="*/ 8 h 38"/>
              <a:gd name="T12" fmla="*/ 4 w 26"/>
              <a:gd name="T13" fmla="*/ 4 h 38"/>
              <a:gd name="T14" fmla="*/ 8 w 26"/>
              <a:gd name="T15" fmla="*/ 0 h 38"/>
              <a:gd name="T16" fmla="*/ 12 w 26"/>
              <a:gd name="T17" fmla="*/ 0 h 38"/>
              <a:gd name="T18" fmla="*/ 18 w 26"/>
              <a:gd name="T19" fmla="*/ 0 h 38"/>
              <a:gd name="T20" fmla="*/ 22 w 26"/>
              <a:gd name="T21" fmla="*/ 0 h 38"/>
              <a:gd name="T22" fmla="*/ 26 w 26"/>
              <a:gd name="T23" fmla="*/ 26 h 38"/>
              <a:gd name="T24" fmla="*/ 24 w 26"/>
              <a:gd name="T25" fmla="*/ 30 h 38"/>
              <a:gd name="T26" fmla="*/ 22 w 26"/>
              <a:gd name="T27" fmla="*/ 34 h 38"/>
              <a:gd name="T28" fmla="*/ 18 w 26"/>
              <a:gd name="T29" fmla="*/ 36 h 38"/>
              <a:gd name="T30" fmla="*/ 12 w 26"/>
              <a:gd name="T31" fmla="*/ 38 h 38"/>
              <a:gd name="T32" fmla="*/ 4 w 26"/>
              <a:gd name="T33" fmla="*/ 36 h 38"/>
              <a:gd name="T34" fmla="*/ 0 w 26"/>
              <a:gd name="T35" fmla="*/ 32 h 38"/>
              <a:gd name="T36" fmla="*/ 2 w 26"/>
              <a:gd name="T37" fmla="*/ 30 h 38"/>
              <a:gd name="T38" fmla="*/ 6 w 26"/>
              <a:gd name="T39" fmla="*/ 34 h 38"/>
              <a:gd name="T40" fmla="*/ 12 w 26"/>
              <a:gd name="T41" fmla="*/ 34 h 38"/>
              <a:gd name="T42" fmla="*/ 16 w 26"/>
              <a:gd name="T43" fmla="*/ 34 h 38"/>
              <a:gd name="T44" fmla="*/ 18 w 26"/>
              <a:gd name="T45" fmla="*/ 32 h 38"/>
              <a:gd name="T46" fmla="*/ 20 w 26"/>
              <a:gd name="T47" fmla="*/ 30 h 38"/>
              <a:gd name="T48" fmla="*/ 22 w 26"/>
              <a:gd name="T49" fmla="*/ 20 h 38"/>
              <a:gd name="T50" fmla="*/ 18 w 26"/>
              <a:gd name="T51" fmla="*/ 24 h 38"/>
              <a:gd name="T52" fmla="*/ 12 w 26"/>
              <a:gd name="T53" fmla="*/ 26 h 38"/>
              <a:gd name="T54" fmla="*/ 14 w 26"/>
              <a:gd name="T55" fmla="*/ 24 h 38"/>
              <a:gd name="T56" fmla="*/ 16 w 26"/>
              <a:gd name="T57" fmla="*/ 22 h 38"/>
              <a:gd name="T58" fmla="*/ 18 w 26"/>
              <a:gd name="T59" fmla="*/ 22 h 38"/>
              <a:gd name="T60" fmla="*/ 20 w 26"/>
              <a:gd name="T61" fmla="*/ 20 h 38"/>
              <a:gd name="T62" fmla="*/ 22 w 26"/>
              <a:gd name="T63" fmla="*/ 16 h 38"/>
              <a:gd name="T64" fmla="*/ 22 w 26"/>
              <a:gd name="T65" fmla="*/ 8 h 38"/>
              <a:gd name="T66" fmla="*/ 20 w 26"/>
              <a:gd name="T67" fmla="*/ 6 h 38"/>
              <a:gd name="T68" fmla="*/ 18 w 26"/>
              <a:gd name="T69" fmla="*/ 4 h 38"/>
              <a:gd name="T70" fmla="*/ 16 w 26"/>
              <a:gd name="T71" fmla="*/ 2 h 38"/>
              <a:gd name="T72" fmla="*/ 12 w 26"/>
              <a:gd name="T73" fmla="*/ 2 h 38"/>
              <a:gd name="T74" fmla="*/ 8 w 26"/>
              <a:gd name="T75" fmla="*/ 4 h 38"/>
              <a:gd name="T76" fmla="*/ 6 w 26"/>
              <a:gd name="T77" fmla="*/ 6 h 38"/>
              <a:gd name="T78" fmla="*/ 4 w 26"/>
              <a:gd name="T79" fmla="*/ 10 h 38"/>
              <a:gd name="T80" fmla="*/ 4 w 26"/>
              <a:gd name="T81" fmla="*/ 12 h 38"/>
              <a:gd name="T82" fmla="*/ 4 w 26"/>
              <a:gd name="T83" fmla="*/ 16 h 38"/>
              <a:gd name="T84" fmla="*/ 6 w 26"/>
              <a:gd name="T85" fmla="*/ 20 h 38"/>
              <a:gd name="T86" fmla="*/ 10 w 26"/>
              <a:gd name="T87" fmla="*/ 22 h 38"/>
              <a:gd name="T88" fmla="*/ 14 w 26"/>
              <a:gd name="T89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" h="38">
                <a:moveTo>
                  <a:pt x="12" y="26"/>
                </a:moveTo>
                <a:lnTo>
                  <a:pt x="12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0" y="18"/>
                </a:lnTo>
                <a:lnTo>
                  <a:pt x="0" y="18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8" y="0"/>
                </a:lnTo>
                <a:lnTo>
                  <a:pt x="18" y="0"/>
                </a:lnTo>
                <a:lnTo>
                  <a:pt x="22" y="6"/>
                </a:lnTo>
                <a:lnTo>
                  <a:pt x="22" y="0"/>
                </a:lnTo>
                <a:lnTo>
                  <a:pt x="26" y="0"/>
                </a:lnTo>
                <a:lnTo>
                  <a:pt x="26" y="26"/>
                </a:lnTo>
                <a:lnTo>
                  <a:pt x="26" y="26"/>
                </a:lnTo>
                <a:lnTo>
                  <a:pt x="24" y="30"/>
                </a:lnTo>
                <a:lnTo>
                  <a:pt x="24" y="30"/>
                </a:lnTo>
                <a:lnTo>
                  <a:pt x="22" y="34"/>
                </a:lnTo>
                <a:lnTo>
                  <a:pt x="22" y="34"/>
                </a:lnTo>
                <a:lnTo>
                  <a:pt x="18" y="36"/>
                </a:lnTo>
                <a:lnTo>
                  <a:pt x="18" y="36"/>
                </a:lnTo>
                <a:lnTo>
                  <a:pt x="12" y="38"/>
                </a:lnTo>
                <a:lnTo>
                  <a:pt x="12" y="38"/>
                </a:lnTo>
                <a:lnTo>
                  <a:pt x="4" y="36"/>
                </a:lnTo>
                <a:lnTo>
                  <a:pt x="4" y="36"/>
                </a:lnTo>
                <a:lnTo>
                  <a:pt x="0" y="32"/>
                </a:lnTo>
                <a:lnTo>
                  <a:pt x="2" y="30"/>
                </a:lnTo>
                <a:lnTo>
                  <a:pt x="2" y="30"/>
                </a:lnTo>
                <a:lnTo>
                  <a:pt x="6" y="34"/>
                </a:lnTo>
                <a:lnTo>
                  <a:pt x="6" y="34"/>
                </a:lnTo>
                <a:lnTo>
                  <a:pt x="12" y="34"/>
                </a:lnTo>
                <a:lnTo>
                  <a:pt x="12" y="34"/>
                </a:lnTo>
                <a:lnTo>
                  <a:pt x="16" y="34"/>
                </a:lnTo>
                <a:lnTo>
                  <a:pt x="16" y="34"/>
                </a:lnTo>
                <a:lnTo>
                  <a:pt x="18" y="32"/>
                </a:lnTo>
                <a:lnTo>
                  <a:pt x="18" y="32"/>
                </a:lnTo>
                <a:lnTo>
                  <a:pt x="20" y="30"/>
                </a:lnTo>
                <a:lnTo>
                  <a:pt x="20" y="30"/>
                </a:lnTo>
                <a:lnTo>
                  <a:pt x="22" y="26"/>
                </a:lnTo>
                <a:lnTo>
                  <a:pt x="22" y="20"/>
                </a:lnTo>
                <a:lnTo>
                  <a:pt x="22" y="20"/>
                </a:lnTo>
                <a:lnTo>
                  <a:pt x="18" y="24"/>
                </a:lnTo>
                <a:lnTo>
                  <a:pt x="18" y="24"/>
                </a:lnTo>
                <a:lnTo>
                  <a:pt x="12" y="26"/>
                </a:lnTo>
                <a:lnTo>
                  <a:pt x="12" y="26"/>
                </a:lnTo>
                <a:close/>
                <a:moveTo>
                  <a:pt x="14" y="24"/>
                </a:moveTo>
                <a:lnTo>
                  <a:pt x="14" y="24"/>
                </a:lnTo>
                <a:lnTo>
                  <a:pt x="16" y="22"/>
                </a:lnTo>
                <a:lnTo>
                  <a:pt x="16" y="22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16"/>
                </a:lnTo>
                <a:lnTo>
                  <a:pt x="22" y="8"/>
                </a:lnTo>
                <a:lnTo>
                  <a:pt x="22" y="8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6" y="2"/>
                </a:lnTo>
                <a:lnTo>
                  <a:pt x="16" y="2"/>
                </a:lnTo>
                <a:lnTo>
                  <a:pt x="12" y="2"/>
                </a:lnTo>
                <a:lnTo>
                  <a:pt x="12" y="2"/>
                </a:lnTo>
                <a:lnTo>
                  <a:pt x="8" y="4"/>
                </a:lnTo>
                <a:lnTo>
                  <a:pt x="8" y="4"/>
                </a:lnTo>
                <a:lnTo>
                  <a:pt x="6" y="6"/>
                </a:lnTo>
                <a:lnTo>
                  <a:pt x="6" y="6"/>
                </a:lnTo>
                <a:lnTo>
                  <a:pt x="4" y="10"/>
                </a:lnTo>
                <a:lnTo>
                  <a:pt x="4" y="10"/>
                </a:lnTo>
                <a:lnTo>
                  <a:pt x="4" y="12"/>
                </a:lnTo>
                <a:lnTo>
                  <a:pt x="4" y="12"/>
                </a:lnTo>
                <a:lnTo>
                  <a:pt x="4" y="16"/>
                </a:lnTo>
                <a:lnTo>
                  <a:pt x="4" y="16"/>
                </a:lnTo>
                <a:lnTo>
                  <a:pt x="6" y="20"/>
                </a:lnTo>
                <a:lnTo>
                  <a:pt x="6" y="20"/>
                </a:lnTo>
                <a:lnTo>
                  <a:pt x="10" y="22"/>
                </a:lnTo>
                <a:lnTo>
                  <a:pt x="10" y="22"/>
                </a:lnTo>
                <a:lnTo>
                  <a:pt x="14" y="24"/>
                </a:lnTo>
                <a:lnTo>
                  <a:pt x="1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5" name="Freeform 194"/>
          <p:cNvSpPr>
            <a:spLocks noEditPoints="1"/>
          </p:cNvSpPr>
          <p:nvPr/>
        </p:nvSpPr>
        <p:spPr bwMode="auto">
          <a:xfrm>
            <a:off x="6457771" y="2122084"/>
            <a:ext cx="41275" cy="41275"/>
          </a:xfrm>
          <a:custGeom>
            <a:avLst/>
            <a:gdLst>
              <a:gd name="T0" fmla="*/ 14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2 w 26"/>
              <a:gd name="T7" fmla="*/ 18 h 26"/>
              <a:gd name="T8" fmla="*/ 0 w 26"/>
              <a:gd name="T9" fmla="*/ 12 h 26"/>
              <a:gd name="T10" fmla="*/ 2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4 w 26"/>
              <a:gd name="T17" fmla="*/ 0 h 26"/>
              <a:gd name="T18" fmla="*/ 20 w 26"/>
              <a:gd name="T19" fmla="*/ 0 h 26"/>
              <a:gd name="T20" fmla="*/ 24 w 26"/>
              <a:gd name="T21" fmla="*/ 4 h 26"/>
              <a:gd name="T22" fmla="*/ 26 w 26"/>
              <a:gd name="T23" fmla="*/ 8 h 26"/>
              <a:gd name="T24" fmla="*/ 26 w 26"/>
              <a:gd name="T25" fmla="*/ 12 h 26"/>
              <a:gd name="T26" fmla="*/ 26 w 26"/>
              <a:gd name="T27" fmla="*/ 14 h 26"/>
              <a:gd name="T28" fmla="*/ 4 w 26"/>
              <a:gd name="T29" fmla="*/ 14 h 26"/>
              <a:gd name="T30" fmla="*/ 6 w 26"/>
              <a:gd name="T31" fmla="*/ 18 h 26"/>
              <a:gd name="T32" fmla="*/ 8 w 26"/>
              <a:gd name="T33" fmla="*/ 20 h 26"/>
              <a:gd name="T34" fmla="*/ 10 w 26"/>
              <a:gd name="T35" fmla="*/ 22 h 26"/>
              <a:gd name="T36" fmla="*/ 14 w 26"/>
              <a:gd name="T37" fmla="*/ 24 h 26"/>
              <a:gd name="T38" fmla="*/ 16 w 26"/>
              <a:gd name="T39" fmla="*/ 24 h 26"/>
              <a:gd name="T40" fmla="*/ 18 w 26"/>
              <a:gd name="T41" fmla="*/ 22 h 26"/>
              <a:gd name="T42" fmla="*/ 20 w 26"/>
              <a:gd name="T43" fmla="*/ 20 h 26"/>
              <a:gd name="T44" fmla="*/ 22 w 26"/>
              <a:gd name="T45" fmla="*/ 20 h 26"/>
              <a:gd name="T46" fmla="*/ 24 w 26"/>
              <a:gd name="T47" fmla="*/ 20 h 26"/>
              <a:gd name="T48" fmla="*/ 24 w 26"/>
              <a:gd name="T49" fmla="*/ 22 h 26"/>
              <a:gd name="T50" fmla="*/ 20 w 26"/>
              <a:gd name="T51" fmla="*/ 24 h 26"/>
              <a:gd name="T52" fmla="*/ 18 w 26"/>
              <a:gd name="T53" fmla="*/ 26 h 26"/>
              <a:gd name="T54" fmla="*/ 14 w 26"/>
              <a:gd name="T55" fmla="*/ 26 h 26"/>
              <a:gd name="T56" fmla="*/ 24 w 26"/>
              <a:gd name="T57" fmla="*/ 12 h 26"/>
              <a:gd name="T58" fmla="*/ 22 w 26"/>
              <a:gd name="T59" fmla="*/ 8 h 26"/>
              <a:gd name="T60" fmla="*/ 20 w 26"/>
              <a:gd name="T61" fmla="*/ 4 h 26"/>
              <a:gd name="T62" fmla="*/ 18 w 26"/>
              <a:gd name="T63" fmla="*/ 2 h 26"/>
              <a:gd name="T64" fmla="*/ 14 w 26"/>
              <a:gd name="T65" fmla="*/ 2 h 26"/>
              <a:gd name="T66" fmla="*/ 10 w 26"/>
              <a:gd name="T67" fmla="*/ 2 h 26"/>
              <a:gd name="T68" fmla="*/ 8 w 26"/>
              <a:gd name="T69" fmla="*/ 4 h 26"/>
              <a:gd name="T70" fmla="*/ 6 w 26"/>
              <a:gd name="T71" fmla="*/ 8 h 26"/>
              <a:gd name="T72" fmla="*/ 24 w 26"/>
              <a:gd name="T73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6">
                <a:moveTo>
                  <a:pt x="14" y="26"/>
                </a:move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2"/>
                </a:lnTo>
                <a:lnTo>
                  <a:pt x="0" y="12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20" y="0"/>
                </a:lnTo>
                <a:lnTo>
                  <a:pt x="20" y="0"/>
                </a:lnTo>
                <a:lnTo>
                  <a:pt x="24" y="4"/>
                </a:lnTo>
                <a:lnTo>
                  <a:pt x="24" y="4"/>
                </a:lnTo>
                <a:lnTo>
                  <a:pt x="26" y="8"/>
                </a:lnTo>
                <a:lnTo>
                  <a:pt x="26" y="8"/>
                </a:lnTo>
                <a:lnTo>
                  <a:pt x="26" y="12"/>
                </a:lnTo>
                <a:lnTo>
                  <a:pt x="26" y="12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4" y="14"/>
                </a:lnTo>
                <a:lnTo>
                  <a:pt x="4" y="14"/>
                </a:lnTo>
                <a:lnTo>
                  <a:pt x="6" y="18"/>
                </a:lnTo>
                <a:lnTo>
                  <a:pt x="6" y="18"/>
                </a:lnTo>
                <a:lnTo>
                  <a:pt x="8" y="20"/>
                </a:lnTo>
                <a:lnTo>
                  <a:pt x="8" y="20"/>
                </a:lnTo>
                <a:lnTo>
                  <a:pt x="10" y="22"/>
                </a:lnTo>
                <a:lnTo>
                  <a:pt x="10" y="22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20"/>
                </a:lnTo>
                <a:lnTo>
                  <a:pt x="24" y="20"/>
                </a:lnTo>
                <a:lnTo>
                  <a:pt x="24" y="20"/>
                </a:lnTo>
                <a:lnTo>
                  <a:pt x="24" y="22"/>
                </a:lnTo>
                <a:lnTo>
                  <a:pt x="24" y="22"/>
                </a:lnTo>
                <a:lnTo>
                  <a:pt x="20" y="24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4"/>
                </a:lnTo>
                <a:lnTo>
                  <a:pt x="20" y="4"/>
                </a:lnTo>
                <a:lnTo>
                  <a:pt x="18" y="2"/>
                </a:lnTo>
                <a:lnTo>
                  <a:pt x="18" y="2"/>
                </a:lnTo>
                <a:lnTo>
                  <a:pt x="14" y="2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8" y="4"/>
                </a:lnTo>
                <a:lnTo>
                  <a:pt x="8" y="4"/>
                </a:lnTo>
                <a:lnTo>
                  <a:pt x="6" y="8"/>
                </a:lnTo>
                <a:lnTo>
                  <a:pt x="6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6" name="Freeform 195"/>
          <p:cNvSpPr/>
          <p:nvPr/>
        </p:nvSpPr>
        <p:spPr bwMode="auto">
          <a:xfrm>
            <a:off x="6505396" y="2122084"/>
            <a:ext cx="31750" cy="41275"/>
          </a:xfrm>
          <a:custGeom>
            <a:avLst/>
            <a:gdLst>
              <a:gd name="T0" fmla="*/ 10 w 20"/>
              <a:gd name="T1" fmla="*/ 26 h 26"/>
              <a:gd name="T2" fmla="*/ 4 w 20"/>
              <a:gd name="T3" fmla="*/ 26 h 26"/>
              <a:gd name="T4" fmla="*/ 2 w 20"/>
              <a:gd name="T5" fmla="*/ 20 h 26"/>
              <a:gd name="T6" fmla="*/ 6 w 20"/>
              <a:gd name="T7" fmla="*/ 22 h 26"/>
              <a:gd name="T8" fmla="*/ 10 w 20"/>
              <a:gd name="T9" fmla="*/ 24 h 26"/>
              <a:gd name="T10" fmla="*/ 16 w 20"/>
              <a:gd name="T11" fmla="*/ 22 h 26"/>
              <a:gd name="T12" fmla="*/ 18 w 20"/>
              <a:gd name="T13" fmla="*/ 18 h 26"/>
              <a:gd name="T14" fmla="*/ 18 w 20"/>
              <a:gd name="T15" fmla="*/ 16 h 26"/>
              <a:gd name="T16" fmla="*/ 16 w 20"/>
              <a:gd name="T17" fmla="*/ 16 h 26"/>
              <a:gd name="T18" fmla="*/ 14 w 20"/>
              <a:gd name="T19" fmla="*/ 14 h 26"/>
              <a:gd name="T20" fmla="*/ 10 w 20"/>
              <a:gd name="T21" fmla="*/ 14 h 26"/>
              <a:gd name="T22" fmla="*/ 6 w 20"/>
              <a:gd name="T23" fmla="*/ 12 h 26"/>
              <a:gd name="T24" fmla="*/ 4 w 20"/>
              <a:gd name="T25" fmla="*/ 12 h 26"/>
              <a:gd name="T26" fmla="*/ 2 w 20"/>
              <a:gd name="T27" fmla="*/ 10 h 26"/>
              <a:gd name="T28" fmla="*/ 0 w 20"/>
              <a:gd name="T29" fmla="*/ 8 h 26"/>
              <a:gd name="T30" fmla="*/ 2 w 20"/>
              <a:gd name="T31" fmla="*/ 4 h 26"/>
              <a:gd name="T32" fmla="*/ 4 w 20"/>
              <a:gd name="T33" fmla="*/ 2 h 26"/>
              <a:gd name="T34" fmla="*/ 6 w 20"/>
              <a:gd name="T35" fmla="*/ 0 h 26"/>
              <a:gd name="T36" fmla="*/ 10 w 20"/>
              <a:gd name="T37" fmla="*/ 0 h 26"/>
              <a:gd name="T38" fmla="*/ 16 w 20"/>
              <a:gd name="T39" fmla="*/ 0 h 26"/>
              <a:gd name="T40" fmla="*/ 20 w 20"/>
              <a:gd name="T41" fmla="*/ 2 h 26"/>
              <a:gd name="T42" fmla="*/ 18 w 20"/>
              <a:gd name="T43" fmla="*/ 4 h 26"/>
              <a:gd name="T44" fmla="*/ 14 w 20"/>
              <a:gd name="T45" fmla="*/ 2 h 26"/>
              <a:gd name="T46" fmla="*/ 10 w 20"/>
              <a:gd name="T47" fmla="*/ 2 h 26"/>
              <a:gd name="T48" fmla="*/ 8 w 20"/>
              <a:gd name="T49" fmla="*/ 2 h 26"/>
              <a:gd name="T50" fmla="*/ 6 w 20"/>
              <a:gd name="T51" fmla="*/ 2 h 26"/>
              <a:gd name="T52" fmla="*/ 4 w 20"/>
              <a:gd name="T53" fmla="*/ 4 h 26"/>
              <a:gd name="T54" fmla="*/ 4 w 20"/>
              <a:gd name="T55" fmla="*/ 6 h 26"/>
              <a:gd name="T56" fmla="*/ 4 w 20"/>
              <a:gd name="T57" fmla="*/ 8 h 26"/>
              <a:gd name="T58" fmla="*/ 6 w 20"/>
              <a:gd name="T59" fmla="*/ 10 h 26"/>
              <a:gd name="T60" fmla="*/ 8 w 20"/>
              <a:gd name="T61" fmla="*/ 10 h 26"/>
              <a:gd name="T62" fmla="*/ 10 w 20"/>
              <a:gd name="T63" fmla="*/ 12 h 26"/>
              <a:gd name="T64" fmla="*/ 16 w 20"/>
              <a:gd name="T65" fmla="*/ 12 h 26"/>
              <a:gd name="T66" fmla="*/ 18 w 20"/>
              <a:gd name="T67" fmla="*/ 14 h 26"/>
              <a:gd name="T68" fmla="*/ 20 w 20"/>
              <a:gd name="T69" fmla="*/ 16 h 26"/>
              <a:gd name="T70" fmla="*/ 20 w 20"/>
              <a:gd name="T71" fmla="*/ 18 h 26"/>
              <a:gd name="T72" fmla="*/ 18 w 20"/>
              <a:gd name="T73" fmla="*/ 24 h 26"/>
              <a:gd name="T74" fmla="*/ 14 w 20"/>
              <a:gd name="T75" fmla="*/ 26 h 26"/>
              <a:gd name="T76" fmla="*/ 10 w 20"/>
              <a:gd name="T7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0" h="26">
                <a:moveTo>
                  <a:pt x="10" y="26"/>
                </a:moveTo>
                <a:lnTo>
                  <a:pt x="10" y="26"/>
                </a:lnTo>
                <a:lnTo>
                  <a:pt x="4" y="26"/>
                </a:lnTo>
                <a:lnTo>
                  <a:pt x="4" y="26"/>
                </a:lnTo>
                <a:lnTo>
                  <a:pt x="0" y="22"/>
                </a:lnTo>
                <a:lnTo>
                  <a:pt x="2" y="20"/>
                </a:lnTo>
                <a:lnTo>
                  <a:pt x="2" y="20"/>
                </a:lnTo>
                <a:lnTo>
                  <a:pt x="6" y="22"/>
                </a:lnTo>
                <a:lnTo>
                  <a:pt x="6" y="22"/>
                </a:lnTo>
                <a:lnTo>
                  <a:pt x="10" y="24"/>
                </a:lnTo>
                <a:lnTo>
                  <a:pt x="10" y="24"/>
                </a:lnTo>
                <a:lnTo>
                  <a:pt x="16" y="22"/>
                </a:lnTo>
                <a:lnTo>
                  <a:pt x="16" y="22"/>
                </a:lnTo>
                <a:lnTo>
                  <a:pt x="18" y="18"/>
                </a:lnTo>
                <a:lnTo>
                  <a:pt x="18" y="18"/>
                </a:lnTo>
                <a:lnTo>
                  <a:pt x="18" y="16"/>
                </a:lnTo>
                <a:lnTo>
                  <a:pt x="18" y="16"/>
                </a:lnTo>
                <a:lnTo>
                  <a:pt x="16" y="16"/>
                </a:lnTo>
                <a:lnTo>
                  <a:pt x="16" y="16"/>
                </a:lnTo>
                <a:lnTo>
                  <a:pt x="14" y="14"/>
                </a:lnTo>
                <a:lnTo>
                  <a:pt x="14" y="14"/>
                </a:lnTo>
                <a:lnTo>
                  <a:pt x="10" y="14"/>
                </a:lnTo>
                <a:lnTo>
                  <a:pt x="10" y="14"/>
                </a:ln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2" y="10"/>
                </a:lnTo>
                <a:lnTo>
                  <a:pt x="2" y="10"/>
                </a:lnTo>
                <a:lnTo>
                  <a:pt x="0" y="8"/>
                </a:lnTo>
                <a:lnTo>
                  <a:pt x="0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6" y="0"/>
                </a:lnTo>
                <a:lnTo>
                  <a:pt x="16" y="0"/>
                </a:lnTo>
                <a:lnTo>
                  <a:pt x="20" y="2"/>
                </a:lnTo>
                <a:lnTo>
                  <a:pt x="18" y="4"/>
                </a:lnTo>
                <a:lnTo>
                  <a:pt x="18" y="4"/>
                </a:lnTo>
                <a:lnTo>
                  <a:pt x="14" y="2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8" y="2"/>
                </a:lnTo>
                <a:lnTo>
                  <a:pt x="8" y="2"/>
                </a:lnTo>
                <a:lnTo>
                  <a:pt x="6" y="2"/>
                </a:lnTo>
                <a:lnTo>
                  <a:pt x="6" y="2"/>
                </a:lnTo>
                <a:lnTo>
                  <a:pt x="4" y="4"/>
                </a:lnTo>
                <a:lnTo>
                  <a:pt x="4" y="4"/>
                </a:lnTo>
                <a:lnTo>
                  <a:pt x="4" y="6"/>
                </a:lnTo>
                <a:lnTo>
                  <a:pt x="4" y="6"/>
                </a:lnTo>
                <a:lnTo>
                  <a:pt x="4" y="8"/>
                </a:lnTo>
                <a:lnTo>
                  <a:pt x="4" y="8"/>
                </a:lnTo>
                <a:lnTo>
                  <a:pt x="6" y="10"/>
                </a:lnTo>
                <a:lnTo>
                  <a:pt x="6" y="10"/>
                </a:lnTo>
                <a:lnTo>
                  <a:pt x="8" y="10"/>
                </a:lnTo>
                <a:lnTo>
                  <a:pt x="8" y="10"/>
                </a:lnTo>
                <a:lnTo>
                  <a:pt x="10" y="12"/>
                </a:lnTo>
                <a:lnTo>
                  <a:pt x="10" y="12"/>
                </a:lnTo>
                <a:lnTo>
                  <a:pt x="16" y="12"/>
                </a:lnTo>
                <a:lnTo>
                  <a:pt x="16" y="12"/>
                </a:lnTo>
                <a:lnTo>
                  <a:pt x="18" y="14"/>
                </a:lnTo>
                <a:lnTo>
                  <a:pt x="18" y="14"/>
                </a:lnTo>
                <a:lnTo>
                  <a:pt x="20" y="16"/>
                </a:lnTo>
                <a:lnTo>
                  <a:pt x="20" y="16"/>
                </a:lnTo>
                <a:lnTo>
                  <a:pt x="20" y="18"/>
                </a:lnTo>
                <a:lnTo>
                  <a:pt x="20" y="18"/>
                </a:lnTo>
                <a:lnTo>
                  <a:pt x="20" y="22"/>
                </a:lnTo>
                <a:lnTo>
                  <a:pt x="18" y="24"/>
                </a:lnTo>
                <a:lnTo>
                  <a:pt x="18" y="24"/>
                </a:lnTo>
                <a:lnTo>
                  <a:pt x="14" y="26"/>
                </a:lnTo>
                <a:lnTo>
                  <a:pt x="10" y="26"/>
                </a:lnTo>
                <a:lnTo>
                  <a:pt x="1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7" name="Freeform 196"/>
          <p:cNvSpPr/>
          <p:nvPr/>
        </p:nvSpPr>
        <p:spPr bwMode="auto">
          <a:xfrm>
            <a:off x="6543496" y="2106209"/>
            <a:ext cx="22225" cy="57150"/>
          </a:xfrm>
          <a:custGeom>
            <a:avLst/>
            <a:gdLst>
              <a:gd name="T0" fmla="*/ 14 w 14"/>
              <a:gd name="T1" fmla="*/ 34 h 36"/>
              <a:gd name="T2" fmla="*/ 14 w 14"/>
              <a:gd name="T3" fmla="*/ 34 h 36"/>
              <a:gd name="T4" fmla="*/ 14 w 14"/>
              <a:gd name="T5" fmla="*/ 34 h 36"/>
              <a:gd name="T6" fmla="*/ 14 w 14"/>
              <a:gd name="T7" fmla="*/ 34 h 36"/>
              <a:gd name="T8" fmla="*/ 12 w 14"/>
              <a:gd name="T9" fmla="*/ 36 h 36"/>
              <a:gd name="T10" fmla="*/ 12 w 14"/>
              <a:gd name="T11" fmla="*/ 36 h 36"/>
              <a:gd name="T12" fmla="*/ 12 w 14"/>
              <a:gd name="T13" fmla="*/ 36 h 36"/>
              <a:gd name="T14" fmla="*/ 12 w 14"/>
              <a:gd name="T15" fmla="*/ 36 h 36"/>
              <a:gd name="T16" fmla="*/ 10 w 14"/>
              <a:gd name="T17" fmla="*/ 36 h 36"/>
              <a:gd name="T18" fmla="*/ 10 w 14"/>
              <a:gd name="T19" fmla="*/ 36 h 36"/>
              <a:gd name="T20" fmla="*/ 6 w 14"/>
              <a:gd name="T21" fmla="*/ 36 h 36"/>
              <a:gd name="T22" fmla="*/ 6 w 14"/>
              <a:gd name="T23" fmla="*/ 36 h 36"/>
              <a:gd name="T24" fmla="*/ 6 w 14"/>
              <a:gd name="T25" fmla="*/ 34 h 36"/>
              <a:gd name="T26" fmla="*/ 6 w 14"/>
              <a:gd name="T27" fmla="*/ 34 h 36"/>
              <a:gd name="T28" fmla="*/ 4 w 14"/>
              <a:gd name="T29" fmla="*/ 34 h 36"/>
              <a:gd name="T30" fmla="*/ 4 w 14"/>
              <a:gd name="T31" fmla="*/ 34 h 36"/>
              <a:gd name="T32" fmla="*/ 4 w 14"/>
              <a:gd name="T33" fmla="*/ 32 h 36"/>
              <a:gd name="T34" fmla="*/ 4 w 14"/>
              <a:gd name="T35" fmla="*/ 12 h 36"/>
              <a:gd name="T36" fmla="*/ 0 w 14"/>
              <a:gd name="T37" fmla="*/ 12 h 36"/>
              <a:gd name="T38" fmla="*/ 0 w 14"/>
              <a:gd name="T39" fmla="*/ 10 h 36"/>
              <a:gd name="T40" fmla="*/ 4 w 14"/>
              <a:gd name="T41" fmla="*/ 10 h 36"/>
              <a:gd name="T42" fmla="*/ 4 w 14"/>
              <a:gd name="T43" fmla="*/ 0 h 36"/>
              <a:gd name="T44" fmla="*/ 6 w 14"/>
              <a:gd name="T45" fmla="*/ 0 h 36"/>
              <a:gd name="T46" fmla="*/ 6 w 14"/>
              <a:gd name="T47" fmla="*/ 10 h 36"/>
              <a:gd name="T48" fmla="*/ 12 w 14"/>
              <a:gd name="T49" fmla="*/ 10 h 36"/>
              <a:gd name="T50" fmla="*/ 12 w 14"/>
              <a:gd name="T51" fmla="*/ 12 h 36"/>
              <a:gd name="T52" fmla="*/ 6 w 14"/>
              <a:gd name="T53" fmla="*/ 12 h 36"/>
              <a:gd name="T54" fmla="*/ 6 w 14"/>
              <a:gd name="T55" fmla="*/ 30 h 36"/>
              <a:gd name="T56" fmla="*/ 6 w 14"/>
              <a:gd name="T57" fmla="*/ 30 h 36"/>
              <a:gd name="T58" fmla="*/ 8 w 14"/>
              <a:gd name="T59" fmla="*/ 32 h 36"/>
              <a:gd name="T60" fmla="*/ 8 w 14"/>
              <a:gd name="T61" fmla="*/ 32 h 36"/>
              <a:gd name="T62" fmla="*/ 10 w 14"/>
              <a:gd name="T63" fmla="*/ 32 h 36"/>
              <a:gd name="T64" fmla="*/ 10 w 14"/>
              <a:gd name="T65" fmla="*/ 32 h 36"/>
              <a:gd name="T66" fmla="*/ 12 w 14"/>
              <a:gd name="T67" fmla="*/ 32 h 36"/>
              <a:gd name="T68" fmla="*/ 12 w 14"/>
              <a:gd name="T69" fmla="*/ 32 h 36"/>
              <a:gd name="T70" fmla="*/ 14 w 14"/>
              <a:gd name="T71" fmla="*/ 32 h 36"/>
              <a:gd name="T72" fmla="*/ 14 w 14"/>
              <a:gd name="T73" fmla="*/ 34 h 36"/>
              <a:gd name="T74" fmla="*/ 14 w 14"/>
              <a:gd name="T75" fmla="*/ 3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" h="36">
                <a:moveTo>
                  <a:pt x="14" y="34"/>
                </a:move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0" y="36"/>
                </a:lnTo>
                <a:lnTo>
                  <a:pt x="10" y="36"/>
                </a:lnTo>
                <a:lnTo>
                  <a:pt x="6" y="36"/>
                </a:lnTo>
                <a:lnTo>
                  <a:pt x="6" y="36"/>
                </a:lnTo>
                <a:lnTo>
                  <a:pt x="6" y="34"/>
                </a:lnTo>
                <a:lnTo>
                  <a:pt x="6" y="34"/>
                </a:lnTo>
                <a:lnTo>
                  <a:pt x="4" y="34"/>
                </a:lnTo>
                <a:lnTo>
                  <a:pt x="4" y="34"/>
                </a:lnTo>
                <a:lnTo>
                  <a:pt x="4" y="32"/>
                </a:lnTo>
                <a:lnTo>
                  <a:pt x="4" y="12"/>
                </a:lnTo>
                <a:lnTo>
                  <a:pt x="0" y="12"/>
                </a:lnTo>
                <a:lnTo>
                  <a:pt x="0" y="10"/>
                </a:lnTo>
                <a:lnTo>
                  <a:pt x="4" y="10"/>
                </a:lnTo>
                <a:lnTo>
                  <a:pt x="4" y="0"/>
                </a:lnTo>
                <a:lnTo>
                  <a:pt x="6" y="0"/>
                </a:lnTo>
                <a:lnTo>
                  <a:pt x="6" y="10"/>
                </a:lnTo>
                <a:lnTo>
                  <a:pt x="12" y="10"/>
                </a:lnTo>
                <a:lnTo>
                  <a:pt x="12" y="12"/>
                </a:lnTo>
                <a:lnTo>
                  <a:pt x="6" y="12"/>
                </a:lnTo>
                <a:lnTo>
                  <a:pt x="6" y="30"/>
                </a:lnTo>
                <a:lnTo>
                  <a:pt x="6" y="30"/>
                </a:lnTo>
                <a:lnTo>
                  <a:pt x="8" y="32"/>
                </a:lnTo>
                <a:lnTo>
                  <a:pt x="8" y="32"/>
                </a:lnTo>
                <a:lnTo>
                  <a:pt x="10" y="32"/>
                </a:lnTo>
                <a:lnTo>
                  <a:pt x="10" y="32"/>
                </a:lnTo>
                <a:lnTo>
                  <a:pt x="12" y="32"/>
                </a:lnTo>
                <a:lnTo>
                  <a:pt x="12" y="32"/>
                </a:lnTo>
                <a:lnTo>
                  <a:pt x="14" y="32"/>
                </a:lnTo>
                <a:lnTo>
                  <a:pt x="14" y="34"/>
                </a:lnTo>
                <a:lnTo>
                  <a:pt x="14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8" name="Freeform 197"/>
          <p:cNvSpPr>
            <a:spLocks noEditPoints="1"/>
          </p:cNvSpPr>
          <p:nvPr/>
        </p:nvSpPr>
        <p:spPr bwMode="auto">
          <a:xfrm>
            <a:off x="6572071" y="2122084"/>
            <a:ext cx="34925" cy="41275"/>
          </a:xfrm>
          <a:custGeom>
            <a:avLst/>
            <a:gdLst>
              <a:gd name="T0" fmla="*/ 8 w 22"/>
              <a:gd name="T1" fmla="*/ 26 h 26"/>
              <a:gd name="T2" fmla="*/ 4 w 22"/>
              <a:gd name="T3" fmla="*/ 26 h 26"/>
              <a:gd name="T4" fmla="*/ 2 w 22"/>
              <a:gd name="T5" fmla="*/ 24 h 26"/>
              <a:gd name="T6" fmla="*/ 0 w 22"/>
              <a:gd name="T7" fmla="*/ 22 h 26"/>
              <a:gd name="T8" fmla="*/ 0 w 22"/>
              <a:gd name="T9" fmla="*/ 18 h 26"/>
              <a:gd name="T10" fmla="*/ 0 w 22"/>
              <a:gd name="T11" fmla="*/ 16 h 26"/>
              <a:gd name="T12" fmla="*/ 2 w 22"/>
              <a:gd name="T13" fmla="*/ 12 h 26"/>
              <a:gd name="T14" fmla="*/ 6 w 22"/>
              <a:gd name="T15" fmla="*/ 10 h 26"/>
              <a:gd name="T16" fmla="*/ 10 w 22"/>
              <a:gd name="T17" fmla="*/ 10 h 26"/>
              <a:gd name="T18" fmla="*/ 14 w 22"/>
              <a:gd name="T19" fmla="*/ 10 h 26"/>
              <a:gd name="T20" fmla="*/ 18 w 22"/>
              <a:gd name="T21" fmla="*/ 10 h 26"/>
              <a:gd name="T22" fmla="*/ 16 w 22"/>
              <a:gd name="T23" fmla="*/ 4 h 26"/>
              <a:gd name="T24" fmla="*/ 14 w 22"/>
              <a:gd name="T25" fmla="*/ 2 h 26"/>
              <a:gd name="T26" fmla="*/ 10 w 22"/>
              <a:gd name="T27" fmla="*/ 2 h 26"/>
              <a:gd name="T28" fmla="*/ 6 w 22"/>
              <a:gd name="T29" fmla="*/ 2 h 26"/>
              <a:gd name="T30" fmla="*/ 0 w 22"/>
              <a:gd name="T31" fmla="*/ 2 h 26"/>
              <a:gd name="T32" fmla="*/ 6 w 22"/>
              <a:gd name="T33" fmla="*/ 0 h 26"/>
              <a:gd name="T34" fmla="*/ 10 w 22"/>
              <a:gd name="T35" fmla="*/ 0 h 26"/>
              <a:gd name="T36" fmla="*/ 18 w 22"/>
              <a:gd name="T37" fmla="*/ 2 h 26"/>
              <a:gd name="T38" fmla="*/ 20 w 22"/>
              <a:gd name="T39" fmla="*/ 6 h 26"/>
              <a:gd name="T40" fmla="*/ 22 w 22"/>
              <a:gd name="T41" fmla="*/ 22 h 26"/>
              <a:gd name="T42" fmla="*/ 22 w 22"/>
              <a:gd name="T43" fmla="*/ 22 h 26"/>
              <a:gd name="T44" fmla="*/ 22 w 22"/>
              <a:gd name="T45" fmla="*/ 26 h 26"/>
              <a:gd name="T46" fmla="*/ 22 w 22"/>
              <a:gd name="T47" fmla="*/ 26 h 26"/>
              <a:gd name="T48" fmla="*/ 20 w 22"/>
              <a:gd name="T49" fmla="*/ 26 h 26"/>
              <a:gd name="T50" fmla="*/ 18 w 22"/>
              <a:gd name="T51" fmla="*/ 22 h 26"/>
              <a:gd name="T52" fmla="*/ 14 w 22"/>
              <a:gd name="T53" fmla="*/ 26 h 26"/>
              <a:gd name="T54" fmla="*/ 8 w 22"/>
              <a:gd name="T55" fmla="*/ 26 h 26"/>
              <a:gd name="T56" fmla="*/ 8 w 22"/>
              <a:gd name="T57" fmla="*/ 24 h 26"/>
              <a:gd name="T58" fmla="*/ 14 w 22"/>
              <a:gd name="T59" fmla="*/ 22 h 26"/>
              <a:gd name="T60" fmla="*/ 16 w 22"/>
              <a:gd name="T61" fmla="*/ 20 h 26"/>
              <a:gd name="T62" fmla="*/ 18 w 22"/>
              <a:gd name="T63" fmla="*/ 20 h 26"/>
              <a:gd name="T64" fmla="*/ 18 w 22"/>
              <a:gd name="T65" fmla="*/ 18 h 26"/>
              <a:gd name="T66" fmla="*/ 18 w 22"/>
              <a:gd name="T67" fmla="*/ 14 h 26"/>
              <a:gd name="T68" fmla="*/ 14 w 22"/>
              <a:gd name="T69" fmla="*/ 12 h 26"/>
              <a:gd name="T70" fmla="*/ 10 w 22"/>
              <a:gd name="T71" fmla="*/ 12 h 26"/>
              <a:gd name="T72" fmla="*/ 4 w 22"/>
              <a:gd name="T73" fmla="*/ 14 h 26"/>
              <a:gd name="T74" fmla="*/ 2 w 22"/>
              <a:gd name="T75" fmla="*/ 18 h 26"/>
              <a:gd name="T76" fmla="*/ 2 w 22"/>
              <a:gd name="T77" fmla="*/ 20 h 26"/>
              <a:gd name="T78" fmla="*/ 4 w 22"/>
              <a:gd name="T79" fmla="*/ 22 h 26"/>
              <a:gd name="T80" fmla="*/ 6 w 22"/>
              <a:gd name="T81" fmla="*/ 24 h 26"/>
              <a:gd name="T82" fmla="*/ 8 w 22"/>
              <a:gd name="T83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" h="26">
                <a:moveTo>
                  <a:pt x="8" y="26"/>
                </a:moveTo>
                <a:lnTo>
                  <a:pt x="8" y="26"/>
                </a:lnTo>
                <a:lnTo>
                  <a:pt x="4" y="26"/>
                </a:lnTo>
                <a:lnTo>
                  <a:pt x="4" y="26"/>
                </a:lnTo>
                <a:lnTo>
                  <a:pt x="2" y="24"/>
                </a:lnTo>
                <a:lnTo>
                  <a:pt x="2" y="24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0" y="18"/>
                </a:lnTo>
                <a:lnTo>
                  <a:pt x="0" y="16"/>
                </a:lnTo>
                <a:lnTo>
                  <a:pt x="0" y="16"/>
                </a:lnTo>
                <a:lnTo>
                  <a:pt x="2" y="12"/>
                </a:lnTo>
                <a:lnTo>
                  <a:pt x="2" y="12"/>
                </a:lnTo>
                <a:lnTo>
                  <a:pt x="6" y="10"/>
                </a:lnTo>
                <a:lnTo>
                  <a:pt x="6" y="10"/>
                </a:lnTo>
                <a:lnTo>
                  <a:pt x="10" y="10"/>
                </a:lnTo>
                <a:lnTo>
                  <a:pt x="10" y="10"/>
                </a:lnTo>
                <a:lnTo>
                  <a:pt x="14" y="10"/>
                </a:lnTo>
                <a:lnTo>
                  <a:pt x="14" y="10"/>
                </a:lnTo>
                <a:lnTo>
                  <a:pt x="18" y="12"/>
                </a:lnTo>
                <a:lnTo>
                  <a:pt x="18" y="10"/>
                </a:lnTo>
                <a:lnTo>
                  <a:pt x="18" y="10"/>
                </a:lnTo>
                <a:lnTo>
                  <a:pt x="16" y="4"/>
                </a:lnTo>
                <a:lnTo>
                  <a:pt x="16" y="4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6" y="2"/>
                </a:lnTo>
                <a:lnTo>
                  <a:pt x="6" y="2"/>
                </a:lnTo>
                <a:lnTo>
                  <a:pt x="2" y="4"/>
                </a:lnTo>
                <a:lnTo>
                  <a:pt x="0" y="2"/>
                </a:lnTo>
                <a:lnTo>
                  <a:pt x="0" y="2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6" y="0"/>
                </a:lnTo>
                <a:lnTo>
                  <a:pt x="18" y="2"/>
                </a:lnTo>
                <a:lnTo>
                  <a:pt x="18" y="2"/>
                </a:lnTo>
                <a:lnTo>
                  <a:pt x="20" y="6"/>
                </a:lnTo>
                <a:lnTo>
                  <a:pt x="22" y="10"/>
                </a:lnTo>
                <a:lnTo>
                  <a:pt x="22" y="22"/>
                </a:lnTo>
                <a:lnTo>
                  <a:pt x="22" y="22"/>
                </a:lnTo>
                <a:lnTo>
                  <a:pt x="22" y="22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0" y="26"/>
                </a:lnTo>
                <a:lnTo>
                  <a:pt x="20" y="26"/>
                </a:lnTo>
                <a:lnTo>
                  <a:pt x="18" y="24"/>
                </a:lnTo>
                <a:lnTo>
                  <a:pt x="18" y="22"/>
                </a:lnTo>
                <a:lnTo>
                  <a:pt x="18" y="22"/>
                </a:lnTo>
                <a:lnTo>
                  <a:pt x="14" y="26"/>
                </a:ln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close/>
                <a:moveTo>
                  <a:pt x="8" y="24"/>
                </a:moveTo>
                <a:lnTo>
                  <a:pt x="8" y="24"/>
                </a:lnTo>
                <a:lnTo>
                  <a:pt x="14" y="22"/>
                </a:lnTo>
                <a:lnTo>
                  <a:pt x="14" y="22"/>
                </a:lnTo>
                <a:lnTo>
                  <a:pt x="16" y="20"/>
                </a:lnTo>
                <a:lnTo>
                  <a:pt x="16" y="20"/>
                </a:lnTo>
                <a:lnTo>
                  <a:pt x="18" y="20"/>
                </a:lnTo>
                <a:lnTo>
                  <a:pt x="18" y="20"/>
                </a:lnTo>
                <a:lnTo>
                  <a:pt x="18" y="18"/>
                </a:lnTo>
                <a:lnTo>
                  <a:pt x="18" y="14"/>
                </a:lnTo>
                <a:lnTo>
                  <a:pt x="18" y="14"/>
                </a:lnTo>
                <a:lnTo>
                  <a:pt x="14" y="12"/>
                </a:lnTo>
                <a:lnTo>
                  <a:pt x="14" y="12"/>
                </a:lnTo>
                <a:lnTo>
                  <a:pt x="10" y="12"/>
                </a:lnTo>
                <a:lnTo>
                  <a:pt x="10" y="12"/>
                </a:lnTo>
                <a:lnTo>
                  <a:pt x="4" y="14"/>
                </a:lnTo>
                <a:lnTo>
                  <a:pt x="4" y="14"/>
                </a:lnTo>
                <a:lnTo>
                  <a:pt x="2" y="16"/>
                </a:lnTo>
                <a:lnTo>
                  <a:pt x="2" y="18"/>
                </a:lnTo>
                <a:lnTo>
                  <a:pt x="2" y="18"/>
                </a:lnTo>
                <a:lnTo>
                  <a:pt x="2" y="20"/>
                </a:lnTo>
                <a:lnTo>
                  <a:pt x="2" y="20"/>
                </a:lnTo>
                <a:lnTo>
                  <a:pt x="4" y="22"/>
                </a:lnTo>
                <a:lnTo>
                  <a:pt x="4" y="22"/>
                </a:lnTo>
                <a:lnTo>
                  <a:pt x="6" y="24"/>
                </a:lnTo>
                <a:lnTo>
                  <a:pt x="6" y="24"/>
                </a:lnTo>
                <a:lnTo>
                  <a:pt x="8" y="24"/>
                </a:lnTo>
                <a:lnTo>
                  <a:pt x="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9" name="Freeform 198"/>
          <p:cNvSpPr/>
          <p:nvPr/>
        </p:nvSpPr>
        <p:spPr bwMode="auto">
          <a:xfrm>
            <a:off x="6613346" y="2122084"/>
            <a:ext cx="34925" cy="41275"/>
          </a:xfrm>
          <a:custGeom>
            <a:avLst/>
            <a:gdLst>
              <a:gd name="T0" fmla="*/ 12 w 22"/>
              <a:gd name="T1" fmla="*/ 26 h 26"/>
              <a:gd name="T2" fmla="*/ 6 w 22"/>
              <a:gd name="T3" fmla="*/ 26 h 26"/>
              <a:gd name="T4" fmla="*/ 2 w 22"/>
              <a:gd name="T5" fmla="*/ 20 h 26"/>
              <a:gd name="T6" fmla="*/ 6 w 22"/>
              <a:gd name="T7" fmla="*/ 22 h 26"/>
              <a:gd name="T8" fmla="*/ 12 w 22"/>
              <a:gd name="T9" fmla="*/ 24 h 26"/>
              <a:gd name="T10" fmla="*/ 16 w 22"/>
              <a:gd name="T11" fmla="*/ 22 h 26"/>
              <a:gd name="T12" fmla="*/ 18 w 22"/>
              <a:gd name="T13" fmla="*/ 18 h 26"/>
              <a:gd name="T14" fmla="*/ 18 w 22"/>
              <a:gd name="T15" fmla="*/ 16 h 26"/>
              <a:gd name="T16" fmla="*/ 16 w 22"/>
              <a:gd name="T17" fmla="*/ 16 h 26"/>
              <a:gd name="T18" fmla="*/ 14 w 22"/>
              <a:gd name="T19" fmla="*/ 14 h 26"/>
              <a:gd name="T20" fmla="*/ 10 w 22"/>
              <a:gd name="T21" fmla="*/ 14 h 26"/>
              <a:gd name="T22" fmla="*/ 6 w 22"/>
              <a:gd name="T23" fmla="*/ 12 h 26"/>
              <a:gd name="T24" fmla="*/ 4 w 22"/>
              <a:gd name="T25" fmla="*/ 12 h 26"/>
              <a:gd name="T26" fmla="*/ 2 w 22"/>
              <a:gd name="T27" fmla="*/ 10 h 26"/>
              <a:gd name="T28" fmla="*/ 2 w 22"/>
              <a:gd name="T29" fmla="*/ 8 h 26"/>
              <a:gd name="T30" fmla="*/ 2 w 22"/>
              <a:gd name="T31" fmla="*/ 4 h 26"/>
              <a:gd name="T32" fmla="*/ 4 w 22"/>
              <a:gd name="T33" fmla="*/ 2 h 26"/>
              <a:gd name="T34" fmla="*/ 8 w 22"/>
              <a:gd name="T35" fmla="*/ 0 h 26"/>
              <a:gd name="T36" fmla="*/ 12 w 22"/>
              <a:gd name="T37" fmla="*/ 0 h 26"/>
              <a:gd name="T38" fmla="*/ 16 w 22"/>
              <a:gd name="T39" fmla="*/ 0 h 26"/>
              <a:gd name="T40" fmla="*/ 20 w 22"/>
              <a:gd name="T41" fmla="*/ 2 h 26"/>
              <a:gd name="T42" fmla="*/ 20 w 22"/>
              <a:gd name="T43" fmla="*/ 4 h 26"/>
              <a:gd name="T44" fmla="*/ 16 w 22"/>
              <a:gd name="T45" fmla="*/ 2 h 26"/>
              <a:gd name="T46" fmla="*/ 12 w 22"/>
              <a:gd name="T47" fmla="*/ 2 h 26"/>
              <a:gd name="T48" fmla="*/ 8 w 22"/>
              <a:gd name="T49" fmla="*/ 2 h 26"/>
              <a:gd name="T50" fmla="*/ 6 w 22"/>
              <a:gd name="T51" fmla="*/ 2 h 26"/>
              <a:gd name="T52" fmla="*/ 6 w 22"/>
              <a:gd name="T53" fmla="*/ 4 h 26"/>
              <a:gd name="T54" fmla="*/ 4 w 22"/>
              <a:gd name="T55" fmla="*/ 6 h 26"/>
              <a:gd name="T56" fmla="*/ 6 w 22"/>
              <a:gd name="T57" fmla="*/ 8 h 26"/>
              <a:gd name="T58" fmla="*/ 6 w 22"/>
              <a:gd name="T59" fmla="*/ 10 h 26"/>
              <a:gd name="T60" fmla="*/ 8 w 22"/>
              <a:gd name="T61" fmla="*/ 10 h 26"/>
              <a:gd name="T62" fmla="*/ 12 w 22"/>
              <a:gd name="T63" fmla="*/ 12 h 26"/>
              <a:gd name="T64" fmla="*/ 16 w 22"/>
              <a:gd name="T65" fmla="*/ 12 h 26"/>
              <a:gd name="T66" fmla="*/ 18 w 22"/>
              <a:gd name="T67" fmla="*/ 14 h 26"/>
              <a:gd name="T68" fmla="*/ 20 w 22"/>
              <a:gd name="T69" fmla="*/ 16 h 26"/>
              <a:gd name="T70" fmla="*/ 22 w 22"/>
              <a:gd name="T71" fmla="*/ 18 h 26"/>
              <a:gd name="T72" fmla="*/ 18 w 22"/>
              <a:gd name="T73" fmla="*/ 24 h 26"/>
              <a:gd name="T74" fmla="*/ 16 w 22"/>
              <a:gd name="T75" fmla="*/ 26 h 26"/>
              <a:gd name="T76" fmla="*/ 12 w 22"/>
              <a:gd name="T7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" h="26">
                <a:moveTo>
                  <a:pt x="12" y="26"/>
                </a:moveTo>
                <a:lnTo>
                  <a:pt x="12" y="26"/>
                </a:lnTo>
                <a:lnTo>
                  <a:pt x="6" y="26"/>
                </a:lnTo>
                <a:lnTo>
                  <a:pt x="6" y="26"/>
                </a:lnTo>
                <a:lnTo>
                  <a:pt x="0" y="22"/>
                </a:lnTo>
                <a:lnTo>
                  <a:pt x="2" y="20"/>
                </a:lnTo>
                <a:lnTo>
                  <a:pt x="2" y="20"/>
                </a:lnTo>
                <a:lnTo>
                  <a:pt x="6" y="22"/>
                </a:lnTo>
                <a:lnTo>
                  <a:pt x="6" y="22"/>
                </a:lnTo>
                <a:lnTo>
                  <a:pt x="12" y="24"/>
                </a:lnTo>
                <a:lnTo>
                  <a:pt x="12" y="24"/>
                </a:lnTo>
                <a:lnTo>
                  <a:pt x="16" y="22"/>
                </a:lnTo>
                <a:lnTo>
                  <a:pt x="16" y="22"/>
                </a:lnTo>
                <a:lnTo>
                  <a:pt x="18" y="18"/>
                </a:lnTo>
                <a:lnTo>
                  <a:pt x="18" y="18"/>
                </a:lnTo>
                <a:lnTo>
                  <a:pt x="18" y="16"/>
                </a:lnTo>
                <a:lnTo>
                  <a:pt x="18" y="16"/>
                </a:lnTo>
                <a:lnTo>
                  <a:pt x="16" y="16"/>
                </a:lnTo>
                <a:lnTo>
                  <a:pt x="16" y="16"/>
                </a:lnTo>
                <a:lnTo>
                  <a:pt x="14" y="14"/>
                </a:lnTo>
                <a:lnTo>
                  <a:pt x="14" y="14"/>
                </a:lnTo>
                <a:lnTo>
                  <a:pt x="10" y="14"/>
                </a:lnTo>
                <a:lnTo>
                  <a:pt x="10" y="14"/>
                </a:lnTo>
                <a:lnTo>
                  <a:pt x="6" y="12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2" y="10"/>
                </a:lnTo>
                <a:lnTo>
                  <a:pt x="2" y="10"/>
                </a:lnTo>
                <a:lnTo>
                  <a:pt x="2" y="8"/>
                </a:lnTo>
                <a:lnTo>
                  <a:pt x="2" y="8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4" y="2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16" y="0"/>
                </a:lnTo>
                <a:lnTo>
                  <a:pt x="20" y="2"/>
                </a:lnTo>
                <a:lnTo>
                  <a:pt x="20" y="4"/>
                </a:lnTo>
                <a:lnTo>
                  <a:pt x="20" y="4"/>
                </a:lnTo>
                <a:lnTo>
                  <a:pt x="16" y="2"/>
                </a:lnTo>
                <a:lnTo>
                  <a:pt x="16" y="2"/>
                </a:lnTo>
                <a:lnTo>
                  <a:pt x="12" y="2"/>
                </a:lnTo>
                <a:lnTo>
                  <a:pt x="12" y="2"/>
                </a:lnTo>
                <a:lnTo>
                  <a:pt x="8" y="2"/>
                </a:lnTo>
                <a:lnTo>
                  <a:pt x="8" y="2"/>
                </a:lnTo>
                <a:lnTo>
                  <a:pt x="6" y="2"/>
                </a:lnTo>
                <a:lnTo>
                  <a:pt x="6" y="2"/>
                </a:lnTo>
                <a:lnTo>
                  <a:pt x="6" y="4"/>
                </a:lnTo>
                <a:lnTo>
                  <a:pt x="6" y="4"/>
                </a:lnTo>
                <a:lnTo>
                  <a:pt x="4" y="6"/>
                </a:lnTo>
                <a:lnTo>
                  <a:pt x="4" y="6"/>
                </a:lnTo>
                <a:lnTo>
                  <a:pt x="6" y="8"/>
                </a:lnTo>
                <a:lnTo>
                  <a:pt x="6" y="8"/>
                </a:lnTo>
                <a:lnTo>
                  <a:pt x="6" y="10"/>
                </a:lnTo>
                <a:lnTo>
                  <a:pt x="6" y="10"/>
                </a:lnTo>
                <a:lnTo>
                  <a:pt x="8" y="10"/>
                </a:lnTo>
                <a:lnTo>
                  <a:pt x="8" y="10"/>
                </a:lnTo>
                <a:lnTo>
                  <a:pt x="12" y="12"/>
                </a:lnTo>
                <a:lnTo>
                  <a:pt x="12" y="12"/>
                </a:lnTo>
                <a:lnTo>
                  <a:pt x="16" y="12"/>
                </a:lnTo>
                <a:lnTo>
                  <a:pt x="16" y="12"/>
                </a:lnTo>
                <a:lnTo>
                  <a:pt x="18" y="14"/>
                </a:lnTo>
                <a:lnTo>
                  <a:pt x="18" y="14"/>
                </a:lnTo>
                <a:lnTo>
                  <a:pt x="20" y="16"/>
                </a:lnTo>
                <a:lnTo>
                  <a:pt x="20" y="16"/>
                </a:lnTo>
                <a:lnTo>
                  <a:pt x="22" y="18"/>
                </a:lnTo>
                <a:lnTo>
                  <a:pt x="22" y="18"/>
                </a:lnTo>
                <a:lnTo>
                  <a:pt x="20" y="22"/>
                </a:lnTo>
                <a:lnTo>
                  <a:pt x="18" y="24"/>
                </a:lnTo>
                <a:lnTo>
                  <a:pt x="18" y="24"/>
                </a:lnTo>
                <a:lnTo>
                  <a:pt x="16" y="26"/>
                </a:lnTo>
                <a:lnTo>
                  <a:pt x="12" y="26"/>
                </a:lnTo>
                <a:lnTo>
                  <a:pt x="12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0" name="Freeform 199"/>
          <p:cNvSpPr/>
          <p:nvPr/>
        </p:nvSpPr>
        <p:spPr bwMode="auto">
          <a:xfrm>
            <a:off x="6657796" y="2153834"/>
            <a:ext cx="3175" cy="15875"/>
          </a:xfrm>
          <a:custGeom>
            <a:avLst/>
            <a:gdLst>
              <a:gd name="T0" fmla="*/ 0 w 2"/>
              <a:gd name="T1" fmla="*/ 10 h 10"/>
              <a:gd name="T2" fmla="*/ 0 w 2"/>
              <a:gd name="T3" fmla="*/ 6 h 10"/>
              <a:gd name="T4" fmla="*/ 0 w 2"/>
              <a:gd name="T5" fmla="*/ 6 h 10"/>
              <a:gd name="T6" fmla="*/ 0 w 2"/>
              <a:gd name="T7" fmla="*/ 0 h 10"/>
              <a:gd name="T8" fmla="*/ 2 w 2"/>
              <a:gd name="T9" fmla="*/ 0 h 10"/>
              <a:gd name="T10" fmla="*/ 2 w 2"/>
              <a:gd name="T11" fmla="*/ 6 h 10"/>
              <a:gd name="T12" fmla="*/ 2 w 2"/>
              <a:gd name="T13" fmla="*/ 10 h 10"/>
              <a:gd name="T14" fmla="*/ 0 w 2"/>
              <a:gd name="T15" fmla="*/ 10 h 10"/>
              <a:gd name="T16" fmla="*/ 0 w 2"/>
              <a:gd name="T1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10">
                <a:moveTo>
                  <a:pt x="0" y="10"/>
                </a:moveTo>
                <a:lnTo>
                  <a:pt x="0" y="6"/>
                </a:lnTo>
                <a:lnTo>
                  <a:pt x="0" y="6"/>
                </a:lnTo>
                <a:lnTo>
                  <a:pt x="0" y="0"/>
                </a:lnTo>
                <a:lnTo>
                  <a:pt x="2" y="0"/>
                </a:lnTo>
                <a:lnTo>
                  <a:pt x="2" y="6"/>
                </a:lnTo>
                <a:lnTo>
                  <a:pt x="2" y="10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1" name="Freeform 200"/>
          <p:cNvSpPr/>
          <p:nvPr/>
        </p:nvSpPr>
        <p:spPr bwMode="auto">
          <a:xfrm>
            <a:off x="6695896" y="2122084"/>
            <a:ext cx="34925" cy="41275"/>
          </a:xfrm>
          <a:custGeom>
            <a:avLst/>
            <a:gdLst>
              <a:gd name="T0" fmla="*/ 22 w 22"/>
              <a:gd name="T1" fmla="*/ 26 h 26"/>
              <a:gd name="T2" fmla="*/ 18 w 22"/>
              <a:gd name="T3" fmla="*/ 26 h 26"/>
              <a:gd name="T4" fmla="*/ 18 w 22"/>
              <a:gd name="T5" fmla="*/ 12 h 26"/>
              <a:gd name="T6" fmla="*/ 18 w 22"/>
              <a:gd name="T7" fmla="*/ 12 h 26"/>
              <a:gd name="T8" fmla="*/ 16 w 22"/>
              <a:gd name="T9" fmla="*/ 4 h 26"/>
              <a:gd name="T10" fmla="*/ 16 w 22"/>
              <a:gd name="T11" fmla="*/ 4 h 26"/>
              <a:gd name="T12" fmla="*/ 14 w 22"/>
              <a:gd name="T13" fmla="*/ 2 h 26"/>
              <a:gd name="T14" fmla="*/ 12 w 22"/>
              <a:gd name="T15" fmla="*/ 2 h 26"/>
              <a:gd name="T16" fmla="*/ 12 w 22"/>
              <a:gd name="T17" fmla="*/ 2 h 26"/>
              <a:gd name="T18" fmla="*/ 8 w 22"/>
              <a:gd name="T19" fmla="*/ 2 h 26"/>
              <a:gd name="T20" fmla="*/ 8 w 22"/>
              <a:gd name="T21" fmla="*/ 2 h 26"/>
              <a:gd name="T22" fmla="*/ 6 w 22"/>
              <a:gd name="T23" fmla="*/ 4 h 26"/>
              <a:gd name="T24" fmla="*/ 6 w 22"/>
              <a:gd name="T25" fmla="*/ 4 h 26"/>
              <a:gd name="T26" fmla="*/ 4 w 22"/>
              <a:gd name="T27" fmla="*/ 6 h 26"/>
              <a:gd name="T28" fmla="*/ 4 w 22"/>
              <a:gd name="T29" fmla="*/ 6 h 26"/>
              <a:gd name="T30" fmla="*/ 2 w 22"/>
              <a:gd name="T31" fmla="*/ 10 h 26"/>
              <a:gd name="T32" fmla="*/ 2 w 22"/>
              <a:gd name="T33" fmla="*/ 26 h 26"/>
              <a:gd name="T34" fmla="*/ 0 w 22"/>
              <a:gd name="T35" fmla="*/ 26 h 26"/>
              <a:gd name="T36" fmla="*/ 0 w 22"/>
              <a:gd name="T37" fmla="*/ 0 h 26"/>
              <a:gd name="T38" fmla="*/ 2 w 22"/>
              <a:gd name="T39" fmla="*/ 0 h 26"/>
              <a:gd name="T40" fmla="*/ 2 w 22"/>
              <a:gd name="T41" fmla="*/ 6 h 26"/>
              <a:gd name="T42" fmla="*/ 2 w 22"/>
              <a:gd name="T43" fmla="*/ 6 h 26"/>
              <a:gd name="T44" fmla="*/ 6 w 22"/>
              <a:gd name="T45" fmla="*/ 2 h 26"/>
              <a:gd name="T46" fmla="*/ 6 w 22"/>
              <a:gd name="T47" fmla="*/ 2 h 26"/>
              <a:gd name="T48" fmla="*/ 14 w 22"/>
              <a:gd name="T49" fmla="*/ 0 h 26"/>
              <a:gd name="T50" fmla="*/ 14 w 22"/>
              <a:gd name="T51" fmla="*/ 0 h 26"/>
              <a:gd name="T52" fmla="*/ 16 w 22"/>
              <a:gd name="T53" fmla="*/ 0 h 26"/>
              <a:gd name="T54" fmla="*/ 16 w 22"/>
              <a:gd name="T55" fmla="*/ 0 h 26"/>
              <a:gd name="T56" fmla="*/ 20 w 22"/>
              <a:gd name="T57" fmla="*/ 2 h 26"/>
              <a:gd name="T58" fmla="*/ 20 w 22"/>
              <a:gd name="T59" fmla="*/ 2 h 26"/>
              <a:gd name="T60" fmla="*/ 20 w 22"/>
              <a:gd name="T61" fmla="*/ 6 h 26"/>
              <a:gd name="T62" fmla="*/ 20 w 22"/>
              <a:gd name="T63" fmla="*/ 6 h 26"/>
              <a:gd name="T64" fmla="*/ 22 w 22"/>
              <a:gd name="T65" fmla="*/ 10 h 26"/>
              <a:gd name="T66" fmla="*/ 22 w 22"/>
              <a:gd name="T67" fmla="*/ 26 h 26"/>
              <a:gd name="T68" fmla="*/ 22 w 22"/>
              <a:gd name="T6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" h="26">
                <a:moveTo>
                  <a:pt x="22" y="26"/>
                </a:moveTo>
                <a:lnTo>
                  <a:pt x="18" y="26"/>
                </a:lnTo>
                <a:lnTo>
                  <a:pt x="18" y="12"/>
                </a:lnTo>
                <a:lnTo>
                  <a:pt x="18" y="12"/>
                </a:lnTo>
                <a:lnTo>
                  <a:pt x="16" y="4"/>
                </a:lnTo>
                <a:lnTo>
                  <a:pt x="16" y="4"/>
                </a:lnTo>
                <a:lnTo>
                  <a:pt x="14" y="2"/>
                </a:lnTo>
                <a:lnTo>
                  <a:pt x="12" y="2"/>
                </a:lnTo>
                <a:lnTo>
                  <a:pt x="12" y="2"/>
                </a:lnTo>
                <a:lnTo>
                  <a:pt x="8" y="2"/>
                </a:lnTo>
                <a:lnTo>
                  <a:pt x="8" y="2"/>
                </a:lnTo>
                <a:lnTo>
                  <a:pt x="6" y="4"/>
                </a:lnTo>
                <a:lnTo>
                  <a:pt x="6" y="4"/>
                </a:lnTo>
                <a:lnTo>
                  <a:pt x="4" y="6"/>
                </a:lnTo>
                <a:lnTo>
                  <a:pt x="4" y="6"/>
                </a:lnTo>
                <a:lnTo>
                  <a:pt x="2" y="10"/>
                </a:lnTo>
                <a:lnTo>
                  <a:pt x="2" y="26"/>
                </a:lnTo>
                <a:lnTo>
                  <a:pt x="0" y="26"/>
                </a:lnTo>
                <a:lnTo>
                  <a:pt x="0" y="0"/>
                </a:lnTo>
                <a:lnTo>
                  <a:pt x="2" y="0"/>
                </a:lnTo>
                <a:lnTo>
                  <a:pt x="2" y="6"/>
                </a:lnTo>
                <a:lnTo>
                  <a:pt x="2" y="6"/>
                </a:lnTo>
                <a:lnTo>
                  <a:pt x="6" y="2"/>
                </a:lnTo>
                <a:lnTo>
                  <a:pt x="6" y="2"/>
                </a:lnTo>
                <a:lnTo>
                  <a:pt x="14" y="0"/>
                </a:lnTo>
                <a:lnTo>
                  <a:pt x="14" y="0"/>
                </a:lnTo>
                <a:lnTo>
                  <a:pt x="16" y="0"/>
                </a:lnTo>
                <a:lnTo>
                  <a:pt x="16" y="0"/>
                </a:lnTo>
                <a:lnTo>
                  <a:pt x="20" y="2"/>
                </a:lnTo>
                <a:lnTo>
                  <a:pt x="20" y="2"/>
                </a:lnTo>
                <a:lnTo>
                  <a:pt x="20" y="6"/>
                </a:lnTo>
                <a:lnTo>
                  <a:pt x="20" y="6"/>
                </a:lnTo>
                <a:lnTo>
                  <a:pt x="22" y="10"/>
                </a:lnTo>
                <a:lnTo>
                  <a:pt x="22" y="26"/>
                </a:lnTo>
                <a:lnTo>
                  <a:pt x="22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2" name="Freeform 201"/>
          <p:cNvSpPr>
            <a:spLocks noEditPoints="1"/>
          </p:cNvSpPr>
          <p:nvPr/>
        </p:nvSpPr>
        <p:spPr bwMode="auto">
          <a:xfrm>
            <a:off x="6737171" y="2122084"/>
            <a:ext cx="41275" cy="41275"/>
          </a:xfrm>
          <a:custGeom>
            <a:avLst/>
            <a:gdLst>
              <a:gd name="T0" fmla="*/ 14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2 w 26"/>
              <a:gd name="T7" fmla="*/ 18 h 26"/>
              <a:gd name="T8" fmla="*/ 0 w 26"/>
              <a:gd name="T9" fmla="*/ 12 h 26"/>
              <a:gd name="T10" fmla="*/ 2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4 w 26"/>
              <a:gd name="T17" fmla="*/ 0 h 26"/>
              <a:gd name="T18" fmla="*/ 18 w 26"/>
              <a:gd name="T19" fmla="*/ 0 h 26"/>
              <a:gd name="T20" fmla="*/ 22 w 26"/>
              <a:gd name="T21" fmla="*/ 4 h 26"/>
              <a:gd name="T22" fmla="*/ 26 w 26"/>
              <a:gd name="T23" fmla="*/ 8 h 26"/>
              <a:gd name="T24" fmla="*/ 26 w 26"/>
              <a:gd name="T25" fmla="*/ 12 h 26"/>
              <a:gd name="T26" fmla="*/ 26 w 26"/>
              <a:gd name="T27" fmla="*/ 14 h 26"/>
              <a:gd name="T28" fmla="*/ 4 w 26"/>
              <a:gd name="T29" fmla="*/ 14 h 26"/>
              <a:gd name="T30" fmla="*/ 6 w 26"/>
              <a:gd name="T31" fmla="*/ 18 h 26"/>
              <a:gd name="T32" fmla="*/ 8 w 26"/>
              <a:gd name="T33" fmla="*/ 20 h 26"/>
              <a:gd name="T34" fmla="*/ 10 w 26"/>
              <a:gd name="T35" fmla="*/ 22 h 26"/>
              <a:gd name="T36" fmla="*/ 14 w 26"/>
              <a:gd name="T37" fmla="*/ 24 h 26"/>
              <a:gd name="T38" fmla="*/ 16 w 26"/>
              <a:gd name="T39" fmla="*/ 24 h 26"/>
              <a:gd name="T40" fmla="*/ 18 w 26"/>
              <a:gd name="T41" fmla="*/ 22 h 26"/>
              <a:gd name="T42" fmla="*/ 20 w 26"/>
              <a:gd name="T43" fmla="*/ 20 h 26"/>
              <a:gd name="T44" fmla="*/ 22 w 26"/>
              <a:gd name="T45" fmla="*/ 20 h 26"/>
              <a:gd name="T46" fmla="*/ 24 w 26"/>
              <a:gd name="T47" fmla="*/ 20 h 26"/>
              <a:gd name="T48" fmla="*/ 24 w 26"/>
              <a:gd name="T49" fmla="*/ 22 h 26"/>
              <a:gd name="T50" fmla="*/ 20 w 26"/>
              <a:gd name="T51" fmla="*/ 24 h 26"/>
              <a:gd name="T52" fmla="*/ 18 w 26"/>
              <a:gd name="T53" fmla="*/ 26 h 26"/>
              <a:gd name="T54" fmla="*/ 14 w 26"/>
              <a:gd name="T55" fmla="*/ 26 h 26"/>
              <a:gd name="T56" fmla="*/ 24 w 26"/>
              <a:gd name="T57" fmla="*/ 12 h 26"/>
              <a:gd name="T58" fmla="*/ 22 w 26"/>
              <a:gd name="T59" fmla="*/ 8 h 26"/>
              <a:gd name="T60" fmla="*/ 20 w 26"/>
              <a:gd name="T61" fmla="*/ 4 h 26"/>
              <a:gd name="T62" fmla="*/ 18 w 26"/>
              <a:gd name="T63" fmla="*/ 2 h 26"/>
              <a:gd name="T64" fmla="*/ 14 w 26"/>
              <a:gd name="T65" fmla="*/ 2 h 26"/>
              <a:gd name="T66" fmla="*/ 10 w 26"/>
              <a:gd name="T67" fmla="*/ 2 h 26"/>
              <a:gd name="T68" fmla="*/ 6 w 26"/>
              <a:gd name="T69" fmla="*/ 4 h 26"/>
              <a:gd name="T70" fmla="*/ 4 w 26"/>
              <a:gd name="T71" fmla="*/ 8 h 26"/>
              <a:gd name="T72" fmla="*/ 24 w 26"/>
              <a:gd name="T73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6">
                <a:moveTo>
                  <a:pt x="14" y="26"/>
                </a:move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2"/>
                </a:lnTo>
                <a:lnTo>
                  <a:pt x="0" y="12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2" y="4"/>
                </a:lnTo>
                <a:lnTo>
                  <a:pt x="22" y="4"/>
                </a:lnTo>
                <a:lnTo>
                  <a:pt x="26" y="8"/>
                </a:lnTo>
                <a:lnTo>
                  <a:pt x="26" y="8"/>
                </a:lnTo>
                <a:lnTo>
                  <a:pt x="26" y="12"/>
                </a:lnTo>
                <a:lnTo>
                  <a:pt x="26" y="12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4" y="14"/>
                </a:lnTo>
                <a:lnTo>
                  <a:pt x="4" y="14"/>
                </a:lnTo>
                <a:lnTo>
                  <a:pt x="6" y="18"/>
                </a:lnTo>
                <a:lnTo>
                  <a:pt x="6" y="18"/>
                </a:lnTo>
                <a:lnTo>
                  <a:pt x="8" y="20"/>
                </a:lnTo>
                <a:lnTo>
                  <a:pt x="8" y="20"/>
                </a:lnTo>
                <a:lnTo>
                  <a:pt x="10" y="22"/>
                </a:lnTo>
                <a:lnTo>
                  <a:pt x="10" y="22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20"/>
                </a:lnTo>
                <a:lnTo>
                  <a:pt x="24" y="20"/>
                </a:lnTo>
                <a:lnTo>
                  <a:pt x="24" y="20"/>
                </a:lnTo>
                <a:lnTo>
                  <a:pt x="24" y="22"/>
                </a:lnTo>
                <a:lnTo>
                  <a:pt x="24" y="22"/>
                </a:lnTo>
                <a:lnTo>
                  <a:pt x="20" y="24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4"/>
                </a:lnTo>
                <a:lnTo>
                  <a:pt x="20" y="4"/>
                </a:lnTo>
                <a:lnTo>
                  <a:pt x="18" y="2"/>
                </a:lnTo>
                <a:lnTo>
                  <a:pt x="18" y="2"/>
                </a:lnTo>
                <a:lnTo>
                  <a:pt x="14" y="2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6" y="4"/>
                </a:lnTo>
                <a:lnTo>
                  <a:pt x="6" y="4"/>
                </a:lnTo>
                <a:lnTo>
                  <a:pt x="4" y="8"/>
                </a:lnTo>
                <a:lnTo>
                  <a:pt x="4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3" name="Freeform 202"/>
          <p:cNvSpPr>
            <a:spLocks noEditPoints="1"/>
          </p:cNvSpPr>
          <p:nvPr/>
        </p:nvSpPr>
        <p:spPr bwMode="auto">
          <a:xfrm>
            <a:off x="6784796" y="2122084"/>
            <a:ext cx="41275" cy="57150"/>
          </a:xfrm>
          <a:custGeom>
            <a:avLst/>
            <a:gdLst>
              <a:gd name="T0" fmla="*/ 12 w 26"/>
              <a:gd name="T1" fmla="*/ 26 h 36"/>
              <a:gd name="T2" fmla="*/ 6 w 26"/>
              <a:gd name="T3" fmla="*/ 26 h 36"/>
              <a:gd name="T4" fmla="*/ 4 w 26"/>
              <a:gd name="T5" fmla="*/ 22 h 36"/>
              <a:gd name="T6" fmla="*/ 0 w 26"/>
              <a:gd name="T7" fmla="*/ 18 h 36"/>
              <a:gd name="T8" fmla="*/ 0 w 26"/>
              <a:gd name="T9" fmla="*/ 12 h 36"/>
              <a:gd name="T10" fmla="*/ 0 w 26"/>
              <a:gd name="T11" fmla="*/ 8 h 36"/>
              <a:gd name="T12" fmla="*/ 4 w 26"/>
              <a:gd name="T13" fmla="*/ 4 h 36"/>
              <a:gd name="T14" fmla="*/ 8 w 26"/>
              <a:gd name="T15" fmla="*/ 0 h 36"/>
              <a:gd name="T16" fmla="*/ 12 w 26"/>
              <a:gd name="T17" fmla="*/ 0 h 36"/>
              <a:gd name="T18" fmla="*/ 16 w 26"/>
              <a:gd name="T19" fmla="*/ 0 h 36"/>
              <a:gd name="T20" fmla="*/ 18 w 26"/>
              <a:gd name="T21" fmla="*/ 0 h 36"/>
              <a:gd name="T22" fmla="*/ 20 w 26"/>
              <a:gd name="T23" fmla="*/ 2 h 36"/>
              <a:gd name="T24" fmla="*/ 22 w 26"/>
              <a:gd name="T25" fmla="*/ 0 h 36"/>
              <a:gd name="T26" fmla="*/ 26 w 26"/>
              <a:gd name="T27" fmla="*/ 32 h 36"/>
              <a:gd name="T28" fmla="*/ 26 w 26"/>
              <a:gd name="T29" fmla="*/ 34 h 36"/>
              <a:gd name="T30" fmla="*/ 26 w 26"/>
              <a:gd name="T31" fmla="*/ 36 h 36"/>
              <a:gd name="T32" fmla="*/ 26 w 26"/>
              <a:gd name="T33" fmla="*/ 36 h 36"/>
              <a:gd name="T34" fmla="*/ 24 w 26"/>
              <a:gd name="T35" fmla="*/ 36 h 36"/>
              <a:gd name="T36" fmla="*/ 22 w 26"/>
              <a:gd name="T37" fmla="*/ 36 h 36"/>
              <a:gd name="T38" fmla="*/ 22 w 26"/>
              <a:gd name="T39" fmla="*/ 20 h 36"/>
              <a:gd name="T40" fmla="*/ 18 w 26"/>
              <a:gd name="T41" fmla="*/ 24 h 36"/>
              <a:gd name="T42" fmla="*/ 12 w 26"/>
              <a:gd name="T43" fmla="*/ 26 h 36"/>
              <a:gd name="T44" fmla="*/ 12 w 26"/>
              <a:gd name="T45" fmla="*/ 24 h 36"/>
              <a:gd name="T46" fmla="*/ 16 w 26"/>
              <a:gd name="T47" fmla="*/ 22 h 36"/>
              <a:gd name="T48" fmla="*/ 18 w 26"/>
              <a:gd name="T49" fmla="*/ 22 h 36"/>
              <a:gd name="T50" fmla="*/ 20 w 26"/>
              <a:gd name="T51" fmla="*/ 20 h 36"/>
              <a:gd name="T52" fmla="*/ 22 w 26"/>
              <a:gd name="T53" fmla="*/ 18 h 36"/>
              <a:gd name="T54" fmla="*/ 22 w 26"/>
              <a:gd name="T55" fmla="*/ 10 h 36"/>
              <a:gd name="T56" fmla="*/ 20 w 26"/>
              <a:gd name="T57" fmla="*/ 6 h 36"/>
              <a:gd name="T58" fmla="*/ 18 w 26"/>
              <a:gd name="T59" fmla="*/ 4 h 36"/>
              <a:gd name="T60" fmla="*/ 16 w 26"/>
              <a:gd name="T61" fmla="*/ 2 h 36"/>
              <a:gd name="T62" fmla="*/ 14 w 26"/>
              <a:gd name="T63" fmla="*/ 2 h 36"/>
              <a:gd name="T64" fmla="*/ 10 w 26"/>
              <a:gd name="T65" fmla="*/ 4 h 36"/>
              <a:gd name="T66" fmla="*/ 6 w 26"/>
              <a:gd name="T67" fmla="*/ 6 h 36"/>
              <a:gd name="T68" fmla="*/ 4 w 26"/>
              <a:gd name="T69" fmla="*/ 8 h 36"/>
              <a:gd name="T70" fmla="*/ 4 w 26"/>
              <a:gd name="T71" fmla="*/ 12 h 36"/>
              <a:gd name="T72" fmla="*/ 4 w 26"/>
              <a:gd name="T73" fmla="*/ 16 h 36"/>
              <a:gd name="T74" fmla="*/ 6 w 26"/>
              <a:gd name="T75" fmla="*/ 20 h 36"/>
              <a:gd name="T76" fmla="*/ 10 w 26"/>
              <a:gd name="T77" fmla="*/ 22 h 36"/>
              <a:gd name="T78" fmla="*/ 12 w 26"/>
              <a:gd name="T79" fmla="*/ 2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" h="36">
                <a:moveTo>
                  <a:pt x="12" y="26"/>
                </a:moveTo>
                <a:lnTo>
                  <a:pt x="12" y="26"/>
                </a:lnTo>
                <a:lnTo>
                  <a:pt x="6" y="26"/>
                </a:lnTo>
                <a:lnTo>
                  <a:pt x="6" y="26"/>
                </a:lnTo>
                <a:lnTo>
                  <a:pt x="4" y="22"/>
                </a:lnTo>
                <a:lnTo>
                  <a:pt x="4" y="22"/>
                </a:lnTo>
                <a:lnTo>
                  <a:pt x="0" y="18"/>
                </a:lnTo>
                <a:lnTo>
                  <a:pt x="0" y="18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16" y="0"/>
                </a:lnTo>
                <a:lnTo>
                  <a:pt x="18" y="0"/>
                </a:lnTo>
                <a:lnTo>
                  <a:pt x="18" y="0"/>
                </a:lnTo>
                <a:lnTo>
                  <a:pt x="20" y="2"/>
                </a:lnTo>
                <a:lnTo>
                  <a:pt x="20" y="2"/>
                </a:lnTo>
                <a:lnTo>
                  <a:pt x="22" y="4"/>
                </a:lnTo>
                <a:lnTo>
                  <a:pt x="22" y="0"/>
                </a:lnTo>
                <a:lnTo>
                  <a:pt x="26" y="0"/>
                </a:lnTo>
                <a:lnTo>
                  <a:pt x="26" y="32"/>
                </a:lnTo>
                <a:lnTo>
                  <a:pt x="26" y="32"/>
                </a:lnTo>
                <a:lnTo>
                  <a:pt x="26" y="34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4" y="36"/>
                </a:lnTo>
                <a:lnTo>
                  <a:pt x="24" y="36"/>
                </a:lnTo>
                <a:lnTo>
                  <a:pt x="22" y="36"/>
                </a:lnTo>
                <a:lnTo>
                  <a:pt x="22" y="36"/>
                </a:lnTo>
                <a:lnTo>
                  <a:pt x="22" y="34"/>
                </a:lnTo>
                <a:lnTo>
                  <a:pt x="22" y="20"/>
                </a:lnTo>
                <a:lnTo>
                  <a:pt x="22" y="20"/>
                </a:lnTo>
                <a:lnTo>
                  <a:pt x="18" y="24"/>
                </a:lnTo>
                <a:lnTo>
                  <a:pt x="18" y="24"/>
                </a:lnTo>
                <a:lnTo>
                  <a:pt x="12" y="26"/>
                </a:lnTo>
                <a:lnTo>
                  <a:pt x="12" y="26"/>
                </a:lnTo>
                <a:close/>
                <a:moveTo>
                  <a:pt x="12" y="24"/>
                </a:moveTo>
                <a:lnTo>
                  <a:pt x="12" y="24"/>
                </a:lnTo>
                <a:lnTo>
                  <a:pt x="16" y="22"/>
                </a:lnTo>
                <a:lnTo>
                  <a:pt x="16" y="22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18"/>
                </a:lnTo>
                <a:lnTo>
                  <a:pt x="22" y="10"/>
                </a:lnTo>
                <a:lnTo>
                  <a:pt x="22" y="10"/>
                </a:lnTo>
                <a:lnTo>
                  <a:pt x="20" y="6"/>
                </a:lnTo>
                <a:lnTo>
                  <a:pt x="20" y="6"/>
                </a:lnTo>
                <a:lnTo>
                  <a:pt x="18" y="4"/>
                </a:lnTo>
                <a:lnTo>
                  <a:pt x="18" y="4"/>
                </a:lnTo>
                <a:lnTo>
                  <a:pt x="16" y="2"/>
                </a:lnTo>
                <a:lnTo>
                  <a:pt x="16" y="2"/>
                </a:lnTo>
                <a:lnTo>
                  <a:pt x="14" y="2"/>
                </a:lnTo>
                <a:lnTo>
                  <a:pt x="14" y="2"/>
                </a:lnTo>
                <a:lnTo>
                  <a:pt x="10" y="4"/>
                </a:lnTo>
                <a:lnTo>
                  <a:pt x="10" y="4"/>
                </a:lnTo>
                <a:lnTo>
                  <a:pt x="6" y="6"/>
                </a:lnTo>
                <a:lnTo>
                  <a:pt x="6" y="6"/>
                </a:lnTo>
                <a:lnTo>
                  <a:pt x="4" y="8"/>
                </a:lnTo>
                <a:lnTo>
                  <a:pt x="4" y="8"/>
                </a:lnTo>
                <a:lnTo>
                  <a:pt x="4" y="12"/>
                </a:lnTo>
                <a:lnTo>
                  <a:pt x="4" y="12"/>
                </a:lnTo>
                <a:lnTo>
                  <a:pt x="4" y="16"/>
                </a:lnTo>
                <a:lnTo>
                  <a:pt x="4" y="16"/>
                </a:lnTo>
                <a:lnTo>
                  <a:pt x="6" y="20"/>
                </a:lnTo>
                <a:lnTo>
                  <a:pt x="6" y="20"/>
                </a:lnTo>
                <a:lnTo>
                  <a:pt x="10" y="22"/>
                </a:lnTo>
                <a:lnTo>
                  <a:pt x="10" y="22"/>
                </a:lnTo>
                <a:lnTo>
                  <a:pt x="12" y="24"/>
                </a:lnTo>
                <a:lnTo>
                  <a:pt x="12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4" name="Freeform 203"/>
          <p:cNvSpPr/>
          <p:nvPr/>
        </p:nvSpPr>
        <p:spPr bwMode="auto">
          <a:xfrm>
            <a:off x="6835596" y="2122084"/>
            <a:ext cx="38100" cy="41275"/>
          </a:xfrm>
          <a:custGeom>
            <a:avLst/>
            <a:gdLst>
              <a:gd name="T0" fmla="*/ 8 w 24"/>
              <a:gd name="T1" fmla="*/ 26 h 26"/>
              <a:gd name="T2" fmla="*/ 8 w 24"/>
              <a:gd name="T3" fmla="*/ 26 h 26"/>
              <a:gd name="T4" fmla="*/ 6 w 24"/>
              <a:gd name="T5" fmla="*/ 26 h 26"/>
              <a:gd name="T6" fmla="*/ 2 w 24"/>
              <a:gd name="T7" fmla="*/ 24 h 26"/>
              <a:gd name="T8" fmla="*/ 2 w 24"/>
              <a:gd name="T9" fmla="*/ 24 h 26"/>
              <a:gd name="T10" fmla="*/ 0 w 24"/>
              <a:gd name="T11" fmla="*/ 20 h 26"/>
              <a:gd name="T12" fmla="*/ 0 w 24"/>
              <a:gd name="T13" fmla="*/ 16 h 26"/>
              <a:gd name="T14" fmla="*/ 0 w 24"/>
              <a:gd name="T15" fmla="*/ 0 h 26"/>
              <a:gd name="T16" fmla="*/ 4 w 24"/>
              <a:gd name="T17" fmla="*/ 0 h 26"/>
              <a:gd name="T18" fmla="*/ 4 w 24"/>
              <a:gd name="T19" fmla="*/ 14 h 26"/>
              <a:gd name="T20" fmla="*/ 4 w 24"/>
              <a:gd name="T21" fmla="*/ 14 h 26"/>
              <a:gd name="T22" fmla="*/ 6 w 24"/>
              <a:gd name="T23" fmla="*/ 22 h 26"/>
              <a:gd name="T24" fmla="*/ 8 w 24"/>
              <a:gd name="T25" fmla="*/ 22 h 26"/>
              <a:gd name="T26" fmla="*/ 10 w 24"/>
              <a:gd name="T27" fmla="*/ 24 h 26"/>
              <a:gd name="T28" fmla="*/ 10 w 24"/>
              <a:gd name="T29" fmla="*/ 24 h 26"/>
              <a:gd name="T30" fmla="*/ 12 w 24"/>
              <a:gd name="T31" fmla="*/ 22 h 26"/>
              <a:gd name="T32" fmla="*/ 12 w 24"/>
              <a:gd name="T33" fmla="*/ 22 h 26"/>
              <a:gd name="T34" fmla="*/ 16 w 24"/>
              <a:gd name="T35" fmla="*/ 22 h 26"/>
              <a:gd name="T36" fmla="*/ 16 w 24"/>
              <a:gd name="T37" fmla="*/ 22 h 26"/>
              <a:gd name="T38" fmla="*/ 18 w 24"/>
              <a:gd name="T39" fmla="*/ 20 h 26"/>
              <a:gd name="T40" fmla="*/ 18 w 24"/>
              <a:gd name="T41" fmla="*/ 20 h 26"/>
              <a:gd name="T42" fmla="*/ 20 w 24"/>
              <a:gd name="T43" fmla="*/ 16 h 26"/>
              <a:gd name="T44" fmla="*/ 20 w 24"/>
              <a:gd name="T45" fmla="*/ 0 h 26"/>
              <a:gd name="T46" fmla="*/ 22 w 24"/>
              <a:gd name="T47" fmla="*/ 0 h 26"/>
              <a:gd name="T48" fmla="*/ 22 w 24"/>
              <a:gd name="T49" fmla="*/ 22 h 26"/>
              <a:gd name="T50" fmla="*/ 22 w 24"/>
              <a:gd name="T51" fmla="*/ 22 h 26"/>
              <a:gd name="T52" fmla="*/ 24 w 24"/>
              <a:gd name="T53" fmla="*/ 22 h 26"/>
              <a:gd name="T54" fmla="*/ 24 w 24"/>
              <a:gd name="T55" fmla="*/ 26 h 26"/>
              <a:gd name="T56" fmla="*/ 24 w 24"/>
              <a:gd name="T57" fmla="*/ 26 h 26"/>
              <a:gd name="T58" fmla="*/ 22 w 24"/>
              <a:gd name="T59" fmla="*/ 26 h 26"/>
              <a:gd name="T60" fmla="*/ 22 w 24"/>
              <a:gd name="T61" fmla="*/ 26 h 26"/>
              <a:gd name="T62" fmla="*/ 22 w 24"/>
              <a:gd name="T63" fmla="*/ 26 h 26"/>
              <a:gd name="T64" fmla="*/ 22 w 24"/>
              <a:gd name="T65" fmla="*/ 26 h 26"/>
              <a:gd name="T66" fmla="*/ 20 w 24"/>
              <a:gd name="T67" fmla="*/ 26 h 26"/>
              <a:gd name="T68" fmla="*/ 20 w 24"/>
              <a:gd name="T69" fmla="*/ 26 h 26"/>
              <a:gd name="T70" fmla="*/ 20 w 24"/>
              <a:gd name="T71" fmla="*/ 22 h 26"/>
              <a:gd name="T72" fmla="*/ 20 w 24"/>
              <a:gd name="T73" fmla="*/ 20 h 26"/>
              <a:gd name="T74" fmla="*/ 20 w 24"/>
              <a:gd name="T75" fmla="*/ 20 h 26"/>
              <a:gd name="T76" fmla="*/ 16 w 24"/>
              <a:gd name="T77" fmla="*/ 24 h 26"/>
              <a:gd name="T78" fmla="*/ 16 w 24"/>
              <a:gd name="T79" fmla="*/ 24 h 26"/>
              <a:gd name="T80" fmla="*/ 8 w 24"/>
              <a:gd name="T81" fmla="*/ 26 h 26"/>
              <a:gd name="T82" fmla="*/ 8 w 24"/>
              <a:gd name="T8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" h="26">
                <a:moveTo>
                  <a:pt x="8" y="26"/>
                </a:moveTo>
                <a:lnTo>
                  <a:pt x="8" y="26"/>
                </a:lnTo>
                <a:lnTo>
                  <a:pt x="6" y="26"/>
                </a:lnTo>
                <a:lnTo>
                  <a:pt x="2" y="24"/>
                </a:lnTo>
                <a:lnTo>
                  <a:pt x="2" y="24"/>
                </a:lnTo>
                <a:lnTo>
                  <a:pt x="0" y="20"/>
                </a:lnTo>
                <a:lnTo>
                  <a:pt x="0" y="16"/>
                </a:lnTo>
                <a:lnTo>
                  <a:pt x="0" y="0"/>
                </a:lnTo>
                <a:lnTo>
                  <a:pt x="4" y="0"/>
                </a:lnTo>
                <a:lnTo>
                  <a:pt x="4" y="14"/>
                </a:lnTo>
                <a:lnTo>
                  <a:pt x="4" y="14"/>
                </a:lnTo>
                <a:lnTo>
                  <a:pt x="6" y="22"/>
                </a:lnTo>
                <a:lnTo>
                  <a:pt x="8" y="22"/>
                </a:lnTo>
                <a:lnTo>
                  <a:pt x="10" y="24"/>
                </a:lnTo>
                <a:lnTo>
                  <a:pt x="10" y="24"/>
                </a:lnTo>
                <a:lnTo>
                  <a:pt x="12" y="22"/>
                </a:lnTo>
                <a:lnTo>
                  <a:pt x="12" y="22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20" y="16"/>
                </a:lnTo>
                <a:lnTo>
                  <a:pt x="20" y="0"/>
                </a:lnTo>
                <a:lnTo>
                  <a:pt x="22" y="0"/>
                </a:lnTo>
                <a:lnTo>
                  <a:pt x="22" y="22"/>
                </a:lnTo>
                <a:lnTo>
                  <a:pt x="22" y="22"/>
                </a:lnTo>
                <a:lnTo>
                  <a:pt x="24" y="22"/>
                </a:lnTo>
                <a:lnTo>
                  <a:pt x="24" y="26"/>
                </a:lnTo>
                <a:lnTo>
                  <a:pt x="24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0" y="26"/>
                </a:lnTo>
                <a:lnTo>
                  <a:pt x="20" y="26"/>
                </a:lnTo>
                <a:lnTo>
                  <a:pt x="20" y="22"/>
                </a:lnTo>
                <a:lnTo>
                  <a:pt x="20" y="20"/>
                </a:lnTo>
                <a:lnTo>
                  <a:pt x="20" y="20"/>
                </a:lnTo>
                <a:lnTo>
                  <a:pt x="16" y="24"/>
                </a:lnTo>
                <a:lnTo>
                  <a:pt x="16" y="24"/>
                </a:lnTo>
                <a:lnTo>
                  <a:pt x="8" y="26"/>
                </a:lnTo>
                <a:lnTo>
                  <a:pt x="8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5" name="Freeform 204"/>
          <p:cNvSpPr>
            <a:spLocks noEditPoints="1"/>
          </p:cNvSpPr>
          <p:nvPr/>
        </p:nvSpPr>
        <p:spPr bwMode="auto">
          <a:xfrm>
            <a:off x="6880046" y="2122084"/>
            <a:ext cx="41275" cy="41275"/>
          </a:xfrm>
          <a:custGeom>
            <a:avLst/>
            <a:gdLst>
              <a:gd name="T0" fmla="*/ 14 w 26"/>
              <a:gd name="T1" fmla="*/ 26 h 26"/>
              <a:gd name="T2" fmla="*/ 8 w 26"/>
              <a:gd name="T3" fmla="*/ 26 h 26"/>
              <a:gd name="T4" fmla="*/ 4 w 26"/>
              <a:gd name="T5" fmla="*/ 22 h 26"/>
              <a:gd name="T6" fmla="*/ 2 w 26"/>
              <a:gd name="T7" fmla="*/ 18 h 26"/>
              <a:gd name="T8" fmla="*/ 0 w 26"/>
              <a:gd name="T9" fmla="*/ 12 h 26"/>
              <a:gd name="T10" fmla="*/ 2 w 26"/>
              <a:gd name="T11" fmla="*/ 8 h 26"/>
              <a:gd name="T12" fmla="*/ 4 w 26"/>
              <a:gd name="T13" fmla="*/ 4 h 26"/>
              <a:gd name="T14" fmla="*/ 8 w 26"/>
              <a:gd name="T15" fmla="*/ 0 h 26"/>
              <a:gd name="T16" fmla="*/ 14 w 26"/>
              <a:gd name="T17" fmla="*/ 0 h 26"/>
              <a:gd name="T18" fmla="*/ 18 w 26"/>
              <a:gd name="T19" fmla="*/ 0 h 26"/>
              <a:gd name="T20" fmla="*/ 24 w 26"/>
              <a:gd name="T21" fmla="*/ 4 h 26"/>
              <a:gd name="T22" fmla="*/ 26 w 26"/>
              <a:gd name="T23" fmla="*/ 8 h 26"/>
              <a:gd name="T24" fmla="*/ 26 w 26"/>
              <a:gd name="T25" fmla="*/ 12 h 26"/>
              <a:gd name="T26" fmla="*/ 26 w 26"/>
              <a:gd name="T27" fmla="*/ 14 h 26"/>
              <a:gd name="T28" fmla="*/ 4 w 26"/>
              <a:gd name="T29" fmla="*/ 14 h 26"/>
              <a:gd name="T30" fmla="*/ 6 w 26"/>
              <a:gd name="T31" fmla="*/ 18 h 26"/>
              <a:gd name="T32" fmla="*/ 8 w 26"/>
              <a:gd name="T33" fmla="*/ 20 h 26"/>
              <a:gd name="T34" fmla="*/ 10 w 26"/>
              <a:gd name="T35" fmla="*/ 22 h 26"/>
              <a:gd name="T36" fmla="*/ 14 w 26"/>
              <a:gd name="T37" fmla="*/ 24 h 26"/>
              <a:gd name="T38" fmla="*/ 16 w 26"/>
              <a:gd name="T39" fmla="*/ 24 h 26"/>
              <a:gd name="T40" fmla="*/ 18 w 26"/>
              <a:gd name="T41" fmla="*/ 22 h 26"/>
              <a:gd name="T42" fmla="*/ 20 w 26"/>
              <a:gd name="T43" fmla="*/ 20 h 26"/>
              <a:gd name="T44" fmla="*/ 22 w 26"/>
              <a:gd name="T45" fmla="*/ 20 h 26"/>
              <a:gd name="T46" fmla="*/ 24 w 26"/>
              <a:gd name="T47" fmla="*/ 20 h 26"/>
              <a:gd name="T48" fmla="*/ 24 w 26"/>
              <a:gd name="T49" fmla="*/ 22 h 26"/>
              <a:gd name="T50" fmla="*/ 20 w 26"/>
              <a:gd name="T51" fmla="*/ 24 h 26"/>
              <a:gd name="T52" fmla="*/ 18 w 26"/>
              <a:gd name="T53" fmla="*/ 26 h 26"/>
              <a:gd name="T54" fmla="*/ 14 w 26"/>
              <a:gd name="T55" fmla="*/ 26 h 26"/>
              <a:gd name="T56" fmla="*/ 24 w 26"/>
              <a:gd name="T57" fmla="*/ 12 h 26"/>
              <a:gd name="T58" fmla="*/ 22 w 26"/>
              <a:gd name="T59" fmla="*/ 8 h 26"/>
              <a:gd name="T60" fmla="*/ 20 w 26"/>
              <a:gd name="T61" fmla="*/ 4 h 26"/>
              <a:gd name="T62" fmla="*/ 18 w 26"/>
              <a:gd name="T63" fmla="*/ 2 h 26"/>
              <a:gd name="T64" fmla="*/ 14 w 26"/>
              <a:gd name="T65" fmla="*/ 2 h 26"/>
              <a:gd name="T66" fmla="*/ 10 w 26"/>
              <a:gd name="T67" fmla="*/ 2 h 26"/>
              <a:gd name="T68" fmla="*/ 8 w 26"/>
              <a:gd name="T69" fmla="*/ 4 h 26"/>
              <a:gd name="T70" fmla="*/ 6 w 26"/>
              <a:gd name="T71" fmla="*/ 8 h 26"/>
              <a:gd name="T72" fmla="*/ 24 w 26"/>
              <a:gd name="T73" fmla="*/ 1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6">
                <a:moveTo>
                  <a:pt x="14" y="26"/>
                </a:moveTo>
                <a:lnTo>
                  <a:pt x="14" y="26"/>
                </a:lnTo>
                <a:lnTo>
                  <a:pt x="8" y="26"/>
                </a:lnTo>
                <a:lnTo>
                  <a:pt x="8" y="26"/>
                </a:lnTo>
                <a:lnTo>
                  <a:pt x="4" y="22"/>
                </a:lnTo>
                <a:lnTo>
                  <a:pt x="4" y="22"/>
                </a:lnTo>
                <a:lnTo>
                  <a:pt x="2" y="18"/>
                </a:lnTo>
                <a:lnTo>
                  <a:pt x="2" y="18"/>
                </a:lnTo>
                <a:lnTo>
                  <a:pt x="0" y="12"/>
                </a:lnTo>
                <a:lnTo>
                  <a:pt x="0" y="12"/>
                </a:lnTo>
                <a:lnTo>
                  <a:pt x="2" y="8"/>
                </a:lnTo>
                <a:lnTo>
                  <a:pt x="2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18" y="0"/>
                </a:lnTo>
                <a:lnTo>
                  <a:pt x="18" y="0"/>
                </a:lnTo>
                <a:lnTo>
                  <a:pt x="24" y="4"/>
                </a:lnTo>
                <a:lnTo>
                  <a:pt x="24" y="4"/>
                </a:lnTo>
                <a:lnTo>
                  <a:pt x="26" y="8"/>
                </a:lnTo>
                <a:lnTo>
                  <a:pt x="26" y="8"/>
                </a:lnTo>
                <a:lnTo>
                  <a:pt x="26" y="12"/>
                </a:lnTo>
                <a:lnTo>
                  <a:pt x="26" y="12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4" y="14"/>
                </a:lnTo>
                <a:lnTo>
                  <a:pt x="4" y="14"/>
                </a:lnTo>
                <a:lnTo>
                  <a:pt x="6" y="18"/>
                </a:lnTo>
                <a:lnTo>
                  <a:pt x="6" y="18"/>
                </a:lnTo>
                <a:lnTo>
                  <a:pt x="8" y="20"/>
                </a:lnTo>
                <a:lnTo>
                  <a:pt x="8" y="20"/>
                </a:lnTo>
                <a:lnTo>
                  <a:pt x="10" y="22"/>
                </a:lnTo>
                <a:lnTo>
                  <a:pt x="10" y="22"/>
                </a:lnTo>
                <a:lnTo>
                  <a:pt x="14" y="24"/>
                </a:ln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20"/>
                </a:lnTo>
                <a:lnTo>
                  <a:pt x="24" y="20"/>
                </a:lnTo>
                <a:lnTo>
                  <a:pt x="24" y="20"/>
                </a:lnTo>
                <a:lnTo>
                  <a:pt x="24" y="22"/>
                </a:lnTo>
                <a:lnTo>
                  <a:pt x="24" y="22"/>
                </a:lnTo>
                <a:lnTo>
                  <a:pt x="20" y="24"/>
                </a:lnTo>
                <a:lnTo>
                  <a:pt x="20" y="24"/>
                </a:lnTo>
                <a:lnTo>
                  <a:pt x="18" y="26"/>
                </a:lnTo>
                <a:lnTo>
                  <a:pt x="18" y="26"/>
                </a:lnTo>
                <a:lnTo>
                  <a:pt x="14" y="26"/>
                </a:lnTo>
                <a:lnTo>
                  <a:pt x="14" y="26"/>
                </a:lnTo>
                <a:close/>
                <a:moveTo>
                  <a:pt x="24" y="12"/>
                </a:moveTo>
                <a:lnTo>
                  <a:pt x="24" y="12"/>
                </a:lnTo>
                <a:lnTo>
                  <a:pt x="22" y="8"/>
                </a:lnTo>
                <a:lnTo>
                  <a:pt x="22" y="8"/>
                </a:lnTo>
                <a:lnTo>
                  <a:pt x="20" y="4"/>
                </a:lnTo>
                <a:lnTo>
                  <a:pt x="20" y="4"/>
                </a:lnTo>
                <a:lnTo>
                  <a:pt x="18" y="2"/>
                </a:lnTo>
                <a:lnTo>
                  <a:pt x="18" y="2"/>
                </a:lnTo>
                <a:lnTo>
                  <a:pt x="14" y="2"/>
                </a:lnTo>
                <a:lnTo>
                  <a:pt x="14" y="2"/>
                </a:lnTo>
                <a:lnTo>
                  <a:pt x="10" y="2"/>
                </a:lnTo>
                <a:lnTo>
                  <a:pt x="10" y="2"/>
                </a:lnTo>
                <a:lnTo>
                  <a:pt x="8" y="4"/>
                </a:lnTo>
                <a:lnTo>
                  <a:pt x="8" y="4"/>
                </a:lnTo>
                <a:lnTo>
                  <a:pt x="6" y="8"/>
                </a:lnTo>
                <a:lnTo>
                  <a:pt x="6" y="8"/>
                </a:lnTo>
                <a:lnTo>
                  <a:pt x="4" y="12"/>
                </a:lnTo>
                <a:lnTo>
                  <a:pt x="24" y="12"/>
                </a:lnTo>
                <a:lnTo>
                  <a:pt x="2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6" name="Freeform 788"/>
          <p:cNvSpPr/>
          <p:nvPr/>
        </p:nvSpPr>
        <p:spPr bwMode="auto">
          <a:xfrm>
            <a:off x="5619571" y="3233334"/>
            <a:ext cx="82550" cy="88900"/>
          </a:xfrm>
          <a:custGeom>
            <a:avLst/>
            <a:gdLst>
              <a:gd name="T0" fmla="*/ 16 w 52"/>
              <a:gd name="T1" fmla="*/ 0 h 56"/>
              <a:gd name="T2" fmla="*/ 26 w 52"/>
              <a:gd name="T3" fmla="*/ 24 h 56"/>
              <a:gd name="T4" fmla="*/ 36 w 52"/>
              <a:gd name="T5" fmla="*/ 0 h 56"/>
              <a:gd name="T6" fmla="*/ 52 w 52"/>
              <a:gd name="T7" fmla="*/ 0 h 56"/>
              <a:gd name="T8" fmla="*/ 34 w 52"/>
              <a:gd name="T9" fmla="*/ 38 h 56"/>
              <a:gd name="T10" fmla="*/ 34 w 52"/>
              <a:gd name="T11" fmla="*/ 56 h 56"/>
              <a:gd name="T12" fmla="*/ 18 w 52"/>
              <a:gd name="T13" fmla="*/ 56 h 56"/>
              <a:gd name="T14" fmla="*/ 18 w 52"/>
              <a:gd name="T15" fmla="*/ 36 h 56"/>
              <a:gd name="T16" fmla="*/ 0 w 52"/>
              <a:gd name="T17" fmla="*/ 0 h 56"/>
              <a:gd name="T18" fmla="*/ 16 w 52"/>
              <a:gd name="T19" fmla="*/ 0 h 56"/>
              <a:gd name="T20" fmla="*/ 16 w 52"/>
              <a:gd name="T2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56">
                <a:moveTo>
                  <a:pt x="16" y="0"/>
                </a:moveTo>
                <a:lnTo>
                  <a:pt x="26" y="24"/>
                </a:lnTo>
                <a:lnTo>
                  <a:pt x="36" y="0"/>
                </a:lnTo>
                <a:lnTo>
                  <a:pt x="52" y="0"/>
                </a:lnTo>
                <a:lnTo>
                  <a:pt x="34" y="38"/>
                </a:lnTo>
                <a:lnTo>
                  <a:pt x="34" y="56"/>
                </a:lnTo>
                <a:lnTo>
                  <a:pt x="18" y="56"/>
                </a:lnTo>
                <a:lnTo>
                  <a:pt x="18" y="36"/>
                </a:lnTo>
                <a:lnTo>
                  <a:pt x="0" y="0"/>
                </a:lnTo>
                <a:lnTo>
                  <a:pt x="16" y="0"/>
                </a:lnTo>
                <a:lnTo>
                  <a:pt x="1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7" name="Freeform 789"/>
          <p:cNvSpPr>
            <a:spLocks noEditPoints="1"/>
          </p:cNvSpPr>
          <p:nvPr/>
        </p:nvSpPr>
        <p:spPr bwMode="auto">
          <a:xfrm>
            <a:off x="5695771" y="3255559"/>
            <a:ext cx="69850" cy="66675"/>
          </a:xfrm>
          <a:custGeom>
            <a:avLst/>
            <a:gdLst>
              <a:gd name="T0" fmla="*/ 22 w 44"/>
              <a:gd name="T1" fmla="*/ 42 h 42"/>
              <a:gd name="T2" fmla="*/ 22 w 44"/>
              <a:gd name="T3" fmla="*/ 42 h 42"/>
              <a:gd name="T4" fmla="*/ 12 w 44"/>
              <a:gd name="T5" fmla="*/ 40 h 42"/>
              <a:gd name="T6" fmla="*/ 12 w 44"/>
              <a:gd name="T7" fmla="*/ 40 h 42"/>
              <a:gd name="T8" fmla="*/ 4 w 44"/>
              <a:gd name="T9" fmla="*/ 36 h 42"/>
              <a:gd name="T10" fmla="*/ 4 w 44"/>
              <a:gd name="T11" fmla="*/ 36 h 42"/>
              <a:gd name="T12" fmla="*/ 0 w 44"/>
              <a:gd name="T13" fmla="*/ 30 h 42"/>
              <a:gd name="T14" fmla="*/ 0 w 44"/>
              <a:gd name="T15" fmla="*/ 30 h 42"/>
              <a:gd name="T16" fmla="*/ 0 w 44"/>
              <a:gd name="T17" fmla="*/ 20 h 42"/>
              <a:gd name="T18" fmla="*/ 0 w 44"/>
              <a:gd name="T19" fmla="*/ 20 h 42"/>
              <a:gd name="T20" fmla="*/ 0 w 44"/>
              <a:gd name="T21" fmla="*/ 12 h 42"/>
              <a:gd name="T22" fmla="*/ 0 w 44"/>
              <a:gd name="T23" fmla="*/ 12 h 42"/>
              <a:gd name="T24" fmla="*/ 4 w 44"/>
              <a:gd name="T25" fmla="*/ 6 h 42"/>
              <a:gd name="T26" fmla="*/ 4 w 44"/>
              <a:gd name="T27" fmla="*/ 6 h 42"/>
              <a:gd name="T28" fmla="*/ 12 w 44"/>
              <a:gd name="T29" fmla="*/ 2 h 42"/>
              <a:gd name="T30" fmla="*/ 12 w 44"/>
              <a:gd name="T31" fmla="*/ 2 h 42"/>
              <a:gd name="T32" fmla="*/ 22 w 44"/>
              <a:gd name="T33" fmla="*/ 0 h 42"/>
              <a:gd name="T34" fmla="*/ 22 w 44"/>
              <a:gd name="T35" fmla="*/ 0 h 42"/>
              <a:gd name="T36" fmla="*/ 32 w 44"/>
              <a:gd name="T37" fmla="*/ 2 h 42"/>
              <a:gd name="T38" fmla="*/ 32 w 44"/>
              <a:gd name="T39" fmla="*/ 2 h 42"/>
              <a:gd name="T40" fmla="*/ 38 w 44"/>
              <a:gd name="T41" fmla="*/ 6 h 42"/>
              <a:gd name="T42" fmla="*/ 38 w 44"/>
              <a:gd name="T43" fmla="*/ 6 h 42"/>
              <a:gd name="T44" fmla="*/ 42 w 44"/>
              <a:gd name="T45" fmla="*/ 12 h 42"/>
              <a:gd name="T46" fmla="*/ 42 w 44"/>
              <a:gd name="T47" fmla="*/ 12 h 42"/>
              <a:gd name="T48" fmla="*/ 44 w 44"/>
              <a:gd name="T49" fmla="*/ 20 h 42"/>
              <a:gd name="T50" fmla="*/ 44 w 44"/>
              <a:gd name="T51" fmla="*/ 20 h 42"/>
              <a:gd name="T52" fmla="*/ 42 w 44"/>
              <a:gd name="T53" fmla="*/ 30 h 42"/>
              <a:gd name="T54" fmla="*/ 42 w 44"/>
              <a:gd name="T55" fmla="*/ 30 h 42"/>
              <a:gd name="T56" fmla="*/ 38 w 44"/>
              <a:gd name="T57" fmla="*/ 36 h 42"/>
              <a:gd name="T58" fmla="*/ 38 w 44"/>
              <a:gd name="T59" fmla="*/ 36 h 42"/>
              <a:gd name="T60" fmla="*/ 32 w 44"/>
              <a:gd name="T61" fmla="*/ 40 h 42"/>
              <a:gd name="T62" fmla="*/ 32 w 44"/>
              <a:gd name="T63" fmla="*/ 40 h 42"/>
              <a:gd name="T64" fmla="*/ 22 w 44"/>
              <a:gd name="T65" fmla="*/ 42 h 42"/>
              <a:gd name="T66" fmla="*/ 22 w 44"/>
              <a:gd name="T67" fmla="*/ 42 h 42"/>
              <a:gd name="T68" fmla="*/ 14 w 44"/>
              <a:gd name="T69" fmla="*/ 20 h 42"/>
              <a:gd name="T70" fmla="*/ 14 w 44"/>
              <a:gd name="T71" fmla="*/ 20 h 42"/>
              <a:gd name="T72" fmla="*/ 14 w 44"/>
              <a:gd name="T73" fmla="*/ 24 h 42"/>
              <a:gd name="T74" fmla="*/ 16 w 44"/>
              <a:gd name="T75" fmla="*/ 28 h 42"/>
              <a:gd name="T76" fmla="*/ 16 w 44"/>
              <a:gd name="T77" fmla="*/ 28 h 42"/>
              <a:gd name="T78" fmla="*/ 18 w 44"/>
              <a:gd name="T79" fmla="*/ 30 h 42"/>
              <a:gd name="T80" fmla="*/ 22 w 44"/>
              <a:gd name="T81" fmla="*/ 30 h 42"/>
              <a:gd name="T82" fmla="*/ 22 w 44"/>
              <a:gd name="T83" fmla="*/ 30 h 42"/>
              <a:gd name="T84" fmla="*/ 24 w 44"/>
              <a:gd name="T85" fmla="*/ 30 h 42"/>
              <a:gd name="T86" fmla="*/ 26 w 44"/>
              <a:gd name="T87" fmla="*/ 28 h 42"/>
              <a:gd name="T88" fmla="*/ 26 w 44"/>
              <a:gd name="T89" fmla="*/ 28 h 42"/>
              <a:gd name="T90" fmla="*/ 28 w 44"/>
              <a:gd name="T91" fmla="*/ 24 h 42"/>
              <a:gd name="T92" fmla="*/ 28 w 44"/>
              <a:gd name="T93" fmla="*/ 20 h 42"/>
              <a:gd name="T94" fmla="*/ 28 w 44"/>
              <a:gd name="T95" fmla="*/ 20 h 42"/>
              <a:gd name="T96" fmla="*/ 28 w 44"/>
              <a:gd name="T97" fmla="*/ 18 h 42"/>
              <a:gd name="T98" fmla="*/ 26 w 44"/>
              <a:gd name="T99" fmla="*/ 14 h 42"/>
              <a:gd name="T100" fmla="*/ 26 w 44"/>
              <a:gd name="T101" fmla="*/ 14 h 42"/>
              <a:gd name="T102" fmla="*/ 24 w 44"/>
              <a:gd name="T103" fmla="*/ 12 h 42"/>
              <a:gd name="T104" fmla="*/ 22 w 44"/>
              <a:gd name="T105" fmla="*/ 12 h 42"/>
              <a:gd name="T106" fmla="*/ 22 w 44"/>
              <a:gd name="T107" fmla="*/ 12 h 42"/>
              <a:gd name="T108" fmla="*/ 18 w 44"/>
              <a:gd name="T109" fmla="*/ 12 h 42"/>
              <a:gd name="T110" fmla="*/ 16 w 44"/>
              <a:gd name="T111" fmla="*/ 14 h 42"/>
              <a:gd name="T112" fmla="*/ 16 w 44"/>
              <a:gd name="T113" fmla="*/ 14 h 42"/>
              <a:gd name="T114" fmla="*/ 14 w 44"/>
              <a:gd name="T115" fmla="*/ 18 h 42"/>
              <a:gd name="T116" fmla="*/ 14 w 44"/>
              <a:gd name="T117" fmla="*/ 20 h 42"/>
              <a:gd name="T118" fmla="*/ 14 w 44"/>
              <a:gd name="T119" fmla="*/ 2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4" h="42">
                <a:moveTo>
                  <a:pt x="22" y="42"/>
                </a:moveTo>
                <a:lnTo>
                  <a:pt x="22" y="42"/>
                </a:lnTo>
                <a:lnTo>
                  <a:pt x="12" y="40"/>
                </a:lnTo>
                <a:lnTo>
                  <a:pt x="12" y="40"/>
                </a:lnTo>
                <a:lnTo>
                  <a:pt x="4" y="36"/>
                </a:lnTo>
                <a:lnTo>
                  <a:pt x="4" y="36"/>
                </a:lnTo>
                <a:lnTo>
                  <a:pt x="0" y="30"/>
                </a:lnTo>
                <a:lnTo>
                  <a:pt x="0" y="30"/>
                </a:lnTo>
                <a:lnTo>
                  <a:pt x="0" y="20"/>
                </a:lnTo>
                <a:lnTo>
                  <a:pt x="0" y="20"/>
                </a:lnTo>
                <a:lnTo>
                  <a:pt x="0" y="12"/>
                </a:lnTo>
                <a:lnTo>
                  <a:pt x="0" y="12"/>
                </a:lnTo>
                <a:lnTo>
                  <a:pt x="4" y="6"/>
                </a:lnTo>
                <a:lnTo>
                  <a:pt x="4" y="6"/>
                </a:lnTo>
                <a:lnTo>
                  <a:pt x="12" y="2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32" y="2"/>
                </a:lnTo>
                <a:lnTo>
                  <a:pt x="32" y="2"/>
                </a:lnTo>
                <a:lnTo>
                  <a:pt x="38" y="6"/>
                </a:lnTo>
                <a:lnTo>
                  <a:pt x="38" y="6"/>
                </a:lnTo>
                <a:lnTo>
                  <a:pt x="42" y="12"/>
                </a:lnTo>
                <a:lnTo>
                  <a:pt x="42" y="12"/>
                </a:lnTo>
                <a:lnTo>
                  <a:pt x="44" y="20"/>
                </a:lnTo>
                <a:lnTo>
                  <a:pt x="44" y="20"/>
                </a:lnTo>
                <a:lnTo>
                  <a:pt x="42" y="30"/>
                </a:lnTo>
                <a:lnTo>
                  <a:pt x="42" y="30"/>
                </a:lnTo>
                <a:lnTo>
                  <a:pt x="38" y="36"/>
                </a:lnTo>
                <a:lnTo>
                  <a:pt x="38" y="36"/>
                </a:lnTo>
                <a:lnTo>
                  <a:pt x="32" y="40"/>
                </a:lnTo>
                <a:lnTo>
                  <a:pt x="32" y="40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14" y="20"/>
                </a:moveTo>
                <a:lnTo>
                  <a:pt x="14" y="20"/>
                </a:lnTo>
                <a:lnTo>
                  <a:pt x="14" y="24"/>
                </a:lnTo>
                <a:lnTo>
                  <a:pt x="16" y="28"/>
                </a:lnTo>
                <a:lnTo>
                  <a:pt x="16" y="28"/>
                </a:lnTo>
                <a:lnTo>
                  <a:pt x="18" y="30"/>
                </a:lnTo>
                <a:lnTo>
                  <a:pt x="22" y="30"/>
                </a:lnTo>
                <a:lnTo>
                  <a:pt x="22" y="30"/>
                </a:lnTo>
                <a:lnTo>
                  <a:pt x="24" y="30"/>
                </a:lnTo>
                <a:lnTo>
                  <a:pt x="26" y="28"/>
                </a:lnTo>
                <a:lnTo>
                  <a:pt x="26" y="28"/>
                </a:lnTo>
                <a:lnTo>
                  <a:pt x="28" y="24"/>
                </a:lnTo>
                <a:lnTo>
                  <a:pt x="28" y="20"/>
                </a:lnTo>
                <a:lnTo>
                  <a:pt x="28" y="20"/>
                </a:lnTo>
                <a:lnTo>
                  <a:pt x="28" y="18"/>
                </a:lnTo>
                <a:lnTo>
                  <a:pt x="26" y="14"/>
                </a:lnTo>
                <a:lnTo>
                  <a:pt x="26" y="14"/>
                </a:lnTo>
                <a:lnTo>
                  <a:pt x="24" y="12"/>
                </a:lnTo>
                <a:lnTo>
                  <a:pt x="22" y="12"/>
                </a:lnTo>
                <a:lnTo>
                  <a:pt x="22" y="12"/>
                </a:lnTo>
                <a:lnTo>
                  <a:pt x="18" y="12"/>
                </a:lnTo>
                <a:lnTo>
                  <a:pt x="16" y="14"/>
                </a:lnTo>
                <a:lnTo>
                  <a:pt x="16" y="14"/>
                </a:lnTo>
                <a:lnTo>
                  <a:pt x="14" y="18"/>
                </a:lnTo>
                <a:lnTo>
                  <a:pt x="14" y="20"/>
                </a:lnTo>
                <a:lnTo>
                  <a:pt x="14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8" name="Freeform 790"/>
          <p:cNvSpPr/>
          <p:nvPr/>
        </p:nvSpPr>
        <p:spPr bwMode="auto">
          <a:xfrm>
            <a:off x="5771971" y="3255559"/>
            <a:ext cx="73025" cy="66675"/>
          </a:xfrm>
          <a:custGeom>
            <a:avLst/>
            <a:gdLst>
              <a:gd name="T0" fmla="*/ 14 w 46"/>
              <a:gd name="T1" fmla="*/ 42 h 42"/>
              <a:gd name="T2" fmla="*/ 14 w 46"/>
              <a:gd name="T3" fmla="*/ 42 h 42"/>
              <a:gd name="T4" fmla="*/ 8 w 46"/>
              <a:gd name="T5" fmla="*/ 42 h 42"/>
              <a:gd name="T6" fmla="*/ 4 w 46"/>
              <a:gd name="T7" fmla="*/ 38 h 42"/>
              <a:gd name="T8" fmla="*/ 4 w 46"/>
              <a:gd name="T9" fmla="*/ 38 h 42"/>
              <a:gd name="T10" fmla="*/ 2 w 46"/>
              <a:gd name="T11" fmla="*/ 34 h 42"/>
              <a:gd name="T12" fmla="*/ 0 w 46"/>
              <a:gd name="T13" fmla="*/ 28 h 42"/>
              <a:gd name="T14" fmla="*/ 0 w 46"/>
              <a:gd name="T15" fmla="*/ 0 h 42"/>
              <a:gd name="T16" fmla="*/ 16 w 46"/>
              <a:gd name="T17" fmla="*/ 0 h 42"/>
              <a:gd name="T18" fmla="*/ 16 w 46"/>
              <a:gd name="T19" fmla="*/ 24 h 42"/>
              <a:gd name="T20" fmla="*/ 16 w 46"/>
              <a:gd name="T21" fmla="*/ 24 h 42"/>
              <a:gd name="T22" fmla="*/ 16 w 46"/>
              <a:gd name="T23" fmla="*/ 28 h 42"/>
              <a:gd name="T24" fmla="*/ 16 w 46"/>
              <a:gd name="T25" fmla="*/ 28 h 42"/>
              <a:gd name="T26" fmla="*/ 20 w 46"/>
              <a:gd name="T27" fmla="*/ 30 h 42"/>
              <a:gd name="T28" fmla="*/ 20 w 46"/>
              <a:gd name="T29" fmla="*/ 30 h 42"/>
              <a:gd name="T30" fmla="*/ 24 w 46"/>
              <a:gd name="T31" fmla="*/ 28 h 42"/>
              <a:gd name="T32" fmla="*/ 24 w 46"/>
              <a:gd name="T33" fmla="*/ 28 h 42"/>
              <a:gd name="T34" fmla="*/ 28 w 46"/>
              <a:gd name="T35" fmla="*/ 26 h 42"/>
              <a:gd name="T36" fmla="*/ 28 w 46"/>
              <a:gd name="T37" fmla="*/ 0 h 42"/>
              <a:gd name="T38" fmla="*/ 42 w 46"/>
              <a:gd name="T39" fmla="*/ 0 h 42"/>
              <a:gd name="T40" fmla="*/ 42 w 46"/>
              <a:gd name="T41" fmla="*/ 26 h 42"/>
              <a:gd name="T42" fmla="*/ 42 w 46"/>
              <a:gd name="T43" fmla="*/ 26 h 42"/>
              <a:gd name="T44" fmla="*/ 44 w 46"/>
              <a:gd name="T45" fmla="*/ 28 h 42"/>
              <a:gd name="T46" fmla="*/ 44 w 46"/>
              <a:gd name="T47" fmla="*/ 28 h 42"/>
              <a:gd name="T48" fmla="*/ 46 w 46"/>
              <a:gd name="T49" fmla="*/ 28 h 42"/>
              <a:gd name="T50" fmla="*/ 46 w 46"/>
              <a:gd name="T51" fmla="*/ 42 h 42"/>
              <a:gd name="T52" fmla="*/ 46 w 46"/>
              <a:gd name="T53" fmla="*/ 42 h 42"/>
              <a:gd name="T54" fmla="*/ 42 w 46"/>
              <a:gd name="T55" fmla="*/ 42 h 42"/>
              <a:gd name="T56" fmla="*/ 42 w 46"/>
              <a:gd name="T57" fmla="*/ 42 h 42"/>
              <a:gd name="T58" fmla="*/ 38 w 46"/>
              <a:gd name="T59" fmla="*/ 42 h 42"/>
              <a:gd name="T60" fmla="*/ 38 w 46"/>
              <a:gd name="T61" fmla="*/ 42 h 42"/>
              <a:gd name="T62" fmla="*/ 32 w 46"/>
              <a:gd name="T63" fmla="*/ 40 h 42"/>
              <a:gd name="T64" fmla="*/ 30 w 46"/>
              <a:gd name="T65" fmla="*/ 36 h 42"/>
              <a:gd name="T66" fmla="*/ 30 w 46"/>
              <a:gd name="T67" fmla="*/ 36 h 42"/>
              <a:gd name="T68" fmla="*/ 30 w 46"/>
              <a:gd name="T69" fmla="*/ 36 h 42"/>
              <a:gd name="T70" fmla="*/ 22 w 46"/>
              <a:gd name="T71" fmla="*/ 40 h 42"/>
              <a:gd name="T72" fmla="*/ 22 w 46"/>
              <a:gd name="T73" fmla="*/ 40 h 42"/>
              <a:gd name="T74" fmla="*/ 14 w 46"/>
              <a:gd name="T75" fmla="*/ 42 h 42"/>
              <a:gd name="T76" fmla="*/ 14 w 46"/>
              <a:gd name="T77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6" h="42">
                <a:moveTo>
                  <a:pt x="14" y="42"/>
                </a:moveTo>
                <a:lnTo>
                  <a:pt x="14" y="42"/>
                </a:lnTo>
                <a:lnTo>
                  <a:pt x="8" y="42"/>
                </a:lnTo>
                <a:lnTo>
                  <a:pt x="4" y="38"/>
                </a:lnTo>
                <a:lnTo>
                  <a:pt x="4" y="38"/>
                </a:lnTo>
                <a:lnTo>
                  <a:pt x="2" y="34"/>
                </a:lnTo>
                <a:lnTo>
                  <a:pt x="0" y="28"/>
                </a:lnTo>
                <a:lnTo>
                  <a:pt x="0" y="0"/>
                </a:lnTo>
                <a:lnTo>
                  <a:pt x="16" y="0"/>
                </a:lnTo>
                <a:lnTo>
                  <a:pt x="16" y="24"/>
                </a:lnTo>
                <a:lnTo>
                  <a:pt x="16" y="24"/>
                </a:lnTo>
                <a:lnTo>
                  <a:pt x="16" y="28"/>
                </a:lnTo>
                <a:lnTo>
                  <a:pt x="16" y="28"/>
                </a:lnTo>
                <a:lnTo>
                  <a:pt x="20" y="30"/>
                </a:lnTo>
                <a:lnTo>
                  <a:pt x="20" y="30"/>
                </a:lnTo>
                <a:lnTo>
                  <a:pt x="24" y="28"/>
                </a:lnTo>
                <a:lnTo>
                  <a:pt x="24" y="28"/>
                </a:lnTo>
                <a:lnTo>
                  <a:pt x="28" y="26"/>
                </a:lnTo>
                <a:lnTo>
                  <a:pt x="28" y="0"/>
                </a:lnTo>
                <a:lnTo>
                  <a:pt x="42" y="0"/>
                </a:lnTo>
                <a:lnTo>
                  <a:pt x="42" y="26"/>
                </a:lnTo>
                <a:lnTo>
                  <a:pt x="42" y="26"/>
                </a:lnTo>
                <a:lnTo>
                  <a:pt x="44" y="28"/>
                </a:lnTo>
                <a:lnTo>
                  <a:pt x="44" y="28"/>
                </a:lnTo>
                <a:lnTo>
                  <a:pt x="46" y="28"/>
                </a:lnTo>
                <a:lnTo>
                  <a:pt x="46" y="42"/>
                </a:lnTo>
                <a:lnTo>
                  <a:pt x="46" y="42"/>
                </a:lnTo>
                <a:lnTo>
                  <a:pt x="42" y="42"/>
                </a:lnTo>
                <a:lnTo>
                  <a:pt x="42" y="42"/>
                </a:lnTo>
                <a:lnTo>
                  <a:pt x="38" y="42"/>
                </a:lnTo>
                <a:lnTo>
                  <a:pt x="38" y="42"/>
                </a:lnTo>
                <a:lnTo>
                  <a:pt x="32" y="40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22" y="40"/>
                </a:lnTo>
                <a:lnTo>
                  <a:pt x="22" y="40"/>
                </a:lnTo>
                <a:lnTo>
                  <a:pt x="14" y="42"/>
                </a:lnTo>
                <a:lnTo>
                  <a:pt x="14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9" name="Freeform 791"/>
          <p:cNvSpPr/>
          <p:nvPr/>
        </p:nvSpPr>
        <p:spPr bwMode="auto">
          <a:xfrm>
            <a:off x="5854521" y="3255559"/>
            <a:ext cx="44450" cy="66675"/>
          </a:xfrm>
          <a:custGeom>
            <a:avLst/>
            <a:gdLst>
              <a:gd name="T0" fmla="*/ 28 w 28"/>
              <a:gd name="T1" fmla="*/ 14 h 42"/>
              <a:gd name="T2" fmla="*/ 28 w 28"/>
              <a:gd name="T3" fmla="*/ 14 h 42"/>
              <a:gd name="T4" fmla="*/ 20 w 28"/>
              <a:gd name="T5" fmla="*/ 14 h 42"/>
              <a:gd name="T6" fmla="*/ 20 w 28"/>
              <a:gd name="T7" fmla="*/ 14 h 42"/>
              <a:gd name="T8" fmla="*/ 14 w 28"/>
              <a:gd name="T9" fmla="*/ 18 h 42"/>
              <a:gd name="T10" fmla="*/ 14 w 28"/>
              <a:gd name="T11" fmla="*/ 42 h 42"/>
              <a:gd name="T12" fmla="*/ 0 w 28"/>
              <a:gd name="T13" fmla="*/ 42 h 42"/>
              <a:gd name="T14" fmla="*/ 0 w 28"/>
              <a:gd name="T15" fmla="*/ 0 h 42"/>
              <a:gd name="T16" fmla="*/ 14 w 28"/>
              <a:gd name="T17" fmla="*/ 0 h 42"/>
              <a:gd name="T18" fmla="*/ 14 w 28"/>
              <a:gd name="T19" fmla="*/ 8 h 42"/>
              <a:gd name="T20" fmla="*/ 14 w 28"/>
              <a:gd name="T21" fmla="*/ 8 h 42"/>
              <a:gd name="T22" fmla="*/ 18 w 28"/>
              <a:gd name="T23" fmla="*/ 2 h 42"/>
              <a:gd name="T24" fmla="*/ 18 w 28"/>
              <a:gd name="T25" fmla="*/ 2 h 42"/>
              <a:gd name="T26" fmla="*/ 26 w 28"/>
              <a:gd name="T27" fmla="*/ 0 h 42"/>
              <a:gd name="T28" fmla="*/ 26 w 28"/>
              <a:gd name="T29" fmla="*/ 0 h 42"/>
              <a:gd name="T30" fmla="*/ 28 w 28"/>
              <a:gd name="T31" fmla="*/ 0 h 42"/>
              <a:gd name="T32" fmla="*/ 28 w 28"/>
              <a:gd name="T33" fmla="*/ 14 h 42"/>
              <a:gd name="T34" fmla="*/ 28 w 28"/>
              <a:gd name="T35" fmla="*/ 1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" h="42">
                <a:moveTo>
                  <a:pt x="28" y="14"/>
                </a:moveTo>
                <a:lnTo>
                  <a:pt x="28" y="14"/>
                </a:lnTo>
                <a:lnTo>
                  <a:pt x="20" y="14"/>
                </a:lnTo>
                <a:lnTo>
                  <a:pt x="20" y="14"/>
                </a:lnTo>
                <a:lnTo>
                  <a:pt x="14" y="18"/>
                </a:lnTo>
                <a:lnTo>
                  <a:pt x="14" y="42"/>
                </a:lnTo>
                <a:lnTo>
                  <a:pt x="0" y="42"/>
                </a:lnTo>
                <a:lnTo>
                  <a:pt x="0" y="0"/>
                </a:lnTo>
                <a:lnTo>
                  <a:pt x="14" y="0"/>
                </a:lnTo>
                <a:lnTo>
                  <a:pt x="14" y="8"/>
                </a:lnTo>
                <a:lnTo>
                  <a:pt x="14" y="8"/>
                </a:lnTo>
                <a:lnTo>
                  <a:pt x="18" y="2"/>
                </a:lnTo>
                <a:lnTo>
                  <a:pt x="18" y="2"/>
                </a:lnTo>
                <a:lnTo>
                  <a:pt x="26" y="0"/>
                </a:lnTo>
                <a:lnTo>
                  <a:pt x="26" y="0"/>
                </a:lnTo>
                <a:lnTo>
                  <a:pt x="28" y="0"/>
                </a:lnTo>
                <a:lnTo>
                  <a:pt x="28" y="14"/>
                </a:lnTo>
                <a:lnTo>
                  <a:pt x="2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0" name="Freeform 792"/>
          <p:cNvSpPr/>
          <p:nvPr/>
        </p:nvSpPr>
        <p:spPr bwMode="auto">
          <a:xfrm>
            <a:off x="5924371" y="3233334"/>
            <a:ext cx="73025" cy="88900"/>
          </a:xfrm>
          <a:custGeom>
            <a:avLst/>
            <a:gdLst>
              <a:gd name="T0" fmla="*/ 46 w 46"/>
              <a:gd name="T1" fmla="*/ 14 h 56"/>
              <a:gd name="T2" fmla="*/ 30 w 46"/>
              <a:gd name="T3" fmla="*/ 14 h 56"/>
              <a:gd name="T4" fmla="*/ 30 w 46"/>
              <a:gd name="T5" fmla="*/ 56 h 56"/>
              <a:gd name="T6" fmla="*/ 16 w 46"/>
              <a:gd name="T7" fmla="*/ 56 h 56"/>
              <a:gd name="T8" fmla="*/ 16 w 46"/>
              <a:gd name="T9" fmla="*/ 14 h 56"/>
              <a:gd name="T10" fmla="*/ 0 w 46"/>
              <a:gd name="T11" fmla="*/ 14 h 56"/>
              <a:gd name="T12" fmla="*/ 0 w 46"/>
              <a:gd name="T13" fmla="*/ 0 h 56"/>
              <a:gd name="T14" fmla="*/ 46 w 46"/>
              <a:gd name="T15" fmla="*/ 0 h 56"/>
              <a:gd name="T16" fmla="*/ 46 w 46"/>
              <a:gd name="T17" fmla="*/ 14 h 56"/>
              <a:gd name="T18" fmla="*/ 46 w 46"/>
              <a:gd name="T19" fmla="*/ 1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56">
                <a:moveTo>
                  <a:pt x="46" y="14"/>
                </a:moveTo>
                <a:lnTo>
                  <a:pt x="30" y="14"/>
                </a:lnTo>
                <a:lnTo>
                  <a:pt x="30" y="56"/>
                </a:lnTo>
                <a:lnTo>
                  <a:pt x="16" y="56"/>
                </a:lnTo>
                <a:lnTo>
                  <a:pt x="16" y="14"/>
                </a:lnTo>
                <a:lnTo>
                  <a:pt x="0" y="14"/>
                </a:lnTo>
                <a:lnTo>
                  <a:pt x="0" y="0"/>
                </a:lnTo>
                <a:lnTo>
                  <a:pt x="46" y="0"/>
                </a:lnTo>
                <a:lnTo>
                  <a:pt x="46" y="14"/>
                </a:lnTo>
                <a:lnTo>
                  <a:pt x="46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1" name="Freeform 793"/>
          <p:cNvSpPr>
            <a:spLocks noEditPoints="1"/>
          </p:cNvSpPr>
          <p:nvPr/>
        </p:nvSpPr>
        <p:spPr bwMode="auto">
          <a:xfrm>
            <a:off x="6003746" y="3230159"/>
            <a:ext cx="25400" cy="92075"/>
          </a:xfrm>
          <a:custGeom>
            <a:avLst/>
            <a:gdLst>
              <a:gd name="T0" fmla="*/ 0 w 16"/>
              <a:gd name="T1" fmla="*/ 58 h 58"/>
              <a:gd name="T2" fmla="*/ 0 w 16"/>
              <a:gd name="T3" fmla="*/ 16 h 58"/>
              <a:gd name="T4" fmla="*/ 16 w 16"/>
              <a:gd name="T5" fmla="*/ 16 h 58"/>
              <a:gd name="T6" fmla="*/ 16 w 16"/>
              <a:gd name="T7" fmla="*/ 58 h 58"/>
              <a:gd name="T8" fmla="*/ 0 w 16"/>
              <a:gd name="T9" fmla="*/ 58 h 58"/>
              <a:gd name="T10" fmla="*/ 0 w 16"/>
              <a:gd name="T11" fmla="*/ 58 h 58"/>
              <a:gd name="T12" fmla="*/ 0 w 16"/>
              <a:gd name="T13" fmla="*/ 12 h 58"/>
              <a:gd name="T14" fmla="*/ 0 w 16"/>
              <a:gd name="T15" fmla="*/ 0 h 58"/>
              <a:gd name="T16" fmla="*/ 16 w 16"/>
              <a:gd name="T17" fmla="*/ 0 h 58"/>
              <a:gd name="T18" fmla="*/ 16 w 16"/>
              <a:gd name="T19" fmla="*/ 12 h 58"/>
              <a:gd name="T20" fmla="*/ 0 w 16"/>
              <a:gd name="T21" fmla="*/ 12 h 58"/>
              <a:gd name="T22" fmla="*/ 0 w 16"/>
              <a:gd name="T23" fmla="*/ 1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58">
                <a:moveTo>
                  <a:pt x="0" y="58"/>
                </a:moveTo>
                <a:lnTo>
                  <a:pt x="0" y="16"/>
                </a:lnTo>
                <a:lnTo>
                  <a:pt x="16" y="16"/>
                </a:lnTo>
                <a:lnTo>
                  <a:pt x="16" y="58"/>
                </a:lnTo>
                <a:lnTo>
                  <a:pt x="0" y="58"/>
                </a:lnTo>
                <a:lnTo>
                  <a:pt x="0" y="5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6" y="0"/>
                </a:lnTo>
                <a:lnTo>
                  <a:pt x="16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2" name="Freeform 794"/>
          <p:cNvSpPr/>
          <p:nvPr/>
        </p:nvSpPr>
        <p:spPr bwMode="auto">
          <a:xfrm>
            <a:off x="6035496" y="3236509"/>
            <a:ext cx="50800" cy="85725"/>
          </a:xfrm>
          <a:custGeom>
            <a:avLst/>
            <a:gdLst>
              <a:gd name="T0" fmla="*/ 32 w 32"/>
              <a:gd name="T1" fmla="*/ 52 h 54"/>
              <a:gd name="T2" fmla="*/ 32 w 32"/>
              <a:gd name="T3" fmla="*/ 52 h 54"/>
              <a:gd name="T4" fmla="*/ 26 w 32"/>
              <a:gd name="T5" fmla="*/ 54 h 54"/>
              <a:gd name="T6" fmla="*/ 26 w 32"/>
              <a:gd name="T7" fmla="*/ 54 h 54"/>
              <a:gd name="T8" fmla="*/ 18 w 32"/>
              <a:gd name="T9" fmla="*/ 54 h 54"/>
              <a:gd name="T10" fmla="*/ 18 w 32"/>
              <a:gd name="T11" fmla="*/ 54 h 54"/>
              <a:gd name="T12" fmla="*/ 14 w 32"/>
              <a:gd name="T13" fmla="*/ 54 h 54"/>
              <a:gd name="T14" fmla="*/ 14 w 32"/>
              <a:gd name="T15" fmla="*/ 54 h 54"/>
              <a:gd name="T16" fmla="*/ 10 w 32"/>
              <a:gd name="T17" fmla="*/ 52 h 54"/>
              <a:gd name="T18" fmla="*/ 10 w 32"/>
              <a:gd name="T19" fmla="*/ 52 h 54"/>
              <a:gd name="T20" fmla="*/ 6 w 32"/>
              <a:gd name="T21" fmla="*/ 48 h 54"/>
              <a:gd name="T22" fmla="*/ 6 w 32"/>
              <a:gd name="T23" fmla="*/ 48 h 54"/>
              <a:gd name="T24" fmla="*/ 6 w 32"/>
              <a:gd name="T25" fmla="*/ 42 h 54"/>
              <a:gd name="T26" fmla="*/ 6 w 32"/>
              <a:gd name="T27" fmla="*/ 24 h 54"/>
              <a:gd name="T28" fmla="*/ 0 w 32"/>
              <a:gd name="T29" fmla="*/ 24 h 54"/>
              <a:gd name="T30" fmla="*/ 0 w 32"/>
              <a:gd name="T31" fmla="*/ 12 h 54"/>
              <a:gd name="T32" fmla="*/ 6 w 32"/>
              <a:gd name="T33" fmla="*/ 12 h 54"/>
              <a:gd name="T34" fmla="*/ 6 w 32"/>
              <a:gd name="T35" fmla="*/ 0 h 54"/>
              <a:gd name="T36" fmla="*/ 20 w 32"/>
              <a:gd name="T37" fmla="*/ 0 h 54"/>
              <a:gd name="T38" fmla="*/ 20 w 32"/>
              <a:gd name="T39" fmla="*/ 12 h 54"/>
              <a:gd name="T40" fmla="*/ 28 w 32"/>
              <a:gd name="T41" fmla="*/ 12 h 54"/>
              <a:gd name="T42" fmla="*/ 28 w 32"/>
              <a:gd name="T43" fmla="*/ 24 h 54"/>
              <a:gd name="T44" fmla="*/ 20 w 32"/>
              <a:gd name="T45" fmla="*/ 24 h 54"/>
              <a:gd name="T46" fmla="*/ 20 w 32"/>
              <a:gd name="T47" fmla="*/ 38 h 54"/>
              <a:gd name="T48" fmla="*/ 20 w 32"/>
              <a:gd name="T49" fmla="*/ 38 h 54"/>
              <a:gd name="T50" fmla="*/ 22 w 32"/>
              <a:gd name="T51" fmla="*/ 40 h 54"/>
              <a:gd name="T52" fmla="*/ 22 w 32"/>
              <a:gd name="T53" fmla="*/ 40 h 54"/>
              <a:gd name="T54" fmla="*/ 24 w 32"/>
              <a:gd name="T55" fmla="*/ 40 h 54"/>
              <a:gd name="T56" fmla="*/ 24 w 32"/>
              <a:gd name="T57" fmla="*/ 40 h 54"/>
              <a:gd name="T58" fmla="*/ 26 w 32"/>
              <a:gd name="T59" fmla="*/ 40 h 54"/>
              <a:gd name="T60" fmla="*/ 26 w 32"/>
              <a:gd name="T61" fmla="*/ 40 h 54"/>
              <a:gd name="T62" fmla="*/ 30 w 32"/>
              <a:gd name="T63" fmla="*/ 40 h 54"/>
              <a:gd name="T64" fmla="*/ 32 w 32"/>
              <a:gd name="T65" fmla="*/ 52 h 54"/>
              <a:gd name="T66" fmla="*/ 32 w 32"/>
              <a:gd name="T67" fmla="*/ 5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" h="54">
                <a:moveTo>
                  <a:pt x="32" y="52"/>
                </a:moveTo>
                <a:lnTo>
                  <a:pt x="32" y="52"/>
                </a:lnTo>
                <a:lnTo>
                  <a:pt x="26" y="54"/>
                </a:lnTo>
                <a:lnTo>
                  <a:pt x="26" y="54"/>
                </a:lnTo>
                <a:lnTo>
                  <a:pt x="18" y="54"/>
                </a:lnTo>
                <a:lnTo>
                  <a:pt x="18" y="54"/>
                </a:lnTo>
                <a:lnTo>
                  <a:pt x="14" y="54"/>
                </a:lnTo>
                <a:lnTo>
                  <a:pt x="14" y="54"/>
                </a:lnTo>
                <a:lnTo>
                  <a:pt x="10" y="52"/>
                </a:lnTo>
                <a:lnTo>
                  <a:pt x="10" y="52"/>
                </a:lnTo>
                <a:lnTo>
                  <a:pt x="6" y="48"/>
                </a:lnTo>
                <a:lnTo>
                  <a:pt x="6" y="48"/>
                </a:lnTo>
                <a:lnTo>
                  <a:pt x="6" y="42"/>
                </a:lnTo>
                <a:lnTo>
                  <a:pt x="6" y="24"/>
                </a:lnTo>
                <a:lnTo>
                  <a:pt x="0" y="24"/>
                </a:lnTo>
                <a:lnTo>
                  <a:pt x="0" y="12"/>
                </a:lnTo>
                <a:lnTo>
                  <a:pt x="6" y="12"/>
                </a:lnTo>
                <a:lnTo>
                  <a:pt x="6" y="0"/>
                </a:lnTo>
                <a:lnTo>
                  <a:pt x="20" y="0"/>
                </a:lnTo>
                <a:lnTo>
                  <a:pt x="20" y="12"/>
                </a:lnTo>
                <a:lnTo>
                  <a:pt x="28" y="12"/>
                </a:lnTo>
                <a:lnTo>
                  <a:pt x="28" y="24"/>
                </a:lnTo>
                <a:lnTo>
                  <a:pt x="20" y="24"/>
                </a:lnTo>
                <a:lnTo>
                  <a:pt x="20" y="38"/>
                </a:lnTo>
                <a:lnTo>
                  <a:pt x="20" y="38"/>
                </a:lnTo>
                <a:lnTo>
                  <a:pt x="22" y="40"/>
                </a:lnTo>
                <a:lnTo>
                  <a:pt x="22" y="40"/>
                </a:lnTo>
                <a:lnTo>
                  <a:pt x="24" y="40"/>
                </a:lnTo>
                <a:lnTo>
                  <a:pt x="24" y="40"/>
                </a:lnTo>
                <a:lnTo>
                  <a:pt x="26" y="40"/>
                </a:lnTo>
                <a:lnTo>
                  <a:pt x="26" y="40"/>
                </a:lnTo>
                <a:lnTo>
                  <a:pt x="30" y="40"/>
                </a:lnTo>
                <a:lnTo>
                  <a:pt x="32" y="52"/>
                </a:lnTo>
                <a:lnTo>
                  <a:pt x="32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3" name="Freeform 795"/>
          <p:cNvSpPr/>
          <p:nvPr/>
        </p:nvSpPr>
        <p:spPr bwMode="auto">
          <a:xfrm>
            <a:off x="6092646" y="3230159"/>
            <a:ext cx="38100" cy="92075"/>
          </a:xfrm>
          <a:custGeom>
            <a:avLst/>
            <a:gdLst>
              <a:gd name="T0" fmla="*/ 0 w 24"/>
              <a:gd name="T1" fmla="*/ 0 h 58"/>
              <a:gd name="T2" fmla="*/ 14 w 24"/>
              <a:gd name="T3" fmla="*/ 0 h 58"/>
              <a:gd name="T4" fmla="*/ 14 w 24"/>
              <a:gd name="T5" fmla="*/ 40 h 58"/>
              <a:gd name="T6" fmla="*/ 14 w 24"/>
              <a:gd name="T7" fmla="*/ 40 h 58"/>
              <a:gd name="T8" fmla="*/ 16 w 24"/>
              <a:gd name="T9" fmla="*/ 44 h 58"/>
              <a:gd name="T10" fmla="*/ 18 w 24"/>
              <a:gd name="T11" fmla="*/ 44 h 58"/>
              <a:gd name="T12" fmla="*/ 18 w 24"/>
              <a:gd name="T13" fmla="*/ 44 h 58"/>
              <a:gd name="T14" fmla="*/ 20 w 24"/>
              <a:gd name="T15" fmla="*/ 44 h 58"/>
              <a:gd name="T16" fmla="*/ 20 w 24"/>
              <a:gd name="T17" fmla="*/ 44 h 58"/>
              <a:gd name="T18" fmla="*/ 22 w 24"/>
              <a:gd name="T19" fmla="*/ 44 h 58"/>
              <a:gd name="T20" fmla="*/ 24 w 24"/>
              <a:gd name="T21" fmla="*/ 56 h 58"/>
              <a:gd name="T22" fmla="*/ 24 w 24"/>
              <a:gd name="T23" fmla="*/ 56 h 58"/>
              <a:gd name="T24" fmla="*/ 18 w 24"/>
              <a:gd name="T25" fmla="*/ 58 h 58"/>
              <a:gd name="T26" fmla="*/ 18 w 24"/>
              <a:gd name="T27" fmla="*/ 58 h 58"/>
              <a:gd name="T28" fmla="*/ 12 w 24"/>
              <a:gd name="T29" fmla="*/ 58 h 58"/>
              <a:gd name="T30" fmla="*/ 12 w 24"/>
              <a:gd name="T31" fmla="*/ 58 h 58"/>
              <a:gd name="T32" fmla="*/ 6 w 24"/>
              <a:gd name="T33" fmla="*/ 58 h 58"/>
              <a:gd name="T34" fmla="*/ 4 w 24"/>
              <a:gd name="T35" fmla="*/ 56 h 58"/>
              <a:gd name="T36" fmla="*/ 4 w 24"/>
              <a:gd name="T37" fmla="*/ 56 h 58"/>
              <a:gd name="T38" fmla="*/ 0 w 24"/>
              <a:gd name="T39" fmla="*/ 52 h 58"/>
              <a:gd name="T40" fmla="*/ 0 w 24"/>
              <a:gd name="T41" fmla="*/ 46 h 58"/>
              <a:gd name="T42" fmla="*/ 0 w 24"/>
              <a:gd name="T43" fmla="*/ 0 h 58"/>
              <a:gd name="T44" fmla="*/ 0 w 24"/>
              <a:gd name="T4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" h="58">
                <a:moveTo>
                  <a:pt x="0" y="0"/>
                </a:moveTo>
                <a:lnTo>
                  <a:pt x="14" y="0"/>
                </a:lnTo>
                <a:lnTo>
                  <a:pt x="14" y="40"/>
                </a:lnTo>
                <a:lnTo>
                  <a:pt x="14" y="40"/>
                </a:lnTo>
                <a:lnTo>
                  <a:pt x="16" y="44"/>
                </a:lnTo>
                <a:lnTo>
                  <a:pt x="18" y="44"/>
                </a:lnTo>
                <a:lnTo>
                  <a:pt x="18" y="44"/>
                </a:lnTo>
                <a:lnTo>
                  <a:pt x="20" y="44"/>
                </a:lnTo>
                <a:lnTo>
                  <a:pt x="20" y="44"/>
                </a:lnTo>
                <a:lnTo>
                  <a:pt x="22" y="44"/>
                </a:lnTo>
                <a:lnTo>
                  <a:pt x="24" y="56"/>
                </a:lnTo>
                <a:lnTo>
                  <a:pt x="24" y="56"/>
                </a:lnTo>
                <a:lnTo>
                  <a:pt x="18" y="58"/>
                </a:lnTo>
                <a:lnTo>
                  <a:pt x="18" y="58"/>
                </a:lnTo>
                <a:lnTo>
                  <a:pt x="12" y="58"/>
                </a:lnTo>
                <a:lnTo>
                  <a:pt x="12" y="58"/>
                </a:lnTo>
                <a:lnTo>
                  <a:pt x="6" y="58"/>
                </a:lnTo>
                <a:lnTo>
                  <a:pt x="4" y="56"/>
                </a:lnTo>
                <a:lnTo>
                  <a:pt x="4" y="56"/>
                </a:lnTo>
                <a:lnTo>
                  <a:pt x="0" y="52"/>
                </a:lnTo>
                <a:lnTo>
                  <a:pt x="0" y="4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4" name="Freeform 796"/>
          <p:cNvSpPr>
            <a:spLocks noEditPoints="1"/>
          </p:cNvSpPr>
          <p:nvPr/>
        </p:nvSpPr>
        <p:spPr bwMode="auto">
          <a:xfrm>
            <a:off x="6133921" y="3255559"/>
            <a:ext cx="69850" cy="66675"/>
          </a:xfrm>
          <a:custGeom>
            <a:avLst/>
            <a:gdLst>
              <a:gd name="T0" fmla="*/ 22 w 44"/>
              <a:gd name="T1" fmla="*/ 42 h 42"/>
              <a:gd name="T2" fmla="*/ 22 w 44"/>
              <a:gd name="T3" fmla="*/ 42 h 42"/>
              <a:gd name="T4" fmla="*/ 12 w 44"/>
              <a:gd name="T5" fmla="*/ 40 h 42"/>
              <a:gd name="T6" fmla="*/ 12 w 44"/>
              <a:gd name="T7" fmla="*/ 40 h 42"/>
              <a:gd name="T8" fmla="*/ 6 w 44"/>
              <a:gd name="T9" fmla="*/ 36 h 42"/>
              <a:gd name="T10" fmla="*/ 6 w 44"/>
              <a:gd name="T11" fmla="*/ 36 h 42"/>
              <a:gd name="T12" fmla="*/ 2 w 44"/>
              <a:gd name="T13" fmla="*/ 30 h 42"/>
              <a:gd name="T14" fmla="*/ 2 w 44"/>
              <a:gd name="T15" fmla="*/ 30 h 42"/>
              <a:gd name="T16" fmla="*/ 0 w 44"/>
              <a:gd name="T17" fmla="*/ 22 h 42"/>
              <a:gd name="T18" fmla="*/ 0 w 44"/>
              <a:gd name="T19" fmla="*/ 22 h 42"/>
              <a:gd name="T20" fmla="*/ 2 w 44"/>
              <a:gd name="T21" fmla="*/ 14 h 42"/>
              <a:gd name="T22" fmla="*/ 2 w 44"/>
              <a:gd name="T23" fmla="*/ 14 h 42"/>
              <a:gd name="T24" fmla="*/ 6 w 44"/>
              <a:gd name="T25" fmla="*/ 6 h 42"/>
              <a:gd name="T26" fmla="*/ 6 w 44"/>
              <a:gd name="T27" fmla="*/ 6 h 42"/>
              <a:gd name="T28" fmla="*/ 12 w 44"/>
              <a:gd name="T29" fmla="*/ 2 h 42"/>
              <a:gd name="T30" fmla="*/ 12 w 44"/>
              <a:gd name="T31" fmla="*/ 2 h 42"/>
              <a:gd name="T32" fmla="*/ 22 w 44"/>
              <a:gd name="T33" fmla="*/ 0 h 42"/>
              <a:gd name="T34" fmla="*/ 22 w 44"/>
              <a:gd name="T35" fmla="*/ 0 h 42"/>
              <a:gd name="T36" fmla="*/ 32 w 44"/>
              <a:gd name="T37" fmla="*/ 2 h 42"/>
              <a:gd name="T38" fmla="*/ 32 w 44"/>
              <a:gd name="T39" fmla="*/ 2 h 42"/>
              <a:gd name="T40" fmla="*/ 38 w 44"/>
              <a:gd name="T41" fmla="*/ 6 h 42"/>
              <a:gd name="T42" fmla="*/ 38 w 44"/>
              <a:gd name="T43" fmla="*/ 6 h 42"/>
              <a:gd name="T44" fmla="*/ 44 w 44"/>
              <a:gd name="T45" fmla="*/ 12 h 42"/>
              <a:gd name="T46" fmla="*/ 44 w 44"/>
              <a:gd name="T47" fmla="*/ 12 h 42"/>
              <a:gd name="T48" fmla="*/ 44 w 44"/>
              <a:gd name="T49" fmla="*/ 20 h 42"/>
              <a:gd name="T50" fmla="*/ 44 w 44"/>
              <a:gd name="T51" fmla="*/ 20 h 42"/>
              <a:gd name="T52" fmla="*/ 44 w 44"/>
              <a:gd name="T53" fmla="*/ 24 h 42"/>
              <a:gd name="T54" fmla="*/ 44 w 44"/>
              <a:gd name="T55" fmla="*/ 24 h 42"/>
              <a:gd name="T56" fmla="*/ 44 w 44"/>
              <a:gd name="T57" fmla="*/ 26 h 42"/>
              <a:gd name="T58" fmla="*/ 16 w 44"/>
              <a:gd name="T59" fmla="*/ 26 h 42"/>
              <a:gd name="T60" fmla="*/ 16 w 44"/>
              <a:gd name="T61" fmla="*/ 26 h 42"/>
              <a:gd name="T62" fmla="*/ 16 w 44"/>
              <a:gd name="T63" fmla="*/ 28 h 42"/>
              <a:gd name="T64" fmla="*/ 18 w 44"/>
              <a:gd name="T65" fmla="*/ 30 h 42"/>
              <a:gd name="T66" fmla="*/ 18 w 44"/>
              <a:gd name="T67" fmla="*/ 30 h 42"/>
              <a:gd name="T68" fmla="*/ 22 w 44"/>
              <a:gd name="T69" fmla="*/ 32 h 42"/>
              <a:gd name="T70" fmla="*/ 22 w 44"/>
              <a:gd name="T71" fmla="*/ 32 h 42"/>
              <a:gd name="T72" fmla="*/ 28 w 44"/>
              <a:gd name="T73" fmla="*/ 30 h 42"/>
              <a:gd name="T74" fmla="*/ 28 w 44"/>
              <a:gd name="T75" fmla="*/ 30 h 42"/>
              <a:gd name="T76" fmla="*/ 30 w 44"/>
              <a:gd name="T77" fmla="*/ 28 h 42"/>
              <a:gd name="T78" fmla="*/ 42 w 44"/>
              <a:gd name="T79" fmla="*/ 32 h 42"/>
              <a:gd name="T80" fmla="*/ 42 w 44"/>
              <a:gd name="T81" fmla="*/ 32 h 42"/>
              <a:gd name="T82" fmla="*/ 40 w 44"/>
              <a:gd name="T83" fmla="*/ 36 h 42"/>
              <a:gd name="T84" fmla="*/ 34 w 44"/>
              <a:gd name="T85" fmla="*/ 40 h 42"/>
              <a:gd name="T86" fmla="*/ 34 w 44"/>
              <a:gd name="T87" fmla="*/ 40 h 42"/>
              <a:gd name="T88" fmla="*/ 30 w 44"/>
              <a:gd name="T89" fmla="*/ 42 h 42"/>
              <a:gd name="T90" fmla="*/ 22 w 44"/>
              <a:gd name="T91" fmla="*/ 42 h 42"/>
              <a:gd name="T92" fmla="*/ 22 w 44"/>
              <a:gd name="T93" fmla="*/ 42 h 42"/>
              <a:gd name="T94" fmla="*/ 28 w 44"/>
              <a:gd name="T95" fmla="*/ 16 h 42"/>
              <a:gd name="T96" fmla="*/ 28 w 44"/>
              <a:gd name="T97" fmla="*/ 16 h 42"/>
              <a:gd name="T98" fmla="*/ 26 w 44"/>
              <a:gd name="T99" fmla="*/ 12 h 42"/>
              <a:gd name="T100" fmla="*/ 26 w 44"/>
              <a:gd name="T101" fmla="*/ 12 h 42"/>
              <a:gd name="T102" fmla="*/ 22 w 44"/>
              <a:gd name="T103" fmla="*/ 10 h 42"/>
              <a:gd name="T104" fmla="*/ 22 w 44"/>
              <a:gd name="T105" fmla="*/ 10 h 42"/>
              <a:gd name="T106" fmla="*/ 18 w 44"/>
              <a:gd name="T107" fmla="*/ 12 h 42"/>
              <a:gd name="T108" fmla="*/ 18 w 44"/>
              <a:gd name="T109" fmla="*/ 12 h 42"/>
              <a:gd name="T110" fmla="*/ 16 w 44"/>
              <a:gd name="T111" fmla="*/ 16 h 42"/>
              <a:gd name="T112" fmla="*/ 28 w 44"/>
              <a:gd name="T113" fmla="*/ 16 h 42"/>
              <a:gd name="T114" fmla="*/ 28 w 44"/>
              <a:gd name="T115" fmla="*/ 1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4" h="42">
                <a:moveTo>
                  <a:pt x="22" y="42"/>
                </a:moveTo>
                <a:lnTo>
                  <a:pt x="22" y="42"/>
                </a:lnTo>
                <a:lnTo>
                  <a:pt x="12" y="40"/>
                </a:lnTo>
                <a:lnTo>
                  <a:pt x="12" y="40"/>
                </a:lnTo>
                <a:lnTo>
                  <a:pt x="6" y="36"/>
                </a:lnTo>
                <a:lnTo>
                  <a:pt x="6" y="36"/>
                </a:lnTo>
                <a:lnTo>
                  <a:pt x="2" y="30"/>
                </a:lnTo>
                <a:lnTo>
                  <a:pt x="2" y="30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2" y="14"/>
                </a:lnTo>
                <a:lnTo>
                  <a:pt x="6" y="6"/>
                </a:lnTo>
                <a:lnTo>
                  <a:pt x="6" y="6"/>
                </a:lnTo>
                <a:lnTo>
                  <a:pt x="12" y="2"/>
                </a:lnTo>
                <a:lnTo>
                  <a:pt x="12" y="2"/>
                </a:lnTo>
                <a:lnTo>
                  <a:pt x="22" y="0"/>
                </a:lnTo>
                <a:lnTo>
                  <a:pt x="22" y="0"/>
                </a:lnTo>
                <a:lnTo>
                  <a:pt x="32" y="2"/>
                </a:lnTo>
                <a:lnTo>
                  <a:pt x="32" y="2"/>
                </a:lnTo>
                <a:lnTo>
                  <a:pt x="38" y="6"/>
                </a:lnTo>
                <a:lnTo>
                  <a:pt x="38" y="6"/>
                </a:lnTo>
                <a:lnTo>
                  <a:pt x="44" y="12"/>
                </a:lnTo>
                <a:lnTo>
                  <a:pt x="44" y="12"/>
                </a:lnTo>
                <a:lnTo>
                  <a:pt x="44" y="20"/>
                </a:lnTo>
                <a:lnTo>
                  <a:pt x="44" y="20"/>
                </a:lnTo>
                <a:lnTo>
                  <a:pt x="44" y="24"/>
                </a:lnTo>
                <a:lnTo>
                  <a:pt x="44" y="24"/>
                </a:lnTo>
                <a:lnTo>
                  <a:pt x="44" y="26"/>
                </a:lnTo>
                <a:lnTo>
                  <a:pt x="16" y="26"/>
                </a:lnTo>
                <a:lnTo>
                  <a:pt x="16" y="26"/>
                </a:lnTo>
                <a:lnTo>
                  <a:pt x="16" y="28"/>
                </a:lnTo>
                <a:lnTo>
                  <a:pt x="18" y="30"/>
                </a:lnTo>
                <a:lnTo>
                  <a:pt x="18" y="30"/>
                </a:lnTo>
                <a:lnTo>
                  <a:pt x="22" y="32"/>
                </a:lnTo>
                <a:lnTo>
                  <a:pt x="22" y="32"/>
                </a:lnTo>
                <a:lnTo>
                  <a:pt x="28" y="30"/>
                </a:lnTo>
                <a:lnTo>
                  <a:pt x="28" y="30"/>
                </a:lnTo>
                <a:lnTo>
                  <a:pt x="30" y="28"/>
                </a:lnTo>
                <a:lnTo>
                  <a:pt x="42" y="32"/>
                </a:lnTo>
                <a:lnTo>
                  <a:pt x="42" y="32"/>
                </a:lnTo>
                <a:lnTo>
                  <a:pt x="40" y="36"/>
                </a:lnTo>
                <a:lnTo>
                  <a:pt x="34" y="40"/>
                </a:lnTo>
                <a:lnTo>
                  <a:pt x="34" y="40"/>
                </a:lnTo>
                <a:lnTo>
                  <a:pt x="30" y="42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28" y="16"/>
                </a:moveTo>
                <a:lnTo>
                  <a:pt x="28" y="16"/>
                </a:lnTo>
                <a:lnTo>
                  <a:pt x="26" y="12"/>
                </a:lnTo>
                <a:lnTo>
                  <a:pt x="26" y="12"/>
                </a:lnTo>
                <a:lnTo>
                  <a:pt x="22" y="10"/>
                </a:lnTo>
                <a:lnTo>
                  <a:pt x="22" y="10"/>
                </a:lnTo>
                <a:lnTo>
                  <a:pt x="18" y="12"/>
                </a:lnTo>
                <a:lnTo>
                  <a:pt x="18" y="12"/>
                </a:lnTo>
                <a:lnTo>
                  <a:pt x="16" y="16"/>
                </a:lnTo>
                <a:lnTo>
                  <a:pt x="28" y="16"/>
                </a:lnTo>
                <a:lnTo>
                  <a:pt x="28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5" name="Freeform 797"/>
          <p:cNvSpPr/>
          <p:nvPr/>
        </p:nvSpPr>
        <p:spPr bwMode="auto">
          <a:xfrm>
            <a:off x="5844996" y="2826934"/>
            <a:ext cx="133350" cy="139700"/>
          </a:xfrm>
          <a:custGeom>
            <a:avLst/>
            <a:gdLst>
              <a:gd name="T0" fmla="*/ 84 w 84"/>
              <a:gd name="T1" fmla="*/ 42 h 88"/>
              <a:gd name="T2" fmla="*/ 84 w 84"/>
              <a:gd name="T3" fmla="*/ 42 h 88"/>
              <a:gd name="T4" fmla="*/ 84 w 84"/>
              <a:gd name="T5" fmla="*/ 50 h 88"/>
              <a:gd name="T6" fmla="*/ 82 w 84"/>
              <a:gd name="T7" fmla="*/ 58 h 88"/>
              <a:gd name="T8" fmla="*/ 78 w 84"/>
              <a:gd name="T9" fmla="*/ 66 h 88"/>
              <a:gd name="T10" fmla="*/ 72 w 84"/>
              <a:gd name="T11" fmla="*/ 74 h 88"/>
              <a:gd name="T12" fmla="*/ 66 w 84"/>
              <a:gd name="T13" fmla="*/ 80 h 88"/>
              <a:gd name="T14" fmla="*/ 58 w 84"/>
              <a:gd name="T15" fmla="*/ 84 h 88"/>
              <a:gd name="T16" fmla="*/ 50 w 84"/>
              <a:gd name="T17" fmla="*/ 88 h 88"/>
              <a:gd name="T18" fmla="*/ 42 w 84"/>
              <a:gd name="T19" fmla="*/ 88 h 88"/>
              <a:gd name="T20" fmla="*/ 42 w 84"/>
              <a:gd name="T21" fmla="*/ 88 h 88"/>
              <a:gd name="T22" fmla="*/ 34 w 84"/>
              <a:gd name="T23" fmla="*/ 88 h 88"/>
              <a:gd name="T24" fmla="*/ 26 w 84"/>
              <a:gd name="T25" fmla="*/ 84 h 88"/>
              <a:gd name="T26" fmla="*/ 18 w 84"/>
              <a:gd name="T27" fmla="*/ 80 h 88"/>
              <a:gd name="T28" fmla="*/ 12 w 84"/>
              <a:gd name="T29" fmla="*/ 74 h 88"/>
              <a:gd name="T30" fmla="*/ 8 w 84"/>
              <a:gd name="T31" fmla="*/ 66 h 88"/>
              <a:gd name="T32" fmla="*/ 4 w 84"/>
              <a:gd name="T33" fmla="*/ 58 h 88"/>
              <a:gd name="T34" fmla="*/ 2 w 84"/>
              <a:gd name="T35" fmla="*/ 50 h 88"/>
              <a:gd name="T36" fmla="*/ 0 w 84"/>
              <a:gd name="T37" fmla="*/ 42 h 88"/>
              <a:gd name="T38" fmla="*/ 0 w 84"/>
              <a:gd name="T39" fmla="*/ 42 h 88"/>
              <a:gd name="T40" fmla="*/ 2 w 84"/>
              <a:gd name="T41" fmla="*/ 32 h 88"/>
              <a:gd name="T42" fmla="*/ 4 w 84"/>
              <a:gd name="T43" fmla="*/ 24 h 88"/>
              <a:gd name="T44" fmla="*/ 8 w 84"/>
              <a:gd name="T45" fmla="*/ 18 h 88"/>
              <a:gd name="T46" fmla="*/ 12 w 84"/>
              <a:gd name="T47" fmla="*/ 12 h 88"/>
              <a:gd name="T48" fmla="*/ 18 w 84"/>
              <a:gd name="T49" fmla="*/ 6 h 88"/>
              <a:gd name="T50" fmla="*/ 26 w 84"/>
              <a:gd name="T51" fmla="*/ 2 h 88"/>
              <a:gd name="T52" fmla="*/ 34 w 84"/>
              <a:gd name="T53" fmla="*/ 0 h 88"/>
              <a:gd name="T54" fmla="*/ 42 w 84"/>
              <a:gd name="T55" fmla="*/ 0 h 88"/>
              <a:gd name="T56" fmla="*/ 42 w 84"/>
              <a:gd name="T57" fmla="*/ 0 h 88"/>
              <a:gd name="T58" fmla="*/ 50 w 84"/>
              <a:gd name="T59" fmla="*/ 0 h 88"/>
              <a:gd name="T60" fmla="*/ 58 w 84"/>
              <a:gd name="T61" fmla="*/ 2 h 88"/>
              <a:gd name="T62" fmla="*/ 66 w 84"/>
              <a:gd name="T63" fmla="*/ 6 h 88"/>
              <a:gd name="T64" fmla="*/ 72 w 84"/>
              <a:gd name="T65" fmla="*/ 12 h 88"/>
              <a:gd name="T66" fmla="*/ 78 w 84"/>
              <a:gd name="T67" fmla="*/ 18 h 88"/>
              <a:gd name="T68" fmla="*/ 82 w 84"/>
              <a:gd name="T69" fmla="*/ 24 h 88"/>
              <a:gd name="T70" fmla="*/ 84 w 84"/>
              <a:gd name="T71" fmla="*/ 32 h 88"/>
              <a:gd name="T72" fmla="*/ 84 w 84"/>
              <a:gd name="T73" fmla="*/ 42 h 88"/>
              <a:gd name="T74" fmla="*/ 84 w 84"/>
              <a:gd name="T75" fmla="*/ 4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4" h="88">
                <a:moveTo>
                  <a:pt x="84" y="42"/>
                </a:moveTo>
                <a:lnTo>
                  <a:pt x="84" y="42"/>
                </a:lnTo>
                <a:lnTo>
                  <a:pt x="84" y="50"/>
                </a:lnTo>
                <a:lnTo>
                  <a:pt x="82" y="58"/>
                </a:lnTo>
                <a:lnTo>
                  <a:pt x="78" y="66"/>
                </a:lnTo>
                <a:lnTo>
                  <a:pt x="72" y="74"/>
                </a:lnTo>
                <a:lnTo>
                  <a:pt x="66" y="80"/>
                </a:lnTo>
                <a:lnTo>
                  <a:pt x="58" y="84"/>
                </a:lnTo>
                <a:lnTo>
                  <a:pt x="50" y="88"/>
                </a:lnTo>
                <a:lnTo>
                  <a:pt x="42" y="88"/>
                </a:lnTo>
                <a:lnTo>
                  <a:pt x="42" y="88"/>
                </a:lnTo>
                <a:lnTo>
                  <a:pt x="34" y="88"/>
                </a:lnTo>
                <a:lnTo>
                  <a:pt x="26" y="84"/>
                </a:lnTo>
                <a:lnTo>
                  <a:pt x="18" y="80"/>
                </a:lnTo>
                <a:lnTo>
                  <a:pt x="12" y="74"/>
                </a:lnTo>
                <a:lnTo>
                  <a:pt x="8" y="66"/>
                </a:lnTo>
                <a:lnTo>
                  <a:pt x="4" y="58"/>
                </a:lnTo>
                <a:lnTo>
                  <a:pt x="2" y="50"/>
                </a:lnTo>
                <a:lnTo>
                  <a:pt x="0" y="42"/>
                </a:lnTo>
                <a:lnTo>
                  <a:pt x="0" y="42"/>
                </a:lnTo>
                <a:lnTo>
                  <a:pt x="2" y="32"/>
                </a:lnTo>
                <a:lnTo>
                  <a:pt x="4" y="24"/>
                </a:lnTo>
                <a:lnTo>
                  <a:pt x="8" y="18"/>
                </a:lnTo>
                <a:lnTo>
                  <a:pt x="12" y="12"/>
                </a:lnTo>
                <a:lnTo>
                  <a:pt x="18" y="6"/>
                </a:lnTo>
                <a:lnTo>
                  <a:pt x="26" y="2"/>
                </a:lnTo>
                <a:lnTo>
                  <a:pt x="34" y="0"/>
                </a:lnTo>
                <a:lnTo>
                  <a:pt x="42" y="0"/>
                </a:lnTo>
                <a:lnTo>
                  <a:pt x="42" y="0"/>
                </a:lnTo>
                <a:lnTo>
                  <a:pt x="50" y="0"/>
                </a:lnTo>
                <a:lnTo>
                  <a:pt x="58" y="2"/>
                </a:lnTo>
                <a:lnTo>
                  <a:pt x="66" y="6"/>
                </a:lnTo>
                <a:lnTo>
                  <a:pt x="72" y="12"/>
                </a:lnTo>
                <a:lnTo>
                  <a:pt x="78" y="18"/>
                </a:lnTo>
                <a:lnTo>
                  <a:pt x="82" y="24"/>
                </a:lnTo>
                <a:lnTo>
                  <a:pt x="84" y="32"/>
                </a:lnTo>
                <a:lnTo>
                  <a:pt x="84" y="42"/>
                </a:lnTo>
                <a:lnTo>
                  <a:pt x="84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6" name="Freeform 798"/>
          <p:cNvSpPr/>
          <p:nvPr/>
        </p:nvSpPr>
        <p:spPr bwMode="auto">
          <a:xfrm>
            <a:off x="5794196" y="2979334"/>
            <a:ext cx="234950" cy="155575"/>
          </a:xfrm>
          <a:custGeom>
            <a:avLst/>
            <a:gdLst>
              <a:gd name="T0" fmla="*/ 134 w 148"/>
              <a:gd name="T1" fmla="*/ 98 h 98"/>
              <a:gd name="T2" fmla="*/ 134 w 148"/>
              <a:gd name="T3" fmla="*/ 98 h 98"/>
              <a:gd name="T4" fmla="*/ 140 w 148"/>
              <a:gd name="T5" fmla="*/ 96 h 98"/>
              <a:gd name="T6" fmla="*/ 144 w 148"/>
              <a:gd name="T7" fmla="*/ 94 h 98"/>
              <a:gd name="T8" fmla="*/ 146 w 148"/>
              <a:gd name="T9" fmla="*/ 90 h 98"/>
              <a:gd name="T10" fmla="*/ 148 w 148"/>
              <a:gd name="T11" fmla="*/ 84 h 98"/>
              <a:gd name="T12" fmla="*/ 148 w 148"/>
              <a:gd name="T13" fmla="*/ 74 h 98"/>
              <a:gd name="T14" fmla="*/ 148 w 148"/>
              <a:gd name="T15" fmla="*/ 74 h 98"/>
              <a:gd name="T16" fmla="*/ 146 w 148"/>
              <a:gd name="T17" fmla="*/ 62 h 98"/>
              <a:gd name="T18" fmla="*/ 144 w 148"/>
              <a:gd name="T19" fmla="*/ 50 h 98"/>
              <a:gd name="T20" fmla="*/ 138 w 148"/>
              <a:gd name="T21" fmla="*/ 38 h 98"/>
              <a:gd name="T22" fmla="*/ 130 w 148"/>
              <a:gd name="T23" fmla="*/ 26 h 98"/>
              <a:gd name="T24" fmla="*/ 120 w 148"/>
              <a:gd name="T25" fmla="*/ 16 h 98"/>
              <a:gd name="T26" fmla="*/ 108 w 148"/>
              <a:gd name="T27" fmla="*/ 8 h 98"/>
              <a:gd name="T28" fmla="*/ 92 w 148"/>
              <a:gd name="T29" fmla="*/ 2 h 98"/>
              <a:gd name="T30" fmla="*/ 74 w 148"/>
              <a:gd name="T31" fmla="*/ 0 h 98"/>
              <a:gd name="T32" fmla="*/ 74 w 148"/>
              <a:gd name="T33" fmla="*/ 0 h 98"/>
              <a:gd name="T34" fmla="*/ 56 w 148"/>
              <a:gd name="T35" fmla="*/ 2 h 98"/>
              <a:gd name="T36" fmla="*/ 42 w 148"/>
              <a:gd name="T37" fmla="*/ 6 h 98"/>
              <a:gd name="T38" fmla="*/ 30 w 148"/>
              <a:gd name="T39" fmla="*/ 14 h 98"/>
              <a:gd name="T40" fmla="*/ 18 w 148"/>
              <a:gd name="T41" fmla="*/ 24 h 98"/>
              <a:gd name="T42" fmla="*/ 10 w 148"/>
              <a:gd name="T43" fmla="*/ 36 h 98"/>
              <a:gd name="T44" fmla="*/ 6 w 148"/>
              <a:gd name="T45" fmla="*/ 48 h 98"/>
              <a:gd name="T46" fmla="*/ 2 w 148"/>
              <a:gd name="T47" fmla="*/ 60 h 98"/>
              <a:gd name="T48" fmla="*/ 0 w 148"/>
              <a:gd name="T49" fmla="*/ 72 h 98"/>
              <a:gd name="T50" fmla="*/ 0 w 148"/>
              <a:gd name="T51" fmla="*/ 84 h 98"/>
              <a:gd name="T52" fmla="*/ 0 w 148"/>
              <a:gd name="T53" fmla="*/ 84 h 98"/>
              <a:gd name="T54" fmla="*/ 2 w 148"/>
              <a:gd name="T55" fmla="*/ 90 h 98"/>
              <a:gd name="T56" fmla="*/ 4 w 148"/>
              <a:gd name="T57" fmla="*/ 94 h 98"/>
              <a:gd name="T58" fmla="*/ 10 w 148"/>
              <a:gd name="T59" fmla="*/ 96 h 98"/>
              <a:gd name="T60" fmla="*/ 14 w 148"/>
              <a:gd name="T61" fmla="*/ 98 h 98"/>
              <a:gd name="T62" fmla="*/ 134 w 148"/>
              <a:gd name="T63" fmla="*/ 98 h 98"/>
              <a:gd name="T64" fmla="*/ 134 w 148"/>
              <a:gd name="T65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8" h="98">
                <a:moveTo>
                  <a:pt x="134" y="98"/>
                </a:moveTo>
                <a:lnTo>
                  <a:pt x="134" y="98"/>
                </a:lnTo>
                <a:lnTo>
                  <a:pt x="140" y="96"/>
                </a:lnTo>
                <a:lnTo>
                  <a:pt x="144" y="94"/>
                </a:lnTo>
                <a:lnTo>
                  <a:pt x="146" y="90"/>
                </a:lnTo>
                <a:lnTo>
                  <a:pt x="148" y="84"/>
                </a:lnTo>
                <a:lnTo>
                  <a:pt x="148" y="74"/>
                </a:lnTo>
                <a:lnTo>
                  <a:pt x="148" y="74"/>
                </a:lnTo>
                <a:lnTo>
                  <a:pt x="146" y="62"/>
                </a:lnTo>
                <a:lnTo>
                  <a:pt x="144" y="50"/>
                </a:lnTo>
                <a:lnTo>
                  <a:pt x="138" y="38"/>
                </a:lnTo>
                <a:lnTo>
                  <a:pt x="130" y="26"/>
                </a:lnTo>
                <a:lnTo>
                  <a:pt x="120" y="16"/>
                </a:lnTo>
                <a:lnTo>
                  <a:pt x="108" y="8"/>
                </a:lnTo>
                <a:lnTo>
                  <a:pt x="92" y="2"/>
                </a:lnTo>
                <a:lnTo>
                  <a:pt x="74" y="0"/>
                </a:lnTo>
                <a:lnTo>
                  <a:pt x="74" y="0"/>
                </a:lnTo>
                <a:lnTo>
                  <a:pt x="56" y="2"/>
                </a:lnTo>
                <a:lnTo>
                  <a:pt x="42" y="6"/>
                </a:lnTo>
                <a:lnTo>
                  <a:pt x="30" y="14"/>
                </a:lnTo>
                <a:lnTo>
                  <a:pt x="18" y="24"/>
                </a:lnTo>
                <a:lnTo>
                  <a:pt x="10" y="36"/>
                </a:lnTo>
                <a:lnTo>
                  <a:pt x="6" y="48"/>
                </a:lnTo>
                <a:lnTo>
                  <a:pt x="2" y="60"/>
                </a:lnTo>
                <a:lnTo>
                  <a:pt x="0" y="72"/>
                </a:lnTo>
                <a:lnTo>
                  <a:pt x="0" y="84"/>
                </a:lnTo>
                <a:lnTo>
                  <a:pt x="0" y="84"/>
                </a:lnTo>
                <a:lnTo>
                  <a:pt x="2" y="90"/>
                </a:lnTo>
                <a:lnTo>
                  <a:pt x="4" y="94"/>
                </a:lnTo>
                <a:lnTo>
                  <a:pt x="10" y="96"/>
                </a:lnTo>
                <a:lnTo>
                  <a:pt x="14" y="98"/>
                </a:lnTo>
                <a:lnTo>
                  <a:pt x="134" y="98"/>
                </a:lnTo>
                <a:lnTo>
                  <a:pt x="134" y="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7" name="Freeform 799"/>
          <p:cNvSpPr/>
          <p:nvPr/>
        </p:nvSpPr>
        <p:spPr bwMode="auto">
          <a:xfrm>
            <a:off x="5721171" y="2865034"/>
            <a:ext cx="98425" cy="107950"/>
          </a:xfrm>
          <a:custGeom>
            <a:avLst/>
            <a:gdLst>
              <a:gd name="T0" fmla="*/ 62 w 62"/>
              <a:gd name="T1" fmla="*/ 32 h 68"/>
              <a:gd name="T2" fmla="*/ 62 w 62"/>
              <a:gd name="T3" fmla="*/ 32 h 68"/>
              <a:gd name="T4" fmla="*/ 60 w 62"/>
              <a:gd name="T5" fmla="*/ 44 h 68"/>
              <a:gd name="T6" fmla="*/ 54 w 62"/>
              <a:gd name="T7" fmla="*/ 56 h 68"/>
              <a:gd name="T8" fmla="*/ 48 w 62"/>
              <a:gd name="T9" fmla="*/ 60 h 68"/>
              <a:gd name="T10" fmla="*/ 44 w 62"/>
              <a:gd name="T11" fmla="*/ 64 h 68"/>
              <a:gd name="T12" fmla="*/ 38 w 62"/>
              <a:gd name="T13" fmla="*/ 66 h 68"/>
              <a:gd name="T14" fmla="*/ 32 w 62"/>
              <a:gd name="T15" fmla="*/ 68 h 68"/>
              <a:gd name="T16" fmla="*/ 32 w 62"/>
              <a:gd name="T17" fmla="*/ 68 h 68"/>
              <a:gd name="T18" fmla="*/ 26 w 62"/>
              <a:gd name="T19" fmla="*/ 66 h 68"/>
              <a:gd name="T20" fmla="*/ 20 w 62"/>
              <a:gd name="T21" fmla="*/ 64 h 68"/>
              <a:gd name="T22" fmla="*/ 14 w 62"/>
              <a:gd name="T23" fmla="*/ 60 h 68"/>
              <a:gd name="T24" fmla="*/ 10 w 62"/>
              <a:gd name="T25" fmla="*/ 56 h 68"/>
              <a:gd name="T26" fmla="*/ 4 w 62"/>
              <a:gd name="T27" fmla="*/ 44 h 68"/>
              <a:gd name="T28" fmla="*/ 0 w 62"/>
              <a:gd name="T29" fmla="*/ 32 h 68"/>
              <a:gd name="T30" fmla="*/ 0 w 62"/>
              <a:gd name="T31" fmla="*/ 32 h 68"/>
              <a:gd name="T32" fmla="*/ 2 w 62"/>
              <a:gd name="T33" fmla="*/ 26 h 68"/>
              <a:gd name="T34" fmla="*/ 4 w 62"/>
              <a:gd name="T35" fmla="*/ 20 h 68"/>
              <a:gd name="T36" fmla="*/ 10 w 62"/>
              <a:gd name="T37" fmla="*/ 10 h 68"/>
              <a:gd name="T38" fmla="*/ 20 w 62"/>
              <a:gd name="T39" fmla="*/ 4 h 68"/>
              <a:gd name="T40" fmla="*/ 26 w 62"/>
              <a:gd name="T41" fmla="*/ 2 h 68"/>
              <a:gd name="T42" fmla="*/ 32 w 62"/>
              <a:gd name="T43" fmla="*/ 0 h 68"/>
              <a:gd name="T44" fmla="*/ 32 w 62"/>
              <a:gd name="T45" fmla="*/ 0 h 68"/>
              <a:gd name="T46" fmla="*/ 38 w 62"/>
              <a:gd name="T47" fmla="*/ 2 h 68"/>
              <a:gd name="T48" fmla="*/ 44 w 62"/>
              <a:gd name="T49" fmla="*/ 4 h 68"/>
              <a:gd name="T50" fmla="*/ 54 w 62"/>
              <a:gd name="T51" fmla="*/ 10 h 68"/>
              <a:gd name="T52" fmla="*/ 60 w 62"/>
              <a:gd name="T53" fmla="*/ 20 h 68"/>
              <a:gd name="T54" fmla="*/ 62 w 62"/>
              <a:gd name="T55" fmla="*/ 26 h 68"/>
              <a:gd name="T56" fmla="*/ 62 w 62"/>
              <a:gd name="T57" fmla="*/ 32 h 68"/>
              <a:gd name="T58" fmla="*/ 62 w 62"/>
              <a:gd name="T59" fmla="*/ 3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2" h="68">
                <a:moveTo>
                  <a:pt x="62" y="32"/>
                </a:moveTo>
                <a:lnTo>
                  <a:pt x="62" y="32"/>
                </a:lnTo>
                <a:lnTo>
                  <a:pt x="60" y="44"/>
                </a:lnTo>
                <a:lnTo>
                  <a:pt x="54" y="56"/>
                </a:lnTo>
                <a:lnTo>
                  <a:pt x="48" y="60"/>
                </a:lnTo>
                <a:lnTo>
                  <a:pt x="44" y="64"/>
                </a:lnTo>
                <a:lnTo>
                  <a:pt x="38" y="66"/>
                </a:lnTo>
                <a:lnTo>
                  <a:pt x="32" y="68"/>
                </a:lnTo>
                <a:lnTo>
                  <a:pt x="32" y="68"/>
                </a:lnTo>
                <a:lnTo>
                  <a:pt x="26" y="66"/>
                </a:lnTo>
                <a:lnTo>
                  <a:pt x="20" y="64"/>
                </a:lnTo>
                <a:lnTo>
                  <a:pt x="14" y="60"/>
                </a:lnTo>
                <a:lnTo>
                  <a:pt x="10" y="56"/>
                </a:lnTo>
                <a:lnTo>
                  <a:pt x="4" y="44"/>
                </a:lnTo>
                <a:lnTo>
                  <a:pt x="0" y="32"/>
                </a:lnTo>
                <a:lnTo>
                  <a:pt x="0" y="32"/>
                </a:lnTo>
                <a:lnTo>
                  <a:pt x="2" y="26"/>
                </a:lnTo>
                <a:lnTo>
                  <a:pt x="4" y="20"/>
                </a:lnTo>
                <a:lnTo>
                  <a:pt x="10" y="10"/>
                </a:lnTo>
                <a:lnTo>
                  <a:pt x="20" y="4"/>
                </a:lnTo>
                <a:lnTo>
                  <a:pt x="26" y="2"/>
                </a:lnTo>
                <a:lnTo>
                  <a:pt x="32" y="0"/>
                </a:lnTo>
                <a:lnTo>
                  <a:pt x="32" y="0"/>
                </a:lnTo>
                <a:lnTo>
                  <a:pt x="38" y="2"/>
                </a:lnTo>
                <a:lnTo>
                  <a:pt x="44" y="4"/>
                </a:lnTo>
                <a:lnTo>
                  <a:pt x="54" y="10"/>
                </a:lnTo>
                <a:lnTo>
                  <a:pt x="60" y="20"/>
                </a:lnTo>
                <a:lnTo>
                  <a:pt x="62" y="26"/>
                </a:lnTo>
                <a:lnTo>
                  <a:pt x="62" y="32"/>
                </a:lnTo>
                <a:lnTo>
                  <a:pt x="6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8" name="Freeform 800"/>
          <p:cNvSpPr/>
          <p:nvPr/>
        </p:nvSpPr>
        <p:spPr bwMode="auto">
          <a:xfrm>
            <a:off x="5686246" y="2979334"/>
            <a:ext cx="142875" cy="111125"/>
          </a:xfrm>
          <a:custGeom>
            <a:avLst/>
            <a:gdLst>
              <a:gd name="T0" fmla="*/ 90 w 90"/>
              <a:gd name="T1" fmla="*/ 12 h 70"/>
              <a:gd name="T2" fmla="*/ 90 w 90"/>
              <a:gd name="T3" fmla="*/ 12 h 70"/>
              <a:gd name="T4" fmla="*/ 82 w 90"/>
              <a:gd name="T5" fmla="*/ 6 h 70"/>
              <a:gd name="T6" fmla="*/ 72 w 90"/>
              <a:gd name="T7" fmla="*/ 2 h 70"/>
              <a:gd name="T8" fmla="*/ 64 w 90"/>
              <a:gd name="T9" fmla="*/ 0 h 70"/>
              <a:gd name="T10" fmla="*/ 54 w 90"/>
              <a:gd name="T11" fmla="*/ 0 h 70"/>
              <a:gd name="T12" fmla="*/ 54 w 90"/>
              <a:gd name="T13" fmla="*/ 0 h 70"/>
              <a:gd name="T14" fmla="*/ 44 w 90"/>
              <a:gd name="T15" fmla="*/ 0 h 70"/>
              <a:gd name="T16" fmla="*/ 34 w 90"/>
              <a:gd name="T17" fmla="*/ 2 h 70"/>
              <a:gd name="T18" fmla="*/ 26 w 90"/>
              <a:gd name="T19" fmla="*/ 8 h 70"/>
              <a:gd name="T20" fmla="*/ 18 w 90"/>
              <a:gd name="T21" fmla="*/ 14 h 70"/>
              <a:gd name="T22" fmla="*/ 10 w 90"/>
              <a:gd name="T23" fmla="*/ 20 h 70"/>
              <a:gd name="T24" fmla="*/ 6 w 90"/>
              <a:gd name="T25" fmla="*/ 28 h 70"/>
              <a:gd name="T26" fmla="*/ 2 w 90"/>
              <a:gd name="T27" fmla="*/ 38 h 70"/>
              <a:gd name="T28" fmla="*/ 0 w 90"/>
              <a:gd name="T29" fmla="*/ 48 h 70"/>
              <a:gd name="T30" fmla="*/ 0 w 90"/>
              <a:gd name="T31" fmla="*/ 48 h 70"/>
              <a:gd name="T32" fmla="*/ 0 w 90"/>
              <a:gd name="T33" fmla="*/ 48 h 70"/>
              <a:gd name="T34" fmla="*/ 2 w 90"/>
              <a:gd name="T35" fmla="*/ 56 h 70"/>
              <a:gd name="T36" fmla="*/ 6 w 90"/>
              <a:gd name="T37" fmla="*/ 64 h 70"/>
              <a:gd name="T38" fmla="*/ 14 w 90"/>
              <a:gd name="T39" fmla="*/ 68 h 70"/>
              <a:gd name="T40" fmla="*/ 22 w 90"/>
              <a:gd name="T41" fmla="*/ 70 h 70"/>
              <a:gd name="T42" fmla="*/ 62 w 90"/>
              <a:gd name="T43" fmla="*/ 70 h 70"/>
              <a:gd name="T44" fmla="*/ 62 w 90"/>
              <a:gd name="T45" fmla="*/ 70 h 70"/>
              <a:gd name="T46" fmla="*/ 64 w 90"/>
              <a:gd name="T47" fmla="*/ 54 h 70"/>
              <a:gd name="T48" fmla="*/ 70 w 90"/>
              <a:gd name="T49" fmla="*/ 38 h 70"/>
              <a:gd name="T50" fmla="*/ 78 w 90"/>
              <a:gd name="T51" fmla="*/ 24 h 70"/>
              <a:gd name="T52" fmla="*/ 90 w 90"/>
              <a:gd name="T53" fmla="*/ 12 h 70"/>
              <a:gd name="T54" fmla="*/ 90 w 90"/>
              <a:gd name="T55" fmla="*/ 12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0" h="70">
                <a:moveTo>
                  <a:pt x="90" y="12"/>
                </a:moveTo>
                <a:lnTo>
                  <a:pt x="90" y="12"/>
                </a:lnTo>
                <a:lnTo>
                  <a:pt x="82" y="6"/>
                </a:lnTo>
                <a:lnTo>
                  <a:pt x="72" y="2"/>
                </a:lnTo>
                <a:lnTo>
                  <a:pt x="64" y="0"/>
                </a:lnTo>
                <a:lnTo>
                  <a:pt x="54" y="0"/>
                </a:lnTo>
                <a:lnTo>
                  <a:pt x="54" y="0"/>
                </a:lnTo>
                <a:lnTo>
                  <a:pt x="44" y="0"/>
                </a:lnTo>
                <a:lnTo>
                  <a:pt x="34" y="2"/>
                </a:lnTo>
                <a:lnTo>
                  <a:pt x="26" y="8"/>
                </a:lnTo>
                <a:lnTo>
                  <a:pt x="18" y="14"/>
                </a:lnTo>
                <a:lnTo>
                  <a:pt x="10" y="20"/>
                </a:lnTo>
                <a:lnTo>
                  <a:pt x="6" y="28"/>
                </a:lnTo>
                <a:lnTo>
                  <a:pt x="2" y="38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lnTo>
                  <a:pt x="2" y="56"/>
                </a:lnTo>
                <a:lnTo>
                  <a:pt x="6" y="64"/>
                </a:lnTo>
                <a:lnTo>
                  <a:pt x="14" y="68"/>
                </a:lnTo>
                <a:lnTo>
                  <a:pt x="22" y="70"/>
                </a:lnTo>
                <a:lnTo>
                  <a:pt x="62" y="70"/>
                </a:lnTo>
                <a:lnTo>
                  <a:pt x="62" y="70"/>
                </a:lnTo>
                <a:lnTo>
                  <a:pt x="64" y="54"/>
                </a:lnTo>
                <a:lnTo>
                  <a:pt x="70" y="38"/>
                </a:lnTo>
                <a:lnTo>
                  <a:pt x="78" y="24"/>
                </a:lnTo>
                <a:lnTo>
                  <a:pt x="90" y="12"/>
                </a:lnTo>
                <a:lnTo>
                  <a:pt x="9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9" name="Freeform 801"/>
          <p:cNvSpPr/>
          <p:nvPr/>
        </p:nvSpPr>
        <p:spPr bwMode="auto">
          <a:xfrm>
            <a:off x="6003746" y="2865034"/>
            <a:ext cx="98425" cy="107950"/>
          </a:xfrm>
          <a:custGeom>
            <a:avLst/>
            <a:gdLst>
              <a:gd name="T0" fmla="*/ 0 w 62"/>
              <a:gd name="T1" fmla="*/ 32 h 68"/>
              <a:gd name="T2" fmla="*/ 0 w 62"/>
              <a:gd name="T3" fmla="*/ 32 h 68"/>
              <a:gd name="T4" fmla="*/ 2 w 62"/>
              <a:gd name="T5" fmla="*/ 44 h 68"/>
              <a:gd name="T6" fmla="*/ 10 w 62"/>
              <a:gd name="T7" fmla="*/ 56 h 68"/>
              <a:gd name="T8" fmla="*/ 14 w 62"/>
              <a:gd name="T9" fmla="*/ 60 h 68"/>
              <a:gd name="T10" fmla="*/ 18 w 62"/>
              <a:gd name="T11" fmla="*/ 64 h 68"/>
              <a:gd name="T12" fmla="*/ 24 w 62"/>
              <a:gd name="T13" fmla="*/ 66 h 68"/>
              <a:gd name="T14" fmla="*/ 30 w 62"/>
              <a:gd name="T15" fmla="*/ 68 h 68"/>
              <a:gd name="T16" fmla="*/ 30 w 62"/>
              <a:gd name="T17" fmla="*/ 68 h 68"/>
              <a:gd name="T18" fmla="*/ 36 w 62"/>
              <a:gd name="T19" fmla="*/ 66 h 68"/>
              <a:gd name="T20" fmla="*/ 42 w 62"/>
              <a:gd name="T21" fmla="*/ 64 h 68"/>
              <a:gd name="T22" fmla="*/ 48 w 62"/>
              <a:gd name="T23" fmla="*/ 60 h 68"/>
              <a:gd name="T24" fmla="*/ 52 w 62"/>
              <a:gd name="T25" fmla="*/ 56 h 68"/>
              <a:gd name="T26" fmla="*/ 60 w 62"/>
              <a:gd name="T27" fmla="*/ 44 h 68"/>
              <a:gd name="T28" fmla="*/ 62 w 62"/>
              <a:gd name="T29" fmla="*/ 32 h 68"/>
              <a:gd name="T30" fmla="*/ 62 w 62"/>
              <a:gd name="T31" fmla="*/ 32 h 68"/>
              <a:gd name="T32" fmla="*/ 60 w 62"/>
              <a:gd name="T33" fmla="*/ 26 h 68"/>
              <a:gd name="T34" fmla="*/ 60 w 62"/>
              <a:gd name="T35" fmla="*/ 20 h 68"/>
              <a:gd name="T36" fmla="*/ 52 w 62"/>
              <a:gd name="T37" fmla="*/ 10 h 68"/>
              <a:gd name="T38" fmla="*/ 42 w 62"/>
              <a:gd name="T39" fmla="*/ 4 h 68"/>
              <a:gd name="T40" fmla="*/ 36 w 62"/>
              <a:gd name="T41" fmla="*/ 2 h 68"/>
              <a:gd name="T42" fmla="*/ 30 w 62"/>
              <a:gd name="T43" fmla="*/ 0 h 68"/>
              <a:gd name="T44" fmla="*/ 30 w 62"/>
              <a:gd name="T45" fmla="*/ 0 h 68"/>
              <a:gd name="T46" fmla="*/ 24 w 62"/>
              <a:gd name="T47" fmla="*/ 2 h 68"/>
              <a:gd name="T48" fmla="*/ 18 w 62"/>
              <a:gd name="T49" fmla="*/ 4 h 68"/>
              <a:gd name="T50" fmla="*/ 10 w 62"/>
              <a:gd name="T51" fmla="*/ 10 h 68"/>
              <a:gd name="T52" fmla="*/ 2 w 62"/>
              <a:gd name="T53" fmla="*/ 20 h 68"/>
              <a:gd name="T54" fmla="*/ 0 w 62"/>
              <a:gd name="T55" fmla="*/ 26 h 68"/>
              <a:gd name="T56" fmla="*/ 0 w 62"/>
              <a:gd name="T57" fmla="*/ 32 h 68"/>
              <a:gd name="T58" fmla="*/ 0 w 62"/>
              <a:gd name="T59" fmla="*/ 3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2" h="68">
                <a:moveTo>
                  <a:pt x="0" y="32"/>
                </a:moveTo>
                <a:lnTo>
                  <a:pt x="0" y="32"/>
                </a:lnTo>
                <a:lnTo>
                  <a:pt x="2" y="44"/>
                </a:lnTo>
                <a:lnTo>
                  <a:pt x="10" y="56"/>
                </a:lnTo>
                <a:lnTo>
                  <a:pt x="14" y="60"/>
                </a:lnTo>
                <a:lnTo>
                  <a:pt x="18" y="64"/>
                </a:lnTo>
                <a:lnTo>
                  <a:pt x="24" y="66"/>
                </a:lnTo>
                <a:lnTo>
                  <a:pt x="30" y="68"/>
                </a:lnTo>
                <a:lnTo>
                  <a:pt x="30" y="68"/>
                </a:lnTo>
                <a:lnTo>
                  <a:pt x="36" y="66"/>
                </a:lnTo>
                <a:lnTo>
                  <a:pt x="42" y="64"/>
                </a:lnTo>
                <a:lnTo>
                  <a:pt x="48" y="60"/>
                </a:lnTo>
                <a:lnTo>
                  <a:pt x="52" y="56"/>
                </a:lnTo>
                <a:lnTo>
                  <a:pt x="60" y="44"/>
                </a:lnTo>
                <a:lnTo>
                  <a:pt x="62" y="32"/>
                </a:lnTo>
                <a:lnTo>
                  <a:pt x="62" y="32"/>
                </a:lnTo>
                <a:lnTo>
                  <a:pt x="60" y="26"/>
                </a:lnTo>
                <a:lnTo>
                  <a:pt x="60" y="20"/>
                </a:lnTo>
                <a:lnTo>
                  <a:pt x="52" y="10"/>
                </a:lnTo>
                <a:lnTo>
                  <a:pt x="42" y="4"/>
                </a:lnTo>
                <a:lnTo>
                  <a:pt x="36" y="2"/>
                </a:lnTo>
                <a:lnTo>
                  <a:pt x="30" y="0"/>
                </a:lnTo>
                <a:lnTo>
                  <a:pt x="30" y="0"/>
                </a:lnTo>
                <a:lnTo>
                  <a:pt x="24" y="2"/>
                </a:lnTo>
                <a:lnTo>
                  <a:pt x="18" y="4"/>
                </a:lnTo>
                <a:lnTo>
                  <a:pt x="10" y="10"/>
                </a:lnTo>
                <a:lnTo>
                  <a:pt x="2" y="20"/>
                </a:lnTo>
                <a:lnTo>
                  <a:pt x="0" y="26"/>
                </a:lnTo>
                <a:lnTo>
                  <a:pt x="0" y="32"/>
                </a:lnTo>
                <a:lnTo>
                  <a:pt x="0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0" name="Freeform 802"/>
          <p:cNvSpPr/>
          <p:nvPr/>
        </p:nvSpPr>
        <p:spPr bwMode="auto">
          <a:xfrm>
            <a:off x="5997396" y="2979334"/>
            <a:ext cx="139700" cy="111125"/>
          </a:xfrm>
          <a:custGeom>
            <a:avLst/>
            <a:gdLst>
              <a:gd name="T0" fmla="*/ 0 w 88"/>
              <a:gd name="T1" fmla="*/ 12 h 70"/>
              <a:gd name="T2" fmla="*/ 0 w 88"/>
              <a:gd name="T3" fmla="*/ 12 h 70"/>
              <a:gd name="T4" fmla="*/ 6 w 88"/>
              <a:gd name="T5" fmla="*/ 6 h 70"/>
              <a:gd name="T6" fmla="*/ 16 w 88"/>
              <a:gd name="T7" fmla="*/ 2 h 70"/>
              <a:gd name="T8" fmla="*/ 24 w 88"/>
              <a:gd name="T9" fmla="*/ 0 h 70"/>
              <a:gd name="T10" fmla="*/ 34 w 88"/>
              <a:gd name="T11" fmla="*/ 0 h 70"/>
              <a:gd name="T12" fmla="*/ 34 w 88"/>
              <a:gd name="T13" fmla="*/ 0 h 70"/>
              <a:gd name="T14" fmla="*/ 44 w 88"/>
              <a:gd name="T15" fmla="*/ 0 h 70"/>
              <a:gd name="T16" fmla="*/ 54 w 88"/>
              <a:gd name="T17" fmla="*/ 2 h 70"/>
              <a:gd name="T18" fmla="*/ 64 w 88"/>
              <a:gd name="T19" fmla="*/ 8 h 70"/>
              <a:gd name="T20" fmla="*/ 70 w 88"/>
              <a:gd name="T21" fmla="*/ 14 h 70"/>
              <a:gd name="T22" fmla="*/ 78 w 88"/>
              <a:gd name="T23" fmla="*/ 20 h 70"/>
              <a:gd name="T24" fmla="*/ 82 w 88"/>
              <a:gd name="T25" fmla="*/ 28 h 70"/>
              <a:gd name="T26" fmla="*/ 86 w 88"/>
              <a:gd name="T27" fmla="*/ 38 h 70"/>
              <a:gd name="T28" fmla="*/ 88 w 88"/>
              <a:gd name="T29" fmla="*/ 48 h 70"/>
              <a:gd name="T30" fmla="*/ 88 w 88"/>
              <a:gd name="T31" fmla="*/ 48 h 70"/>
              <a:gd name="T32" fmla="*/ 88 w 88"/>
              <a:gd name="T33" fmla="*/ 48 h 70"/>
              <a:gd name="T34" fmla="*/ 86 w 88"/>
              <a:gd name="T35" fmla="*/ 56 h 70"/>
              <a:gd name="T36" fmla="*/ 82 w 88"/>
              <a:gd name="T37" fmla="*/ 64 h 70"/>
              <a:gd name="T38" fmla="*/ 74 w 88"/>
              <a:gd name="T39" fmla="*/ 68 h 70"/>
              <a:gd name="T40" fmla="*/ 66 w 88"/>
              <a:gd name="T41" fmla="*/ 70 h 70"/>
              <a:gd name="T42" fmla="*/ 26 w 88"/>
              <a:gd name="T43" fmla="*/ 70 h 70"/>
              <a:gd name="T44" fmla="*/ 26 w 88"/>
              <a:gd name="T45" fmla="*/ 70 h 70"/>
              <a:gd name="T46" fmla="*/ 24 w 88"/>
              <a:gd name="T47" fmla="*/ 54 h 70"/>
              <a:gd name="T48" fmla="*/ 20 w 88"/>
              <a:gd name="T49" fmla="*/ 38 h 70"/>
              <a:gd name="T50" fmla="*/ 10 w 88"/>
              <a:gd name="T51" fmla="*/ 24 h 70"/>
              <a:gd name="T52" fmla="*/ 0 w 88"/>
              <a:gd name="T53" fmla="*/ 12 h 70"/>
              <a:gd name="T54" fmla="*/ 0 w 88"/>
              <a:gd name="T55" fmla="*/ 12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8" h="70">
                <a:moveTo>
                  <a:pt x="0" y="12"/>
                </a:moveTo>
                <a:lnTo>
                  <a:pt x="0" y="12"/>
                </a:lnTo>
                <a:lnTo>
                  <a:pt x="6" y="6"/>
                </a:lnTo>
                <a:lnTo>
                  <a:pt x="16" y="2"/>
                </a:lnTo>
                <a:lnTo>
                  <a:pt x="24" y="0"/>
                </a:lnTo>
                <a:lnTo>
                  <a:pt x="34" y="0"/>
                </a:lnTo>
                <a:lnTo>
                  <a:pt x="34" y="0"/>
                </a:lnTo>
                <a:lnTo>
                  <a:pt x="44" y="0"/>
                </a:lnTo>
                <a:lnTo>
                  <a:pt x="54" y="2"/>
                </a:lnTo>
                <a:lnTo>
                  <a:pt x="64" y="8"/>
                </a:lnTo>
                <a:lnTo>
                  <a:pt x="70" y="14"/>
                </a:lnTo>
                <a:lnTo>
                  <a:pt x="78" y="20"/>
                </a:lnTo>
                <a:lnTo>
                  <a:pt x="82" y="28"/>
                </a:lnTo>
                <a:lnTo>
                  <a:pt x="86" y="38"/>
                </a:lnTo>
                <a:lnTo>
                  <a:pt x="88" y="48"/>
                </a:lnTo>
                <a:lnTo>
                  <a:pt x="88" y="48"/>
                </a:lnTo>
                <a:lnTo>
                  <a:pt x="88" y="48"/>
                </a:lnTo>
                <a:lnTo>
                  <a:pt x="86" y="56"/>
                </a:lnTo>
                <a:lnTo>
                  <a:pt x="82" y="64"/>
                </a:lnTo>
                <a:lnTo>
                  <a:pt x="74" y="68"/>
                </a:lnTo>
                <a:lnTo>
                  <a:pt x="66" y="70"/>
                </a:lnTo>
                <a:lnTo>
                  <a:pt x="26" y="70"/>
                </a:lnTo>
                <a:lnTo>
                  <a:pt x="26" y="70"/>
                </a:lnTo>
                <a:lnTo>
                  <a:pt x="24" y="54"/>
                </a:lnTo>
                <a:lnTo>
                  <a:pt x="20" y="38"/>
                </a:lnTo>
                <a:lnTo>
                  <a:pt x="10" y="24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797246" y="1947459"/>
            <a:ext cx="628650" cy="650875"/>
            <a:chOff x="5781675" y="3103562"/>
            <a:chExt cx="628650" cy="650875"/>
          </a:xfrm>
        </p:grpSpPr>
        <p:sp>
          <p:nvSpPr>
            <p:cNvPr id="281" name="Freeform 236"/>
            <p:cNvSpPr>
              <a:spLocks noEditPoints="1"/>
            </p:cNvSpPr>
            <p:nvPr/>
          </p:nvSpPr>
          <p:spPr bwMode="auto">
            <a:xfrm>
              <a:off x="5829300" y="3662362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0 h 42"/>
                <a:gd name="T4" fmla="*/ 4 w 42"/>
                <a:gd name="T5" fmla="*/ 36 h 42"/>
                <a:gd name="T6" fmla="*/ 0 w 42"/>
                <a:gd name="T7" fmla="*/ 28 h 42"/>
                <a:gd name="T8" fmla="*/ 0 w 42"/>
                <a:gd name="T9" fmla="*/ 20 h 42"/>
                <a:gd name="T10" fmla="*/ 0 w 42"/>
                <a:gd name="T11" fmla="*/ 12 h 42"/>
                <a:gd name="T12" fmla="*/ 4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28 w 42"/>
                <a:gd name="T19" fmla="*/ 2 h 42"/>
                <a:gd name="T20" fmla="*/ 36 w 42"/>
                <a:gd name="T21" fmla="*/ 6 h 42"/>
                <a:gd name="T22" fmla="*/ 40 w 42"/>
                <a:gd name="T23" fmla="*/ 12 h 42"/>
                <a:gd name="T24" fmla="*/ 42 w 42"/>
                <a:gd name="T25" fmla="*/ 20 h 42"/>
                <a:gd name="T26" fmla="*/ 40 w 42"/>
                <a:gd name="T27" fmla="*/ 28 h 42"/>
                <a:gd name="T28" fmla="*/ 36 w 42"/>
                <a:gd name="T29" fmla="*/ 36 h 42"/>
                <a:gd name="T30" fmla="*/ 28 w 42"/>
                <a:gd name="T31" fmla="*/ 40 h 42"/>
                <a:gd name="T32" fmla="*/ 20 w 42"/>
                <a:gd name="T33" fmla="*/ 42 h 42"/>
                <a:gd name="T34" fmla="*/ 8 w 42"/>
                <a:gd name="T35" fmla="*/ 20 h 42"/>
                <a:gd name="T36" fmla="*/ 8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0 w 42"/>
                <a:gd name="T43" fmla="*/ 34 h 42"/>
                <a:gd name="T44" fmla="*/ 26 w 42"/>
                <a:gd name="T45" fmla="*/ 34 h 42"/>
                <a:gd name="T46" fmla="*/ 28 w 42"/>
                <a:gd name="T47" fmla="*/ 30 h 42"/>
                <a:gd name="T48" fmla="*/ 32 w 42"/>
                <a:gd name="T49" fmla="*/ 26 h 42"/>
                <a:gd name="T50" fmla="*/ 32 w 42"/>
                <a:gd name="T51" fmla="*/ 20 h 42"/>
                <a:gd name="T52" fmla="*/ 32 w 42"/>
                <a:gd name="T53" fmla="*/ 16 h 42"/>
                <a:gd name="T54" fmla="*/ 28 w 42"/>
                <a:gd name="T55" fmla="*/ 10 h 42"/>
                <a:gd name="T56" fmla="*/ 26 w 42"/>
                <a:gd name="T57" fmla="*/ 8 h 42"/>
                <a:gd name="T58" fmla="*/ 20 w 42"/>
                <a:gd name="T59" fmla="*/ 6 h 42"/>
                <a:gd name="T60" fmla="*/ 16 w 42"/>
                <a:gd name="T61" fmla="*/ 8 h 42"/>
                <a:gd name="T62" fmla="*/ 12 w 42"/>
                <a:gd name="T63" fmla="*/ 10 h 42"/>
                <a:gd name="T64" fmla="*/ 10 w 42"/>
                <a:gd name="T65" fmla="*/ 16 h 42"/>
                <a:gd name="T66" fmla="*/ 8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Freeform 237"/>
            <p:cNvSpPr>
              <a:spLocks noEditPoints="1"/>
            </p:cNvSpPr>
            <p:nvPr/>
          </p:nvSpPr>
          <p:spPr bwMode="auto">
            <a:xfrm>
              <a:off x="5905500" y="3662362"/>
              <a:ext cx="66675" cy="92075"/>
            </a:xfrm>
            <a:custGeom>
              <a:avLst/>
              <a:gdLst>
                <a:gd name="T0" fmla="*/ 24 w 42"/>
                <a:gd name="T1" fmla="*/ 42 h 58"/>
                <a:gd name="T2" fmla="*/ 16 w 42"/>
                <a:gd name="T3" fmla="*/ 40 h 58"/>
                <a:gd name="T4" fmla="*/ 10 w 42"/>
                <a:gd name="T5" fmla="*/ 34 h 58"/>
                <a:gd name="T6" fmla="*/ 0 w 42"/>
                <a:gd name="T7" fmla="*/ 58 h 58"/>
                <a:gd name="T8" fmla="*/ 8 w 42"/>
                <a:gd name="T9" fmla="*/ 0 h 58"/>
                <a:gd name="T10" fmla="*/ 8 w 42"/>
                <a:gd name="T11" fmla="*/ 8 h 58"/>
                <a:gd name="T12" fmla="*/ 14 w 42"/>
                <a:gd name="T13" fmla="*/ 2 h 58"/>
                <a:gd name="T14" fmla="*/ 22 w 42"/>
                <a:gd name="T15" fmla="*/ 0 h 58"/>
                <a:gd name="T16" fmla="*/ 30 w 42"/>
                <a:gd name="T17" fmla="*/ 2 h 58"/>
                <a:gd name="T18" fmla="*/ 36 w 42"/>
                <a:gd name="T19" fmla="*/ 6 h 58"/>
                <a:gd name="T20" fmla="*/ 40 w 42"/>
                <a:gd name="T21" fmla="*/ 12 h 58"/>
                <a:gd name="T22" fmla="*/ 42 w 42"/>
                <a:gd name="T23" fmla="*/ 20 h 58"/>
                <a:gd name="T24" fmla="*/ 40 w 42"/>
                <a:gd name="T25" fmla="*/ 28 h 58"/>
                <a:gd name="T26" fmla="*/ 38 w 42"/>
                <a:gd name="T27" fmla="*/ 36 h 58"/>
                <a:gd name="T28" fmla="*/ 32 w 42"/>
                <a:gd name="T29" fmla="*/ 40 h 58"/>
                <a:gd name="T30" fmla="*/ 24 w 42"/>
                <a:gd name="T31" fmla="*/ 42 h 58"/>
                <a:gd name="T32" fmla="*/ 22 w 42"/>
                <a:gd name="T33" fmla="*/ 34 h 58"/>
                <a:gd name="T34" fmla="*/ 26 w 42"/>
                <a:gd name="T35" fmla="*/ 34 h 58"/>
                <a:gd name="T36" fmla="*/ 30 w 42"/>
                <a:gd name="T37" fmla="*/ 30 h 58"/>
                <a:gd name="T38" fmla="*/ 32 w 42"/>
                <a:gd name="T39" fmla="*/ 26 h 58"/>
                <a:gd name="T40" fmla="*/ 34 w 42"/>
                <a:gd name="T41" fmla="*/ 20 h 58"/>
                <a:gd name="T42" fmla="*/ 32 w 42"/>
                <a:gd name="T43" fmla="*/ 16 h 58"/>
                <a:gd name="T44" fmla="*/ 30 w 42"/>
                <a:gd name="T45" fmla="*/ 10 h 58"/>
                <a:gd name="T46" fmla="*/ 26 w 42"/>
                <a:gd name="T47" fmla="*/ 8 h 58"/>
                <a:gd name="T48" fmla="*/ 20 w 42"/>
                <a:gd name="T49" fmla="*/ 6 h 58"/>
                <a:gd name="T50" fmla="*/ 18 w 42"/>
                <a:gd name="T51" fmla="*/ 8 h 58"/>
                <a:gd name="T52" fmla="*/ 14 w 42"/>
                <a:gd name="T53" fmla="*/ 8 h 58"/>
                <a:gd name="T54" fmla="*/ 12 w 42"/>
                <a:gd name="T55" fmla="*/ 12 h 58"/>
                <a:gd name="T56" fmla="*/ 10 w 42"/>
                <a:gd name="T57" fmla="*/ 26 h 58"/>
                <a:gd name="T58" fmla="*/ 12 w 42"/>
                <a:gd name="T59" fmla="*/ 28 h 58"/>
                <a:gd name="T60" fmla="*/ 14 w 42"/>
                <a:gd name="T61" fmla="*/ 32 h 58"/>
                <a:gd name="T62" fmla="*/ 18 w 42"/>
                <a:gd name="T63" fmla="*/ 34 h 58"/>
                <a:gd name="T64" fmla="*/ 22 w 42"/>
                <a:gd name="T65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58">
                  <a:moveTo>
                    <a:pt x="24" y="42"/>
                  </a:moveTo>
                  <a:lnTo>
                    <a:pt x="24" y="42"/>
                  </a:lnTo>
                  <a:lnTo>
                    <a:pt x="20" y="42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0" y="34"/>
                  </a:lnTo>
                  <a:lnTo>
                    <a:pt x="1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4" y="42"/>
                  </a:lnTo>
                  <a:lnTo>
                    <a:pt x="24" y="42"/>
                  </a:lnTo>
                  <a:close/>
                  <a:moveTo>
                    <a:pt x="22" y="34"/>
                  </a:moveTo>
                  <a:lnTo>
                    <a:pt x="22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Freeform 238"/>
            <p:cNvSpPr/>
            <p:nvPr/>
          </p:nvSpPr>
          <p:spPr bwMode="auto">
            <a:xfrm>
              <a:off x="5978525" y="3640137"/>
              <a:ext cx="41275" cy="88900"/>
            </a:xfrm>
            <a:custGeom>
              <a:avLst/>
              <a:gdLst>
                <a:gd name="T0" fmla="*/ 26 w 26"/>
                <a:gd name="T1" fmla="*/ 52 h 56"/>
                <a:gd name="T2" fmla="*/ 26 w 26"/>
                <a:gd name="T3" fmla="*/ 52 h 56"/>
                <a:gd name="T4" fmla="*/ 22 w 26"/>
                <a:gd name="T5" fmla="*/ 54 h 56"/>
                <a:gd name="T6" fmla="*/ 22 w 26"/>
                <a:gd name="T7" fmla="*/ 54 h 56"/>
                <a:gd name="T8" fmla="*/ 16 w 26"/>
                <a:gd name="T9" fmla="*/ 56 h 56"/>
                <a:gd name="T10" fmla="*/ 16 w 26"/>
                <a:gd name="T11" fmla="*/ 56 h 56"/>
                <a:gd name="T12" fmla="*/ 12 w 26"/>
                <a:gd name="T13" fmla="*/ 54 h 56"/>
                <a:gd name="T14" fmla="*/ 12 w 26"/>
                <a:gd name="T15" fmla="*/ 54 h 56"/>
                <a:gd name="T16" fmla="*/ 8 w 26"/>
                <a:gd name="T17" fmla="*/ 54 h 56"/>
                <a:gd name="T18" fmla="*/ 8 w 26"/>
                <a:gd name="T19" fmla="*/ 54 h 56"/>
                <a:gd name="T20" fmla="*/ 6 w 26"/>
                <a:gd name="T21" fmla="*/ 50 h 56"/>
                <a:gd name="T22" fmla="*/ 6 w 26"/>
                <a:gd name="T23" fmla="*/ 50 h 56"/>
                <a:gd name="T24" fmla="*/ 6 w 26"/>
                <a:gd name="T25" fmla="*/ 46 h 56"/>
                <a:gd name="T26" fmla="*/ 6 w 26"/>
                <a:gd name="T27" fmla="*/ 20 h 56"/>
                <a:gd name="T28" fmla="*/ 0 w 26"/>
                <a:gd name="T29" fmla="*/ 20 h 56"/>
                <a:gd name="T30" fmla="*/ 0 w 26"/>
                <a:gd name="T31" fmla="*/ 14 h 56"/>
                <a:gd name="T32" fmla="*/ 6 w 26"/>
                <a:gd name="T33" fmla="*/ 14 h 56"/>
                <a:gd name="T34" fmla="*/ 6 w 26"/>
                <a:gd name="T35" fmla="*/ 0 h 56"/>
                <a:gd name="T36" fmla="*/ 14 w 26"/>
                <a:gd name="T37" fmla="*/ 0 h 56"/>
                <a:gd name="T38" fmla="*/ 14 w 26"/>
                <a:gd name="T39" fmla="*/ 14 h 56"/>
                <a:gd name="T40" fmla="*/ 22 w 26"/>
                <a:gd name="T41" fmla="*/ 14 h 56"/>
                <a:gd name="T42" fmla="*/ 22 w 26"/>
                <a:gd name="T43" fmla="*/ 20 h 56"/>
                <a:gd name="T44" fmla="*/ 14 w 26"/>
                <a:gd name="T45" fmla="*/ 20 h 56"/>
                <a:gd name="T46" fmla="*/ 14 w 26"/>
                <a:gd name="T47" fmla="*/ 44 h 56"/>
                <a:gd name="T48" fmla="*/ 14 w 26"/>
                <a:gd name="T49" fmla="*/ 44 h 56"/>
                <a:gd name="T50" fmla="*/ 16 w 26"/>
                <a:gd name="T51" fmla="*/ 46 h 56"/>
                <a:gd name="T52" fmla="*/ 16 w 26"/>
                <a:gd name="T53" fmla="*/ 46 h 56"/>
                <a:gd name="T54" fmla="*/ 18 w 26"/>
                <a:gd name="T55" fmla="*/ 48 h 56"/>
                <a:gd name="T56" fmla="*/ 18 w 26"/>
                <a:gd name="T57" fmla="*/ 48 h 56"/>
                <a:gd name="T58" fmla="*/ 22 w 26"/>
                <a:gd name="T59" fmla="*/ 46 h 56"/>
                <a:gd name="T60" fmla="*/ 22 w 26"/>
                <a:gd name="T61" fmla="*/ 46 h 56"/>
                <a:gd name="T62" fmla="*/ 24 w 26"/>
                <a:gd name="T63" fmla="*/ 46 h 56"/>
                <a:gd name="T64" fmla="*/ 26 w 26"/>
                <a:gd name="T65" fmla="*/ 52 h 56"/>
                <a:gd name="T66" fmla="*/ 26 w 26"/>
                <a:gd name="T67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6">
                  <a:moveTo>
                    <a:pt x="26" y="52"/>
                  </a:moveTo>
                  <a:lnTo>
                    <a:pt x="26" y="52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46"/>
                  </a:lnTo>
                  <a:lnTo>
                    <a:pt x="6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2" y="14"/>
                  </a:lnTo>
                  <a:lnTo>
                    <a:pt x="22" y="20"/>
                  </a:lnTo>
                  <a:lnTo>
                    <a:pt x="14" y="2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Freeform 239"/>
            <p:cNvSpPr>
              <a:spLocks noEditPoints="1"/>
            </p:cNvSpPr>
            <p:nvPr/>
          </p:nvSpPr>
          <p:spPr bwMode="auto">
            <a:xfrm>
              <a:off x="6029325" y="3636962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Freeform 240"/>
            <p:cNvSpPr>
              <a:spLocks noEditPoints="1"/>
            </p:cNvSpPr>
            <p:nvPr/>
          </p:nvSpPr>
          <p:spPr bwMode="auto">
            <a:xfrm>
              <a:off x="6054725" y="3662362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0 h 42"/>
                <a:gd name="T4" fmla="*/ 6 w 42"/>
                <a:gd name="T5" fmla="*/ 36 h 42"/>
                <a:gd name="T6" fmla="*/ 2 w 42"/>
                <a:gd name="T7" fmla="*/ 28 h 42"/>
                <a:gd name="T8" fmla="*/ 0 w 42"/>
                <a:gd name="T9" fmla="*/ 20 h 42"/>
                <a:gd name="T10" fmla="*/ 2 w 42"/>
                <a:gd name="T11" fmla="*/ 12 h 42"/>
                <a:gd name="T12" fmla="*/ 6 w 42"/>
                <a:gd name="T13" fmla="*/ 6 h 42"/>
                <a:gd name="T14" fmla="*/ 12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2 h 42"/>
                <a:gd name="T24" fmla="*/ 42 w 42"/>
                <a:gd name="T25" fmla="*/ 20 h 42"/>
                <a:gd name="T26" fmla="*/ 40 w 42"/>
                <a:gd name="T27" fmla="*/ 28 h 42"/>
                <a:gd name="T28" fmla="*/ 36 w 42"/>
                <a:gd name="T29" fmla="*/ 36 h 42"/>
                <a:gd name="T30" fmla="*/ 30 w 42"/>
                <a:gd name="T31" fmla="*/ 40 h 42"/>
                <a:gd name="T32" fmla="*/ 22 w 42"/>
                <a:gd name="T33" fmla="*/ 42 h 42"/>
                <a:gd name="T34" fmla="*/ 8 w 42"/>
                <a:gd name="T35" fmla="*/ 20 h 42"/>
                <a:gd name="T36" fmla="*/ 10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2 w 42"/>
                <a:gd name="T43" fmla="*/ 34 h 42"/>
                <a:gd name="T44" fmla="*/ 26 w 42"/>
                <a:gd name="T45" fmla="*/ 34 h 42"/>
                <a:gd name="T46" fmla="*/ 30 w 42"/>
                <a:gd name="T47" fmla="*/ 30 h 42"/>
                <a:gd name="T48" fmla="*/ 32 w 42"/>
                <a:gd name="T49" fmla="*/ 26 h 42"/>
                <a:gd name="T50" fmla="*/ 34 w 42"/>
                <a:gd name="T51" fmla="*/ 20 h 42"/>
                <a:gd name="T52" fmla="*/ 32 w 42"/>
                <a:gd name="T53" fmla="*/ 16 h 42"/>
                <a:gd name="T54" fmla="*/ 30 w 42"/>
                <a:gd name="T55" fmla="*/ 10 h 42"/>
                <a:gd name="T56" fmla="*/ 26 w 42"/>
                <a:gd name="T57" fmla="*/ 8 h 42"/>
                <a:gd name="T58" fmla="*/ 22 w 42"/>
                <a:gd name="T59" fmla="*/ 6 h 42"/>
                <a:gd name="T60" fmla="*/ 16 w 42"/>
                <a:gd name="T61" fmla="*/ 8 h 42"/>
                <a:gd name="T62" fmla="*/ 12 w 42"/>
                <a:gd name="T63" fmla="*/ 10 h 42"/>
                <a:gd name="T64" fmla="*/ 10 w 42"/>
                <a:gd name="T65" fmla="*/ 16 h 42"/>
                <a:gd name="T66" fmla="*/ 8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Freeform 241"/>
            <p:cNvSpPr/>
            <p:nvPr/>
          </p:nvSpPr>
          <p:spPr bwMode="auto">
            <a:xfrm>
              <a:off x="6134100" y="3662362"/>
              <a:ext cx="57150" cy="63500"/>
            </a:xfrm>
            <a:custGeom>
              <a:avLst/>
              <a:gdLst>
                <a:gd name="T0" fmla="*/ 36 w 36"/>
                <a:gd name="T1" fmla="*/ 40 h 40"/>
                <a:gd name="T2" fmla="*/ 28 w 36"/>
                <a:gd name="T3" fmla="*/ 40 h 40"/>
                <a:gd name="T4" fmla="*/ 28 w 36"/>
                <a:gd name="T5" fmla="*/ 18 h 40"/>
                <a:gd name="T6" fmla="*/ 28 w 36"/>
                <a:gd name="T7" fmla="*/ 18 h 40"/>
                <a:gd name="T8" fmla="*/ 28 w 36"/>
                <a:gd name="T9" fmla="*/ 12 h 40"/>
                <a:gd name="T10" fmla="*/ 26 w 36"/>
                <a:gd name="T11" fmla="*/ 10 h 40"/>
                <a:gd name="T12" fmla="*/ 26 w 36"/>
                <a:gd name="T13" fmla="*/ 10 h 40"/>
                <a:gd name="T14" fmla="*/ 24 w 36"/>
                <a:gd name="T15" fmla="*/ 8 h 40"/>
                <a:gd name="T16" fmla="*/ 20 w 36"/>
                <a:gd name="T17" fmla="*/ 6 h 40"/>
                <a:gd name="T18" fmla="*/ 20 w 36"/>
                <a:gd name="T19" fmla="*/ 6 h 40"/>
                <a:gd name="T20" fmla="*/ 16 w 36"/>
                <a:gd name="T21" fmla="*/ 8 h 40"/>
                <a:gd name="T22" fmla="*/ 16 w 36"/>
                <a:gd name="T23" fmla="*/ 8 h 40"/>
                <a:gd name="T24" fmla="*/ 14 w 36"/>
                <a:gd name="T25" fmla="*/ 10 h 40"/>
                <a:gd name="T26" fmla="*/ 14 w 36"/>
                <a:gd name="T27" fmla="*/ 10 h 40"/>
                <a:gd name="T28" fmla="*/ 10 w 36"/>
                <a:gd name="T29" fmla="*/ 12 h 40"/>
                <a:gd name="T30" fmla="*/ 10 w 36"/>
                <a:gd name="T31" fmla="*/ 12 h 40"/>
                <a:gd name="T32" fmla="*/ 8 w 36"/>
                <a:gd name="T33" fmla="*/ 16 h 40"/>
                <a:gd name="T34" fmla="*/ 8 w 36"/>
                <a:gd name="T35" fmla="*/ 40 h 40"/>
                <a:gd name="T36" fmla="*/ 0 w 36"/>
                <a:gd name="T37" fmla="*/ 40 h 40"/>
                <a:gd name="T38" fmla="*/ 0 w 36"/>
                <a:gd name="T39" fmla="*/ 0 h 40"/>
                <a:gd name="T40" fmla="*/ 8 w 36"/>
                <a:gd name="T41" fmla="*/ 0 h 40"/>
                <a:gd name="T42" fmla="*/ 8 w 36"/>
                <a:gd name="T43" fmla="*/ 8 h 40"/>
                <a:gd name="T44" fmla="*/ 8 w 36"/>
                <a:gd name="T45" fmla="*/ 8 h 40"/>
                <a:gd name="T46" fmla="*/ 10 w 36"/>
                <a:gd name="T47" fmla="*/ 4 h 40"/>
                <a:gd name="T48" fmla="*/ 14 w 36"/>
                <a:gd name="T49" fmla="*/ 2 h 40"/>
                <a:gd name="T50" fmla="*/ 14 w 36"/>
                <a:gd name="T51" fmla="*/ 2 h 40"/>
                <a:gd name="T52" fmla="*/ 20 w 36"/>
                <a:gd name="T53" fmla="*/ 0 h 40"/>
                <a:gd name="T54" fmla="*/ 24 w 36"/>
                <a:gd name="T55" fmla="*/ 0 h 40"/>
                <a:gd name="T56" fmla="*/ 24 w 36"/>
                <a:gd name="T57" fmla="*/ 0 h 40"/>
                <a:gd name="T58" fmla="*/ 30 w 36"/>
                <a:gd name="T59" fmla="*/ 0 h 40"/>
                <a:gd name="T60" fmla="*/ 30 w 36"/>
                <a:gd name="T61" fmla="*/ 0 h 40"/>
                <a:gd name="T62" fmla="*/ 34 w 36"/>
                <a:gd name="T63" fmla="*/ 4 h 40"/>
                <a:gd name="T64" fmla="*/ 34 w 36"/>
                <a:gd name="T65" fmla="*/ 4 h 40"/>
                <a:gd name="T66" fmla="*/ 36 w 36"/>
                <a:gd name="T67" fmla="*/ 10 h 40"/>
                <a:gd name="T68" fmla="*/ 36 w 36"/>
                <a:gd name="T69" fmla="*/ 10 h 40"/>
                <a:gd name="T70" fmla="*/ 36 w 36"/>
                <a:gd name="T71" fmla="*/ 16 h 40"/>
                <a:gd name="T72" fmla="*/ 36 w 36"/>
                <a:gd name="T73" fmla="*/ 40 h 40"/>
                <a:gd name="T74" fmla="*/ 36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6" y="40"/>
                  </a:moveTo>
                  <a:lnTo>
                    <a:pt x="28" y="4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6"/>
                  </a:lnTo>
                  <a:lnTo>
                    <a:pt x="36" y="40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Freeform 242"/>
            <p:cNvSpPr>
              <a:spLocks noEditPoints="1"/>
            </p:cNvSpPr>
            <p:nvPr/>
          </p:nvSpPr>
          <p:spPr bwMode="auto">
            <a:xfrm>
              <a:off x="6248400" y="3560762"/>
              <a:ext cx="161925" cy="165100"/>
            </a:xfrm>
            <a:custGeom>
              <a:avLst/>
              <a:gdLst>
                <a:gd name="T0" fmla="*/ 0 w 102"/>
                <a:gd name="T1" fmla="*/ 104 h 104"/>
                <a:gd name="T2" fmla="*/ 40 w 102"/>
                <a:gd name="T3" fmla="*/ 0 h 104"/>
                <a:gd name="T4" fmla="*/ 64 w 102"/>
                <a:gd name="T5" fmla="*/ 0 h 104"/>
                <a:gd name="T6" fmla="*/ 102 w 102"/>
                <a:gd name="T7" fmla="*/ 104 h 104"/>
                <a:gd name="T8" fmla="*/ 72 w 102"/>
                <a:gd name="T9" fmla="*/ 104 h 104"/>
                <a:gd name="T10" fmla="*/ 66 w 102"/>
                <a:gd name="T11" fmla="*/ 84 h 104"/>
                <a:gd name="T12" fmla="*/ 38 w 102"/>
                <a:gd name="T13" fmla="*/ 84 h 104"/>
                <a:gd name="T14" fmla="*/ 32 w 102"/>
                <a:gd name="T15" fmla="*/ 104 h 104"/>
                <a:gd name="T16" fmla="*/ 0 w 102"/>
                <a:gd name="T17" fmla="*/ 104 h 104"/>
                <a:gd name="T18" fmla="*/ 0 w 102"/>
                <a:gd name="T19" fmla="*/ 104 h 104"/>
                <a:gd name="T20" fmla="*/ 52 w 102"/>
                <a:gd name="T21" fmla="*/ 30 h 104"/>
                <a:gd name="T22" fmla="*/ 42 w 102"/>
                <a:gd name="T23" fmla="*/ 64 h 104"/>
                <a:gd name="T24" fmla="*/ 62 w 102"/>
                <a:gd name="T25" fmla="*/ 64 h 104"/>
                <a:gd name="T26" fmla="*/ 52 w 102"/>
                <a:gd name="T27" fmla="*/ 30 h 104"/>
                <a:gd name="T28" fmla="*/ 52 w 102"/>
                <a:gd name="T29" fmla="*/ 3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4">
                  <a:moveTo>
                    <a:pt x="0" y="104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102" y="104"/>
                  </a:lnTo>
                  <a:lnTo>
                    <a:pt x="72" y="104"/>
                  </a:lnTo>
                  <a:lnTo>
                    <a:pt x="66" y="84"/>
                  </a:lnTo>
                  <a:lnTo>
                    <a:pt x="38" y="84"/>
                  </a:lnTo>
                  <a:lnTo>
                    <a:pt x="32" y="104"/>
                  </a:lnTo>
                  <a:lnTo>
                    <a:pt x="0" y="104"/>
                  </a:lnTo>
                  <a:lnTo>
                    <a:pt x="0" y="104"/>
                  </a:lnTo>
                  <a:close/>
                  <a:moveTo>
                    <a:pt x="52" y="30"/>
                  </a:moveTo>
                  <a:lnTo>
                    <a:pt x="42" y="64"/>
                  </a:lnTo>
                  <a:lnTo>
                    <a:pt x="62" y="64"/>
                  </a:lnTo>
                  <a:lnTo>
                    <a:pt x="52" y="30"/>
                  </a:lnTo>
                  <a:lnTo>
                    <a:pt x="5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Freeform 243"/>
            <p:cNvSpPr>
              <a:spLocks noEditPoints="1"/>
            </p:cNvSpPr>
            <p:nvPr/>
          </p:nvSpPr>
          <p:spPr bwMode="auto">
            <a:xfrm>
              <a:off x="5934075" y="3106737"/>
              <a:ext cx="41275" cy="53975"/>
            </a:xfrm>
            <a:custGeom>
              <a:avLst/>
              <a:gdLst>
                <a:gd name="T0" fmla="*/ 0 w 26"/>
                <a:gd name="T1" fmla="*/ 34 h 34"/>
                <a:gd name="T2" fmla="*/ 0 w 26"/>
                <a:gd name="T3" fmla="*/ 0 h 34"/>
                <a:gd name="T4" fmla="*/ 16 w 26"/>
                <a:gd name="T5" fmla="*/ 0 h 34"/>
                <a:gd name="T6" fmla="*/ 16 w 26"/>
                <a:gd name="T7" fmla="*/ 0 h 34"/>
                <a:gd name="T8" fmla="*/ 20 w 26"/>
                <a:gd name="T9" fmla="*/ 0 h 34"/>
                <a:gd name="T10" fmla="*/ 20 w 26"/>
                <a:gd name="T11" fmla="*/ 0 h 34"/>
                <a:gd name="T12" fmla="*/ 24 w 26"/>
                <a:gd name="T13" fmla="*/ 2 h 34"/>
                <a:gd name="T14" fmla="*/ 24 w 26"/>
                <a:gd name="T15" fmla="*/ 2 h 34"/>
                <a:gd name="T16" fmla="*/ 26 w 26"/>
                <a:gd name="T17" fmla="*/ 6 h 34"/>
                <a:gd name="T18" fmla="*/ 26 w 26"/>
                <a:gd name="T19" fmla="*/ 6 h 34"/>
                <a:gd name="T20" fmla="*/ 26 w 26"/>
                <a:gd name="T21" fmla="*/ 10 h 34"/>
                <a:gd name="T22" fmla="*/ 26 w 26"/>
                <a:gd name="T23" fmla="*/ 10 h 34"/>
                <a:gd name="T24" fmla="*/ 26 w 26"/>
                <a:gd name="T25" fmla="*/ 14 h 34"/>
                <a:gd name="T26" fmla="*/ 26 w 26"/>
                <a:gd name="T27" fmla="*/ 14 h 34"/>
                <a:gd name="T28" fmla="*/ 24 w 26"/>
                <a:gd name="T29" fmla="*/ 18 h 34"/>
                <a:gd name="T30" fmla="*/ 24 w 26"/>
                <a:gd name="T31" fmla="*/ 18 h 34"/>
                <a:gd name="T32" fmla="*/ 20 w 26"/>
                <a:gd name="T33" fmla="*/ 20 h 34"/>
                <a:gd name="T34" fmla="*/ 20 w 26"/>
                <a:gd name="T35" fmla="*/ 20 h 34"/>
                <a:gd name="T36" fmla="*/ 16 w 26"/>
                <a:gd name="T37" fmla="*/ 22 h 34"/>
                <a:gd name="T38" fmla="*/ 4 w 26"/>
                <a:gd name="T39" fmla="*/ 22 h 34"/>
                <a:gd name="T40" fmla="*/ 4 w 26"/>
                <a:gd name="T41" fmla="*/ 34 h 34"/>
                <a:gd name="T42" fmla="*/ 0 w 26"/>
                <a:gd name="T43" fmla="*/ 34 h 34"/>
                <a:gd name="T44" fmla="*/ 0 w 26"/>
                <a:gd name="T45" fmla="*/ 34 h 34"/>
                <a:gd name="T46" fmla="*/ 4 w 26"/>
                <a:gd name="T47" fmla="*/ 18 h 34"/>
                <a:gd name="T48" fmla="*/ 16 w 26"/>
                <a:gd name="T49" fmla="*/ 18 h 34"/>
                <a:gd name="T50" fmla="*/ 16 w 26"/>
                <a:gd name="T51" fmla="*/ 18 h 34"/>
                <a:gd name="T52" fmla="*/ 18 w 26"/>
                <a:gd name="T53" fmla="*/ 18 h 34"/>
                <a:gd name="T54" fmla="*/ 18 w 26"/>
                <a:gd name="T55" fmla="*/ 18 h 34"/>
                <a:gd name="T56" fmla="*/ 20 w 26"/>
                <a:gd name="T57" fmla="*/ 16 h 34"/>
                <a:gd name="T58" fmla="*/ 20 w 26"/>
                <a:gd name="T59" fmla="*/ 16 h 34"/>
                <a:gd name="T60" fmla="*/ 22 w 26"/>
                <a:gd name="T61" fmla="*/ 14 h 34"/>
                <a:gd name="T62" fmla="*/ 22 w 26"/>
                <a:gd name="T63" fmla="*/ 14 h 34"/>
                <a:gd name="T64" fmla="*/ 22 w 26"/>
                <a:gd name="T65" fmla="*/ 10 h 34"/>
                <a:gd name="T66" fmla="*/ 22 w 26"/>
                <a:gd name="T67" fmla="*/ 10 h 34"/>
                <a:gd name="T68" fmla="*/ 22 w 26"/>
                <a:gd name="T69" fmla="*/ 8 h 34"/>
                <a:gd name="T70" fmla="*/ 22 w 26"/>
                <a:gd name="T71" fmla="*/ 8 h 34"/>
                <a:gd name="T72" fmla="*/ 20 w 26"/>
                <a:gd name="T73" fmla="*/ 4 h 34"/>
                <a:gd name="T74" fmla="*/ 20 w 26"/>
                <a:gd name="T75" fmla="*/ 4 h 34"/>
                <a:gd name="T76" fmla="*/ 18 w 26"/>
                <a:gd name="T77" fmla="*/ 4 h 34"/>
                <a:gd name="T78" fmla="*/ 18 w 26"/>
                <a:gd name="T79" fmla="*/ 4 h 34"/>
                <a:gd name="T80" fmla="*/ 16 w 26"/>
                <a:gd name="T81" fmla="*/ 2 h 34"/>
                <a:gd name="T82" fmla="*/ 4 w 26"/>
                <a:gd name="T83" fmla="*/ 2 h 34"/>
                <a:gd name="T84" fmla="*/ 4 w 26"/>
                <a:gd name="T85" fmla="*/ 18 h 34"/>
                <a:gd name="T86" fmla="*/ 4 w 26"/>
                <a:gd name="T8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4">
                  <a:moveTo>
                    <a:pt x="0" y="3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4"/>
                  </a:lnTo>
                  <a:close/>
                  <a:moveTo>
                    <a:pt x="4" y="18"/>
                  </a:move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Freeform 244"/>
            <p:cNvSpPr>
              <a:spLocks noEditPoints="1"/>
            </p:cNvSpPr>
            <p:nvPr/>
          </p:nvSpPr>
          <p:spPr bwMode="auto">
            <a:xfrm>
              <a:off x="5981700" y="3119437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4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8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Freeform 245"/>
            <p:cNvSpPr/>
            <p:nvPr/>
          </p:nvSpPr>
          <p:spPr bwMode="auto">
            <a:xfrm>
              <a:off x="6029325" y="3103562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Freeform 246"/>
            <p:cNvSpPr/>
            <p:nvPr/>
          </p:nvSpPr>
          <p:spPr bwMode="auto">
            <a:xfrm>
              <a:off x="6051550" y="3103562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247"/>
            <p:cNvSpPr>
              <a:spLocks noEditPoints="1"/>
            </p:cNvSpPr>
            <p:nvPr/>
          </p:nvSpPr>
          <p:spPr bwMode="auto">
            <a:xfrm>
              <a:off x="6070600" y="3119437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248"/>
            <p:cNvSpPr/>
            <p:nvPr/>
          </p:nvSpPr>
          <p:spPr bwMode="auto">
            <a:xfrm>
              <a:off x="6121400" y="3119437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6 h 26"/>
                <a:gd name="T10" fmla="*/ 16 w 22"/>
                <a:gd name="T11" fmla="*/ 6 h 26"/>
                <a:gd name="T12" fmla="*/ 14 w 22"/>
                <a:gd name="T13" fmla="*/ 4 h 26"/>
                <a:gd name="T14" fmla="*/ 12 w 22"/>
                <a:gd name="T15" fmla="*/ 4 h 26"/>
                <a:gd name="T16" fmla="*/ 12 w 22"/>
                <a:gd name="T17" fmla="*/ 4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6 h 26"/>
                <a:gd name="T24" fmla="*/ 6 w 22"/>
                <a:gd name="T25" fmla="*/ 6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6 w 22"/>
                <a:gd name="T45" fmla="*/ 2 h 26"/>
                <a:gd name="T46" fmla="*/ 6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6 w 22"/>
                <a:gd name="T53" fmla="*/ 2 h 26"/>
                <a:gd name="T54" fmla="*/ 16 w 22"/>
                <a:gd name="T55" fmla="*/ 2 h 26"/>
                <a:gd name="T56" fmla="*/ 20 w 22"/>
                <a:gd name="T57" fmla="*/ 4 h 26"/>
                <a:gd name="T58" fmla="*/ 20 w 22"/>
                <a:gd name="T59" fmla="*/ 4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2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2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Freeform 249"/>
            <p:cNvSpPr/>
            <p:nvPr/>
          </p:nvSpPr>
          <p:spPr bwMode="auto">
            <a:xfrm>
              <a:off x="6162675" y="3106737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4 h 36"/>
                <a:gd name="T22" fmla="*/ 6 w 14"/>
                <a:gd name="T23" fmla="*/ 34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4 w 14"/>
                <a:gd name="T41" fmla="*/ 8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0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50"/>
            <p:cNvSpPr>
              <a:spLocks noEditPoints="1"/>
            </p:cNvSpPr>
            <p:nvPr/>
          </p:nvSpPr>
          <p:spPr bwMode="auto">
            <a:xfrm>
              <a:off x="6188075" y="3119437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51"/>
            <p:cNvSpPr/>
            <p:nvPr/>
          </p:nvSpPr>
          <p:spPr bwMode="auto">
            <a:xfrm>
              <a:off x="6235700" y="3119437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0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2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52"/>
            <p:cNvSpPr>
              <a:spLocks noEditPoints="1"/>
            </p:cNvSpPr>
            <p:nvPr/>
          </p:nvSpPr>
          <p:spPr bwMode="auto">
            <a:xfrm>
              <a:off x="6273800" y="3119437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0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0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6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2 h 38"/>
                <a:gd name="T50" fmla="*/ 20 w 26"/>
                <a:gd name="T51" fmla="*/ 20 h 38"/>
                <a:gd name="T52" fmla="*/ 22 w 26"/>
                <a:gd name="T53" fmla="*/ 18 h 38"/>
                <a:gd name="T54" fmla="*/ 22 w 26"/>
                <a:gd name="T55" fmla="*/ 10 h 38"/>
                <a:gd name="T56" fmla="*/ 22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6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53"/>
            <p:cNvSpPr/>
            <p:nvPr/>
          </p:nvSpPr>
          <p:spPr bwMode="auto">
            <a:xfrm>
              <a:off x="6324600" y="3119437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10 w 24"/>
                <a:gd name="T3" fmla="*/ 28 h 28"/>
                <a:gd name="T4" fmla="*/ 6 w 24"/>
                <a:gd name="T5" fmla="*/ 26 h 28"/>
                <a:gd name="T6" fmla="*/ 2 w 24"/>
                <a:gd name="T7" fmla="*/ 24 h 28"/>
                <a:gd name="T8" fmla="*/ 2 w 24"/>
                <a:gd name="T9" fmla="*/ 24 h 28"/>
                <a:gd name="T10" fmla="*/ 2 w 24"/>
                <a:gd name="T11" fmla="*/ 22 h 28"/>
                <a:gd name="T12" fmla="*/ 0 w 24"/>
                <a:gd name="T13" fmla="*/ 16 h 28"/>
                <a:gd name="T14" fmla="*/ 0 w 24"/>
                <a:gd name="T15" fmla="*/ 0 h 28"/>
                <a:gd name="T16" fmla="*/ 4 w 24"/>
                <a:gd name="T17" fmla="*/ 0 h 28"/>
                <a:gd name="T18" fmla="*/ 4 w 24"/>
                <a:gd name="T19" fmla="*/ 16 h 28"/>
                <a:gd name="T20" fmla="*/ 4 w 24"/>
                <a:gd name="T21" fmla="*/ 16 h 28"/>
                <a:gd name="T22" fmla="*/ 6 w 24"/>
                <a:gd name="T23" fmla="*/ 22 h 28"/>
                <a:gd name="T24" fmla="*/ 8 w 24"/>
                <a:gd name="T25" fmla="*/ 24 h 28"/>
                <a:gd name="T26" fmla="*/ 10 w 24"/>
                <a:gd name="T27" fmla="*/ 24 h 28"/>
                <a:gd name="T28" fmla="*/ 10 w 24"/>
                <a:gd name="T29" fmla="*/ 24 h 28"/>
                <a:gd name="T30" fmla="*/ 14 w 24"/>
                <a:gd name="T31" fmla="*/ 24 h 28"/>
                <a:gd name="T32" fmla="*/ 14 w 24"/>
                <a:gd name="T33" fmla="*/ 24 h 28"/>
                <a:gd name="T34" fmla="*/ 16 w 24"/>
                <a:gd name="T35" fmla="*/ 22 h 28"/>
                <a:gd name="T36" fmla="*/ 16 w 24"/>
                <a:gd name="T37" fmla="*/ 22 h 28"/>
                <a:gd name="T38" fmla="*/ 18 w 24"/>
                <a:gd name="T39" fmla="*/ 20 h 28"/>
                <a:gd name="T40" fmla="*/ 18 w 24"/>
                <a:gd name="T41" fmla="*/ 20 h 28"/>
                <a:gd name="T42" fmla="*/ 20 w 24"/>
                <a:gd name="T43" fmla="*/ 18 h 28"/>
                <a:gd name="T44" fmla="*/ 20 w 24"/>
                <a:gd name="T45" fmla="*/ 0 h 28"/>
                <a:gd name="T46" fmla="*/ 24 w 24"/>
                <a:gd name="T47" fmla="*/ 0 h 28"/>
                <a:gd name="T48" fmla="*/ 24 w 24"/>
                <a:gd name="T49" fmla="*/ 22 h 28"/>
                <a:gd name="T50" fmla="*/ 24 w 24"/>
                <a:gd name="T51" fmla="*/ 22 h 28"/>
                <a:gd name="T52" fmla="*/ 24 w 24"/>
                <a:gd name="T53" fmla="*/ 24 h 28"/>
                <a:gd name="T54" fmla="*/ 24 w 24"/>
                <a:gd name="T55" fmla="*/ 26 h 28"/>
                <a:gd name="T56" fmla="*/ 24 w 24"/>
                <a:gd name="T57" fmla="*/ 26 h 28"/>
                <a:gd name="T58" fmla="*/ 24 w 24"/>
                <a:gd name="T59" fmla="*/ 28 h 28"/>
                <a:gd name="T60" fmla="*/ 24 w 24"/>
                <a:gd name="T61" fmla="*/ 28 h 28"/>
                <a:gd name="T62" fmla="*/ 22 w 24"/>
                <a:gd name="T63" fmla="*/ 28 h 28"/>
                <a:gd name="T64" fmla="*/ 22 w 24"/>
                <a:gd name="T65" fmla="*/ 28 h 28"/>
                <a:gd name="T66" fmla="*/ 20 w 24"/>
                <a:gd name="T67" fmla="*/ 26 h 28"/>
                <a:gd name="T68" fmla="*/ 20 w 24"/>
                <a:gd name="T69" fmla="*/ 26 h 28"/>
                <a:gd name="T70" fmla="*/ 20 w 24"/>
                <a:gd name="T71" fmla="*/ 24 h 28"/>
                <a:gd name="T72" fmla="*/ 20 w 24"/>
                <a:gd name="T73" fmla="*/ 22 h 28"/>
                <a:gd name="T74" fmla="*/ 20 w 24"/>
                <a:gd name="T75" fmla="*/ 22 h 28"/>
                <a:gd name="T76" fmla="*/ 16 w 24"/>
                <a:gd name="T77" fmla="*/ 26 h 28"/>
                <a:gd name="T78" fmla="*/ 16 w 24"/>
                <a:gd name="T79" fmla="*/ 26 h 28"/>
                <a:gd name="T80" fmla="*/ 10 w 24"/>
                <a:gd name="T81" fmla="*/ 28 h 28"/>
                <a:gd name="T82" fmla="*/ 10 w 24"/>
                <a:gd name="T8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9" name="Freeform 254"/>
            <p:cNvSpPr>
              <a:spLocks noEditPoints="1"/>
            </p:cNvSpPr>
            <p:nvPr/>
          </p:nvSpPr>
          <p:spPr bwMode="auto">
            <a:xfrm>
              <a:off x="6369050" y="3119437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0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0" name="Freeform 255"/>
            <p:cNvSpPr>
              <a:spLocks noEditPoints="1"/>
            </p:cNvSpPr>
            <p:nvPr/>
          </p:nvSpPr>
          <p:spPr bwMode="auto">
            <a:xfrm>
              <a:off x="5851525" y="3214687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1" name="Freeform 256"/>
            <p:cNvSpPr>
              <a:spLocks noEditPoints="1"/>
            </p:cNvSpPr>
            <p:nvPr/>
          </p:nvSpPr>
          <p:spPr bwMode="auto">
            <a:xfrm>
              <a:off x="5899150" y="3214687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2 w 26"/>
                <a:gd name="T7" fmla="*/ 18 h 38"/>
                <a:gd name="T8" fmla="*/ 0 w 26"/>
                <a:gd name="T9" fmla="*/ 12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0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0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6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8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20 w 26"/>
                <a:gd name="T45" fmla="*/ 32 h 38"/>
                <a:gd name="T46" fmla="*/ 22 w 26"/>
                <a:gd name="T47" fmla="*/ 30 h 38"/>
                <a:gd name="T48" fmla="*/ 22 w 26"/>
                <a:gd name="T49" fmla="*/ 20 h 38"/>
                <a:gd name="T50" fmla="*/ 18 w 26"/>
                <a:gd name="T51" fmla="*/ 24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2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6 h 38"/>
                <a:gd name="T64" fmla="*/ 22 w 26"/>
                <a:gd name="T65" fmla="*/ 8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2 h 38"/>
                <a:gd name="T72" fmla="*/ 12 w 26"/>
                <a:gd name="T73" fmla="*/ 2 h 38"/>
                <a:gd name="T74" fmla="*/ 10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2 h 38"/>
                <a:gd name="T82" fmla="*/ 4 w 26"/>
                <a:gd name="T83" fmla="*/ 16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2" name="Freeform 257"/>
            <p:cNvSpPr>
              <a:spLocks noEditPoints="1"/>
            </p:cNvSpPr>
            <p:nvPr/>
          </p:nvSpPr>
          <p:spPr bwMode="auto">
            <a:xfrm>
              <a:off x="5949950" y="3214687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6 w 26"/>
                <a:gd name="T3" fmla="*/ 26 h 26"/>
                <a:gd name="T4" fmla="*/ 2 w 26"/>
                <a:gd name="T5" fmla="*/ 22 h 26"/>
                <a:gd name="T6" fmla="*/ 0 w 26"/>
                <a:gd name="T7" fmla="*/ 18 h 26"/>
                <a:gd name="T8" fmla="*/ 0 w 26"/>
                <a:gd name="T9" fmla="*/ 12 h 26"/>
                <a:gd name="T10" fmla="*/ 0 w 26"/>
                <a:gd name="T11" fmla="*/ 8 h 26"/>
                <a:gd name="T12" fmla="*/ 2 w 26"/>
                <a:gd name="T13" fmla="*/ 4 h 26"/>
                <a:gd name="T14" fmla="*/ 6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2 w 26"/>
                <a:gd name="T29" fmla="*/ 14 h 26"/>
                <a:gd name="T30" fmla="*/ 4 w 26"/>
                <a:gd name="T31" fmla="*/ 18 h 26"/>
                <a:gd name="T32" fmla="*/ 6 w 26"/>
                <a:gd name="T33" fmla="*/ 20 h 26"/>
                <a:gd name="T34" fmla="*/ 8 w 26"/>
                <a:gd name="T35" fmla="*/ 22 h 26"/>
                <a:gd name="T36" fmla="*/ 12 w 26"/>
                <a:gd name="T37" fmla="*/ 24 h 26"/>
                <a:gd name="T38" fmla="*/ 14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0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6 w 26"/>
                <a:gd name="T53" fmla="*/ 26 h 26"/>
                <a:gd name="T54" fmla="*/ 12 w 26"/>
                <a:gd name="T55" fmla="*/ 26 h 26"/>
                <a:gd name="T56" fmla="*/ 22 w 26"/>
                <a:gd name="T57" fmla="*/ 12 h 26"/>
                <a:gd name="T58" fmla="*/ 20 w 26"/>
                <a:gd name="T59" fmla="*/ 8 h 26"/>
                <a:gd name="T60" fmla="*/ 18 w 26"/>
                <a:gd name="T61" fmla="*/ 4 h 26"/>
                <a:gd name="T62" fmla="*/ 16 w 26"/>
                <a:gd name="T63" fmla="*/ 2 h 26"/>
                <a:gd name="T64" fmla="*/ 12 w 26"/>
                <a:gd name="T65" fmla="*/ 2 h 26"/>
                <a:gd name="T66" fmla="*/ 8 w 26"/>
                <a:gd name="T67" fmla="*/ 2 h 26"/>
                <a:gd name="T68" fmla="*/ 6 w 26"/>
                <a:gd name="T69" fmla="*/ 4 h 26"/>
                <a:gd name="T70" fmla="*/ 4 w 26"/>
                <a:gd name="T71" fmla="*/ 8 h 26"/>
                <a:gd name="T72" fmla="*/ 22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3" name="Freeform 258"/>
            <p:cNvSpPr/>
            <p:nvPr/>
          </p:nvSpPr>
          <p:spPr bwMode="auto">
            <a:xfrm>
              <a:off x="5994400" y="3214687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0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18 w 22"/>
                <a:gd name="T43" fmla="*/ 4 h 26"/>
                <a:gd name="T44" fmla="*/ 16 w 22"/>
                <a:gd name="T45" fmla="*/ 2 h 26"/>
                <a:gd name="T46" fmla="*/ 10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4 w 22"/>
                <a:gd name="T55" fmla="*/ 6 h 26"/>
                <a:gd name="T56" fmla="*/ 4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4" name="Freeform 259"/>
            <p:cNvSpPr/>
            <p:nvPr/>
          </p:nvSpPr>
          <p:spPr bwMode="auto">
            <a:xfrm>
              <a:off x="6032500" y="3198812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6 h 36"/>
                <a:gd name="T10" fmla="*/ 14 w 16"/>
                <a:gd name="T11" fmla="*/ 36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4 h 36"/>
                <a:gd name="T30" fmla="*/ 4 w 16"/>
                <a:gd name="T31" fmla="*/ 34 h 36"/>
                <a:gd name="T32" fmla="*/ 4 w 16"/>
                <a:gd name="T33" fmla="*/ 32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10 h 36"/>
                <a:gd name="T40" fmla="*/ 4 w 16"/>
                <a:gd name="T41" fmla="*/ 10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10 h 36"/>
                <a:gd name="T48" fmla="*/ 14 w 16"/>
                <a:gd name="T49" fmla="*/ 10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5" name="Freeform 260"/>
            <p:cNvSpPr>
              <a:spLocks noEditPoints="1"/>
            </p:cNvSpPr>
            <p:nvPr/>
          </p:nvSpPr>
          <p:spPr bwMode="auto">
            <a:xfrm>
              <a:off x="6061075" y="3214687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0 h 26"/>
                <a:gd name="T16" fmla="*/ 10 w 22"/>
                <a:gd name="T17" fmla="*/ 10 h 26"/>
                <a:gd name="T18" fmla="*/ 14 w 22"/>
                <a:gd name="T19" fmla="*/ 10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2 h 26"/>
                <a:gd name="T30" fmla="*/ 2 w 22"/>
                <a:gd name="T31" fmla="*/ 2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2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2 h 26"/>
                <a:gd name="T60" fmla="*/ 18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2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4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6" name="Freeform 261"/>
            <p:cNvSpPr/>
            <p:nvPr/>
          </p:nvSpPr>
          <p:spPr bwMode="auto">
            <a:xfrm>
              <a:off x="6102350" y="3214687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8 w 22"/>
                <a:gd name="T39" fmla="*/ 0 h 26"/>
                <a:gd name="T40" fmla="*/ 22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6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20 w 22"/>
                <a:gd name="T67" fmla="*/ 14 h 26"/>
                <a:gd name="T68" fmla="*/ 22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" name="Freeform 262"/>
            <p:cNvSpPr/>
            <p:nvPr/>
          </p:nvSpPr>
          <p:spPr bwMode="auto">
            <a:xfrm>
              <a:off x="6146800" y="3246437"/>
              <a:ext cx="3175" cy="15875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6 h 10"/>
                <a:gd name="T4" fmla="*/ 0 w 2"/>
                <a:gd name="T5" fmla="*/ 6 h 10"/>
                <a:gd name="T6" fmla="*/ 0 w 2"/>
                <a:gd name="T7" fmla="*/ 0 h 10"/>
                <a:gd name="T8" fmla="*/ 2 w 2"/>
                <a:gd name="T9" fmla="*/ 0 h 10"/>
                <a:gd name="T10" fmla="*/ 2 w 2"/>
                <a:gd name="T11" fmla="*/ 6 h 10"/>
                <a:gd name="T12" fmla="*/ 2 w 2"/>
                <a:gd name="T13" fmla="*/ 10 h 10"/>
                <a:gd name="T14" fmla="*/ 0 w 2"/>
                <a:gd name="T15" fmla="*/ 10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8" name="Freeform 263"/>
            <p:cNvSpPr/>
            <p:nvPr/>
          </p:nvSpPr>
          <p:spPr bwMode="auto">
            <a:xfrm>
              <a:off x="6184900" y="3214687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2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2 h 26"/>
                <a:gd name="T20" fmla="*/ 10 w 22"/>
                <a:gd name="T21" fmla="*/ 2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6 h 26"/>
                <a:gd name="T28" fmla="*/ 4 w 22"/>
                <a:gd name="T29" fmla="*/ 6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9" name="Freeform 264"/>
            <p:cNvSpPr>
              <a:spLocks noEditPoints="1"/>
            </p:cNvSpPr>
            <p:nvPr/>
          </p:nvSpPr>
          <p:spPr bwMode="auto">
            <a:xfrm>
              <a:off x="6226175" y="3214687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0" name="Freeform 265"/>
            <p:cNvSpPr>
              <a:spLocks noEditPoints="1"/>
            </p:cNvSpPr>
            <p:nvPr/>
          </p:nvSpPr>
          <p:spPr bwMode="auto">
            <a:xfrm>
              <a:off x="6273800" y="3214687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8 w 26"/>
                <a:gd name="T3" fmla="*/ 26 h 36"/>
                <a:gd name="T4" fmla="*/ 4 w 26"/>
                <a:gd name="T5" fmla="*/ 22 h 36"/>
                <a:gd name="T6" fmla="*/ 2 w 26"/>
                <a:gd name="T7" fmla="*/ 18 h 36"/>
                <a:gd name="T8" fmla="*/ 0 w 26"/>
                <a:gd name="T9" fmla="*/ 12 h 36"/>
                <a:gd name="T10" fmla="*/ 2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0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4 h 36"/>
                <a:gd name="T42" fmla="*/ 12 w 26"/>
                <a:gd name="T43" fmla="*/ 26 h 36"/>
                <a:gd name="T44" fmla="*/ 14 w 26"/>
                <a:gd name="T45" fmla="*/ 24 h 36"/>
                <a:gd name="T46" fmla="*/ 16 w 26"/>
                <a:gd name="T47" fmla="*/ 22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2 w 26"/>
                <a:gd name="T57" fmla="*/ 6 h 36"/>
                <a:gd name="T58" fmla="*/ 18 w 26"/>
                <a:gd name="T59" fmla="*/ 4 h 36"/>
                <a:gd name="T60" fmla="*/ 16 w 26"/>
                <a:gd name="T61" fmla="*/ 2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8 h 36"/>
                <a:gd name="T70" fmla="*/ 4 w 26"/>
                <a:gd name="T71" fmla="*/ 12 h 36"/>
                <a:gd name="T72" fmla="*/ 4 w 26"/>
                <a:gd name="T73" fmla="*/ 16 h 36"/>
                <a:gd name="T74" fmla="*/ 6 w 26"/>
                <a:gd name="T75" fmla="*/ 20 h 36"/>
                <a:gd name="T76" fmla="*/ 10 w 26"/>
                <a:gd name="T77" fmla="*/ 22 h 36"/>
                <a:gd name="T78" fmla="*/ 14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1" name="Freeform 266"/>
            <p:cNvSpPr/>
            <p:nvPr/>
          </p:nvSpPr>
          <p:spPr bwMode="auto">
            <a:xfrm>
              <a:off x="6324600" y="3214687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2" name="Freeform 267"/>
            <p:cNvSpPr>
              <a:spLocks noEditPoints="1"/>
            </p:cNvSpPr>
            <p:nvPr/>
          </p:nvSpPr>
          <p:spPr bwMode="auto">
            <a:xfrm>
              <a:off x="6369050" y="3214687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20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3" name="Freeform 268"/>
            <p:cNvSpPr/>
            <p:nvPr/>
          </p:nvSpPr>
          <p:spPr bwMode="auto">
            <a:xfrm>
              <a:off x="5781675" y="3306762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0 h 28"/>
                <a:gd name="T6" fmla="*/ 6 w 22"/>
                <a:gd name="T7" fmla="*/ 24 h 28"/>
                <a:gd name="T8" fmla="*/ 12 w 22"/>
                <a:gd name="T9" fmla="*/ 24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4 h 28"/>
                <a:gd name="T22" fmla="*/ 8 w 22"/>
                <a:gd name="T23" fmla="*/ 14 h 28"/>
                <a:gd name="T24" fmla="*/ 4 w 22"/>
                <a:gd name="T25" fmla="*/ 12 h 28"/>
                <a:gd name="T26" fmla="*/ 2 w 22"/>
                <a:gd name="T27" fmla="*/ 10 h 28"/>
                <a:gd name="T28" fmla="*/ 2 w 22"/>
                <a:gd name="T29" fmla="*/ 8 h 28"/>
                <a:gd name="T30" fmla="*/ 2 w 22"/>
                <a:gd name="T31" fmla="*/ 4 h 28"/>
                <a:gd name="T32" fmla="*/ 6 w 22"/>
                <a:gd name="T33" fmla="*/ 2 h 28"/>
                <a:gd name="T34" fmla="*/ 8 w 22"/>
                <a:gd name="T35" fmla="*/ 0 h 28"/>
                <a:gd name="T36" fmla="*/ 12 w 22"/>
                <a:gd name="T37" fmla="*/ 0 h 28"/>
                <a:gd name="T38" fmla="*/ 18 w 22"/>
                <a:gd name="T39" fmla="*/ 2 h 28"/>
                <a:gd name="T40" fmla="*/ 22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2 h 28"/>
                <a:gd name="T48" fmla="*/ 10 w 22"/>
                <a:gd name="T49" fmla="*/ 2 h 28"/>
                <a:gd name="T50" fmla="*/ 8 w 22"/>
                <a:gd name="T51" fmla="*/ 4 h 28"/>
                <a:gd name="T52" fmla="*/ 6 w 22"/>
                <a:gd name="T53" fmla="*/ 6 h 28"/>
                <a:gd name="T54" fmla="*/ 6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20 w 22"/>
                <a:gd name="T67" fmla="*/ 14 h 28"/>
                <a:gd name="T68" fmla="*/ 22 w 22"/>
                <a:gd name="T69" fmla="*/ 16 h 28"/>
                <a:gd name="T70" fmla="*/ 22 w 22"/>
                <a:gd name="T71" fmla="*/ 20 h 28"/>
                <a:gd name="T72" fmla="*/ 20 w 22"/>
                <a:gd name="T73" fmla="*/ 26 h 28"/>
                <a:gd name="T74" fmla="*/ 16 w 22"/>
                <a:gd name="T75" fmla="*/ 26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2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4" name="Freeform 269"/>
            <p:cNvSpPr>
              <a:spLocks noEditPoints="1"/>
            </p:cNvSpPr>
            <p:nvPr/>
          </p:nvSpPr>
          <p:spPr bwMode="auto">
            <a:xfrm>
              <a:off x="5826125" y="3290887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5" name="Freeform 270"/>
            <p:cNvSpPr/>
            <p:nvPr/>
          </p:nvSpPr>
          <p:spPr bwMode="auto">
            <a:xfrm>
              <a:off x="5838825" y="3294062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2 w 16"/>
                <a:gd name="T9" fmla="*/ 34 h 36"/>
                <a:gd name="T10" fmla="*/ 12 w 16"/>
                <a:gd name="T11" fmla="*/ 34 h 36"/>
                <a:gd name="T12" fmla="*/ 12 w 16"/>
                <a:gd name="T13" fmla="*/ 34 h 36"/>
                <a:gd name="T14" fmla="*/ 12 w 16"/>
                <a:gd name="T15" fmla="*/ 34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4 h 36"/>
                <a:gd name="T22" fmla="*/ 8 w 16"/>
                <a:gd name="T23" fmla="*/ 34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2 w 16"/>
                <a:gd name="T67" fmla="*/ 32 h 36"/>
                <a:gd name="T68" fmla="*/ 12 w 16"/>
                <a:gd name="T69" fmla="*/ 32 h 36"/>
                <a:gd name="T70" fmla="*/ 14 w 16"/>
                <a:gd name="T71" fmla="*/ 30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6" name="Freeform 271"/>
            <p:cNvSpPr>
              <a:spLocks noEditPoints="1"/>
            </p:cNvSpPr>
            <p:nvPr/>
          </p:nvSpPr>
          <p:spPr bwMode="auto">
            <a:xfrm>
              <a:off x="5886450" y="3306762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4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4 h 28"/>
                <a:gd name="T24" fmla="*/ 14 w 24"/>
                <a:gd name="T25" fmla="*/ 4 h 28"/>
                <a:gd name="T26" fmla="*/ 12 w 24"/>
                <a:gd name="T27" fmla="*/ 2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0 h 28"/>
                <a:gd name="T34" fmla="*/ 12 w 24"/>
                <a:gd name="T35" fmla="*/ 0 h 28"/>
                <a:gd name="T36" fmla="*/ 20 w 24"/>
                <a:gd name="T37" fmla="*/ 2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6 h 28"/>
                <a:gd name="T46" fmla="*/ 22 w 24"/>
                <a:gd name="T47" fmla="*/ 26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4 h 28"/>
                <a:gd name="T58" fmla="*/ 14 w 24"/>
                <a:gd name="T59" fmla="*/ 24 h 28"/>
                <a:gd name="T60" fmla="*/ 18 w 24"/>
                <a:gd name="T61" fmla="*/ 20 h 28"/>
                <a:gd name="T62" fmla="*/ 18 w 24"/>
                <a:gd name="T63" fmla="*/ 20 h 28"/>
                <a:gd name="T64" fmla="*/ 18 w 24"/>
                <a:gd name="T65" fmla="*/ 18 h 28"/>
                <a:gd name="T66" fmla="*/ 18 w 24"/>
                <a:gd name="T67" fmla="*/ 14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4 h 28"/>
                <a:gd name="T74" fmla="*/ 4 w 24"/>
                <a:gd name="T75" fmla="*/ 18 h 28"/>
                <a:gd name="T76" fmla="*/ 4 w 24"/>
                <a:gd name="T77" fmla="*/ 22 h 28"/>
                <a:gd name="T78" fmla="*/ 6 w 24"/>
                <a:gd name="T79" fmla="*/ 22 h 28"/>
                <a:gd name="T80" fmla="*/ 8 w 24"/>
                <a:gd name="T81" fmla="*/ 24 h 28"/>
                <a:gd name="T82" fmla="*/ 10 w 24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7" name="Freeform 272"/>
            <p:cNvSpPr/>
            <p:nvPr/>
          </p:nvSpPr>
          <p:spPr bwMode="auto">
            <a:xfrm>
              <a:off x="5934075" y="3306762"/>
              <a:ext cx="60325" cy="41275"/>
            </a:xfrm>
            <a:custGeom>
              <a:avLst/>
              <a:gdLst>
                <a:gd name="T0" fmla="*/ 38 w 38"/>
                <a:gd name="T1" fmla="*/ 26 h 26"/>
                <a:gd name="T2" fmla="*/ 34 w 38"/>
                <a:gd name="T3" fmla="*/ 26 h 26"/>
                <a:gd name="T4" fmla="*/ 34 w 38"/>
                <a:gd name="T5" fmla="*/ 12 h 26"/>
                <a:gd name="T6" fmla="*/ 34 w 38"/>
                <a:gd name="T7" fmla="*/ 12 h 26"/>
                <a:gd name="T8" fmla="*/ 34 w 38"/>
                <a:gd name="T9" fmla="*/ 6 h 26"/>
                <a:gd name="T10" fmla="*/ 34 w 38"/>
                <a:gd name="T11" fmla="*/ 6 h 26"/>
                <a:gd name="T12" fmla="*/ 32 w 38"/>
                <a:gd name="T13" fmla="*/ 4 h 26"/>
                <a:gd name="T14" fmla="*/ 30 w 38"/>
                <a:gd name="T15" fmla="*/ 4 h 26"/>
                <a:gd name="T16" fmla="*/ 30 w 38"/>
                <a:gd name="T17" fmla="*/ 4 h 26"/>
                <a:gd name="T18" fmla="*/ 26 w 38"/>
                <a:gd name="T19" fmla="*/ 4 h 26"/>
                <a:gd name="T20" fmla="*/ 26 w 38"/>
                <a:gd name="T21" fmla="*/ 4 h 26"/>
                <a:gd name="T22" fmla="*/ 24 w 38"/>
                <a:gd name="T23" fmla="*/ 6 h 26"/>
                <a:gd name="T24" fmla="*/ 24 w 38"/>
                <a:gd name="T25" fmla="*/ 6 h 26"/>
                <a:gd name="T26" fmla="*/ 22 w 38"/>
                <a:gd name="T27" fmla="*/ 8 h 26"/>
                <a:gd name="T28" fmla="*/ 22 w 38"/>
                <a:gd name="T29" fmla="*/ 8 h 26"/>
                <a:gd name="T30" fmla="*/ 20 w 38"/>
                <a:gd name="T31" fmla="*/ 10 h 26"/>
                <a:gd name="T32" fmla="*/ 20 w 38"/>
                <a:gd name="T33" fmla="*/ 26 h 26"/>
                <a:gd name="T34" fmla="*/ 18 w 38"/>
                <a:gd name="T35" fmla="*/ 26 h 26"/>
                <a:gd name="T36" fmla="*/ 18 w 38"/>
                <a:gd name="T37" fmla="*/ 12 h 26"/>
                <a:gd name="T38" fmla="*/ 18 w 38"/>
                <a:gd name="T39" fmla="*/ 12 h 26"/>
                <a:gd name="T40" fmla="*/ 16 w 38"/>
                <a:gd name="T41" fmla="*/ 6 h 26"/>
                <a:gd name="T42" fmla="*/ 16 w 38"/>
                <a:gd name="T43" fmla="*/ 6 h 26"/>
                <a:gd name="T44" fmla="*/ 14 w 38"/>
                <a:gd name="T45" fmla="*/ 4 h 26"/>
                <a:gd name="T46" fmla="*/ 12 w 38"/>
                <a:gd name="T47" fmla="*/ 4 h 26"/>
                <a:gd name="T48" fmla="*/ 12 w 38"/>
                <a:gd name="T49" fmla="*/ 4 h 26"/>
                <a:gd name="T50" fmla="*/ 6 w 38"/>
                <a:gd name="T51" fmla="*/ 6 h 26"/>
                <a:gd name="T52" fmla="*/ 6 w 38"/>
                <a:gd name="T53" fmla="*/ 6 h 26"/>
                <a:gd name="T54" fmla="*/ 2 w 38"/>
                <a:gd name="T55" fmla="*/ 10 h 26"/>
                <a:gd name="T56" fmla="*/ 2 w 38"/>
                <a:gd name="T57" fmla="*/ 26 h 26"/>
                <a:gd name="T58" fmla="*/ 0 w 38"/>
                <a:gd name="T59" fmla="*/ 26 h 26"/>
                <a:gd name="T60" fmla="*/ 0 w 38"/>
                <a:gd name="T61" fmla="*/ 0 h 26"/>
                <a:gd name="T62" fmla="*/ 2 w 38"/>
                <a:gd name="T63" fmla="*/ 0 h 26"/>
                <a:gd name="T64" fmla="*/ 2 w 38"/>
                <a:gd name="T65" fmla="*/ 6 h 26"/>
                <a:gd name="T66" fmla="*/ 2 w 38"/>
                <a:gd name="T67" fmla="*/ 6 h 26"/>
                <a:gd name="T68" fmla="*/ 6 w 38"/>
                <a:gd name="T69" fmla="*/ 2 h 26"/>
                <a:gd name="T70" fmla="*/ 6 w 38"/>
                <a:gd name="T71" fmla="*/ 2 h 26"/>
                <a:gd name="T72" fmla="*/ 12 w 38"/>
                <a:gd name="T73" fmla="*/ 0 h 26"/>
                <a:gd name="T74" fmla="*/ 12 w 38"/>
                <a:gd name="T75" fmla="*/ 0 h 26"/>
                <a:gd name="T76" fmla="*/ 18 w 38"/>
                <a:gd name="T77" fmla="*/ 2 h 26"/>
                <a:gd name="T78" fmla="*/ 18 w 38"/>
                <a:gd name="T79" fmla="*/ 2 h 26"/>
                <a:gd name="T80" fmla="*/ 20 w 38"/>
                <a:gd name="T81" fmla="*/ 6 h 26"/>
                <a:gd name="T82" fmla="*/ 20 w 38"/>
                <a:gd name="T83" fmla="*/ 6 h 26"/>
                <a:gd name="T84" fmla="*/ 24 w 38"/>
                <a:gd name="T85" fmla="*/ 2 h 26"/>
                <a:gd name="T86" fmla="*/ 30 w 38"/>
                <a:gd name="T87" fmla="*/ 0 h 26"/>
                <a:gd name="T88" fmla="*/ 30 w 38"/>
                <a:gd name="T89" fmla="*/ 0 h 26"/>
                <a:gd name="T90" fmla="*/ 34 w 38"/>
                <a:gd name="T91" fmla="*/ 0 h 26"/>
                <a:gd name="T92" fmla="*/ 34 w 38"/>
                <a:gd name="T93" fmla="*/ 0 h 26"/>
                <a:gd name="T94" fmla="*/ 36 w 38"/>
                <a:gd name="T95" fmla="*/ 4 h 26"/>
                <a:gd name="T96" fmla="*/ 36 w 38"/>
                <a:gd name="T97" fmla="*/ 4 h 26"/>
                <a:gd name="T98" fmla="*/ 38 w 38"/>
                <a:gd name="T99" fmla="*/ 6 h 26"/>
                <a:gd name="T100" fmla="*/ 38 w 38"/>
                <a:gd name="T101" fmla="*/ 6 h 26"/>
                <a:gd name="T102" fmla="*/ 38 w 38"/>
                <a:gd name="T103" fmla="*/ 12 h 26"/>
                <a:gd name="T104" fmla="*/ 38 w 38"/>
                <a:gd name="T105" fmla="*/ 26 h 26"/>
                <a:gd name="T106" fmla="*/ 38 w 38"/>
                <a:gd name="T10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26">
                  <a:moveTo>
                    <a:pt x="38" y="26"/>
                  </a:moveTo>
                  <a:lnTo>
                    <a:pt x="34" y="26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10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12"/>
                  </a:lnTo>
                  <a:lnTo>
                    <a:pt x="38" y="26"/>
                  </a:lnTo>
                  <a:lnTo>
                    <a:pt x="3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8" name="Freeform 273"/>
            <p:cNvSpPr>
              <a:spLocks noEditPoints="1"/>
            </p:cNvSpPr>
            <p:nvPr/>
          </p:nvSpPr>
          <p:spPr bwMode="auto">
            <a:xfrm>
              <a:off x="6003925" y="3306762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18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4 h 28"/>
                <a:gd name="T30" fmla="*/ 4 w 26"/>
                <a:gd name="T31" fmla="*/ 18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2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9" name="Freeform 274"/>
            <p:cNvSpPr/>
            <p:nvPr/>
          </p:nvSpPr>
          <p:spPr bwMode="auto">
            <a:xfrm>
              <a:off x="6048375" y="3294062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4 h 36"/>
                <a:gd name="T14" fmla="*/ 12 w 16"/>
                <a:gd name="T15" fmla="*/ 34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4 h 36"/>
                <a:gd name="T22" fmla="*/ 8 w 16"/>
                <a:gd name="T23" fmla="*/ 34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0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0" name="Freeform 275"/>
            <p:cNvSpPr/>
            <p:nvPr/>
          </p:nvSpPr>
          <p:spPr bwMode="auto">
            <a:xfrm>
              <a:off x="6096000" y="3306762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2 w 24"/>
                <a:gd name="T5" fmla="*/ 8 h 28"/>
                <a:gd name="T6" fmla="*/ 2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4 w 24"/>
                <a:gd name="T17" fmla="*/ 0 h 28"/>
                <a:gd name="T18" fmla="*/ 14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2 w 24"/>
                <a:gd name="T27" fmla="*/ 8 h 28"/>
                <a:gd name="T28" fmla="*/ 22 w 24"/>
                <a:gd name="T29" fmla="*/ 8 h 28"/>
                <a:gd name="T30" fmla="*/ 18 w 24"/>
                <a:gd name="T31" fmla="*/ 4 h 28"/>
                <a:gd name="T32" fmla="*/ 18 w 24"/>
                <a:gd name="T33" fmla="*/ 4 h 28"/>
                <a:gd name="T34" fmla="*/ 14 w 24"/>
                <a:gd name="T35" fmla="*/ 4 h 28"/>
                <a:gd name="T36" fmla="*/ 14 w 24"/>
                <a:gd name="T37" fmla="*/ 4 h 28"/>
                <a:gd name="T38" fmla="*/ 10 w 24"/>
                <a:gd name="T39" fmla="*/ 4 h 28"/>
                <a:gd name="T40" fmla="*/ 10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4 w 24"/>
                <a:gd name="T51" fmla="*/ 14 h 28"/>
                <a:gd name="T52" fmla="*/ 4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10 w 24"/>
                <a:gd name="T63" fmla="*/ 24 h 28"/>
                <a:gd name="T64" fmla="*/ 10 w 24"/>
                <a:gd name="T65" fmla="*/ 24 h 28"/>
                <a:gd name="T66" fmla="*/ 14 w 24"/>
                <a:gd name="T67" fmla="*/ 24 h 28"/>
                <a:gd name="T68" fmla="*/ 14 w 24"/>
                <a:gd name="T69" fmla="*/ 24 h 28"/>
                <a:gd name="T70" fmla="*/ 16 w 24"/>
                <a:gd name="T71" fmla="*/ 24 h 28"/>
                <a:gd name="T72" fmla="*/ 16 w 24"/>
                <a:gd name="T73" fmla="*/ 24 h 28"/>
                <a:gd name="T74" fmla="*/ 18 w 24"/>
                <a:gd name="T75" fmla="*/ 22 h 28"/>
                <a:gd name="T76" fmla="*/ 18 w 24"/>
                <a:gd name="T77" fmla="*/ 22 h 28"/>
                <a:gd name="T78" fmla="*/ 20 w 24"/>
                <a:gd name="T79" fmla="*/ 22 h 28"/>
                <a:gd name="T80" fmla="*/ 20 w 24"/>
                <a:gd name="T81" fmla="*/ 22 h 28"/>
                <a:gd name="T82" fmla="*/ 22 w 24"/>
                <a:gd name="T83" fmla="*/ 20 h 28"/>
                <a:gd name="T84" fmla="*/ 24 w 24"/>
                <a:gd name="T85" fmla="*/ 20 h 28"/>
                <a:gd name="T86" fmla="*/ 24 w 24"/>
                <a:gd name="T87" fmla="*/ 20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8 w 24"/>
                <a:gd name="T97" fmla="*/ 26 h 28"/>
                <a:gd name="T98" fmla="*/ 18 w 24"/>
                <a:gd name="T99" fmla="*/ 26 h 28"/>
                <a:gd name="T100" fmla="*/ 14 w 24"/>
                <a:gd name="T101" fmla="*/ 28 h 28"/>
                <a:gd name="T102" fmla="*/ 14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2 w 24"/>
                <a:gd name="T113" fmla="*/ 18 h 28"/>
                <a:gd name="T114" fmla="*/ 2 w 24"/>
                <a:gd name="T115" fmla="*/ 18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1" name="Freeform 276"/>
            <p:cNvSpPr>
              <a:spLocks noEditPoints="1"/>
            </p:cNvSpPr>
            <p:nvPr/>
          </p:nvSpPr>
          <p:spPr bwMode="auto">
            <a:xfrm>
              <a:off x="6140450" y="3306762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18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4 w 26"/>
                <a:gd name="T27" fmla="*/ 18 h 28"/>
                <a:gd name="T28" fmla="*/ 22 w 26"/>
                <a:gd name="T29" fmla="*/ 24 h 28"/>
                <a:gd name="T30" fmla="*/ 18 w 26"/>
                <a:gd name="T31" fmla="*/ 26 h 28"/>
                <a:gd name="T32" fmla="*/ 12 w 26"/>
                <a:gd name="T33" fmla="*/ 28 h 28"/>
                <a:gd name="T34" fmla="*/ 4 w 26"/>
                <a:gd name="T35" fmla="*/ 14 h 28"/>
                <a:gd name="T36" fmla="*/ 4 w 26"/>
                <a:gd name="T37" fmla="*/ 18 h 28"/>
                <a:gd name="T38" fmla="*/ 6 w 26"/>
                <a:gd name="T39" fmla="*/ 22 h 28"/>
                <a:gd name="T40" fmla="*/ 10 w 26"/>
                <a:gd name="T41" fmla="*/ 24 h 28"/>
                <a:gd name="T42" fmla="*/ 12 w 26"/>
                <a:gd name="T43" fmla="*/ 24 h 28"/>
                <a:gd name="T44" fmla="*/ 16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2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6 w 26"/>
                <a:gd name="T57" fmla="*/ 4 h 28"/>
                <a:gd name="T58" fmla="*/ 12 w 26"/>
                <a:gd name="T59" fmla="*/ 4 h 28"/>
                <a:gd name="T60" fmla="*/ 10 w 26"/>
                <a:gd name="T61" fmla="*/ 4 h 28"/>
                <a:gd name="T62" fmla="*/ 6 w 26"/>
                <a:gd name="T63" fmla="*/ 6 h 28"/>
                <a:gd name="T64" fmla="*/ 4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2" name="Freeform 277"/>
            <p:cNvSpPr/>
            <p:nvPr/>
          </p:nvSpPr>
          <p:spPr bwMode="auto">
            <a:xfrm>
              <a:off x="6191250" y="3306762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6 h 26"/>
                <a:gd name="T10" fmla="*/ 16 w 22"/>
                <a:gd name="T11" fmla="*/ 6 h 26"/>
                <a:gd name="T12" fmla="*/ 14 w 22"/>
                <a:gd name="T13" fmla="*/ 4 h 26"/>
                <a:gd name="T14" fmla="*/ 12 w 22"/>
                <a:gd name="T15" fmla="*/ 4 h 26"/>
                <a:gd name="T16" fmla="*/ 12 w 22"/>
                <a:gd name="T17" fmla="*/ 4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6 h 26"/>
                <a:gd name="T24" fmla="*/ 6 w 22"/>
                <a:gd name="T25" fmla="*/ 6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4 h 26"/>
                <a:gd name="T58" fmla="*/ 20 w 22"/>
                <a:gd name="T59" fmla="*/ 4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2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2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3" name="Freeform 278"/>
            <p:cNvSpPr/>
            <p:nvPr/>
          </p:nvSpPr>
          <p:spPr bwMode="auto">
            <a:xfrm>
              <a:off x="6232525" y="3306762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0 w 24"/>
                <a:gd name="T3" fmla="*/ 0 h 26"/>
                <a:gd name="T4" fmla="*/ 2 w 24"/>
                <a:gd name="T5" fmla="*/ 0 h 26"/>
                <a:gd name="T6" fmla="*/ 12 w 24"/>
                <a:gd name="T7" fmla="*/ 24 h 26"/>
                <a:gd name="T8" fmla="*/ 20 w 24"/>
                <a:gd name="T9" fmla="*/ 0 h 26"/>
                <a:gd name="T10" fmla="*/ 24 w 24"/>
                <a:gd name="T11" fmla="*/ 0 h 26"/>
                <a:gd name="T12" fmla="*/ 14 w 24"/>
                <a:gd name="T13" fmla="*/ 26 h 26"/>
                <a:gd name="T14" fmla="*/ 10 w 24"/>
                <a:gd name="T15" fmla="*/ 26 h 26"/>
                <a:gd name="T16" fmla="*/ 10 w 2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4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4" name="Freeform 279"/>
            <p:cNvSpPr>
              <a:spLocks noEditPoints="1"/>
            </p:cNvSpPr>
            <p:nvPr/>
          </p:nvSpPr>
          <p:spPr bwMode="auto">
            <a:xfrm>
              <a:off x="6273800" y="3306762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4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4 h 28"/>
                <a:gd name="T24" fmla="*/ 14 w 24"/>
                <a:gd name="T25" fmla="*/ 4 h 28"/>
                <a:gd name="T26" fmla="*/ 12 w 24"/>
                <a:gd name="T27" fmla="*/ 2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0 h 28"/>
                <a:gd name="T34" fmla="*/ 12 w 24"/>
                <a:gd name="T35" fmla="*/ 0 h 28"/>
                <a:gd name="T36" fmla="*/ 20 w 24"/>
                <a:gd name="T37" fmla="*/ 2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6 h 28"/>
                <a:gd name="T46" fmla="*/ 22 w 24"/>
                <a:gd name="T47" fmla="*/ 26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4 h 28"/>
                <a:gd name="T58" fmla="*/ 14 w 24"/>
                <a:gd name="T59" fmla="*/ 24 h 28"/>
                <a:gd name="T60" fmla="*/ 18 w 24"/>
                <a:gd name="T61" fmla="*/ 20 h 28"/>
                <a:gd name="T62" fmla="*/ 18 w 24"/>
                <a:gd name="T63" fmla="*/ 20 h 28"/>
                <a:gd name="T64" fmla="*/ 18 w 24"/>
                <a:gd name="T65" fmla="*/ 18 h 28"/>
                <a:gd name="T66" fmla="*/ 18 w 24"/>
                <a:gd name="T67" fmla="*/ 14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4 h 28"/>
                <a:gd name="T74" fmla="*/ 4 w 24"/>
                <a:gd name="T75" fmla="*/ 18 h 28"/>
                <a:gd name="T76" fmla="*/ 4 w 24"/>
                <a:gd name="T77" fmla="*/ 22 h 28"/>
                <a:gd name="T78" fmla="*/ 6 w 24"/>
                <a:gd name="T79" fmla="*/ 22 h 28"/>
                <a:gd name="T80" fmla="*/ 8 w 24"/>
                <a:gd name="T81" fmla="*/ 24 h 28"/>
                <a:gd name="T82" fmla="*/ 10 w 24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5" name="Freeform 280"/>
            <p:cNvSpPr/>
            <p:nvPr/>
          </p:nvSpPr>
          <p:spPr bwMode="auto">
            <a:xfrm>
              <a:off x="6321425" y="3290887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0 h 38"/>
                <a:gd name="T6" fmla="*/ 4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6 h 38"/>
                <a:gd name="T28" fmla="*/ 8 w 10"/>
                <a:gd name="T29" fmla="*/ 36 h 38"/>
                <a:gd name="T30" fmla="*/ 4 w 10"/>
                <a:gd name="T31" fmla="*/ 38 h 38"/>
                <a:gd name="T32" fmla="*/ 4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Freeform 281"/>
            <p:cNvSpPr/>
            <p:nvPr/>
          </p:nvSpPr>
          <p:spPr bwMode="auto">
            <a:xfrm>
              <a:off x="6343650" y="3290887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2 w 10"/>
                <a:gd name="T3" fmla="*/ 0 h 38"/>
                <a:gd name="T4" fmla="*/ 2 w 10"/>
                <a:gd name="T5" fmla="*/ 30 h 38"/>
                <a:gd name="T6" fmla="*/ 2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6 w 10"/>
                <a:gd name="T27" fmla="*/ 36 h 38"/>
                <a:gd name="T28" fmla="*/ 6 w 10"/>
                <a:gd name="T29" fmla="*/ 36 h 38"/>
                <a:gd name="T30" fmla="*/ 4 w 10"/>
                <a:gd name="T31" fmla="*/ 38 h 38"/>
                <a:gd name="T32" fmla="*/ 4 w 10"/>
                <a:gd name="T33" fmla="*/ 38 h 38"/>
                <a:gd name="T34" fmla="*/ 0 w 10"/>
                <a:gd name="T35" fmla="*/ 36 h 38"/>
                <a:gd name="T36" fmla="*/ 0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2" y="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Freeform 282"/>
            <p:cNvSpPr>
              <a:spLocks noEditPoints="1"/>
            </p:cNvSpPr>
            <p:nvPr/>
          </p:nvSpPr>
          <p:spPr bwMode="auto">
            <a:xfrm>
              <a:off x="6362700" y="3290887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Freeform 283"/>
            <p:cNvSpPr/>
            <p:nvPr/>
          </p:nvSpPr>
          <p:spPr bwMode="auto">
            <a:xfrm>
              <a:off x="6378575" y="3306762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0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0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2 h 28"/>
                <a:gd name="T48" fmla="*/ 8 w 20"/>
                <a:gd name="T49" fmla="*/ 2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Freeform 284"/>
            <p:cNvSpPr>
              <a:spLocks noEditPoints="1"/>
            </p:cNvSpPr>
            <p:nvPr/>
          </p:nvSpPr>
          <p:spPr bwMode="auto">
            <a:xfrm>
              <a:off x="5915025" y="3402012"/>
              <a:ext cx="38100" cy="57150"/>
            </a:xfrm>
            <a:custGeom>
              <a:avLst/>
              <a:gdLst>
                <a:gd name="T0" fmla="*/ 12 w 24"/>
                <a:gd name="T1" fmla="*/ 26 h 36"/>
                <a:gd name="T2" fmla="*/ 6 w 24"/>
                <a:gd name="T3" fmla="*/ 24 h 36"/>
                <a:gd name="T4" fmla="*/ 2 w 24"/>
                <a:gd name="T5" fmla="*/ 36 h 36"/>
                <a:gd name="T6" fmla="*/ 0 w 24"/>
                <a:gd name="T7" fmla="*/ 0 h 36"/>
                <a:gd name="T8" fmla="*/ 2 w 24"/>
                <a:gd name="T9" fmla="*/ 4 h 36"/>
                <a:gd name="T10" fmla="*/ 6 w 24"/>
                <a:gd name="T11" fmla="*/ 0 h 36"/>
                <a:gd name="T12" fmla="*/ 12 w 24"/>
                <a:gd name="T13" fmla="*/ 0 h 36"/>
                <a:gd name="T14" fmla="*/ 18 w 24"/>
                <a:gd name="T15" fmla="*/ 0 h 36"/>
                <a:gd name="T16" fmla="*/ 20 w 24"/>
                <a:gd name="T17" fmla="*/ 4 h 36"/>
                <a:gd name="T18" fmla="*/ 24 w 24"/>
                <a:gd name="T19" fmla="*/ 8 h 36"/>
                <a:gd name="T20" fmla="*/ 24 w 24"/>
                <a:gd name="T21" fmla="*/ 12 h 36"/>
                <a:gd name="T22" fmla="*/ 24 w 24"/>
                <a:gd name="T23" fmla="*/ 18 h 36"/>
                <a:gd name="T24" fmla="*/ 22 w 24"/>
                <a:gd name="T25" fmla="*/ 22 h 36"/>
                <a:gd name="T26" fmla="*/ 18 w 24"/>
                <a:gd name="T27" fmla="*/ 26 h 36"/>
                <a:gd name="T28" fmla="*/ 12 w 24"/>
                <a:gd name="T29" fmla="*/ 26 h 36"/>
                <a:gd name="T30" fmla="*/ 12 w 24"/>
                <a:gd name="T31" fmla="*/ 24 h 36"/>
                <a:gd name="T32" fmla="*/ 16 w 24"/>
                <a:gd name="T33" fmla="*/ 22 h 36"/>
                <a:gd name="T34" fmla="*/ 18 w 24"/>
                <a:gd name="T35" fmla="*/ 20 h 36"/>
                <a:gd name="T36" fmla="*/ 20 w 24"/>
                <a:gd name="T37" fmla="*/ 16 h 36"/>
                <a:gd name="T38" fmla="*/ 22 w 24"/>
                <a:gd name="T39" fmla="*/ 12 h 36"/>
                <a:gd name="T40" fmla="*/ 20 w 24"/>
                <a:gd name="T41" fmla="*/ 8 h 36"/>
                <a:gd name="T42" fmla="*/ 18 w 24"/>
                <a:gd name="T43" fmla="*/ 6 h 36"/>
                <a:gd name="T44" fmla="*/ 16 w 24"/>
                <a:gd name="T45" fmla="*/ 2 h 36"/>
                <a:gd name="T46" fmla="*/ 12 w 24"/>
                <a:gd name="T47" fmla="*/ 2 h 36"/>
                <a:gd name="T48" fmla="*/ 8 w 24"/>
                <a:gd name="T49" fmla="*/ 2 h 36"/>
                <a:gd name="T50" fmla="*/ 6 w 24"/>
                <a:gd name="T51" fmla="*/ 4 h 36"/>
                <a:gd name="T52" fmla="*/ 4 w 24"/>
                <a:gd name="T53" fmla="*/ 6 h 36"/>
                <a:gd name="T54" fmla="*/ 2 w 24"/>
                <a:gd name="T55" fmla="*/ 8 h 36"/>
                <a:gd name="T56" fmla="*/ 2 w 24"/>
                <a:gd name="T57" fmla="*/ 16 h 36"/>
                <a:gd name="T58" fmla="*/ 4 w 24"/>
                <a:gd name="T59" fmla="*/ 20 h 36"/>
                <a:gd name="T60" fmla="*/ 6 w 24"/>
                <a:gd name="T61" fmla="*/ 22 h 36"/>
                <a:gd name="T62" fmla="*/ 8 w 24"/>
                <a:gd name="T63" fmla="*/ 22 h 36"/>
                <a:gd name="T64" fmla="*/ 12 w 24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36">
                  <a:moveTo>
                    <a:pt x="12" y="26"/>
                  </a:moveTo>
                  <a:lnTo>
                    <a:pt x="12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" y="20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Freeform 285"/>
            <p:cNvSpPr/>
            <p:nvPr/>
          </p:nvSpPr>
          <p:spPr bwMode="auto">
            <a:xfrm>
              <a:off x="5962650" y="3402012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0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Freeform 286"/>
            <p:cNvSpPr/>
            <p:nvPr/>
          </p:nvSpPr>
          <p:spPr bwMode="auto">
            <a:xfrm>
              <a:off x="6010275" y="3382962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2" name="Freeform 287"/>
            <p:cNvSpPr/>
            <p:nvPr/>
          </p:nvSpPr>
          <p:spPr bwMode="auto">
            <a:xfrm>
              <a:off x="6026150" y="3402012"/>
              <a:ext cx="41275" cy="41275"/>
            </a:xfrm>
            <a:custGeom>
              <a:avLst/>
              <a:gdLst>
                <a:gd name="T0" fmla="*/ 10 w 26"/>
                <a:gd name="T1" fmla="*/ 26 h 26"/>
                <a:gd name="T2" fmla="*/ 0 w 26"/>
                <a:gd name="T3" fmla="*/ 0 h 26"/>
                <a:gd name="T4" fmla="*/ 4 w 26"/>
                <a:gd name="T5" fmla="*/ 0 h 26"/>
                <a:gd name="T6" fmla="*/ 12 w 26"/>
                <a:gd name="T7" fmla="*/ 22 h 26"/>
                <a:gd name="T8" fmla="*/ 22 w 26"/>
                <a:gd name="T9" fmla="*/ 0 h 26"/>
                <a:gd name="T10" fmla="*/ 26 w 26"/>
                <a:gd name="T11" fmla="*/ 0 h 26"/>
                <a:gd name="T12" fmla="*/ 14 w 26"/>
                <a:gd name="T13" fmla="*/ 26 h 26"/>
                <a:gd name="T14" fmla="*/ 10 w 26"/>
                <a:gd name="T15" fmla="*/ 26 h 26"/>
                <a:gd name="T16" fmla="*/ 10 w 26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0" y="2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2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3" name="Freeform 288"/>
            <p:cNvSpPr>
              <a:spLocks noEditPoints="1"/>
            </p:cNvSpPr>
            <p:nvPr/>
          </p:nvSpPr>
          <p:spPr bwMode="auto">
            <a:xfrm>
              <a:off x="6073775" y="3382962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2 h 38"/>
                <a:gd name="T4" fmla="*/ 4 w 4"/>
                <a:gd name="T5" fmla="*/ 12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2"/>
                  </a:lnTo>
                  <a:lnTo>
                    <a:pt x="4" y="12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4" name="Freeform 289"/>
            <p:cNvSpPr/>
            <p:nvPr/>
          </p:nvSpPr>
          <p:spPr bwMode="auto">
            <a:xfrm>
              <a:off x="6089650" y="3402012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20 w 22"/>
                <a:gd name="T3" fmla="*/ 26 h 26"/>
                <a:gd name="T4" fmla="*/ 20 w 22"/>
                <a:gd name="T5" fmla="*/ 10 h 26"/>
                <a:gd name="T6" fmla="*/ 20 w 22"/>
                <a:gd name="T7" fmla="*/ 10 h 26"/>
                <a:gd name="T8" fmla="*/ 18 w 22"/>
                <a:gd name="T9" fmla="*/ 4 h 26"/>
                <a:gd name="T10" fmla="*/ 18 w 22"/>
                <a:gd name="T11" fmla="*/ 4 h 26"/>
                <a:gd name="T12" fmla="*/ 16 w 22"/>
                <a:gd name="T13" fmla="*/ 2 h 26"/>
                <a:gd name="T14" fmla="*/ 14 w 22"/>
                <a:gd name="T15" fmla="*/ 2 h 26"/>
                <a:gd name="T16" fmla="*/ 14 w 22"/>
                <a:gd name="T17" fmla="*/ 2 h 26"/>
                <a:gd name="T18" fmla="*/ 10 w 22"/>
                <a:gd name="T19" fmla="*/ 2 h 26"/>
                <a:gd name="T20" fmla="*/ 10 w 22"/>
                <a:gd name="T21" fmla="*/ 2 h 26"/>
                <a:gd name="T22" fmla="*/ 8 w 22"/>
                <a:gd name="T23" fmla="*/ 4 h 26"/>
                <a:gd name="T24" fmla="*/ 8 w 22"/>
                <a:gd name="T25" fmla="*/ 4 h 26"/>
                <a:gd name="T26" fmla="*/ 6 w 22"/>
                <a:gd name="T27" fmla="*/ 6 h 26"/>
                <a:gd name="T28" fmla="*/ 6 w 22"/>
                <a:gd name="T29" fmla="*/ 6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4 w 22"/>
                <a:gd name="T39" fmla="*/ 0 h 26"/>
                <a:gd name="T40" fmla="*/ 4 w 22"/>
                <a:gd name="T41" fmla="*/ 6 h 26"/>
                <a:gd name="T42" fmla="*/ 4 w 22"/>
                <a:gd name="T43" fmla="*/ 6 h 26"/>
                <a:gd name="T44" fmla="*/ 8 w 22"/>
                <a:gd name="T45" fmla="*/ 0 h 26"/>
                <a:gd name="T46" fmla="*/ 8 w 22"/>
                <a:gd name="T47" fmla="*/ 0 h 26"/>
                <a:gd name="T48" fmla="*/ 16 w 22"/>
                <a:gd name="T49" fmla="*/ 0 h 26"/>
                <a:gd name="T50" fmla="*/ 16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2 w 22"/>
                <a:gd name="T57" fmla="*/ 2 h 26"/>
                <a:gd name="T58" fmla="*/ 22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20" y="2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5" name="Freeform 290"/>
            <p:cNvSpPr>
              <a:spLocks noEditPoints="1"/>
            </p:cNvSpPr>
            <p:nvPr/>
          </p:nvSpPr>
          <p:spPr bwMode="auto">
            <a:xfrm>
              <a:off x="6134100" y="3402012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6 w 24"/>
                <a:gd name="T3" fmla="*/ 26 h 26"/>
                <a:gd name="T4" fmla="*/ 2 w 24"/>
                <a:gd name="T5" fmla="*/ 24 h 26"/>
                <a:gd name="T6" fmla="*/ 0 w 24"/>
                <a:gd name="T7" fmla="*/ 22 h 26"/>
                <a:gd name="T8" fmla="*/ 0 w 24"/>
                <a:gd name="T9" fmla="*/ 18 h 26"/>
                <a:gd name="T10" fmla="*/ 0 w 24"/>
                <a:gd name="T11" fmla="*/ 14 h 26"/>
                <a:gd name="T12" fmla="*/ 4 w 24"/>
                <a:gd name="T13" fmla="*/ 12 h 26"/>
                <a:gd name="T14" fmla="*/ 6 w 24"/>
                <a:gd name="T15" fmla="*/ 10 h 26"/>
                <a:gd name="T16" fmla="*/ 10 w 24"/>
                <a:gd name="T17" fmla="*/ 10 h 26"/>
                <a:gd name="T18" fmla="*/ 14 w 24"/>
                <a:gd name="T19" fmla="*/ 10 h 26"/>
                <a:gd name="T20" fmla="*/ 18 w 24"/>
                <a:gd name="T21" fmla="*/ 10 h 26"/>
                <a:gd name="T22" fmla="*/ 16 w 24"/>
                <a:gd name="T23" fmla="*/ 4 h 26"/>
                <a:gd name="T24" fmla="*/ 14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6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4 w 24"/>
                <a:gd name="T53" fmla="*/ 24 h 26"/>
                <a:gd name="T54" fmla="*/ 8 w 24"/>
                <a:gd name="T55" fmla="*/ 26 h 26"/>
                <a:gd name="T56" fmla="*/ 10 w 24"/>
                <a:gd name="T57" fmla="*/ 24 h 26"/>
                <a:gd name="T58" fmla="*/ 14 w 24"/>
                <a:gd name="T59" fmla="*/ 22 h 26"/>
                <a:gd name="T60" fmla="*/ 18 w 24"/>
                <a:gd name="T61" fmla="*/ 20 h 26"/>
                <a:gd name="T62" fmla="*/ 18 w 24"/>
                <a:gd name="T63" fmla="*/ 18 h 26"/>
                <a:gd name="T64" fmla="*/ 18 w 24"/>
                <a:gd name="T65" fmla="*/ 18 h 26"/>
                <a:gd name="T66" fmla="*/ 18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4 w 24"/>
                <a:gd name="T79" fmla="*/ 22 h 26"/>
                <a:gd name="T80" fmla="*/ 6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6" name="Freeform 291"/>
            <p:cNvSpPr/>
            <p:nvPr/>
          </p:nvSpPr>
          <p:spPr bwMode="auto">
            <a:xfrm>
              <a:off x="6181725" y="3402012"/>
              <a:ext cx="19050" cy="41275"/>
            </a:xfrm>
            <a:custGeom>
              <a:avLst/>
              <a:gdLst>
                <a:gd name="T0" fmla="*/ 12 w 12"/>
                <a:gd name="T1" fmla="*/ 2 h 26"/>
                <a:gd name="T2" fmla="*/ 12 w 12"/>
                <a:gd name="T3" fmla="*/ 2 h 26"/>
                <a:gd name="T4" fmla="*/ 6 w 12"/>
                <a:gd name="T5" fmla="*/ 4 h 26"/>
                <a:gd name="T6" fmla="*/ 6 w 12"/>
                <a:gd name="T7" fmla="*/ 4 h 26"/>
                <a:gd name="T8" fmla="*/ 2 w 12"/>
                <a:gd name="T9" fmla="*/ 10 h 26"/>
                <a:gd name="T10" fmla="*/ 2 w 12"/>
                <a:gd name="T11" fmla="*/ 26 h 26"/>
                <a:gd name="T12" fmla="*/ 0 w 12"/>
                <a:gd name="T13" fmla="*/ 26 h 26"/>
                <a:gd name="T14" fmla="*/ 0 w 12"/>
                <a:gd name="T15" fmla="*/ 0 h 26"/>
                <a:gd name="T16" fmla="*/ 2 w 12"/>
                <a:gd name="T17" fmla="*/ 0 h 26"/>
                <a:gd name="T18" fmla="*/ 2 w 12"/>
                <a:gd name="T19" fmla="*/ 6 h 26"/>
                <a:gd name="T20" fmla="*/ 2 w 12"/>
                <a:gd name="T21" fmla="*/ 6 h 26"/>
                <a:gd name="T22" fmla="*/ 6 w 12"/>
                <a:gd name="T23" fmla="*/ 2 h 26"/>
                <a:gd name="T24" fmla="*/ 6 w 12"/>
                <a:gd name="T25" fmla="*/ 2 h 26"/>
                <a:gd name="T26" fmla="*/ 12 w 12"/>
                <a:gd name="T27" fmla="*/ 0 h 26"/>
                <a:gd name="T28" fmla="*/ 12 w 12"/>
                <a:gd name="T29" fmla="*/ 0 h 26"/>
                <a:gd name="T30" fmla="*/ 12 w 12"/>
                <a:gd name="T31" fmla="*/ 0 h 26"/>
                <a:gd name="T32" fmla="*/ 12 w 12"/>
                <a:gd name="T33" fmla="*/ 2 h 26"/>
                <a:gd name="T34" fmla="*/ 12 w 12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26">
                  <a:moveTo>
                    <a:pt x="12" y="2"/>
                  </a:moveTo>
                  <a:lnTo>
                    <a:pt x="12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7" name="Freeform 292"/>
            <p:cNvSpPr/>
            <p:nvPr/>
          </p:nvSpPr>
          <p:spPr bwMode="auto">
            <a:xfrm>
              <a:off x="6203950" y="3433762"/>
              <a:ext cx="6350" cy="15875"/>
            </a:xfrm>
            <a:custGeom>
              <a:avLst/>
              <a:gdLst>
                <a:gd name="T0" fmla="*/ 2 w 4"/>
                <a:gd name="T1" fmla="*/ 10 h 10"/>
                <a:gd name="T2" fmla="*/ 2 w 4"/>
                <a:gd name="T3" fmla="*/ 6 h 10"/>
                <a:gd name="T4" fmla="*/ 0 w 4"/>
                <a:gd name="T5" fmla="*/ 6 h 10"/>
                <a:gd name="T6" fmla="*/ 0 w 4"/>
                <a:gd name="T7" fmla="*/ 0 h 10"/>
                <a:gd name="T8" fmla="*/ 4 w 4"/>
                <a:gd name="T9" fmla="*/ 0 h 10"/>
                <a:gd name="T10" fmla="*/ 4 w 4"/>
                <a:gd name="T11" fmla="*/ 6 h 10"/>
                <a:gd name="T12" fmla="*/ 2 w 4"/>
                <a:gd name="T13" fmla="*/ 10 h 10"/>
                <a:gd name="T14" fmla="*/ 2 w 4"/>
                <a:gd name="T15" fmla="*/ 10 h 10"/>
                <a:gd name="T16" fmla="*/ 2 w 4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10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" name="Freeform 293"/>
            <p:cNvSpPr>
              <a:spLocks noEditPoints="1"/>
            </p:cNvSpPr>
            <p:nvPr/>
          </p:nvSpPr>
          <p:spPr bwMode="auto">
            <a:xfrm>
              <a:off x="6229350" y="3382962"/>
              <a:ext cx="19050" cy="73025"/>
            </a:xfrm>
            <a:custGeom>
              <a:avLst/>
              <a:gdLst>
                <a:gd name="T0" fmla="*/ 4 w 12"/>
                <a:gd name="T1" fmla="*/ 46 h 46"/>
                <a:gd name="T2" fmla="*/ 4 w 12"/>
                <a:gd name="T3" fmla="*/ 46 h 46"/>
                <a:gd name="T4" fmla="*/ 2 w 12"/>
                <a:gd name="T5" fmla="*/ 46 h 46"/>
                <a:gd name="T6" fmla="*/ 2 w 12"/>
                <a:gd name="T7" fmla="*/ 46 h 46"/>
                <a:gd name="T8" fmla="*/ 0 w 12"/>
                <a:gd name="T9" fmla="*/ 44 h 46"/>
                <a:gd name="T10" fmla="*/ 0 w 12"/>
                <a:gd name="T11" fmla="*/ 42 h 46"/>
                <a:gd name="T12" fmla="*/ 0 w 12"/>
                <a:gd name="T13" fmla="*/ 42 h 46"/>
                <a:gd name="T14" fmla="*/ 2 w 12"/>
                <a:gd name="T15" fmla="*/ 44 h 46"/>
                <a:gd name="T16" fmla="*/ 2 w 12"/>
                <a:gd name="T17" fmla="*/ 44 h 46"/>
                <a:gd name="T18" fmla="*/ 4 w 12"/>
                <a:gd name="T19" fmla="*/ 44 h 46"/>
                <a:gd name="T20" fmla="*/ 4 w 12"/>
                <a:gd name="T21" fmla="*/ 44 h 46"/>
                <a:gd name="T22" fmla="*/ 6 w 12"/>
                <a:gd name="T23" fmla="*/ 44 h 46"/>
                <a:gd name="T24" fmla="*/ 6 w 12"/>
                <a:gd name="T25" fmla="*/ 44 h 46"/>
                <a:gd name="T26" fmla="*/ 8 w 12"/>
                <a:gd name="T27" fmla="*/ 42 h 46"/>
                <a:gd name="T28" fmla="*/ 8 w 12"/>
                <a:gd name="T29" fmla="*/ 42 h 46"/>
                <a:gd name="T30" fmla="*/ 8 w 12"/>
                <a:gd name="T31" fmla="*/ 40 h 46"/>
                <a:gd name="T32" fmla="*/ 8 w 12"/>
                <a:gd name="T33" fmla="*/ 40 h 46"/>
                <a:gd name="T34" fmla="*/ 10 w 12"/>
                <a:gd name="T35" fmla="*/ 38 h 46"/>
                <a:gd name="T36" fmla="*/ 10 w 12"/>
                <a:gd name="T37" fmla="*/ 12 h 46"/>
                <a:gd name="T38" fmla="*/ 12 w 12"/>
                <a:gd name="T39" fmla="*/ 12 h 46"/>
                <a:gd name="T40" fmla="*/ 12 w 12"/>
                <a:gd name="T41" fmla="*/ 38 h 46"/>
                <a:gd name="T42" fmla="*/ 12 w 12"/>
                <a:gd name="T43" fmla="*/ 38 h 46"/>
                <a:gd name="T44" fmla="*/ 12 w 12"/>
                <a:gd name="T45" fmla="*/ 42 h 46"/>
                <a:gd name="T46" fmla="*/ 12 w 12"/>
                <a:gd name="T47" fmla="*/ 42 h 46"/>
                <a:gd name="T48" fmla="*/ 10 w 12"/>
                <a:gd name="T49" fmla="*/ 44 h 46"/>
                <a:gd name="T50" fmla="*/ 10 w 12"/>
                <a:gd name="T51" fmla="*/ 44 h 46"/>
                <a:gd name="T52" fmla="*/ 8 w 12"/>
                <a:gd name="T53" fmla="*/ 46 h 46"/>
                <a:gd name="T54" fmla="*/ 8 w 12"/>
                <a:gd name="T55" fmla="*/ 46 h 46"/>
                <a:gd name="T56" fmla="*/ 4 w 12"/>
                <a:gd name="T57" fmla="*/ 46 h 46"/>
                <a:gd name="T58" fmla="*/ 4 w 12"/>
                <a:gd name="T59" fmla="*/ 46 h 46"/>
                <a:gd name="T60" fmla="*/ 10 w 12"/>
                <a:gd name="T61" fmla="*/ 6 h 46"/>
                <a:gd name="T62" fmla="*/ 10 w 12"/>
                <a:gd name="T63" fmla="*/ 0 h 46"/>
                <a:gd name="T64" fmla="*/ 12 w 12"/>
                <a:gd name="T65" fmla="*/ 0 h 46"/>
                <a:gd name="T66" fmla="*/ 12 w 12"/>
                <a:gd name="T67" fmla="*/ 6 h 46"/>
                <a:gd name="T68" fmla="*/ 10 w 12"/>
                <a:gd name="T69" fmla="*/ 6 h 46"/>
                <a:gd name="T70" fmla="*/ 10 w 12"/>
                <a:gd name="T7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" h="46">
                  <a:moveTo>
                    <a:pt x="4" y="46"/>
                  </a:moveTo>
                  <a:lnTo>
                    <a:pt x="4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4" y="46"/>
                  </a:lnTo>
                  <a:lnTo>
                    <a:pt x="4" y="46"/>
                  </a:lnTo>
                  <a:close/>
                  <a:moveTo>
                    <a:pt x="10" y="6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9" name="Freeform 294"/>
            <p:cNvSpPr/>
            <p:nvPr/>
          </p:nvSpPr>
          <p:spPr bwMode="auto">
            <a:xfrm>
              <a:off x="6261100" y="3402012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0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4 w 24"/>
                <a:gd name="T35" fmla="*/ 22 h 26"/>
                <a:gd name="T36" fmla="*/ 14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0" name="Freeform 295"/>
            <p:cNvSpPr/>
            <p:nvPr/>
          </p:nvSpPr>
          <p:spPr bwMode="auto">
            <a:xfrm>
              <a:off x="6305550" y="3402012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2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18 h 26"/>
                <a:gd name="T14" fmla="*/ 16 w 20"/>
                <a:gd name="T15" fmla="*/ 16 h 26"/>
                <a:gd name="T16" fmla="*/ 16 w 20"/>
                <a:gd name="T17" fmla="*/ 16 h 26"/>
                <a:gd name="T18" fmla="*/ 12 w 20"/>
                <a:gd name="T19" fmla="*/ 14 h 26"/>
                <a:gd name="T20" fmla="*/ 10 w 20"/>
                <a:gd name="T21" fmla="*/ 14 h 26"/>
                <a:gd name="T22" fmla="*/ 6 w 20"/>
                <a:gd name="T23" fmla="*/ 12 h 26"/>
                <a:gd name="T24" fmla="*/ 2 w 20"/>
                <a:gd name="T25" fmla="*/ 12 h 26"/>
                <a:gd name="T26" fmla="*/ 2 w 20"/>
                <a:gd name="T27" fmla="*/ 10 h 26"/>
                <a:gd name="T28" fmla="*/ 0 w 20"/>
                <a:gd name="T29" fmla="*/ 6 h 26"/>
                <a:gd name="T30" fmla="*/ 2 w 20"/>
                <a:gd name="T31" fmla="*/ 4 h 26"/>
                <a:gd name="T32" fmla="*/ 4 w 20"/>
                <a:gd name="T33" fmla="*/ 0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2 h 26"/>
                <a:gd name="T42" fmla="*/ 18 w 20"/>
                <a:gd name="T43" fmla="*/ 4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2 h 26"/>
                <a:gd name="T52" fmla="*/ 4 w 20"/>
                <a:gd name="T53" fmla="*/ 4 h 26"/>
                <a:gd name="T54" fmla="*/ 4 w 20"/>
                <a:gd name="T55" fmla="*/ 6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0 h 26"/>
                <a:gd name="T64" fmla="*/ 14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1" name="Freeform 296"/>
            <p:cNvSpPr/>
            <p:nvPr/>
          </p:nvSpPr>
          <p:spPr bwMode="auto">
            <a:xfrm>
              <a:off x="6343650" y="3386137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6 w 14"/>
                <a:gd name="T25" fmla="*/ 34 h 36"/>
                <a:gd name="T26" fmla="*/ 6 w 14"/>
                <a:gd name="T27" fmla="*/ 34 h 36"/>
                <a:gd name="T28" fmla="*/ 4 w 14"/>
                <a:gd name="T29" fmla="*/ 34 h 36"/>
                <a:gd name="T30" fmla="*/ 4 w 14"/>
                <a:gd name="T31" fmla="*/ 34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2" name="Freeform 297"/>
            <p:cNvSpPr>
              <a:spLocks noEditPoints="1"/>
            </p:cNvSpPr>
            <p:nvPr/>
          </p:nvSpPr>
          <p:spPr bwMode="auto">
            <a:xfrm>
              <a:off x="6369050" y="3402012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4 w 26"/>
                <a:gd name="T33" fmla="*/ 26 h 26"/>
                <a:gd name="T34" fmla="*/ 4 w 26"/>
                <a:gd name="T35" fmla="*/ 12 h 26"/>
                <a:gd name="T36" fmla="*/ 4 w 26"/>
                <a:gd name="T37" fmla="*/ 16 h 26"/>
                <a:gd name="T38" fmla="*/ 6 w 26"/>
                <a:gd name="T39" fmla="*/ 20 h 26"/>
                <a:gd name="T40" fmla="*/ 10 w 26"/>
                <a:gd name="T41" fmla="*/ 22 h 26"/>
                <a:gd name="T42" fmla="*/ 14 w 26"/>
                <a:gd name="T43" fmla="*/ 24 h 26"/>
                <a:gd name="T44" fmla="*/ 18 w 26"/>
                <a:gd name="T45" fmla="*/ 22 h 26"/>
                <a:gd name="T46" fmla="*/ 20 w 26"/>
                <a:gd name="T47" fmla="*/ 20 h 26"/>
                <a:gd name="T48" fmla="*/ 22 w 26"/>
                <a:gd name="T49" fmla="*/ 16 h 26"/>
                <a:gd name="T50" fmla="*/ 24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8 w 26"/>
                <a:gd name="T57" fmla="*/ 2 h 26"/>
                <a:gd name="T58" fmla="*/ 14 w 26"/>
                <a:gd name="T59" fmla="*/ 2 h 26"/>
                <a:gd name="T60" fmla="*/ 10 w 26"/>
                <a:gd name="T61" fmla="*/ 2 h 26"/>
                <a:gd name="T62" fmla="*/ 6 w 26"/>
                <a:gd name="T63" fmla="*/ 6 h 26"/>
                <a:gd name="T64" fmla="*/ 4 w 26"/>
                <a:gd name="T65" fmla="*/ 8 h 26"/>
                <a:gd name="T66" fmla="*/ 4 w 26"/>
                <a:gd name="T6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4" y="12"/>
                  </a:move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43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7435437" y="2073235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344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7435437" y="1739195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345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7435437" y="3867110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346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7435437" y="353307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347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1272352" y="3867110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348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1272352" y="3533070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349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1272352" y="1977887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350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1272352" y="164384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16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9763DD0-5A42-41BB-8ECC-7A2A0FEAB626}"/>
              </a:ext>
            </a:extLst>
          </p:cNvPr>
          <p:cNvSpPr txBox="1"/>
          <p:nvPr/>
        </p:nvSpPr>
        <p:spPr>
          <a:xfrm>
            <a:off x="3912023" y="2350366"/>
            <a:ext cx="1006866" cy="87543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11B2A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rgbClr val="11B2A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rgbClr val="11B2A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任意多边形: 形状 62">
            <a:extLst>
              <a:ext uri="{FF2B5EF4-FFF2-40B4-BE49-F238E27FC236}">
                <a16:creationId xmlns:a16="http://schemas.microsoft.com/office/drawing/2014/main" xmlns="" id="{C46675DE-66FF-4E7B-A67F-47B8B9B121B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 flipV="1">
            <a:off x="7191940" y="0"/>
            <a:ext cx="5001648" cy="6866164"/>
          </a:xfrm>
          <a:custGeom>
            <a:avLst/>
            <a:gdLst>
              <a:gd name="connsiteX0" fmla="*/ 209400 w 5001648"/>
              <a:gd name="connsiteY0" fmla="*/ 6866164 h 6866164"/>
              <a:gd name="connsiteX1" fmla="*/ 0 w 5001648"/>
              <a:gd name="connsiteY1" fmla="*/ 6866164 h 6866164"/>
              <a:gd name="connsiteX2" fmla="*/ 0 w 5001648"/>
              <a:gd name="connsiteY2" fmla="*/ 0 h 6866164"/>
              <a:gd name="connsiteX3" fmla="*/ 5001648 w 5001648"/>
              <a:gd name="connsiteY3" fmla="*/ 0 h 6866164"/>
              <a:gd name="connsiteX4" fmla="*/ 264212 w 5001648"/>
              <a:gd name="connsiteY4" fmla="*/ 6835400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1648" h="6866164">
                <a:moveTo>
                  <a:pt x="209400" y="6866164"/>
                </a:moveTo>
                <a:lnTo>
                  <a:pt x="0" y="6866164"/>
                </a:lnTo>
                <a:lnTo>
                  <a:pt x="0" y="0"/>
                </a:lnTo>
                <a:lnTo>
                  <a:pt x="5001648" y="0"/>
                </a:lnTo>
                <a:lnTo>
                  <a:pt x="264212" y="6835400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 rot="9245091">
            <a:off x="8109430" y="1873484"/>
            <a:ext cx="4208973" cy="3385298"/>
            <a:chOff x="6579549" y="561975"/>
            <a:chExt cx="5435599" cy="4371879"/>
          </a:xfrm>
        </p:grpSpPr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xmlns="" id="{92641C78-2D8D-4466-B7C7-53D2E88A9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549" y="561975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xmlns="" id="{58184074-404F-48A6-AAC5-24F1171AE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6012" y="1247245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72"/>
          <a:stretch>
            <a:fillRect/>
          </a:stretch>
        </p:blipFill>
        <p:spPr>
          <a:xfrm>
            <a:off x="8590612" y="1842366"/>
            <a:ext cx="2862857" cy="2608361"/>
          </a:xfrm>
          <a:prstGeom prst="rect">
            <a:avLst/>
          </a:prstGeom>
        </p:spPr>
      </p:pic>
      <p:sp>
        <p:nvSpPr>
          <p:cNvPr id="43" name="îsľïḑ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1901251" y="3802743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latin typeface="+mj-ea"/>
                <a:sym typeface="微软雅黑" panose="020B0503020204020204" pitchFamily="34" charset="-122"/>
              </a:rPr>
              <a:t>关键技术与实践难点</a:t>
            </a:r>
          </a:p>
        </p:txBody>
      </p:sp>
    </p:spTree>
    <p:extLst>
      <p:ext uri="{BB962C8B-B14F-4D97-AF65-F5344CB8AC3E}">
        <p14:creationId xmlns:p14="http://schemas.microsoft.com/office/powerpoint/2010/main" val="100135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b="1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Freeform 1430"/>
          <p:cNvSpPr/>
          <p:nvPr/>
        </p:nvSpPr>
        <p:spPr bwMode="auto">
          <a:xfrm>
            <a:off x="3237813" y="2783602"/>
            <a:ext cx="1937595" cy="1403886"/>
          </a:xfrm>
          <a:custGeom>
            <a:avLst/>
            <a:gdLst>
              <a:gd name="T0" fmla="*/ 668 w 668"/>
              <a:gd name="T1" fmla="*/ 356 h 484"/>
              <a:gd name="T2" fmla="*/ 640 w 668"/>
              <a:gd name="T3" fmla="*/ 368 h 484"/>
              <a:gd name="T4" fmla="*/ 610 w 668"/>
              <a:gd name="T5" fmla="*/ 370 h 484"/>
              <a:gd name="T6" fmla="*/ 580 w 668"/>
              <a:gd name="T7" fmla="*/ 366 h 484"/>
              <a:gd name="T8" fmla="*/ 550 w 668"/>
              <a:gd name="T9" fmla="*/ 356 h 484"/>
              <a:gd name="T10" fmla="*/ 524 w 668"/>
              <a:gd name="T11" fmla="*/ 340 h 484"/>
              <a:gd name="T12" fmla="*/ 502 w 668"/>
              <a:gd name="T13" fmla="*/ 318 h 484"/>
              <a:gd name="T14" fmla="*/ 488 w 668"/>
              <a:gd name="T15" fmla="*/ 292 h 484"/>
              <a:gd name="T16" fmla="*/ 484 w 668"/>
              <a:gd name="T17" fmla="*/ 262 h 484"/>
              <a:gd name="T18" fmla="*/ 484 w 668"/>
              <a:gd name="T19" fmla="*/ 244 h 484"/>
              <a:gd name="T20" fmla="*/ 482 w 668"/>
              <a:gd name="T21" fmla="*/ 206 h 484"/>
              <a:gd name="T22" fmla="*/ 472 w 668"/>
              <a:gd name="T23" fmla="*/ 168 h 484"/>
              <a:gd name="T24" fmla="*/ 458 w 668"/>
              <a:gd name="T25" fmla="*/ 134 h 484"/>
              <a:gd name="T26" fmla="*/ 438 w 668"/>
              <a:gd name="T27" fmla="*/ 102 h 484"/>
              <a:gd name="T28" fmla="*/ 414 w 668"/>
              <a:gd name="T29" fmla="*/ 72 h 484"/>
              <a:gd name="T30" fmla="*/ 384 w 668"/>
              <a:gd name="T31" fmla="*/ 48 h 484"/>
              <a:gd name="T32" fmla="*/ 352 w 668"/>
              <a:gd name="T33" fmla="*/ 26 h 484"/>
              <a:gd name="T34" fmla="*/ 332 w 668"/>
              <a:gd name="T35" fmla="*/ 18 h 484"/>
              <a:gd name="T36" fmla="*/ 286 w 668"/>
              <a:gd name="T37" fmla="*/ 4 h 484"/>
              <a:gd name="T38" fmla="*/ 238 w 668"/>
              <a:gd name="T39" fmla="*/ 0 h 484"/>
              <a:gd name="T40" fmla="*/ 192 w 668"/>
              <a:gd name="T41" fmla="*/ 6 h 484"/>
              <a:gd name="T42" fmla="*/ 148 w 668"/>
              <a:gd name="T43" fmla="*/ 20 h 484"/>
              <a:gd name="T44" fmla="*/ 108 w 668"/>
              <a:gd name="T45" fmla="*/ 42 h 484"/>
              <a:gd name="T46" fmla="*/ 72 w 668"/>
              <a:gd name="T47" fmla="*/ 72 h 484"/>
              <a:gd name="T48" fmla="*/ 42 w 668"/>
              <a:gd name="T49" fmla="*/ 108 h 484"/>
              <a:gd name="T50" fmla="*/ 18 w 668"/>
              <a:gd name="T51" fmla="*/ 152 h 484"/>
              <a:gd name="T52" fmla="*/ 10 w 668"/>
              <a:gd name="T53" fmla="*/ 176 h 484"/>
              <a:gd name="T54" fmla="*/ 2 w 668"/>
              <a:gd name="T55" fmla="*/ 222 h 484"/>
              <a:gd name="T56" fmla="*/ 2 w 668"/>
              <a:gd name="T57" fmla="*/ 270 h 484"/>
              <a:gd name="T58" fmla="*/ 12 w 668"/>
              <a:gd name="T59" fmla="*/ 316 h 484"/>
              <a:gd name="T60" fmla="*/ 30 w 668"/>
              <a:gd name="T61" fmla="*/ 358 h 484"/>
              <a:gd name="T62" fmla="*/ 56 w 668"/>
              <a:gd name="T63" fmla="*/ 396 h 484"/>
              <a:gd name="T64" fmla="*/ 90 w 668"/>
              <a:gd name="T65" fmla="*/ 430 h 484"/>
              <a:gd name="T66" fmla="*/ 130 w 668"/>
              <a:gd name="T67" fmla="*/ 456 h 484"/>
              <a:gd name="T68" fmla="*/ 152 w 668"/>
              <a:gd name="T69" fmla="*/ 466 h 484"/>
              <a:gd name="T70" fmla="*/ 192 w 668"/>
              <a:gd name="T71" fmla="*/ 478 h 484"/>
              <a:gd name="T72" fmla="*/ 230 w 668"/>
              <a:gd name="T73" fmla="*/ 484 h 484"/>
              <a:gd name="T74" fmla="*/ 270 w 668"/>
              <a:gd name="T75" fmla="*/ 482 h 484"/>
              <a:gd name="T76" fmla="*/ 308 w 668"/>
              <a:gd name="T77" fmla="*/ 476 h 484"/>
              <a:gd name="T78" fmla="*/ 344 w 668"/>
              <a:gd name="T79" fmla="*/ 462 h 484"/>
              <a:gd name="T80" fmla="*/ 378 w 668"/>
              <a:gd name="T81" fmla="*/ 442 h 484"/>
              <a:gd name="T82" fmla="*/ 410 w 668"/>
              <a:gd name="T83" fmla="*/ 418 h 484"/>
              <a:gd name="T84" fmla="*/ 436 w 668"/>
              <a:gd name="T85" fmla="*/ 388 h 484"/>
              <a:gd name="T86" fmla="*/ 446 w 668"/>
              <a:gd name="T87" fmla="*/ 380 h 484"/>
              <a:gd name="T88" fmla="*/ 472 w 668"/>
              <a:gd name="T89" fmla="*/ 368 h 484"/>
              <a:gd name="T90" fmla="*/ 502 w 668"/>
              <a:gd name="T91" fmla="*/ 366 h 484"/>
              <a:gd name="T92" fmla="*/ 530 w 668"/>
              <a:gd name="T93" fmla="*/ 368 h 484"/>
              <a:gd name="T94" fmla="*/ 560 w 668"/>
              <a:gd name="T95" fmla="*/ 378 h 484"/>
              <a:gd name="T96" fmla="*/ 586 w 668"/>
              <a:gd name="T97" fmla="*/ 394 h 484"/>
              <a:gd name="T98" fmla="*/ 608 w 668"/>
              <a:gd name="T99" fmla="*/ 414 h 484"/>
              <a:gd name="T100" fmla="*/ 622 w 668"/>
              <a:gd name="T101" fmla="*/ 440 h 484"/>
              <a:gd name="T102" fmla="*/ 628 w 668"/>
              <a:gd name="T103" fmla="*/ 454 h 484"/>
              <a:gd name="T104" fmla="*/ 644 w 668"/>
              <a:gd name="T105" fmla="*/ 402 h 484"/>
              <a:gd name="T106" fmla="*/ 668 w 668"/>
              <a:gd name="T107" fmla="*/ 356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68" h="484">
                <a:moveTo>
                  <a:pt x="668" y="356"/>
                </a:moveTo>
                <a:lnTo>
                  <a:pt x="668" y="356"/>
                </a:lnTo>
                <a:lnTo>
                  <a:pt x="654" y="362"/>
                </a:lnTo>
                <a:lnTo>
                  <a:pt x="640" y="368"/>
                </a:lnTo>
                <a:lnTo>
                  <a:pt x="626" y="370"/>
                </a:lnTo>
                <a:lnTo>
                  <a:pt x="610" y="370"/>
                </a:lnTo>
                <a:lnTo>
                  <a:pt x="594" y="370"/>
                </a:lnTo>
                <a:lnTo>
                  <a:pt x="580" y="366"/>
                </a:lnTo>
                <a:lnTo>
                  <a:pt x="564" y="362"/>
                </a:lnTo>
                <a:lnTo>
                  <a:pt x="550" y="356"/>
                </a:lnTo>
                <a:lnTo>
                  <a:pt x="536" y="348"/>
                </a:lnTo>
                <a:lnTo>
                  <a:pt x="524" y="340"/>
                </a:lnTo>
                <a:lnTo>
                  <a:pt x="512" y="328"/>
                </a:lnTo>
                <a:lnTo>
                  <a:pt x="502" y="318"/>
                </a:lnTo>
                <a:lnTo>
                  <a:pt x="494" y="306"/>
                </a:lnTo>
                <a:lnTo>
                  <a:pt x="488" y="292"/>
                </a:lnTo>
                <a:lnTo>
                  <a:pt x="484" y="278"/>
                </a:lnTo>
                <a:lnTo>
                  <a:pt x="484" y="262"/>
                </a:lnTo>
                <a:lnTo>
                  <a:pt x="484" y="262"/>
                </a:lnTo>
                <a:lnTo>
                  <a:pt x="484" y="244"/>
                </a:lnTo>
                <a:lnTo>
                  <a:pt x="484" y="224"/>
                </a:lnTo>
                <a:lnTo>
                  <a:pt x="482" y="206"/>
                </a:lnTo>
                <a:lnTo>
                  <a:pt x="478" y="186"/>
                </a:lnTo>
                <a:lnTo>
                  <a:pt x="472" y="168"/>
                </a:lnTo>
                <a:lnTo>
                  <a:pt x="466" y="152"/>
                </a:lnTo>
                <a:lnTo>
                  <a:pt x="458" y="134"/>
                </a:lnTo>
                <a:lnTo>
                  <a:pt x="450" y="118"/>
                </a:lnTo>
                <a:lnTo>
                  <a:pt x="438" y="102"/>
                </a:lnTo>
                <a:lnTo>
                  <a:pt x="426" y="86"/>
                </a:lnTo>
                <a:lnTo>
                  <a:pt x="414" y="72"/>
                </a:lnTo>
                <a:lnTo>
                  <a:pt x="400" y="60"/>
                </a:lnTo>
                <a:lnTo>
                  <a:pt x="384" y="48"/>
                </a:lnTo>
                <a:lnTo>
                  <a:pt x="368" y="36"/>
                </a:lnTo>
                <a:lnTo>
                  <a:pt x="352" y="26"/>
                </a:lnTo>
                <a:lnTo>
                  <a:pt x="332" y="18"/>
                </a:lnTo>
                <a:lnTo>
                  <a:pt x="332" y="18"/>
                </a:lnTo>
                <a:lnTo>
                  <a:pt x="310" y="10"/>
                </a:lnTo>
                <a:lnTo>
                  <a:pt x="286" y="4"/>
                </a:lnTo>
                <a:lnTo>
                  <a:pt x="262" y="2"/>
                </a:lnTo>
                <a:lnTo>
                  <a:pt x="238" y="0"/>
                </a:lnTo>
                <a:lnTo>
                  <a:pt x="216" y="2"/>
                </a:lnTo>
                <a:lnTo>
                  <a:pt x="192" y="6"/>
                </a:lnTo>
                <a:lnTo>
                  <a:pt x="170" y="12"/>
                </a:lnTo>
                <a:lnTo>
                  <a:pt x="148" y="20"/>
                </a:lnTo>
                <a:lnTo>
                  <a:pt x="128" y="30"/>
                </a:lnTo>
                <a:lnTo>
                  <a:pt x="108" y="42"/>
                </a:lnTo>
                <a:lnTo>
                  <a:pt x="88" y="56"/>
                </a:lnTo>
                <a:lnTo>
                  <a:pt x="72" y="72"/>
                </a:lnTo>
                <a:lnTo>
                  <a:pt x="56" y="90"/>
                </a:lnTo>
                <a:lnTo>
                  <a:pt x="42" y="108"/>
                </a:lnTo>
                <a:lnTo>
                  <a:pt x="28" y="130"/>
                </a:lnTo>
                <a:lnTo>
                  <a:pt x="18" y="152"/>
                </a:lnTo>
                <a:lnTo>
                  <a:pt x="18" y="152"/>
                </a:lnTo>
                <a:lnTo>
                  <a:pt x="10" y="176"/>
                </a:lnTo>
                <a:lnTo>
                  <a:pt x="4" y="198"/>
                </a:lnTo>
                <a:lnTo>
                  <a:pt x="2" y="222"/>
                </a:lnTo>
                <a:lnTo>
                  <a:pt x="0" y="246"/>
                </a:lnTo>
                <a:lnTo>
                  <a:pt x="2" y="270"/>
                </a:lnTo>
                <a:lnTo>
                  <a:pt x="6" y="292"/>
                </a:lnTo>
                <a:lnTo>
                  <a:pt x="12" y="316"/>
                </a:lnTo>
                <a:lnTo>
                  <a:pt x="20" y="336"/>
                </a:lnTo>
                <a:lnTo>
                  <a:pt x="30" y="358"/>
                </a:lnTo>
                <a:lnTo>
                  <a:pt x="42" y="378"/>
                </a:lnTo>
                <a:lnTo>
                  <a:pt x="56" y="396"/>
                </a:lnTo>
                <a:lnTo>
                  <a:pt x="72" y="414"/>
                </a:lnTo>
                <a:lnTo>
                  <a:pt x="90" y="430"/>
                </a:lnTo>
                <a:lnTo>
                  <a:pt x="108" y="444"/>
                </a:lnTo>
                <a:lnTo>
                  <a:pt x="130" y="456"/>
                </a:lnTo>
                <a:lnTo>
                  <a:pt x="152" y="466"/>
                </a:lnTo>
                <a:lnTo>
                  <a:pt x="152" y="466"/>
                </a:lnTo>
                <a:lnTo>
                  <a:pt x="172" y="474"/>
                </a:lnTo>
                <a:lnTo>
                  <a:pt x="192" y="478"/>
                </a:lnTo>
                <a:lnTo>
                  <a:pt x="210" y="482"/>
                </a:lnTo>
                <a:lnTo>
                  <a:pt x="230" y="484"/>
                </a:lnTo>
                <a:lnTo>
                  <a:pt x="250" y="484"/>
                </a:lnTo>
                <a:lnTo>
                  <a:pt x="270" y="482"/>
                </a:lnTo>
                <a:lnTo>
                  <a:pt x="290" y="480"/>
                </a:lnTo>
                <a:lnTo>
                  <a:pt x="308" y="476"/>
                </a:lnTo>
                <a:lnTo>
                  <a:pt x="326" y="468"/>
                </a:lnTo>
                <a:lnTo>
                  <a:pt x="344" y="462"/>
                </a:lnTo>
                <a:lnTo>
                  <a:pt x="362" y="452"/>
                </a:lnTo>
                <a:lnTo>
                  <a:pt x="378" y="442"/>
                </a:lnTo>
                <a:lnTo>
                  <a:pt x="394" y="430"/>
                </a:lnTo>
                <a:lnTo>
                  <a:pt x="410" y="418"/>
                </a:lnTo>
                <a:lnTo>
                  <a:pt x="422" y="404"/>
                </a:lnTo>
                <a:lnTo>
                  <a:pt x="436" y="388"/>
                </a:lnTo>
                <a:lnTo>
                  <a:pt x="436" y="388"/>
                </a:lnTo>
                <a:lnTo>
                  <a:pt x="446" y="380"/>
                </a:lnTo>
                <a:lnTo>
                  <a:pt x="460" y="372"/>
                </a:lnTo>
                <a:lnTo>
                  <a:pt x="472" y="368"/>
                </a:lnTo>
                <a:lnTo>
                  <a:pt x="486" y="366"/>
                </a:lnTo>
                <a:lnTo>
                  <a:pt x="502" y="366"/>
                </a:lnTo>
                <a:lnTo>
                  <a:pt x="516" y="366"/>
                </a:lnTo>
                <a:lnTo>
                  <a:pt x="530" y="368"/>
                </a:lnTo>
                <a:lnTo>
                  <a:pt x="546" y="372"/>
                </a:lnTo>
                <a:lnTo>
                  <a:pt x="560" y="378"/>
                </a:lnTo>
                <a:lnTo>
                  <a:pt x="574" y="386"/>
                </a:lnTo>
                <a:lnTo>
                  <a:pt x="586" y="394"/>
                </a:lnTo>
                <a:lnTo>
                  <a:pt x="598" y="404"/>
                </a:lnTo>
                <a:lnTo>
                  <a:pt x="608" y="414"/>
                </a:lnTo>
                <a:lnTo>
                  <a:pt x="616" y="426"/>
                </a:lnTo>
                <a:lnTo>
                  <a:pt x="622" y="440"/>
                </a:lnTo>
                <a:lnTo>
                  <a:pt x="628" y="454"/>
                </a:lnTo>
                <a:lnTo>
                  <a:pt x="628" y="454"/>
                </a:lnTo>
                <a:lnTo>
                  <a:pt x="634" y="428"/>
                </a:lnTo>
                <a:lnTo>
                  <a:pt x="644" y="402"/>
                </a:lnTo>
                <a:lnTo>
                  <a:pt x="654" y="378"/>
                </a:lnTo>
                <a:lnTo>
                  <a:pt x="668" y="356"/>
                </a:lnTo>
                <a:lnTo>
                  <a:pt x="668" y="356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9" name="Freeform 1431"/>
          <p:cNvSpPr/>
          <p:nvPr/>
        </p:nvSpPr>
        <p:spPr bwMode="auto">
          <a:xfrm>
            <a:off x="4409652" y="1588559"/>
            <a:ext cx="1403886" cy="1902787"/>
          </a:xfrm>
          <a:custGeom>
            <a:avLst/>
            <a:gdLst>
              <a:gd name="T0" fmla="*/ 466 w 484"/>
              <a:gd name="T1" fmla="*/ 618 h 656"/>
              <a:gd name="T2" fmla="*/ 440 w 484"/>
              <a:gd name="T3" fmla="*/ 608 h 656"/>
              <a:gd name="T4" fmla="*/ 416 w 484"/>
              <a:gd name="T5" fmla="*/ 588 h 656"/>
              <a:gd name="T6" fmla="*/ 398 w 484"/>
              <a:gd name="T7" fmla="*/ 564 h 656"/>
              <a:gd name="T8" fmla="*/ 384 w 484"/>
              <a:gd name="T9" fmla="*/ 536 h 656"/>
              <a:gd name="T10" fmla="*/ 378 w 484"/>
              <a:gd name="T11" fmla="*/ 506 h 656"/>
              <a:gd name="T12" fmla="*/ 378 w 484"/>
              <a:gd name="T13" fmla="*/ 476 h 656"/>
              <a:gd name="T14" fmla="*/ 386 w 484"/>
              <a:gd name="T15" fmla="*/ 448 h 656"/>
              <a:gd name="T16" fmla="*/ 402 w 484"/>
              <a:gd name="T17" fmla="*/ 424 h 656"/>
              <a:gd name="T18" fmla="*/ 416 w 484"/>
              <a:gd name="T19" fmla="*/ 412 h 656"/>
              <a:gd name="T20" fmla="*/ 440 w 484"/>
              <a:gd name="T21" fmla="*/ 382 h 656"/>
              <a:gd name="T22" fmla="*/ 460 w 484"/>
              <a:gd name="T23" fmla="*/ 350 h 656"/>
              <a:gd name="T24" fmla="*/ 474 w 484"/>
              <a:gd name="T25" fmla="*/ 314 h 656"/>
              <a:gd name="T26" fmla="*/ 482 w 484"/>
              <a:gd name="T27" fmla="*/ 278 h 656"/>
              <a:gd name="T28" fmla="*/ 484 w 484"/>
              <a:gd name="T29" fmla="*/ 240 h 656"/>
              <a:gd name="T30" fmla="*/ 480 w 484"/>
              <a:gd name="T31" fmla="*/ 202 h 656"/>
              <a:gd name="T32" fmla="*/ 472 w 484"/>
              <a:gd name="T33" fmla="*/ 164 h 656"/>
              <a:gd name="T34" fmla="*/ 464 w 484"/>
              <a:gd name="T35" fmla="*/ 144 h 656"/>
              <a:gd name="T36" fmla="*/ 440 w 484"/>
              <a:gd name="T37" fmla="*/ 102 h 656"/>
              <a:gd name="T38" fmla="*/ 408 w 484"/>
              <a:gd name="T39" fmla="*/ 66 h 656"/>
              <a:gd name="T40" fmla="*/ 372 w 484"/>
              <a:gd name="T41" fmla="*/ 38 h 656"/>
              <a:gd name="T42" fmla="*/ 330 w 484"/>
              <a:gd name="T43" fmla="*/ 16 h 656"/>
              <a:gd name="T44" fmla="*/ 286 w 484"/>
              <a:gd name="T45" fmla="*/ 4 h 656"/>
              <a:gd name="T46" fmla="*/ 238 w 484"/>
              <a:gd name="T47" fmla="*/ 0 h 656"/>
              <a:gd name="T48" fmla="*/ 192 w 484"/>
              <a:gd name="T49" fmla="*/ 6 h 656"/>
              <a:gd name="T50" fmla="*/ 144 w 484"/>
              <a:gd name="T51" fmla="*/ 22 h 656"/>
              <a:gd name="T52" fmla="*/ 122 w 484"/>
              <a:gd name="T53" fmla="*/ 32 h 656"/>
              <a:gd name="T54" fmla="*/ 84 w 484"/>
              <a:gd name="T55" fmla="*/ 60 h 656"/>
              <a:gd name="T56" fmla="*/ 52 w 484"/>
              <a:gd name="T57" fmla="*/ 94 h 656"/>
              <a:gd name="T58" fmla="*/ 26 w 484"/>
              <a:gd name="T59" fmla="*/ 134 h 656"/>
              <a:gd name="T60" fmla="*/ 10 w 484"/>
              <a:gd name="T61" fmla="*/ 178 h 656"/>
              <a:gd name="T62" fmla="*/ 2 w 484"/>
              <a:gd name="T63" fmla="*/ 222 h 656"/>
              <a:gd name="T64" fmla="*/ 2 w 484"/>
              <a:gd name="T65" fmla="*/ 270 h 656"/>
              <a:gd name="T66" fmla="*/ 12 w 484"/>
              <a:gd name="T67" fmla="*/ 316 h 656"/>
              <a:gd name="T68" fmla="*/ 22 w 484"/>
              <a:gd name="T69" fmla="*/ 340 h 656"/>
              <a:gd name="T70" fmla="*/ 42 w 484"/>
              <a:gd name="T71" fmla="*/ 376 h 656"/>
              <a:gd name="T72" fmla="*/ 66 w 484"/>
              <a:gd name="T73" fmla="*/ 408 h 656"/>
              <a:gd name="T74" fmla="*/ 96 w 484"/>
              <a:gd name="T75" fmla="*/ 434 h 656"/>
              <a:gd name="T76" fmla="*/ 128 w 484"/>
              <a:gd name="T77" fmla="*/ 456 h 656"/>
              <a:gd name="T78" fmla="*/ 164 w 484"/>
              <a:gd name="T79" fmla="*/ 470 h 656"/>
              <a:gd name="T80" fmla="*/ 202 w 484"/>
              <a:gd name="T81" fmla="*/ 480 h 656"/>
              <a:gd name="T82" fmla="*/ 240 w 484"/>
              <a:gd name="T83" fmla="*/ 484 h 656"/>
              <a:gd name="T84" fmla="*/ 280 w 484"/>
              <a:gd name="T85" fmla="*/ 482 h 656"/>
              <a:gd name="T86" fmla="*/ 294 w 484"/>
              <a:gd name="T87" fmla="*/ 482 h 656"/>
              <a:gd name="T88" fmla="*/ 320 w 484"/>
              <a:gd name="T89" fmla="*/ 492 h 656"/>
              <a:gd name="T90" fmla="*/ 342 w 484"/>
              <a:gd name="T91" fmla="*/ 510 h 656"/>
              <a:gd name="T92" fmla="*/ 360 w 484"/>
              <a:gd name="T93" fmla="*/ 532 h 656"/>
              <a:gd name="T94" fmla="*/ 374 w 484"/>
              <a:gd name="T95" fmla="*/ 558 h 656"/>
              <a:gd name="T96" fmla="*/ 384 w 484"/>
              <a:gd name="T97" fmla="*/ 586 h 656"/>
              <a:gd name="T98" fmla="*/ 386 w 484"/>
              <a:gd name="T99" fmla="*/ 616 h 656"/>
              <a:gd name="T100" fmla="*/ 380 w 484"/>
              <a:gd name="T101" fmla="*/ 644 h 656"/>
              <a:gd name="T102" fmla="*/ 376 w 484"/>
              <a:gd name="T103" fmla="*/ 656 h 656"/>
              <a:gd name="T104" fmla="*/ 420 w 484"/>
              <a:gd name="T105" fmla="*/ 634 h 656"/>
              <a:gd name="T106" fmla="*/ 466 w 484"/>
              <a:gd name="T107" fmla="*/ 618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84" h="656">
                <a:moveTo>
                  <a:pt x="466" y="618"/>
                </a:moveTo>
                <a:lnTo>
                  <a:pt x="466" y="618"/>
                </a:lnTo>
                <a:lnTo>
                  <a:pt x="452" y="614"/>
                </a:lnTo>
                <a:lnTo>
                  <a:pt x="440" y="608"/>
                </a:lnTo>
                <a:lnTo>
                  <a:pt x="428" y="598"/>
                </a:lnTo>
                <a:lnTo>
                  <a:pt x="416" y="588"/>
                </a:lnTo>
                <a:lnTo>
                  <a:pt x="406" y="578"/>
                </a:lnTo>
                <a:lnTo>
                  <a:pt x="398" y="564"/>
                </a:lnTo>
                <a:lnTo>
                  <a:pt x="390" y="550"/>
                </a:lnTo>
                <a:lnTo>
                  <a:pt x="384" y="536"/>
                </a:lnTo>
                <a:lnTo>
                  <a:pt x="380" y="522"/>
                </a:lnTo>
                <a:lnTo>
                  <a:pt x="378" y="506"/>
                </a:lnTo>
                <a:lnTo>
                  <a:pt x="376" y="492"/>
                </a:lnTo>
                <a:lnTo>
                  <a:pt x="378" y="476"/>
                </a:lnTo>
                <a:lnTo>
                  <a:pt x="380" y="462"/>
                </a:lnTo>
                <a:lnTo>
                  <a:pt x="386" y="448"/>
                </a:lnTo>
                <a:lnTo>
                  <a:pt x="392" y="436"/>
                </a:lnTo>
                <a:lnTo>
                  <a:pt x="402" y="424"/>
                </a:lnTo>
                <a:lnTo>
                  <a:pt x="402" y="424"/>
                </a:lnTo>
                <a:lnTo>
                  <a:pt x="416" y="412"/>
                </a:lnTo>
                <a:lnTo>
                  <a:pt x="428" y="398"/>
                </a:lnTo>
                <a:lnTo>
                  <a:pt x="440" y="382"/>
                </a:lnTo>
                <a:lnTo>
                  <a:pt x="450" y="366"/>
                </a:lnTo>
                <a:lnTo>
                  <a:pt x="460" y="350"/>
                </a:lnTo>
                <a:lnTo>
                  <a:pt x="466" y="332"/>
                </a:lnTo>
                <a:lnTo>
                  <a:pt x="474" y="314"/>
                </a:lnTo>
                <a:lnTo>
                  <a:pt x="478" y="296"/>
                </a:lnTo>
                <a:lnTo>
                  <a:pt x="482" y="278"/>
                </a:lnTo>
                <a:lnTo>
                  <a:pt x="484" y="258"/>
                </a:lnTo>
                <a:lnTo>
                  <a:pt x="484" y="240"/>
                </a:lnTo>
                <a:lnTo>
                  <a:pt x="484" y="220"/>
                </a:lnTo>
                <a:lnTo>
                  <a:pt x="480" y="202"/>
                </a:lnTo>
                <a:lnTo>
                  <a:pt x="476" y="182"/>
                </a:lnTo>
                <a:lnTo>
                  <a:pt x="472" y="164"/>
                </a:lnTo>
                <a:lnTo>
                  <a:pt x="464" y="144"/>
                </a:lnTo>
                <a:lnTo>
                  <a:pt x="464" y="144"/>
                </a:lnTo>
                <a:lnTo>
                  <a:pt x="452" y="122"/>
                </a:lnTo>
                <a:lnTo>
                  <a:pt x="440" y="102"/>
                </a:lnTo>
                <a:lnTo>
                  <a:pt x="424" y="84"/>
                </a:lnTo>
                <a:lnTo>
                  <a:pt x="408" y="66"/>
                </a:lnTo>
                <a:lnTo>
                  <a:pt x="390" y="52"/>
                </a:lnTo>
                <a:lnTo>
                  <a:pt x="372" y="38"/>
                </a:lnTo>
                <a:lnTo>
                  <a:pt x="352" y="26"/>
                </a:lnTo>
                <a:lnTo>
                  <a:pt x="330" y="16"/>
                </a:lnTo>
                <a:lnTo>
                  <a:pt x="308" y="10"/>
                </a:lnTo>
                <a:lnTo>
                  <a:pt x="286" y="4"/>
                </a:lnTo>
                <a:lnTo>
                  <a:pt x="262" y="2"/>
                </a:lnTo>
                <a:lnTo>
                  <a:pt x="238" y="0"/>
                </a:lnTo>
                <a:lnTo>
                  <a:pt x="216" y="2"/>
                </a:lnTo>
                <a:lnTo>
                  <a:pt x="192" y="6"/>
                </a:lnTo>
                <a:lnTo>
                  <a:pt x="168" y="12"/>
                </a:lnTo>
                <a:lnTo>
                  <a:pt x="144" y="22"/>
                </a:lnTo>
                <a:lnTo>
                  <a:pt x="144" y="22"/>
                </a:lnTo>
                <a:lnTo>
                  <a:pt x="122" y="32"/>
                </a:lnTo>
                <a:lnTo>
                  <a:pt x="102" y="46"/>
                </a:lnTo>
                <a:lnTo>
                  <a:pt x="84" y="60"/>
                </a:lnTo>
                <a:lnTo>
                  <a:pt x="66" y="76"/>
                </a:lnTo>
                <a:lnTo>
                  <a:pt x="52" y="94"/>
                </a:lnTo>
                <a:lnTo>
                  <a:pt x="38" y="114"/>
                </a:lnTo>
                <a:lnTo>
                  <a:pt x="26" y="134"/>
                </a:lnTo>
                <a:lnTo>
                  <a:pt x="18" y="156"/>
                </a:lnTo>
                <a:lnTo>
                  <a:pt x="10" y="178"/>
                </a:lnTo>
                <a:lnTo>
                  <a:pt x="4" y="200"/>
                </a:lnTo>
                <a:lnTo>
                  <a:pt x="2" y="222"/>
                </a:lnTo>
                <a:lnTo>
                  <a:pt x="0" y="246"/>
                </a:lnTo>
                <a:lnTo>
                  <a:pt x="2" y="270"/>
                </a:lnTo>
                <a:lnTo>
                  <a:pt x="6" y="294"/>
                </a:lnTo>
                <a:lnTo>
                  <a:pt x="12" y="316"/>
                </a:lnTo>
                <a:lnTo>
                  <a:pt x="22" y="340"/>
                </a:lnTo>
                <a:lnTo>
                  <a:pt x="22" y="340"/>
                </a:lnTo>
                <a:lnTo>
                  <a:pt x="30" y="358"/>
                </a:lnTo>
                <a:lnTo>
                  <a:pt x="42" y="376"/>
                </a:lnTo>
                <a:lnTo>
                  <a:pt x="54" y="392"/>
                </a:lnTo>
                <a:lnTo>
                  <a:pt x="66" y="408"/>
                </a:lnTo>
                <a:lnTo>
                  <a:pt x="80" y="422"/>
                </a:lnTo>
                <a:lnTo>
                  <a:pt x="96" y="434"/>
                </a:lnTo>
                <a:lnTo>
                  <a:pt x="112" y="446"/>
                </a:lnTo>
                <a:lnTo>
                  <a:pt x="128" y="456"/>
                </a:lnTo>
                <a:lnTo>
                  <a:pt x="146" y="464"/>
                </a:lnTo>
                <a:lnTo>
                  <a:pt x="164" y="470"/>
                </a:lnTo>
                <a:lnTo>
                  <a:pt x="182" y="476"/>
                </a:lnTo>
                <a:lnTo>
                  <a:pt x="202" y="480"/>
                </a:lnTo>
                <a:lnTo>
                  <a:pt x="220" y="484"/>
                </a:lnTo>
                <a:lnTo>
                  <a:pt x="240" y="484"/>
                </a:lnTo>
                <a:lnTo>
                  <a:pt x="260" y="484"/>
                </a:lnTo>
                <a:lnTo>
                  <a:pt x="280" y="482"/>
                </a:lnTo>
                <a:lnTo>
                  <a:pt x="280" y="482"/>
                </a:lnTo>
                <a:lnTo>
                  <a:pt x="294" y="482"/>
                </a:lnTo>
                <a:lnTo>
                  <a:pt x="306" y="486"/>
                </a:lnTo>
                <a:lnTo>
                  <a:pt x="320" y="492"/>
                </a:lnTo>
                <a:lnTo>
                  <a:pt x="332" y="500"/>
                </a:lnTo>
                <a:lnTo>
                  <a:pt x="342" y="510"/>
                </a:lnTo>
                <a:lnTo>
                  <a:pt x="352" y="520"/>
                </a:lnTo>
                <a:lnTo>
                  <a:pt x="360" y="532"/>
                </a:lnTo>
                <a:lnTo>
                  <a:pt x="368" y="544"/>
                </a:lnTo>
                <a:lnTo>
                  <a:pt x="374" y="558"/>
                </a:lnTo>
                <a:lnTo>
                  <a:pt x="380" y="572"/>
                </a:lnTo>
                <a:lnTo>
                  <a:pt x="384" y="586"/>
                </a:lnTo>
                <a:lnTo>
                  <a:pt x="386" y="600"/>
                </a:lnTo>
                <a:lnTo>
                  <a:pt x="386" y="616"/>
                </a:lnTo>
                <a:lnTo>
                  <a:pt x="384" y="630"/>
                </a:lnTo>
                <a:lnTo>
                  <a:pt x="380" y="644"/>
                </a:lnTo>
                <a:lnTo>
                  <a:pt x="376" y="656"/>
                </a:lnTo>
                <a:lnTo>
                  <a:pt x="376" y="656"/>
                </a:lnTo>
                <a:lnTo>
                  <a:pt x="396" y="644"/>
                </a:lnTo>
                <a:lnTo>
                  <a:pt x="420" y="634"/>
                </a:lnTo>
                <a:lnTo>
                  <a:pt x="442" y="626"/>
                </a:lnTo>
                <a:lnTo>
                  <a:pt x="466" y="618"/>
                </a:lnTo>
                <a:lnTo>
                  <a:pt x="466" y="61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0" name="Freeform 1432"/>
          <p:cNvSpPr/>
          <p:nvPr/>
        </p:nvSpPr>
        <p:spPr bwMode="auto">
          <a:xfrm>
            <a:off x="6799739" y="2777801"/>
            <a:ext cx="1954998" cy="1403886"/>
          </a:xfrm>
          <a:custGeom>
            <a:avLst/>
            <a:gdLst>
              <a:gd name="T0" fmla="*/ 0 w 674"/>
              <a:gd name="T1" fmla="*/ 350 h 484"/>
              <a:gd name="T2" fmla="*/ 28 w 674"/>
              <a:gd name="T3" fmla="*/ 364 h 484"/>
              <a:gd name="T4" fmla="*/ 58 w 674"/>
              <a:gd name="T5" fmla="*/ 370 h 484"/>
              <a:gd name="T6" fmla="*/ 90 w 674"/>
              <a:gd name="T7" fmla="*/ 366 h 484"/>
              <a:gd name="T8" fmla="*/ 120 w 674"/>
              <a:gd name="T9" fmla="*/ 356 h 484"/>
              <a:gd name="T10" fmla="*/ 148 w 674"/>
              <a:gd name="T11" fmla="*/ 340 h 484"/>
              <a:gd name="T12" fmla="*/ 170 w 674"/>
              <a:gd name="T13" fmla="*/ 318 h 484"/>
              <a:gd name="T14" fmla="*/ 186 w 674"/>
              <a:gd name="T15" fmla="*/ 292 h 484"/>
              <a:gd name="T16" fmla="*/ 192 w 674"/>
              <a:gd name="T17" fmla="*/ 262 h 484"/>
              <a:gd name="T18" fmla="*/ 190 w 674"/>
              <a:gd name="T19" fmla="*/ 242 h 484"/>
              <a:gd name="T20" fmla="*/ 194 w 674"/>
              <a:gd name="T21" fmla="*/ 204 h 484"/>
              <a:gd name="T22" fmla="*/ 202 w 674"/>
              <a:gd name="T23" fmla="*/ 168 h 484"/>
              <a:gd name="T24" fmla="*/ 216 w 674"/>
              <a:gd name="T25" fmla="*/ 132 h 484"/>
              <a:gd name="T26" fmla="*/ 236 w 674"/>
              <a:gd name="T27" fmla="*/ 100 h 484"/>
              <a:gd name="T28" fmla="*/ 260 w 674"/>
              <a:gd name="T29" fmla="*/ 72 h 484"/>
              <a:gd name="T30" fmla="*/ 290 w 674"/>
              <a:gd name="T31" fmla="*/ 46 h 484"/>
              <a:gd name="T32" fmla="*/ 324 w 674"/>
              <a:gd name="T33" fmla="*/ 26 h 484"/>
              <a:gd name="T34" fmla="*/ 342 w 674"/>
              <a:gd name="T35" fmla="*/ 18 h 484"/>
              <a:gd name="T36" fmla="*/ 388 w 674"/>
              <a:gd name="T37" fmla="*/ 4 h 484"/>
              <a:gd name="T38" fmla="*/ 436 w 674"/>
              <a:gd name="T39" fmla="*/ 0 h 484"/>
              <a:gd name="T40" fmla="*/ 482 w 674"/>
              <a:gd name="T41" fmla="*/ 4 h 484"/>
              <a:gd name="T42" fmla="*/ 526 w 674"/>
              <a:gd name="T43" fmla="*/ 18 h 484"/>
              <a:gd name="T44" fmla="*/ 568 w 674"/>
              <a:gd name="T45" fmla="*/ 40 h 484"/>
              <a:gd name="T46" fmla="*/ 604 w 674"/>
              <a:gd name="T47" fmla="*/ 70 h 484"/>
              <a:gd name="T48" fmla="*/ 634 w 674"/>
              <a:gd name="T49" fmla="*/ 108 h 484"/>
              <a:gd name="T50" fmla="*/ 656 w 674"/>
              <a:gd name="T51" fmla="*/ 150 h 484"/>
              <a:gd name="T52" fmla="*/ 664 w 674"/>
              <a:gd name="T53" fmla="*/ 174 h 484"/>
              <a:gd name="T54" fmla="*/ 672 w 674"/>
              <a:gd name="T55" fmla="*/ 222 h 484"/>
              <a:gd name="T56" fmla="*/ 672 w 674"/>
              <a:gd name="T57" fmla="*/ 268 h 484"/>
              <a:gd name="T58" fmla="*/ 662 w 674"/>
              <a:gd name="T59" fmla="*/ 314 h 484"/>
              <a:gd name="T60" fmla="*/ 644 w 674"/>
              <a:gd name="T61" fmla="*/ 356 h 484"/>
              <a:gd name="T62" fmla="*/ 618 w 674"/>
              <a:gd name="T63" fmla="*/ 396 h 484"/>
              <a:gd name="T64" fmla="*/ 586 w 674"/>
              <a:gd name="T65" fmla="*/ 428 h 484"/>
              <a:gd name="T66" fmla="*/ 546 w 674"/>
              <a:gd name="T67" fmla="*/ 456 h 484"/>
              <a:gd name="T68" fmla="*/ 522 w 674"/>
              <a:gd name="T69" fmla="*/ 466 h 484"/>
              <a:gd name="T70" fmla="*/ 484 w 674"/>
              <a:gd name="T71" fmla="*/ 478 h 484"/>
              <a:gd name="T72" fmla="*/ 444 w 674"/>
              <a:gd name="T73" fmla="*/ 482 h 484"/>
              <a:gd name="T74" fmla="*/ 404 w 674"/>
              <a:gd name="T75" fmla="*/ 482 h 484"/>
              <a:gd name="T76" fmla="*/ 366 w 674"/>
              <a:gd name="T77" fmla="*/ 474 h 484"/>
              <a:gd name="T78" fmla="*/ 330 w 674"/>
              <a:gd name="T79" fmla="*/ 460 h 484"/>
              <a:gd name="T80" fmla="*/ 296 w 674"/>
              <a:gd name="T81" fmla="*/ 440 h 484"/>
              <a:gd name="T82" fmla="*/ 266 w 674"/>
              <a:gd name="T83" fmla="*/ 416 h 484"/>
              <a:gd name="T84" fmla="*/ 238 w 674"/>
              <a:gd name="T85" fmla="*/ 386 h 484"/>
              <a:gd name="T86" fmla="*/ 228 w 674"/>
              <a:gd name="T87" fmla="*/ 378 h 484"/>
              <a:gd name="T88" fmla="*/ 200 w 674"/>
              <a:gd name="T89" fmla="*/ 368 h 484"/>
              <a:gd name="T90" fmla="*/ 172 w 674"/>
              <a:gd name="T91" fmla="*/ 364 h 484"/>
              <a:gd name="T92" fmla="*/ 142 w 674"/>
              <a:gd name="T93" fmla="*/ 368 h 484"/>
              <a:gd name="T94" fmla="*/ 112 w 674"/>
              <a:gd name="T95" fmla="*/ 378 h 484"/>
              <a:gd name="T96" fmla="*/ 86 w 674"/>
              <a:gd name="T97" fmla="*/ 396 h 484"/>
              <a:gd name="T98" fmla="*/ 64 w 674"/>
              <a:gd name="T99" fmla="*/ 416 h 484"/>
              <a:gd name="T100" fmla="*/ 50 w 674"/>
              <a:gd name="T101" fmla="*/ 442 h 484"/>
              <a:gd name="T102" fmla="*/ 46 w 674"/>
              <a:gd name="T103" fmla="*/ 456 h 484"/>
              <a:gd name="T104" fmla="*/ 28 w 674"/>
              <a:gd name="T105" fmla="*/ 400 h 484"/>
              <a:gd name="T106" fmla="*/ 0 w 674"/>
              <a:gd name="T107" fmla="*/ 350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4" h="484">
                <a:moveTo>
                  <a:pt x="0" y="350"/>
                </a:moveTo>
                <a:lnTo>
                  <a:pt x="0" y="350"/>
                </a:lnTo>
                <a:lnTo>
                  <a:pt x="14" y="358"/>
                </a:lnTo>
                <a:lnTo>
                  <a:pt x="28" y="364"/>
                </a:lnTo>
                <a:lnTo>
                  <a:pt x="42" y="368"/>
                </a:lnTo>
                <a:lnTo>
                  <a:pt x="58" y="370"/>
                </a:lnTo>
                <a:lnTo>
                  <a:pt x="74" y="368"/>
                </a:lnTo>
                <a:lnTo>
                  <a:pt x="90" y="366"/>
                </a:lnTo>
                <a:lnTo>
                  <a:pt x="106" y="362"/>
                </a:lnTo>
                <a:lnTo>
                  <a:pt x="120" y="356"/>
                </a:lnTo>
                <a:lnTo>
                  <a:pt x="136" y="348"/>
                </a:lnTo>
                <a:lnTo>
                  <a:pt x="148" y="340"/>
                </a:lnTo>
                <a:lnTo>
                  <a:pt x="160" y="330"/>
                </a:lnTo>
                <a:lnTo>
                  <a:pt x="170" y="318"/>
                </a:lnTo>
                <a:lnTo>
                  <a:pt x="180" y="306"/>
                </a:lnTo>
                <a:lnTo>
                  <a:pt x="186" y="292"/>
                </a:lnTo>
                <a:lnTo>
                  <a:pt x="190" y="276"/>
                </a:lnTo>
                <a:lnTo>
                  <a:pt x="192" y="262"/>
                </a:lnTo>
                <a:lnTo>
                  <a:pt x="192" y="262"/>
                </a:lnTo>
                <a:lnTo>
                  <a:pt x="190" y="242"/>
                </a:lnTo>
                <a:lnTo>
                  <a:pt x="190" y="224"/>
                </a:lnTo>
                <a:lnTo>
                  <a:pt x="194" y="204"/>
                </a:lnTo>
                <a:lnTo>
                  <a:pt x="196" y="186"/>
                </a:lnTo>
                <a:lnTo>
                  <a:pt x="202" y="168"/>
                </a:lnTo>
                <a:lnTo>
                  <a:pt x="208" y="150"/>
                </a:lnTo>
                <a:lnTo>
                  <a:pt x="216" y="132"/>
                </a:lnTo>
                <a:lnTo>
                  <a:pt x="226" y="116"/>
                </a:lnTo>
                <a:lnTo>
                  <a:pt x="236" y="100"/>
                </a:lnTo>
                <a:lnTo>
                  <a:pt x="248" y="86"/>
                </a:lnTo>
                <a:lnTo>
                  <a:pt x="260" y="72"/>
                </a:lnTo>
                <a:lnTo>
                  <a:pt x="274" y="58"/>
                </a:lnTo>
                <a:lnTo>
                  <a:pt x="290" y="46"/>
                </a:lnTo>
                <a:lnTo>
                  <a:pt x="306" y="36"/>
                </a:lnTo>
                <a:lnTo>
                  <a:pt x="324" y="26"/>
                </a:lnTo>
                <a:lnTo>
                  <a:pt x="342" y="18"/>
                </a:lnTo>
                <a:lnTo>
                  <a:pt x="342" y="18"/>
                </a:lnTo>
                <a:lnTo>
                  <a:pt x="364" y="10"/>
                </a:lnTo>
                <a:lnTo>
                  <a:pt x="388" y="4"/>
                </a:lnTo>
                <a:lnTo>
                  <a:pt x="412" y="0"/>
                </a:lnTo>
                <a:lnTo>
                  <a:pt x="436" y="0"/>
                </a:lnTo>
                <a:lnTo>
                  <a:pt x="460" y="2"/>
                </a:lnTo>
                <a:lnTo>
                  <a:pt x="482" y="4"/>
                </a:lnTo>
                <a:lnTo>
                  <a:pt x="504" y="10"/>
                </a:lnTo>
                <a:lnTo>
                  <a:pt x="526" y="18"/>
                </a:lnTo>
                <a:lnTo>
                  <a:pt x="548" y="28"/>
                </a:lnTo>
                <a:lnTo>
                  <a:pt x="568" y="40"/>
                </a:lnTo>
                <a:lnTo>
                  <a:pt x="586" y="54"/>
                </a:lnTo>
                <a:lnTo>
                  <a:pt x="604" y="70"/>
                </a:lnTo>
                <a:lnTo>
                  <a:pt x="620" y="88"/>
                </a:lnTo>
                <a:lnTo>
                  <a:pt x="634" y="108"/>
                </a:lnTo>
                <a:lnTo>
                  <a:pt x="646" y="128"/>
                </a:lnTo>
                <a:lnTo>
                  <a:pt x="656" y="150"/>
                </a:lnTo>
                <a:lnTo>
                  <a:pt x="656" y="150"/>
                </a:lnTo>
                <a:lnTo>
                  <a:pt x="664" y="174"/>
                </a:lnTo>
                <a:lnTo>
                  <a:pt x="670" y="198"/>
                </a:lnTo>
                <a:lnTo>
                  <a:pt x="672" y="222"/>
                </a:lnTo>
                <a:lnTo>
                  <a:pt x="674" y="246"/>
                </a:lnTo>
                <a:lnTo>
                  <a:pt x="672" y="268"/>
                </a:lnTo>
                <a:lnTo>
                  <a:pt x="668" y="292"/>
                </a:lnTo>
                <a:lnTo>
                  <a:pt x="662" y="314"/>
                </a:lnTo>
                <a:lnTo>
                  <a:pt x="654" y="336"/>
                </a:lnTo>
                <a:lnTo>
                  <a:pt x="644" y="356"/>
                </a:lnTo>
                <a:lnTo>
                  <a:pt x="632" y="376"/>
                </a:lnTo>
                <a:lnTo>
                  <a:pt x="618" y="396"/>
                </a:lnTo>
                <a:lnTo>
                  <a:pt x="602" y="412"/>
                </a:lnTo>
                <a:lnTo>
                  <a:pt x="586" y="428"/>
                </a:lnTo>
                <a:lnTo>
                  <a:pt x="566" y="442"/>
                </a:lnTo>
                <a:lnTo>
                  <a:pt x="546" y="456"/>
                </a:lnTo>
                <a:lnTo>
                  <a:pt x="522" y="466"/>
                </a:lnTo>
                <a:lnTo>
                  <a:pt x="522" y="466"/>
                </a:lnTo>
                <a:lnTo>
                  <a:pt x="504" y="472"/>
                </a:lnTo>
                <a:lnTo>
                  <a:pt x="484" y="478"/>
                </a:lnTo>
                <a:lnTo>
                  <a:pt x="464" y="482"/>
                </a:lnTo>
                <a:lnTo>
                  <a:pt x="444" y="482"/>
                </a:lnTo>
                <a:lnTo>
                  <a:pt x="424" y="484"/>
                </a:lnTo>
                <a:lnTo>
                  <a:pt x="404" y="482"/>
                </a:lnTo>
                <a:lnTo>
                  <a:pt x="384" y="478"/>
                </a:lnTo>
                <a:lnTo>
                  <a:pt x="366" y="474"/>
                </a:lnTo>
                <a:lnTo>
                  <a:pt x="348" y="468"/>
                </a:lnTo>
                <a:lnTo>
                  <a:pt x="330" y="460"/>
                </a:lnTo>
                <a:lnTo>
                  <a:pt x="312" y="452"/>
                </a:lnTo>
                <a:lnTo>
                  <a:pt x="296" y="440"/>
                </a:lnTo>
                <a:lnTo>
                  <a:pt x="280" y="430"/>
                </a:lnTo>
                <a:lnTo>
                  <a:pt x="266" y="416"/>
                </a:lnTo>
                <a:lnTo>
                  <a:pt x="252" y="402"/>
                </a:lnTo>
                <a:lnTo>
                  <a:pt x="238" y="386"/>
                </a:lnTo>
                <a:lnTo>
                  <a:pt x="238" y="386"/>
                </a:lnTo>
                <a:lnTo>
                  <a:pt x="228" y="378"/>
                </a:lnTo>
                <a:lnTo>
                  <a:pt x="214" y="372"/>
                </a:lnTo>
                <a:lnTo>
                  <a:pt x="200" y="368"/>
                </a:lnTo>
                <a:lnTo>
                  <a:pt x="186" y="364"/>
                </a:lnTo>
                <a:lnTo>
                  <a:pt x="172" y="364"/>
                </a:lnTo>
                <a:lnTo>
                  <a:pt x="156" y="366"/>
                </a:lnTo>
                <a:lnTo>
                  <a:pt x="142" y="368"/>
                </a:lnTo>
                <a:lnTo>
                  <a:pt x="126" y="372"/>
                </a:lnTo>
                <a:lnTo>
                  <a:pt x="112" y="378"/>
                </a:lnTo>
                <a:lnTo>
                  <a:pt x="98" y="386"/>
                </a:lnTo>
                <a:lnTo>
                  <a:pt x="86" y="396"/>
                </a:lnTo>
                <a:lnTo>
                  <a:pt x="74" y="406"/>
                </a:lnTo>
                <a:lnTo>
                  <a:pt x="64" y="416"/>
                </a:lnTo>
                <a:lnTo>
                  <a:pt x="56" y="430"/>
                </a:lnTo>
                <a:lnTo>
                  <a:pt x="50" y="442"/>
                </a:lnTo>
                <a:lnTo>
                  <a:pt x="46" y="456"/>
                </a:lnTo>
                <a:lnTo>
                  <a:pt x="46" y="456"/>
                </a:lnTo>
                <a:lnTo>
                  <a:pt x="38" y="428"/>
                </a:lnTo>
                <a:lnTo>
                  <a:pt x="28" y="400"/>
                </a:lnTo>
                <a:lnTo>
                  <a:pt x="14" y="374"/>
                </a:lnTo>
                <a:lnTo>
                  <a:pt x="0" y="350"/>
                </a:lnTo>
                <a:lnTo>
                  <a:pt x="0" y="35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1" name="Freeform 1433"/>
          <p:cNvSpPr/>
          <p:nvPr/>
        </p:nvSpPr>
        <p:spPr bwMode="auto">
          <a:xfrm>
            <a:off x="6179013" y="1582758"/>
            <a:ext cx="1403886" cy="1920191"/>
          </a:xfrm>
          <a:custGeom>
            <a:avLst/>
            <a:gdLst>
              <a:gd name="T0" fmla="*/ 10 w 484"/>
              <a:gd name="T1" fmla="*/ 620 h 662"/>
              <a:gd name="T2" fmla="*/ 38 w 484"/>
              <a:gd name="T3" fmla="*/ 610 h 662"/>
              <a:gd name="T4" fmla="*/ 64 w 484"/>
              <a:gd name="T5" fmla="*/ 592 h 662"/>
              <a:gd name="T6" fmla="*/ 84 w 484"/>
              <a:gd name="T7" fmla="*/ 568 h 662"/>
              <a:gd name="T8" fmla="*/ 98 w 484"/>
              <a:gd name="T9" fmla="*/ 540 h 662"/>
              <a:gd name="T10" fmla="*/ 106 w 484"/>
              <a:gd name="T11" fmla="*/ 508 h 662"/>
              <a:gd name="T12" fmla="*/ 108 w 484"/>
              <a:gd name="T13" fmla="*/ 478 h 662"/>
              <a:gd name="T14" fmla="*/ 100 w 484"/>
              <a:gd name="T15" fmla="*/ 448 h 662"/>
              <a:gd name="T16" fmla="*/ 82 w 484"/>
              <a:gd name="T17" fmla="*/ 424 h 662"/>
              <a:gd name="T18" fmla="*/ 68 w 484"/>
              <a:gd name="T19" fmla="*/ 410 h 662"/>
              <a:gd name="T20" fmla="*/ 44 w 484"/>
              <a:gd name="T21" fmla="*/ 380 h 662"/>
              <a:gd name="T22" fmla="*/ 26 w 484"/>
              <a:gd name="T23" fmla="*/ 348 h 662"/>
              <a:gd name="T24" fmla="*/ 10 w 484"/>
              <a:gd name="T25" fmla="*/ 314 h 662"/>
              <a:gd name="T26" fmla="*/ 2 w 484"/>
              <a:gd name="T27" fmla="*/ 276 h 662"/>
              <a:gd name="T28" fmla="*/ 0 w 484"/>
              <a:gd name="T29" fmla="*/ 238 h 662"/>
              <a:gd name="T30" fmla="*/ 4 w 484"/>
              <a:gd name="T31" fmla="*/ 200 h 662"/>
              <a:gd name="T32" fmla="*/ 14 w 484"/>
              <a:gd name="T33" fmla="*/ 162 h 662"/>
              <a:gd name="T34" fmla="*/ 20 w 484"/>
              <a:gd name="T35" fmla="*/ 144 h 662"/>
              <a:gd name="T36" fmla="*/ 44 w 484"/>
              <a:gd name="T37" fmla="*/ 100 h 662"/>
              <a:gd name="T38" fmla="*/ 76 w 484"/>
              <a:gd name="T39" fmla="*/ 66 h 662"/>
              <a:gd name="T40" fmla="*/ 112 w 484"/>
              <a:gd name="T41" fmla="*/ 36 h 662"/>
              <a:gd name="T42" fmla="*/ 154 w 484"/>
              <a:gd name="T43" fmla="*/ 16 h 662"/>
              <a:gd name="T44" fmla="*/ 200 w 484"/>
              <a:gd name="T45" fmla="*/ 4 h 662"/>
              <a:gd name="T46" fmla="*/ 246 w 484"/>
              <a:gd name="T47" fmla="*/ 0 h 662"/>
              <a:gd name="T48" fmla="*/ 292 w 484"/>
              <a:gd name="T49" fmla="*/ 4 h 662"/>
              <a:gd name="T50" fmla="*/ 340 w 484"/>
              <a:gd name="T51" fmla="*/ 20 h 662"/>
              <a:gd name="T52" fmla="*/ 362 w 484"/>
              <a:gd name="T53" fmla="*/ 32 h 662"/>
              <a:gd name="T54" fmla="*/ 400 w 484"/>
              <a:gd name="T55" fmla="*/ 60 h 662"/>
              <a:gd name="T56" fmla="*/ 432 w 484"/>
              <a:gd name="T57" fmla="*/ 94 h 662"/>
              <a:gd name="T58" fmla="*/ 458 w 484"/>
              <a:gd name="T59" fmla="*/ 132 h 662"/>
              <a:gd name="T60" fmla="*/ 474 w 484"/>
              <a:gd name="T61" fmla="*/ 176 h 662"/>
              <a:gd name="T62" fmla="*/ 482 w 484"/>
              <a:gd name="T63" fmla="*/ 222 h 662"/>
              <a:gd name="T64" fmla="*/ 482 w 484"/>
              <a:gd name="T65" fmla="*/ 268 h 662"/>
              <a:gd name="T66" fmla="*/ 472 w 484"/>
              <a:gd name="T67" fmla="*/ 316 h 662"/>
              <a:gd name="T68" fmla="*/ 462 w 484"/>
              <a:gd name="T69" fmla="*/ 338 h 662"/>
              <a:gd name="T70" fmla="*/ 442 w 484"/>
              <a:gd name="T71" fmla="*/ 374 h 662"/>
              <a:gd name="T72" fmla="*/ 418 w 484"/>
              <a:gd name="T73" fmla="*/ 406 h 662"/>
              <a:gd name="T74" fmla="*/ 388 w 484"/>
              <a:gd name="T75" fmla="*/ 432 h 662"/>
              <a:gd name="T76" fmla="*/ 356 w 484"/>
              <a:gd name="T77" fmla="*/ 454 h 662"/>
              <a:gd name="T78" fmla="*/ 320 w 484"/>
              <a:gd name="T79" fmla="*/ 470 h 662"/>
              <a:gd name="T80" fmla="*/ 282 w 484"/>
              <a:gd name="T81" fmla="*/ 480 h 662"/>
              <a:gd name="T82" fmla="*/ 244 w 484"/>
              <a:gd name="T83" fmla="*/ 482 h 662"/>
              <a:gd name="T84" fmla="*/ 204 w 484"/>
              <a:gd name="T85" fmla="*/ 480 h 662"/>
              <a:gd name="T86" fmla="*/ 190 w 484"/>
              <a:gd name="T87" fmla="*/ 482 h 662"/>
              <a:gd name="T88" fmla="*/ 164 w 484"/>
              <a:gd name="T89" fmla="*/ 492 h 662"/>
              <a:gd name="T90" fmla="*/ 140 w 484"/>
              <a:gd name="T91" fmla="*/ 510 h 662"/>
              <a:gd name="T92" fmla="*/ 122 w 484"/>
              <a:gd name="T93" fmla="*/ 534 h 662"/>
              <a:gd name="T94" fmla="*/ 108 w 484"/>
              <a:gd name="T95" fmla="*/ 560 h 662"/>
              <a:gd name="T96" fmla="*/ 100 w 484"/>
              <a:gd name="T97" fmla="*/ 590 h 662"/>
              <a:gd name="T98" fmla="*/ 100 w 484"/>
              <a:gd name="T99" fmla="*/ 620 h 662"/>
              <a:gd name="T100" fmla="*/ 106 w 484"/>
              <a:gd name="T101" fmla="*/ 648 h 662"/>
              <a:gd name="T102" fmla="*/ 112 w 484"/>
              <a:gd name="T103" fmla="*/ 662 h 662"/>
              <a:gd name="T104" fmla="*/ 64 w 484"/>
              <a:gd name="T105" fmla="*/ 636 h 662"/>
              <a:gd name="T106" fmla="*/ 10 w 484"/>
              <a:gd name="T107" fmla="*/ 62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84" h="662">
                <a:moveTo>
                  <a:pt x="10" y="620"/>
                </a:moveTo>
                <a:lnTo>
                  <a:pt x="10" y="620"/>
                </a:lnTo>
                <a:lnTo>
                  <a:pt x="24" y="616"/>
                </a:lnTo>
                <a:lnTo>
                  <a:pt x="38" y="610"/>
                </a:lnTo>
                <a:lnTo>
                  <a:pt x="52" y="602"/>
                </a:lnTo>
                <a:lnTo>
                  <a:pt x="64" y="592"/>
                </a:lnTo>
                <a:lnTo>
                  <a:pt x="74" y="580"/>
                </a:lnTo>
                <a:lnTo>
                  <a:pt x="84" y="568"/>
                </a:lnTo>
                <a:lnTo>
                  <a:pt x="92" y="554"/>
                </a:lnTo>
                <a:lnTo>
                  <a:pt x="98" y="540"/>
                </a:lnTo>
                <a:lnTo>
                  <a:pt x="104" y="524"/>
                </a:lnTo>
                <a:lnTo>
                  <a:pt x="106" y="508"/>
                </a:lnTo>
                <a:lnTo>
                  <a:pt x="108" y="492"/>
                </a:lnTo>
                <a:lnTo>
                  <a:pt x="108" y="478"/>
                </a:lnTo>
                <a:lnTo>
                  <a:pt x="104" y="462"/>
                </a:lnTo>
                <a:lnTo>
                  <a:pt x="100" y="448"/>
                </a:lnTo>
                <a:lnTo>
                  <a:pt x="92" y="436"/>
                </a:lnTo>
                <a:lnTo>
                  <a:pt x="82" y="424"/>
                </a:lnTo>
                <a:lnTo>
                  <a:pt x="82" y="424"/>
                </a:lnTo>
                <a:lnTo>
                  <a:pt x="68" y="410"/>
                </a:lnTo>
                <a:lnTo>
                  <a:pt x="56" y="396"/>
                </a:lnTo>
                <a:lnTo>
                  <a:pt x="44" y="380"/>
                </a:lnTo>
                <a:lnTo>
                  <a:pt x="34" y="366"/>
                </a:lnTo>
                <a:lnTo>
                  <a:pt x="26" y="348"/>
                </a:lnTo>
                <a:lnTo>
                  <a:pt x="18" y="332"/>
                </a:lnTo>
                <a:lnTo>
                  <a:pt x="10" y="314"/>
                </a:lnTo>
                <a:lnTo>
                  <a:pt x="6" y="296"/>
                </a:lnTo>
                <a:lnTo>
                  <a:pt x="2" y="276"/>
                </a:lnTo>
                <a:lnTo>
                  <a:pt x="0" y="258"/>
                </a:lnTo>
                <a:lnTo>
                  <a:pt x="0" y="238"/>
                </a:lnTo>
                <a:lnTo>
                  <a:pt x="0" y="220"/>
                </a:lnTo>
                <a:lnTo>
                  <a:pt x="4" y="200"/>
                </a:lnTo>
                <a:lnTo>
                  <a:pt x="8" y="182"/>
                </a:lnTo>
                <a:lnTo>
                  <a:pt x="14" y="162"/>
                </a:lnTo>
                <a:lnTo>
                  <a:pt x="20" y="144"/>
                </a:lnTo>
                <a:lnTo>
                  <a:pt x="20" y="144"/>
                </a:lnTo>
                <a:lnTo>
                  <a:pt x="32" y="122"/>
                </a:lnTo>
                <a:lnTo>
                  <a:pt x="44" y="100"/>
                </a:lnTo>
                <a:lnTo>
                  <a:pt x="60" y="82"/>
                </a:lnTo>
                <a:lnTo>
                  <a:pt x="76" y="66"/>
                </a:lnTo>
                <a:lnTo>
                  <a:pt x="94" y="50"/>
                </a:lnTo>
                <a:lnTo>
                  <a:pt x="112" y="36"/>
                </a:lnTo>
                <a:lnTo>
                  <a:pt x="134" y="26"/>
                </a:lnTo>
                <a:lnTo>
                  <a:pt x="154" y="16"/>
                </a:lnTo>
                <a:lnTo>
                  <a:pt x="176" y="8"/>
                </a:lnTo>
                <a:lnTo>
                  <a:pt x="200" y="4"/>
                </a:lnTo>
                <a:lnTo>
                  <a:pt x="222" y="0"/>
                </a:lnTo>
                <a:lnTo>
                  <a:pt x="246" y="0"/>
                </a:lnTo>
                <a:lnTo>
                  <a:pt x="270" y="0"/>
                </a:lnTo>
                <a:lnTo>
                  <a:pt x="292" y="4"/>
                </a:lnTo>
                <a:lnTo>
                  <a:pt x="316" y="12"/>
                </a:lnTo>
                <a:lnTo>
                  <a:pt x="340" y="20"/>
                </a:lnTo>
                <a:lnTo>
                  <a:pt x="340" y="20"/>
                </a:lnTo>
                <a:lnTo>
                  <a:pt x="362" y="32"/>
                </a:lnTo>
                <a:lnTo>
                  <a:pt x="382" y="44"/>
                </a:lnTo>
                <a:lnTo>
                  <a:pt x="400" y="60"/>
                </a:lnTo>
                <a:lnTo>
                  <a:pt x="418" y="76"/>
                </a:lnTo>
                <a:lnTo>
                  <a:pt x="432" y="94"/>
                </a:lnTo>
                <a:lnTo>
                  <a:pt x="446" y="112"/>
                </a:lnTo>
                <a:lnTo>
                  <a:pt x="458" y="132"/>
                </a:lnTo>
                <a:lnTo>
                  <a:pt x="468" y="154"/>
                </a:lnTo>
                <a:lnTo>
                  <a:pt x="474" y="176"/>
                </a:lnTo>
                <a:lnTo>
                  <a:pt x="480" y="198"/>
                </a:lnTo>
                <a:lnTo>
                  <a:pt x="482" y="222"/>
                </a:lnTo>
                <a:lnTo>
                  <a:pt x="484" y="246"/>
                </a:lnTo>
                <a:lnTo>
                  <a:pt x="482" y="268"/>
                </a:lnTo>
                <a:lnTo>
                  <a:pt x="478" y="292"/>
                </a:lnTo>
                <a:lnTo>
                  <a:pt x="472" y="316"/>
                </a:lnTo>
                <a:lnTo>
                  <a:pt x="462" y="338"/>
                </a:lnTo>
                <a:lnTo>
                  <a:pt x="462" y="338"/>
                </a:lnTo>
                <a:lnTo>
                  <a:pt x="454" y="358"/>
                </a:lnTo>
                <a:lnTo>
                  <a:pt x="442" y="374"/>
                </a:lnTo>
                <a:lnTo>
                  <a:pt x="432" y="392"/>
                </a:lnTo>
                <a:lnTo>
                  <a:pt x="418" y="406"/>
                </a:lnTo>
                <a:lnTo>
                  <a:pt x="404" y="420"/>
                </a:lnTo>
                <a:lnTo>
                  <a:pt x="388" y="432"/>
                </a:lnTo>
                <a:lnTo>
                  <a:pt x="372" y="444"/>
                </a:lnTo>
                <a:lnTo>
                  <a:pt x="356" y="454"/>
                </a:lnTo>
                <a:lnTo>
                  <a:pt x="338" y="462"/>
                </a:lnTo>
                <a:lnTo>
                  <a:pt x="320" y="470"/>
                </a:lnTo>
                <a:lnTo>
                  <a:pt x="302" y="476"/>
                </a:lnTo>
                <a:lnTo>
                  <a:pt x="282" y="480"/>
                </a:lnTo>
                <a:lnTo>
                  <a:pt x="264" y="482"/>
                </a:lnTo>
                <a:lnTo>
                  <a:pt x="244" y="482"/>
                </a:lnTo>
                <a:lnTo>
                  <a:pt x="224" y="482"/>
                </a:lnTo>
                <a:lnTo>
                  <a:pt x="204" y="480"/>
                </a:lnTo>
                <a:lnTo>
                  <a:pt x="204" y="480"/>
                </a:lnTo>
                <a:lnTo>
                  <a:pt x="190" y="482"/>
                </a:lnTo>
                <a:lnTo>
                  <a:pt x="176" y="486"/>
                </a:lnTo>
                <a:lnTo>
                  <a:pt x="164" y="492"/>
                </a:lnTo>
                <a:lnTo>
                  <a:pt x="152" y="500"/>
                </a:lnTo>
                <a:lnTo>
                  <a:pt x="140" y="510"/>
                </a:lnTo>
                <a:lnTo>
                  <a:pt x="130" y="520"/>
                </a:lnTo>
                <a:lnTo>
                  <a:pt x="122" y="534"/>
                </a:lnTo>
                <a:lnTo>
                  <a:pt x="114" y="546"/>
                </a:lnTo>
                <a:lnTo>
                  <a:pt x="108" y="560"/>
                </a:lnTo>
                <a:lnTo>
                  <a:pt x="104" y="576"/>
                </a:lnTo>
                <a:lnTo>
                  <a:pt x="100" y="590"/>
                </a:lnTo>
                <a:lnTo>
                  <a:pt x="98" y="606"/>
                </a:lnTo>
                <a:lnTo>
                  <a:pt x="100" y="620"/>
                </a:lnTo>
                <a:lnTo>
                  <a:pt x="102" y="634"/>
                </a:lnTo>
                <a:lnTo>
                  <a:pt x="106" y="648"/>
                </a:lnTo>
                <a:lnTo>
                  <a:pt x="112" y="662"/>
                </a:lnTo>
                <a:lnTo>
                  <a:pt x="112" y="662"/>
                </a:lnTo>
                <a:lnTo>
                  <a:pt x="88" y="648"/>
                </a:lnTo>
                <a:lnTo>
                  <a:pt x="64" y="636"/>
                </a:lnTo>
                <a:lnTo>
                  <a:pt x="36" y="626"/>
                </a:lnTo>
                <a:lnTo>
                  <a:pt x="10" y="620"/>
                </a:lnTo>
                <a:lnTo>
                  <a:pt x="10" y="62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2" name="Freeform 1434"/>
          <p:cNvSpPr/>
          <p:nvPr/>
        </p:nvSpPr>
        <p:spPr bwMode="auto">
          <a:xfrm>
            <a:off x="5036180" y="3357919"/>
            <a:ext cx="1920191" cy="1920191"/>
          </a:xfrm>
          <a:custGeom>
            <a:avLst/>
            <a:gdLst>
              <a:gd name="T0" fmla="*/ 0 w 662"/>
              <a:gd name="T1" fmla="*/ 330 h 662"/>
              <a:gd name="T2" fmla="*/ 6 w 662"/>
              <a:gd name="T3" fmla="*/ 264 h 662"/>
              <a:gd name="T4" fmla="*/ 26 w 662"/>
              <a:gd name="T5" fmla="*/ 202 h 662"/>
              <a:gd name="T6" fmla="*/ 56 w 662"/>
              <a:gd name="T7" fmla="*/ 146 h 662"/>
              <a:gd name="T8" fmla="*/ 96 w 662"/>
              <a:gd name="T9" fmla="*/ 96 h 662"/>
              <a:gd name="T10" fmla="*/ 146 w 662"/>
              <a:gd name="T11" fmla="*/ 56 h 662"/>
              <a:gd name="T12" fmla="*/ 202 w 662"/>
              <a:gd name="T13" fmla="*/ 26 h 662"/>
              <a:gd name="T14" fmla="*/ 264 w 662"/>
              <a:gd name="T15" fmla="*/ 6 h 662"/>
              <a:gd name="T16" fmla="*/ 330 w 662"/>
              <a:gd name="T17" fmla="*/ 0 h 662"/>
              <a:gd name="T18" fmla="*/ 364 w 662"/>
              <a:gd name="T19" fmla="*/ 0 h 662"/>
              <a:gd name="T20" fmla="*/ 428 w 662"/>
              <a:gd name="T21" fmla="*/ 14 h 662"/>
              <a:gd name="T22" fmla="*/ 488 w 662"/>
              <a:gd name="T23" fmla="*/ 40 h 662"/>
              <a:gd name="T24" fmla="*/ 542 w 662"/>
              <a:gd name="T25" fmla="*/ 74 h 662"/>
              <a:gd name="T26" fmla="*/ 586 w 662"/>
              <a:gd name="T27" fmla="*/ 120 h 662"/>
              <a:gd name="T28" fmla="*/ 622 w 662"/>
              <a:gd name="T29" fmla="*/ 172 h 662"/>
              <a:gd name="T30" fmla="*/ 646 w 662"/>
              <a:gd name="T31" fmla="*/ 232 h 662"/>
              <a:gd name="T32" fmla="*/ 660 w 662"/>
              <a:gd name="T33" fmla="*/ 296 h 662"/>
              <a:gd name="T34" fmla="*/ 662 w 662"/>
              <a:gd name="T35" fmla="*/ 330 h 662"/>
              <a:gd name="T36" fmla="*/ 656 w 662"/>
              <a:gd name="T37" fmla="*/ 398 h 662"/>
              <a:gd name="T38" fmla="*/ 636 w 662"/>
              <a:gd name="T39" fmla="*/ 460 h 662"/>
              <a:gd name="T40" fmla="*/ 606 w 662"/>
              <a:gd name="T41" fmla="*/ 516 h 662"/>
              <a:gd name="T42" fmla="*/ 564 w 662"/>
              <a:gd name="T43" fmla="*/ 564 h 662"/>
              <a:gd name="T44" fmla="*/ 516 w 662"/>
              <a:gd name="T45" fmla="*/ 606 h 662"/>
              <a:gd name="T46" fmla="*/ 460 w 662"/>
              <a:gd name="T47" fmla="*/ 636 h 662"/>
              <a:gd name="T48" fmla="*/ 398 w 662"/>
              <a:gd name="T49" fmla="*/ 656 h 662"/>
              <a:gd name="T50" fmla="*/ 330 w 662"/>
              <a:gd name="T51" fmla="*/ 662 h 662"/>
              <a:gd name="T52" fmla="*/ 296 w 662"/>
              <a:gd name="T53" fmla="*/ 660 h 662"/>
              <a:gd name="T54" fmla="*/ 232 w 662"/>
              <a:gd name="T55" fmla="*/ 648 h 662"/>
              <a:gd name="T56" fmla="*/ 172 w 662"/>
              <a:gd name="T57" fmla="*/ 622 h 662"/>
              <a:gd name="T58" fmla="*/ 120 w 662"/>
              <a:gd name="T59" fmla="*/ 586 h 662"/>
              <a:gd name="T60" fmla="*/ 74 w 662"/>
              <a:gd name="T61" fmla="*/ 542 h 662"/>
              <a:gd name="T62" fmla="*/ 40 w 662"/>
              <a:gd name="T63" fmla="*/ 488 h 662"/>
              <a:gd name="T64" fmla="*/ 14 w 662"/>
              <a:gd name="T65" fmla="*/ 430 h 662"/>
              <a:gd name="T66" fmla="*/ 0 w 662"/>
              <a:gd name="T67" fmla="*/ 364 h 662"/>
              <a:gd name="T68" fmla="*/ 0 w 662"/>
              <a:gd name="T69" fmla="*/ 33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62" h="662">
                <a:moveTo>
                  <a:pt x="0" y="330"/>
                </a:moveTo>
                <a:lnTo>
                  <a:pt x="0" y="330"/>
                </a:lnTo>
                <a:lnTo>
                  <a:pt x="0" y="296"/>
                </a:lnTo>
                <a:lnTo>
                  <a:pt x="6" y="264"/>
                </a:lnTo>
                <a:lnTo>
                  <a:pt x="14" y="232"/>
                </a:lnTo>
                <a:lnTo>
                  <a:pt x="26" y="202"/>
                </a:lnTo>
                <a:lnTo>
                  <a:pt x="40" y="172"/>
                </a:lnTo>
                <a:lnTo>
                  <a:pt x="56" y="146"/>
                </a:lnTo>
                <a:lnTo>
                  <a:pt x="74" y="120"/>
                </a:lnTo>
                <a:lnTo>
                  <a:pt x="96" y="96"/>
                </a:lnTo>
                <a:lnTo>
                  <a:pt x="120" y="74"/>
                </a:lnTo>
                <a:lnTo>
                  <a:pt x="146" y="56"/>
                </a:lnTo>
                <a:lnTo>
                  <a:pt x="172" y="40"/>
                </a:lnTo>
                <a:lnTo>
                  <a:pt x="202" y="26"/>
                </a:lnTo>
                <a:lnTo>
                  <a:pt x="232" y="14"/>
                </a:lnTo>
                <a:lnTo>
                  <a:pt x="264" y="6"/>
                </a:lnTo>
                <a:lnTo>
                  <a:pt x="296" y="0"/>
                </a:lnTo>
                <a:lnTo>
                  <a:pt x="330" y="0"/>
                </a:lnTo>
                <a:lnTo>
                  <a:pt x="330" y="0"/>
                </a:lnTo>
                <a:lnTo>
                  <a:pt x="364" y="0"/>
                </a:lnTo>
                <a:lnTo>
                  <a:pt x="398" y="6"/>
                </a:lnTo>
                <a:lnTo>
                  <a:pt x="428" y="14"/>
                </a:lnTo>
                <a:lnTo>
                  <a:pt x="460" y="26"/>
                </a:lnTo>
                <a:lnTo>
                  <a:pt x="488" y="40"/>
                </a:lnTo>
                <a:lnTo>
                  <a:pt x="516" y="56"/>
                </a:lnTo>
                <a:lnTo>
                  <a:pt x="542" y="74"/>
                </a:lnTo>
                <a:lnTo>
                  <a:pt x="564" y="96"/>
                </a:lnTo>
                <a:lnTo>
                  <a:pt x="586" y="120"/>
                </a:lnTo>
                <a:lnTo>
                  <a:pt x="606" y="146"/>
                </a:lnTo>
                <a:lnTo>
                  <a:pt x="622" y="172"/>
                </a:lnTo>
                <a:lnTo>
                  <a:pt x="636" y="202"/>
                </a:lnTo>
                <a:lnTo>
                  <a:pt x="646" y="232"/>
                </a:lnTo>
                <a:lnTo>
                  <a:pt x="656" y="264"/>
                </a:lnTo>
                <a:lnTo>
                  <a:pt x="660" y="296"/>
                </a:lnTo>
                <a:lnTo>
                  <a:pt x="662" y="330"/>
                </a:lnTo>
                <a:lnTo>
                  <a:pt x="662" y="330"/>
                </a:lnTo>
                <a:lnTo>
                  <a:pt x="660" y="364"/>
                </a:lnTo>
                <a:lnTo>
                  <a:pt x="656" y="398"/>
                </a:lnTo>
                <a:lnTo>
                  <a:pt x="646" y="430"/>
                </a:lnTo>
                <a:lnTo>
                  <a:pt x="636" y="460"/>
                </a:lnTo>
                <a:lnTo>
                  <a:pt x="622" y="488"/>
                </a:lnTo>
                <a:lnTo>
                  <a:pt x="606" y="516"/>
                </a:lnTo>
                <a:lnTo>
                  <a:pt x="586" y="542"/>
                </a:lnTo>
                <a:lnTo>
                  <a:pt x="564" y="564"/>
                </a:lnTo>
                <a:lnTo>
                  <a:pt x="542" y="586"/>
                </a:lnTo>
                <a:lnTo>
                  <a:pt x="516" y="606"/>
                </a:lnTo>
                <a:lnTo>
                  <a:pt x="488" y="622"/>
                </a:lnTo>
                <a:lnTo>
                  <a:pt x="460" y="636"/>
                </a:lnTo>
                <a:lnTo>
                  <a:pt x="428" y="648"/>
                </a:lnTo>
                <a:lnTo>
                  <a:pt x="398" y="656"/>
                </a:lnTo>
                <a:lnTo>
                  <a:pt x="364" y="660"/>
                </a:lnTo>
                <a:lnTo>
                  <a:pt x="330" y="662"/>
                </a:lnTo>
                <a:lnTo>
                  <a:pt x="330" y="662"/>
                </a:lnTo>
                <a:lnTo>
                  <a:pt x="296" y="660"/>
                </a:lnTo>
                <a:lnTo>
                  <a:pt x="264" y="656"/>
                </a:lnTo>
                <a:lnTo>
                  <a:pt x="232" y="648"/>
                </a:lnTo>
                <a:lnTo>
                  <a:pt x="202" y="636"/>
                </a:lnTo>
                <a:lnTo>
                  <a:pt x="172" y="622"/>
                </a:lnTo>
                <a:lnTo>
                  <a:pt x="146" y="606"/>
                </a:lnTo>
                <a:lnTo>
                  <a:pt x="120" y="586"/>
                </a:lnTo>
                <a:lnTo>
                  <a:pt x="96" y="564"/>
                </a:lnTo>
                <a:lnTo>
                  <a:pt x="74" y="542"/>
                </a:lnTo>
                <a:lnTo>
                  <a:pt x="56" y="516"/>
                </a:lnTo>
                <a:lnTo>
                  <a:pt x="40" y="488"/>
                </a:lnTo>
                <a:lnTo>
                  <a:pt x="26" y="460"/>
                </a:lnTo>
                <a:lnTo>
                  <a:pt x="14" y="430"/>
                </a:lnTo>
                <a:lnTo>
                  <a:pt x="6" y="398"/>
                </a:lnTo>
                <a:lnTo>
                  <a:pt x="0" y="364"/>
                </a:lnTo>
                <a:lnTo>
                  <a:pt x="0" y="330"/>
                </a:lnTo>
                <a:lnTo>
                  <a:pt x="0" y="330"/>
                </a:lnTo>
                <a:close/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3" name="Freeform 1435"/>
          <p:cNvSpPr/>
          <p:nvPr/>
        </p:nvSpPr>
        <p:spPr bwMode="auto">
          <a:xfrm>
            <a:off x="5152203" y="4373126"/>
            <a:ext cx="371276" cy="487299"/>
          </a:xfrm>
          <a:custGeom>
            <a:avLst/>
            <a:gdLst>
              <a:gd name="T0" fmla="*/ 68 w 128"/>
              <a:gd name="T1" fmla="*/ 168 h 168"/>
              <a:gd name="T2" fmla="*/ 68 w 128"/>
              <a:gd name="T3" fmla="*/ 168 h 168"/>
              <a:gd name="T4" fmla="*/ 54 w 128"/>
              <a:gd name="T5" fmla="*/ 150 h 168"/>
              <a:gd name="T6" fmla="*/ 42 w 128"/>
              <a:gd name="T7" fmla="*/ 132 h 168"/>
              <a:gd name="T8" fmla="*/ 32 w 128"/>
              <a:gd name="T9" fmla="*/ 112 h 168"/>
              <a:gd name="T10" fmla="*/ 22 w 128"/>
              <a:gd name="T11" fmla="*/ 92 h 168"/>
              <a:gd name="T12" fmla="*/ 14 w 128"/>
              <a:gd name="T13" fmla="*/ 72 h 168"/>
              <a:gd name="T14" fmla="*/ 8 w 128"/>
              <a:gd name="T15" fmla="*/ 50 h 168"/>
              <a:gd name="T16" fmla="*/ 4 w 128"/>
              <a:gd name="T17" fmla="*/ 28 h 168"/>
              <a:gd name="T18" fmla="*/ 0 w 128"/>
              <a:gd name="T19" fmla="*/ 6 h 168"/>
              <a:gd name="T20" fmla="*/ 78 w 128"/>
              <a:gd name="T21" fmla="*/ 0 h 168"/>
              <a:gd name="T22" fmla="*/ 78 w 128"/>
              <a:gd name="T23" fmla="*/ 0 h 168"/>
              <a:gd name="T24" fmla="*/ 80 w 128"/>
              <a:gd name="T25" fmla="*/ 16 h 168"/>
              <a:gd name="T26" fmla="*/ 84 w 128"/>
              <a:gd name="T27" fmla="*/ 32 h 168"/>
              <a:gd name="T28" fmla="*/ 88 w 128"/>
              <a:gd name="T29" fmla="*/ 48 h 168"/>
              <a:gd name="T30" fmla="*/ 94 w 128"/>
              <a:gd name="T31" fmla="*/ 62 h 168"/>
              <a:gd name="T32" fmla="*/ 100 w 128"/>
              <a:gd name="T33" fmla="*/ 78 h 168"/>
              <a:gd name="T34" fmla="*/ 108 w 128"/>
              <a:gd name="T35" fmla="*/ 92 h 168"/>
              <a:gd name="T36" fmla="*/ 118 w 128"/>
              <a:gd name="T37" fmla="*/ 104 h 168"/>
              <a:gd name="T38" fmla="*/ 128 w 128"/>
              <a:gd name="T39" fmla="*/ 118 h 168"/>
              <a:gd name="T40" fmla="*/ 68 w 128"/>
              <a:gd name="T41" fmla="*/ 168 h 168"/>
              <a:gd name="T42" fmla="*/ 68 w 128"/>
              <a:gd name="T43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68">
                <a:moveTo>
                  <a:pt x="68" y="168"/>
                </a:moveTo>
                <a:lnTo>
                  <a:pt x="68" y="168"/>
                </a:lnTo>
                <a:lnTo>
                  <a:pt x="54" y="150"/>
                </a:lnTo>
                <a:lnTo>
                  <a:pt x="42" y="132"/>
                </a:lnTo>
                <a:lnTo>
                  <a:pt x="32" y="112"/>
                </a:lnTo>
                <a:lnTo>
                  <a:pt x="22" y="92"/>
                </a:lnTo>
                <a:lnTo>
                  <a:pt x="14" y="72"/>
                </a:lnTo>
                <a:lnTo>
                  <a:pt x="8" y="50"/>
                </a:lnTo>
                <a:lnTo>
                  <a:pt x="4" y="28"/>
                </a:lnTo>
                <a:lnTo>
                  <a:pt x="0" y="6"/>
                </a:lnTo>
                <a:lnTo>
                  <a:pt x="78" y="0"/>
                </a:lnTo>
                <a:lnTo>
                  <a:pt x="78" y="0"/>
                </a:lnTo>
                <a:lnTo>
                  <a:pt x="80" y="16"/>
                </a:lnTo>
                <a:lnTo>
                  <a:pt x="84" y="32"/>
                </a:lnTo>
                <a:lnTo>
                  <a:pt x="88" y="48"/>
                </a:lnTo>
                <a:lnTo>
                  <a:pt x="94" y="62"/>
                </a:lnTo>
                <a:lnTo>
                  <a:pt x="100" y="78"/>
                </a:lnTo>
                <a:lnTo>
                  <a:pt x="108" y="92"/>
                </a:lnTo>
                <a:lnTo>
                  <a:pt x="118" y="104"/>
                </a:lnTo>
                <a:lnTo>
                  <a:pt x="128" y="118"/>
                </a:lnTo>
                <a:lnTo>
                  <a:pt x="68" y="168"/>
                </a:lnTo>
                <a:lnTo>
                  <a:pt x="68" y="1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4" name="Freeform 1436"/>
          <p:cNvSpPr/>
          <p:nvPr/>
        </p:nvSpPr>
        <p:spPr bwMode="auto">
          <a:xfrm>
            <a:off x="5453865" y="4790811"/>
            <a:ext cx="487299" cy="365474"/>
          </a:xfrm>
          <a:custGeom>
            <a:avLst/>
            <a:gdLst>
              <a:gd name="T0" fmla="*/ 162 w 168"/>
              <a:gd name="T1" fmla="*/ 126 h 126"/>
              <a:gd name="T2" fmla="*/ 162 w 168"/>
              <a:gd name="T3" fmla="*/ 126 h 126"/>
              <a:gd name="T4" fmla="*/ 140 w 168"/>
              <a:gd name="T5" fmla="*/ 124 h 126"/>
              <a:gd name="T6" fmla="*/ 118 w 168"/>
              <a:gd name="T7" fmla="*/ 120 h 126"/>
              <a:gd name="T8" fmla="*/ 96 w 168"/>
              <a:gd name="T9" fmla="*/ 114 h 126"/>
              <a:gd name="T10" fmla="*/ 76 w 168"/>
              <a:gd name="T11" fmla="*/ 106 h 126"/>
              <a:gd name="T12" fmla="*/ 56 w 168"/>
              <a:gd name="T13" fmla="*/ 96 h 126"/>
              <a:gd name="T14" fmla="*/ 36 w 168"/>
              <a:gd name="T15" fmla="*/ 86 h 126"/>
              <a:gd name="T16" fmla="*/ 18 w 168"/>
              <a:gd name="T17" fmla="*/ 74 h 126"/>
              <a:gd name="T18" fmla="*/ 0 w 168"/>
              <a:gd name="T19" fmla="*/ 60 h 126"/>
              <a:gd name="T20" fmla="*/ 50 w 168"/>
              <a:gd name="T21" fmla="*/ 0 h 126"/>
              <a:gd name="T22" fmla="*/ 50 w 168"/>
              <a:gd name="T23" fmla="*/ 0 h 126"/>
              <a:gd name="T24" fmla="*/ 62 w 168"/>
              <a:gd name="T25" fmla="*/ 10 h 126"/>
              <a:gd name="T26" fmla="*/ 76 w 168"/>
              <a:gd name="T27" fmla="*/ 20 h 126"/>
              <a:gd name="T28" fmla="*/ 90 w 168"/>
              <a:gd name="T29" fmla="*/ 28 h 126"/>
              <a:gd name="T30" fmla="*/ 106 w 168"/>
              <a:gd name="T31" fmla="*/ 34 h 126"/>
              <a:gd name="T32" fmla="*/ 120 w 168"/>
              <a:gd name="T33" fmla="*/ 40 h 126"/>
              <a:gd name="T34" fmla="*/ 136 w 168"/>
              <a:gd name="T35" fmla="*/ 44 h 126"/>
              <a:gd name="T36" fmla="*/ 152 w 168"/>
              <a:gd name="T37" fmla="*/ 48 h 126"/>
              <a:gd name="T38" fmla="*/ 168 w 168"/>
              <a:gd name="T39" fmla="*/ 50 h 126"/>
              <a:gd name="T40" fmla="*/ 162 w 168"/>
              <a:gd name="T41" fmla="*/ 126 h 126"/>
              <a:gd name="T42" fmla="*/ 162 w 168"/>
              <a:gd name="T43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8" h="126">
                <a:moveTo>
                  <a:pt x="162" y="126"/>
                </a:moveTo>
                <a:lnTo>
                  <a:pt x="162" y="126"/>
                </a:lnTo>
                <a:lnTo>
                  <a:pt x="140" y="124"/>
                </a:lnTo>
                <a:lnTo>
                  <a:pt x="118" y="120"/>
                </a:lnTo>
                <a:lnTo>
                  <a:pt x="96" y="114"/>
                </a:lnTo>
                <a:lnTo>
                  <a:pt x="76" y="106"/>
                </a:lnTo>
                <a:lnTo>
                  <a:pt x="56" y="96"/>
                </a:lnTo>
                <a:lnTo>
                  <a:pt x="36" y="86"/>
                </a:lnTo>
                <a:lnTo>
                  <a:pt x="18" y="74"/>
                </a:lnTo>
                <a:lnTo>
                  <a:pt x="0" y="60"/>
                </a:lnTo>
                <a:lnTo>
                  <a:pt x="50" y="0"/>
                </a:lnTo>
                <a:lnTo>
                  <a:pt x="50" y="0"/>
                </a:lnTo>
                <a:lnTo>
                  <a:pt x="62" y="10"/>
                </a:lnTo>
                <a:lnTo>
                  <a:pt x="76" y="20"/>
                </a:lnTo>
                <a:lnTo>
                  <a:pt x="90" y="28"/>
                </a:lnTo>
                <a:lnTo>
                  <a:pt x="106" y="34"/>
                </a:lnTo>
                <a:lnTo>
                  <a:pt x="120" y="40"/>
                </a:lnTo>
                <a:lnTo>
                  <a:pt x="136" y="44"/>
                </a:lnTo>
                <a:lnTo>
                  <a:pt x="152" y="48"/>
                </a:lnTo>
                <a:lnTo>
                  <a:pt x="168" y="50"/>
                </a:lnTo>
                <a:lnTo>
                  <a:pt x="162" y="126"/>
                </a:lnTo>
                <a:lnTo>
                  <a:pt x="162" y="1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5" name="Freeform 1437"/>
          <p:cNvSpPr/>
          <p:nvPr/>
        </p:nvSpPr>
        <p:spPr bwMode="auto">
          <a:xfrm>
            <a:off x="5152203" y="3775604"/>
            <a:ext cx="371276" cy="487299"/>
          </a:xfrm>
          <a:custGeom>
            <a:avLst/>
            <a:gdLst>
              <a:gd name="T0" fmla="*/ 128 w 128"/>
              <a:gd name="T1" fmla="*/ 50 h 168"/>
              <a:gd name="T2" fmla="*/ 128 w 128"/>
              <a:gd name="T3" fmla="*/ 50 h 168"/>
              <a:gd name="T4" fmla="*/ 118 w 128"/>
              <a:gd name="T5" fmla="*/ 62 h 168"/>
              <a:gd name="T6" fmla="*/ 108 w 128"/>
              <a:gd name="T7" fmla="*/ 76 h 168"/>
              <a:gd name="T8" fmla="*/ 100 w 128"/>
              <a:gd name="T9" fmla="*/ 90 h 168"/>
              <a:gd name="T10" fmla="*/ 94 w 128"/>
              <a:gd name="T11" fmla="*/ 104 h 168"/>
              <a:gd name="T12" fmla="*/ 88 w 128"/>
              <a:gd name="T13" fmla="*/ 120 h 168"/>
              <a:gd name="T14" fmla="*/ 84 w 128"/>
              <a:gd name="T15" fmla="*/ 136 h 168"/>
              <a:gd name="T16" fmla="*/ 80 w 128"/>
              <a:gd name="T17" fmla="*/ 152 h 168"/>
              <a:gd name="T18" fmla="*/ 78 w 128"/>
              <a:gd name="T19" fmla="*/ 168 h 168"/>
              <a:gd name="T20" fmla="*/ 0 w 128"/>
              <a:gd name="T21" fmla="*/ 162 h 168"/>
              <a:gd name="T22" fmla="*/ 0 w 128"/>
              <a:gd name="T23" fmla="*/ 162 h 168"/>
              <a:gd name="T24" fmla="*/ 4 w 128"/>
              <a:gd name="T25" fmla="*/ 140 h 168"/>
              <a:gd name="T26" fmla="*/ 8 w 128"/>
              <a:gd name="T27" fmla="*/ 118 h 168"/>
              <a:gd name="T28" fmla="*/ 14 w 128"/>
              <a:gd name="T29" fmla="*/ 96 h 168"/>
              <a:gd name="T30" fmla="*/ 22 w 128"/>
              <a:gd name="T31" fmla="*/ 76 h 168"/>
              <a:gd name="T32" fmla="*/ 32 w 128"/>
              <a:gd name="T33" fmla="*/ 56 h 168"/>
              <a:gd name="T34" fmla="*/ 42 w 128"/>
              <a:gd name="T35" fmla="*/ 36 h 168"/>
              <a:gd name="T36" fmla="*/ 54 w 128"/>
              <a:gd name="T37" fmla="*/ 18 h 168"/>
              <a:gd name="T38" fmla="*/ 68 w 128"/>
              <a:gd name="T39" fmla="*/ 0 h 168"/>
              <a:gd name="T40" fmla="*/ 128 w 128"/>
              <a:gd name="T41" fmla="*/ 50 h 168"/>
              <a:gd name="T42" fmla="*/ 128 w 128"/>
              <a:gd name="T43" fmla="*/ 5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68">
                <a:moveTo>
                  <a:pt x="128" y="50"/>
                </a:moveTo>
                <a:lnTo>
                  <a:pt x="128" y="50"/>
                </a:lnTo>
                <a:lnTo>
                  <a:pt x="118" y="62"/>
                </a:lnTo>
                <a:lnTo>
                  <a:pt x="108" y="76"/>
                </a:lnTo>
                <a:lnTo>
                  <a:pt x="100" y="90"/>
                </a:lnTo>
                <a:lnTo>
                  <a:pt x="94" y="104"/>
                </a:lnTo>
                <a:lnTo>
                  <a:pt x="88" y="120"/>
                </a:lnTo>
                <a:lnTo>
                  <a:pt x="84" y="136"/>
                </a:lnTo>
                <a:lnTo>
                  <a:pt x="80" y="152"/>
                </a:lnTo>
                <a:lnTo>
                  <a:pt x="78" y="168"/>
                </a:lnTo>
                <a:lnTo>
                  <a:pt x="0" y="162"/>
                </a:lnTo>
                <a:lnTo>
                  <a:pt x="0" y="162"/>
                </a:lnTo>
                <a:lnTo>
                  <a:pt x="4" y="140"/>
                </a:lnTo>
                <a:lnTo>
                  <a:pt x="8" y="118"/>
                </a:lnTo>
                <a:lnTo>
                  <a:pt x="14" y="96"/>
                </a:lnTo>
                <a:lnTo>
                  <a:pt x="22" y="76"/>
                </a:lnTo>
                <a:lnTo>
                  <a:pt x="32" y="56"/>
                </a:lnTo>
                <a:lnTo>
                  <a:pt x="42" y="36"/>
                </a:lnTo>
                <a:lnTo>
                  <a:pt x="54" y="18"/>
                </a:lnTo>
                <a:lnTo>
                  <a:pt x="68" y="0"/>
                </a:lnTo>
                <a:lnTo>
                  <a:pt x="128" y="50"/>
                </a:lnTo>
                <a:lnTo>
                  <a:pt x="128" y="5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6" name="Freeform 1438"/>
          <p:cNvSpPr/>
          <p:nvPr/>
        </p:nvSpPr>
        <p:spPr bwMode="auto">
          <a:xfrm>
            <a:off x="5453865" y="3473943"/>
            <a:ext cx="487299" cy="365474"/>
          </a:xfrm>
          <a:custGeom>
            <a:avLst/>
            <a:gdLst>
              <a:gd name="T0" fmla="*/ 168 w 168"/>
              <a:gd name="T1" fmla="*/ 78 h 126"/>
              <a:gd name="T2" fmla="*/ 168 w 168"/>
              <a:gd name="T3" fmla="*/ 78 h 126"/>
              <a:gd name="T4" fmla="*/ 152 w 168"/>
              <a:gd name="T5" fmla="*/ 80 h 126"/>
              <a:gd name="T6" fmla="*/ 136 w 168"/>
              <a:gd name="T7" fmla="*/ 84 h 126"/>
              <a:gd name="T8" fmla="*/ 120 w 168"/>
              <a:gd name="T9" fmla="*/ 88 h 126"/>
              <a:gd name="T10" fmla="*/ 106 w 168"/>
              <a:gd name="T11" fmla="*/ 94 h 126"/>
              <a:gd name="T12" fmla="*/ 90 w 168"/>
              <a:gd name="T13" fmla="*/ 100 h 126"/>
              <a:gd name="T14" fmla="*/ 76 w 168"/>
              <a:gd name="T15" fmla="*/ 108 h 126"/>
              <a:gd name="T16" fmla="*/ 62 w 168"/>
              <a:gd name="T17" fmla="*/ 116 h 126"/>
              <a:gd name="T18" fmla="*/ 50 w 168"/>
              <a:gd name="T19" fmla="*/ 126 h 126"/>
              <a:gd name="T20" fmla="*/ 0 w 168"/>
              <a:gd name="T21" fmla="*/ 66 h 126"/>
              <a:gd name="T22" fmla="*/ 0 w 168"/>
              <a:gd name="T23" fmla="*/ 66 h 126"/>
              <a:gd name="T24" fmla="*/ 18 w 168"/>
              <a:gd name="T25" fmla="*/ 54 h 126"/>
              <a:gd name="T26" fmla="*/ 36 w 168"/>
              <a:gd name="T27" fmla="*/ 42 h 126"/>
              <a:gd name="T28" fmla="*/ 56 w 168"/>
              <a:gd name="T29" fmla="*/ 30 h 126"/>
              <a:gd name="T30" fmla="*/ 76 w 168"/>
              <a:gd name="T31" fmla="*/ 22 h 126"/>
              <a:gd name="T32" fmla="*/ 96 w 168"/>
              <a:gd name="T33" fmla="*/ 14 h 126"/>
              <a:gd name="T34" fmla="*/ 118 w 168"/>
              <a:gd name="T35" fmla="*/ 8 h 126"/>
              <a:gd name="T36" fmla="*/ 140 w 168"/>
              <a:gd name="T37" fmla="*/ 4 h 126"/>
              <a:gd name="T38" fmla="*/ 162 w 168"/>
              <a:gd name="T39" fmla="*/ 0 h 126"/>
              <a:gd name="T40" fmla="*/ 168 w 168"/>
              <a:gd name="T41" fmla="*/ 78 h 126"/>
              <a:gd name="T42" fmla="*/ 168 w 168"/>
              <a:gd name="T43" fmla="*/ 7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8" h="126">
                <a:moveTo>
                  <a:pt x="168" y="78"/>
                </a:moveTo>
                <a:lnTo>
                  <a:pt x="168" y="78"/>
                </a:lnTo>
                <a:lnTo>
                  <a:pt x="152" y="80"/>
                </a:lnTo>
                <a:lnTo>
                  <a:pt x="136" y="84"/>
                </a:lnTo>
                <a:lnTo>
                  <a:pt x="120" y="88"/>
                </a:lnTo>
                <a:lnTo>
                  <a:pt x="106" y="94"/>
                </a:lnTo>
                <a:lnTo>
                  <a:pt x="90" y="100"/>
                </a:lnTo>
                <a:lnTo>
                  <a:pt x="76" y="108"/>
                </a:lnTo>
                <a:lnTo>
                  <a:pt x="62" y="116"/>
                </a:lnTo>
                <a:lnTo>
                  <a:pt x="50" y="126"/>
                </a:lnTo>
                <a:lnTo>
                  <a:pt x="0" y="66"/>
                </a:lnTo>
                <a:lnTo>
                  <a:pt x="0" y="66"/>
                </a:lnTo>
                <a:lnTo>
                  <a:pt x="18" y="54"/>
                </a:lnTo>
                <a:lnTo>
                  <a:pt x="36" y="42"/>
                </a:lnTo>
                <a:lnTo>
                  <a:pt x="56" y="30"/>
                </a:lnTo>
                <a:lnTo>
                  <a:pt x="76" y="22"/>
                </a:lnTo>
                <a:lnTo>
                  <a:pt x="96" y="14"/>
                </a:lnTo>
                <a:lnTo>
                  <a:pt x="118" y="8"/>
                </a:lnTo>
                <a:lnTo>
                  <a:pt x="140" y="4"/>
                </a:lnTo>
                <a:lnTo>
                  <a:pt x="162" y="0"/>
                </a:lnTo>
                <a:lnTo>
                  <a:pt x="168" y="78"/>
                </a:lnTo>
                <a:lnTo>
                  <a:pt x="168" y="7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7" name="Freeform 1439"/>
          <p:cNvSpPr/>
          <p:nvPr/>
        </p:nvSpPr>
        <p:spPr bwMode="auto">
          <a:xfrm>
            <a:off x="6469072" y="4373126"/>
            <a:ext cx="365474" cy="487299"/>
          </a:xfrm>
          <a:custGeom>
            <a:avLst/>
            <a:gdLst>
              <a:gd name="T0" fmla="*/ 0 w 126"/>
              <a:gd name="T1" fmla="*/ 118 h 168"/>
              <a:gd name="T2" fmla="*/ 0 w 126"/>
              <a:gd name="T3" fmla="*/ 118 h 168"/>
              <a:gd name="T4" fmla="*/ 10 w 126"/>
              <a:gd name="T5" fmla="*/ 104 h 168"/>
              <a:gd name="T6" fmla="*/ 18 w 126"/>
              <a:gd name="T7" fmla="*/ 92 h 168"/>
              <a:gd name="T8" fmla="*/ 26 w 126"/>
              <a:gd name="T9" fmla="*/ 78 h 168"/>
              <a:gd name="T10" fmla="*/ 34 w 126"/>
              <a:gd name="T11" fmla="*/ 62 h 168"/>
              <a:gd name="T12" fmla="*/ 38 w 126"/>
              <a:gd name="T13" fmla="*/ 48 h 168"/>
              <a:gd name="T14" fmla="*/ 44 w 126"/>
              <a:gd name="T15" fmla="*/ 32 h 168"/>
              <a:gd name="T16" fmla="*/ 46 w 126"/>
              <a:gd name="T17" fmla="*/ 16 h 168"/>
              <a:gd name="T18" fmla="*/ 48 w 126"/>
              <a:gd name="T19" fmla="*/ 0 h 168"/>
              <a:gd name="T20" fmla="*/ 126 w 126"/>
              <a:gd name="T21" fmla="*/ 6 h 168"/>
              <a:gd name="T22" fmla="*/ 126 w 126"/>
              <a:gd name="T23" fmla="*/ 6 h 168"/>
              <a:gd name="T24" fmla="*/ 124 w 126"/>
              <a:gd name="T25" fmla="*/ 28 h 168"/>
              <a:gd name="T26" fmla="*/ 118 w 126"/>
              <a:gd name="T27" fmla="*/ 50 h 168"/>
              <a:gd name="T28" fmla="*/ 112 w 126"/>
              <a:gd name="T29" fmla="*/ 72 h 168"/>
              <a:gd name="T30" fmla="*/ 104 w 126"/>
              <a:gd name="T31" fmla="*/ 92 h 168"/>
              <a:gd name="T32" fmla="*/ 96 w 126"/>
              <a:gd name="T33" fmla="*/ 112 h 168"/>
              <a:gd name="T34" fmla="*/ 84 w 126"/>
              <a:gd name="T35" fmla="*/ 132 h 168"/>
              <a:gd name="T36" fmla="*/ 72 w 126"/>
              <a:gd name="T37" fmla="*/ 150 h 168"/>
              <a:gd name="T38" fmla="*/ 58 w 126"/>
              <a:gd name="T39" fmla="*/ 168 h 168"/>
              <a:gd name="T40" fmla="*/ 0 w 126"/>
              <a:gd name="T41" fmla="*/ 118 h 168"/>
              <a:gd name="T42" fmla="*/ 0 w 126"/>
              <a:gd name="T43" fmla="*/ 11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6" h="168">
                <a:moveTo>
                  <a:pt x="0" y="118"/>
                </a:moveTo>
                <a:lnTo>
                  <a:pt x="0" y="118"/>
                </a:lnTo>
                <a:lnTo>
                  <a:pt x="10" y="104"/>
                </a:lnTo>
                <a:lnTo>
                  <a:pt x="18" y="92"/>
                </a:lnTo>
                <a:lnTo>
                  <a:pt x="26" y="78"/>
                </a:lnTo>
                <a:lnTo>
                  <a:pt x="34" y="62"/>
                </a:lnTo>
                <a:lnTo>
                  <a:pt x="38" y="48"/>
                </a:lnTo>
                <a:lnTo>
                  <a:pt x="44" y="32"/>
                </a:lnTo>
                <a:lnTo>
                  <a:pt x="46" y="16"/>
                </a:lnTo>
                <a:lnTo>
                  <a:pt x="48" y="0"/>
                </a:lnTo>
                <a:lnTo>
                  <a:pt x="126" y="6"/>
                </a:lnTo>
                <a:lnTo>
                  <a:pt x="126" y="6"/>
                </a:lnTo>
                <a:lnTo>
                  <a:pt x="124" y="28"/>
                </a:lnTo>
                <a:lnTo>
                  <a:pt x="118" y="50"/>
                </a:lnTo>
                <a:lnTo>
                  <a:pt x="112" y="72"/>
                </a:lnTo>
                <a:lnTo>
                  <a:pt x="104" y="92"/>
                </a:lnTo>
                <a:lnTo>
                  <a:pt x="96" y="112"/>
                </a:lnTo>
                <a:lnTo>
                  <a:pt x="84" y="132"/>
                </a:lnTo>
                <a:lnTo>
                  <a:pt x="72" y="150"/>
                </a:lnTo>
                <a:lnTo>
                  <a:pt x="58" y="168"/>
                </a:lnTo>
                <a:lnTo>
                  <a:pt x="0" y="118"/>
                </a:lnTo>
                <a:lnTo>
                  <a:pt x="0" y="1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8" name="Freeform 1440"/>
          <p:cNvSpPr/>
          <p:nvPr/>
        </p:nvSpPr>
        <p:spPr bwMode="auto">
          <a:xfrm>
            <a:off x="6051387" y="4790811"/>
            <a:ext cx="481498" cy="365474"/>
          </a:xfrm>
          <a:custGeom>
            <a:avLst/>
            <a:gdLst>
              <a:gd name="T0" fmla="*/ 0 w 166"/>
              <a:gd name="T1" fmla="*/ 50 h 126"/>
              <a:gd name="T2" fmla="*/ 0 w 166"/>
              <a:gd name="T3" fmla="*/ 50 h 126"/>
              <a:gd name="T4" fmla="*/ 16 w 166"/>
              <a:gd name="T5" fmla="*/ 48 h 126"/>
              <a:gd name="T6" fmla="*/ 30 w 166"/>
              <a:gd name="T7" fmla="*/ 44 h 126"/>
              <a:gd name="T8" fmla="*/ 46 w 166"/>
              <a:gd name="T9" fmla="*/ 40 h 126"/>
              <a:gd name="T10" fmla="*/ 62 w 166"/>
              <a:gd name="T11" fmla="*/ 34 h 126"/>
              <a:gd name="T12" fmla="*/ 76 w 166"/>
              <a:gd name="T13" fmla="*/ 28 h 126"/>
              <a:gd name="T14" fmla="*/ 90 w 166"/>
              <a:gd name="T15" fmla="*/ 20 h 126"/>
              <a:gd name="T16" fmla="*/ 104 w 166"/>
              <a:gd name="T17" fmla="*/ 10 h 126"/>
              <a:gd name="T18" fmla="*/ 116 w 166"/>
              <a:gd name="T19" fmla="*/ 0 h 126"/>
              <a:gd name="T20" fmla="*/ 166 w 166"/>
              <a:gd name="T21" fmla="*/ 60 h 126"/>
              <a:gd name="T22" fmla="*/ 166 w 166"/>
              <a:gd name="T23" fmla="*/ 60 h 126"/>
              <a:gd name="T24" fmla="*/ 148 w 166"/>
              <a:gd name="T25" fmla="*/ 74 h 126"/>
              <a:gd name="T26" fmla="*/ 130 w 166"/>
              <a:gd name="T27" fmla="*/ 86 h 126"/>
              <a:gd name="T28" fmla="*/ 110 w 166"/>
              <a:gd name="T29" fmla="*/ 96 h 126"/>
              <a:gd name="T30" fmla="*/ 90 w 166"/>
              <a:gd name="T31" fmla="*/ 106 h 126"/>
              <a:gd name="T32" fmla="*/ 70 w 166"/>
              <a:gd name="T33" fmla="*/ 114 h 126"/>
              <a:gd name="T34" fmla="*/ 50 w 166"/>
              <a:gd name="T35" fmla="*/ 120 h 126"/>
              <a:gd name="T36" fmla="*/ 28 w 166"/>
              <a:gd name="T37" fmla="*/ 124 h 126"/>
              <a:gd name="T38" fmla="*/ 6 w 166"/>
              <a:gd name="T39" fmla="*/ 126 h 126"/>
              <a:gd name="T40" fmla="*/ 0 w 166"/>
              <a:gd name="T41" fmla="*/ 50 h 126"/>
              <a:gd name="T42" fmla="*/ 0 w 166"/>
              <a:gd name="T43" fmla="*/ 5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6" h="126">
                <a:moveTo>
                  <a:pt x="0" y="50"/>
                </a:moveTo>
                <a:lnTo>
                  <a:pt x="0" y="50"/>
                </a:lnTo>
                <a:lnTo>
                  <a:pt x="16" y="48"/>
                </a:lnTo>
                <a:lnTo>
                  <a:pt x="30" y="44"/>
                </a:lnTo>
                <a:lnTo>
                  <a:pt x="46" y="40"/>
                </a:lnTo>
                <a:lnTo>
                  <a:pt x="62" y="34"/>
                </a:lnTo>
                <a:lnTo>
                  <a:pt x="76" y="28"/>
                </a:lnTo>
                <a:lnTo>
                  <a:pt x="90" y="20"/>
                </a:lnTo>
                <a:lnTo>
                  <a:pt x="104" y="10"/>
                </a:lnTo>
                <a:lnTo>
                  <a:pt x="116" y="0"/>
                </a:lnTo>
                <a:lnTo>
                  <a:pt x="166" y="60"/>
                </a:lnTo>
                <a:lnTo>
                  <a:pt x="166" y="60"/>
                </a:lnTo>
                <a:lnTo>
                  <a:pt x="148" y="74"/>
                </a:lnTo>
                <a:lnTo>
                  <a:pt x="130" y="86"/>
                </a:lnTo>
                <a:lnTo>
                  <a:pt x="110" y="96"/>
                </a:lnTo>
                <a:lnTo>
                  <a:pt x="90" y="106"/>
                </a:lnTo>
                <a:lnTo>
                  <a:pt x="70" y="114"/>
                </a:lnTo>
                <a:lnTo>
                  <a:pt x="50" y="120"/>
                </a:lnTo>
                <a:lnTo>
                  <a:pt x="28" y="124"/>
                </a:lnTo>
                <a:lnTo>
                  <a:pt x="6" y="126"/>
                </a:lnTo>
                <a:lnTo>
                  <a:pt x="0" y="50"/>
                </a:lnTo>
                <a:lnTo>
                  <a:pt x="0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9" name="Freeform 1441"/>
          <p:cNvSpPr/>
          <p:nvPr/>
        </p:nvSpPr>
        <p:spPr bwMode="auto">
          <a:xfrm>
            <a:off x="6469072" y="3775604"/>
            <a:ext cx="365474" cy="487299"/>
          </a:xfrm>
          <a:custGeom>
            <a:avLst/>
            <a:gdLst>
              <a:gd name="T0" fmla="*/ 58 w 126"/>
              <a:gd name="T1" fmla="*/ 0 h 168"/>
              <a:gd name="T2" fmla="*/ 58 w 126"/>
              <a:gd name="T3" fmla="*/ 0 h 168"/>
              <a:gd name="T4" fmla="*/ 72 w 126"/>
              <a:gd name="T5" fmla="*/ 18 h 168"/>
              <a:gd name="T6" fmla="*/ 84 w 126"/>
              <a:gd name="T7" fmla="*/ 36 h 168"/>
              <a:gd name="T8" fmla="*/ 96 w 126"/>
              <a:gd name="T9" fmla="*/ 56 h 168"/>
              <a:gd name="T10" fmla="*/ 104 w 126"/>
              <a:gd name="T11" fmla="*/ 76 h 168"/>
              <a:gd name="T12" fmla="*/ 112 w 126"/>
              <a:gd name="T13" fmla="*/ 96 h 168"/>
              <a:gd name="T14" fmla="*/ 118 w 126"/>
              <a:gd name="T15" fmla="*/ 118 h 168"/>
              <a:gd name="T16" fmla="*/ 124 w 126"/>
              <a:gd name="T17" fmla="*/ 140 h 168"/>
              <a:gd name="T18" fmla="*/ 126 w 126"/>
              <a:gd name="T19" fmla="*/ 162 h 168"/>
              <a:gd name="T20" fmla="*/ 48 w 126"/>
              <a:gd name="T21" fmla="*/ 168 h 168"/>
              <a:gd name="T22" fmla="*/ 48 w 126"/>
              <a:gd name="T23" fmla="*/ 168 h 168"/>
              <a:gd name="T24" fmla="*/ 46 w 126"/>
              <a:gd name="T25" fmla="*/ 152 h 168"/>
              <a:gd name="T26" fmla="*/ 44 w 126"/>
              <a:gd name="T27" fmla="*/ 136 h 168"/>
              <a:gd name="T28" fmla="*/ 38 w 126"/>
              <a:gd name="T29" fmla="*/ 120 h 168"/>
              <a:gd name="T30" fmla="*/ 34 w 126"/>
              <a:gd name="T31" fmla="*/ 104 h 168"/>
              <a:gd name="T32" fmla="*/ 26 w 126"/>
              <a:gd name="T33" fmla="*/ 90 h 168"/>
              <a:gd name="T34" fmla="*/ 18 w 126"/>
              <a:gd name="T35" fmla="*/ 76 h 168"/>
              <a:gd name="T36" fmla="*/ 10 w 126"/>
              <a:gd name="T37" fmla="*/ 62 h 168"/>
              <a:gd name="T38" fmla="*/ 0 w 126"/>
              <a:gd name="T39" fmla="*/ 50 h 168"/>
              <a:gd name="T40" fmla="*/ 58 w 126"/>
              <a:gd name="T41" fmla="*/ 0 h 168"/>
              <a:gd name="T42" fmla="*/ 58 w 126"/>
              <a:gd name="T4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6" h="168">
                <a:moveTo>
                  <a:pt x="58" y="0"/>
                </a:moveTo>
                <a:lnTo>
                  <a:pt x="58" y="0"/>
                </a:lnTo>
                <a:lnTo>
                  <a:pt x="72" y="18"/>
                </a:lnTo>
                <a:lnTo>
                  <a:pt x="84" y="36"/>
                </a:lnTo>
                <a:lnTo>
                  <a:pt x="96" y="56"/>
                </a:lnTo>
                <a:lnTo>
                  <a:pt x="104" y="76"/>
                </a:lnTo>
                <a:lnTo>
                  <a:pt x="112" y="96"/>
                </a:lnTo>
                <a:lnTo>
                  <a:pt x="118" y="118"/>
                </a:lnTo>
                <a:lnTo>
                  <a:pt x="124" y="140"/>
                </a:lnTo>
                <a:lnTo>
                  <a:pt x="126" y="162"/>
                </a:lnTo>
                <a:lnTo>
                  <a:pt x="48" y="168"/>
                </a:lnTo>
                <a:lnTo>
                  <a:pt x="48" y="168"/>
                </a:lnTo>
                <a:lnTo>
                  <a:pt x="46" y="152"/>
                </a:lnTo>
                <a:lnTo>
                  <a:pt x="44" y="136"/>
                </a:lnTo>
                <a:lnTo>
                  <a:pt x="38" y="120"/>
                </a:lnTo>
                <a:lnTo>
                  <a:pt x="34" y="104"/>
                </a:lnTo>
                <a:lnTo>
                  <a:pt x="26" y="90"/>
                </a:lnTo>
                <a:lnTo>
                  <a:pt x="18" y="76"/>
                </a:lnTo>
                <a:lnTo>
                  <a:pt x="10" y="62"/>
                </a:lnTo>
                <a:lnTo>
                  <a:pt x="0" y="50"/>
                </a:lnTo>
                <a:lnTo>
                  <a:pt x="58" y="0"/>
                </a:lnTo>
                <a:lnTo>
                  <a:pt x="58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0" name="Freeform 1442"/>
          <p:cNvSpPr/>
          <p:nvPr/>
        </p:nvSpPr>
        <p:spPr bwMode="auto">
          <a:xfrm>
            <a:off x="6051387" y="3473943"/>
            <a:ext cx="481498" cy="365474"/>
          </a:xfrm>
          <a:custGeom>
            <a:avLst/>
            <a:gdLst>
              <a:gd name="T0" fmla="*/ 6 w 166"/>
              <a:gd name="T1" fmla="*/ 0 h 126"/>
              <a:gd name="T2" fmla="*/ 6 w 166"/>
              <a:gd name="T3" fmla="*/ 0 h 126"/>
              <a:gd name="T4" fmla="*/ 28 w 166"/>
              <a:gd name="T5" fmla="*/ 4 h 126"/>
              <a:gd name="T6" fmla="*/ 50 w 166"/>
              <a:gd name="T7" fmla="*/ 8 h 126"/>
              <a:gd name="T8" fmla="*/ 70 w 166"/>
              <a:gd name="T9" fmla="*/ 14 h 126"/>
              <a:gd name="T10" fmla="*/ 90 w 166"/>
              <a:gd name="T11" fmla="*/ 22 h 126"/>
              <a:gd name="T12" fmla="*/ 110 w 166"/>
              <a:gd name="T13" fmla="*/ 30 h 126"/>
              <a:gd name="T14" fmla="*/ 130 w 166"/>
              <a:gd name="T15" fmla="*/ 42 h 126"/>
              <a:gd name="T16" fmla="*/ 148 w 166"/>
              <a:gd name="T17" fmla="*/ 54 h 126"/>
              <a:gd name="T18" fmla="*/ 166 w 166"/>
              <a:gd name="T19" fmla="*/ 66 h 126"/>
              <a:gd name="T20" fmla="*/ 116 w 166"/>
              <a:gd name="T21" fmla="*/ 126 h 126"/>
              <a:gd name="T22" fmla="*/ 116 w 166"/>
              <a:gd name="T23" fmla="*/ 126 h 126"/>
              <a:gd name="T24" fmla="*/ 104 w 166"/>
              <a:gd name="T25" fmla="*/ 116 h 126"/>
              <a:gd name="T26" fmla="*/ 90 w 166"/>
              <a:gd name="T27" fmla="*/ 108 h 126"/>
              <a:gd name="T28" fmla="*/ 76 w 166"/>
              <a:gd name="T29" fmla="*/ 100 h 126"/>
              <a:gd name="T30" fmla="*/ 62 w 166"/>
              <a:gd name="T31" fmla="*/ 94 h 126"/>
              <a:gd name="T32" fmla="*/ 46 w 166"/>
              <a:gd name="T33" fmla="*/ 88 h 126"/>
              <a:gd name="T34" fmla="*/ 30 w 166"/>
              <a:gd name="T35" fmla="*/ 84 h 126"/>
              <a:gd name="T36" fmla="*/ 16 w 166"/>
              <a:gd name="T37" fmla="*/ 80 h 126"/>
              <a:gd name="T38" fmla="*/ 0 w 166"/>
              <a:gd name="T39" fmla="*/ 78 h 126"/>
              <a:gd name="T40" fmla="*/ 6 w 166"/>
              <a:gd name="T41" fmla="*/ 0 h 126"/>
              <a:gd name="T42" fmla="*/ 6 w 166"/>
              <a:gd name="T43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6" h="126">
                <a:moveTo>
                  <a:pt x="6" y="0"/>
                </a:moveTo>
                <a:lnTo>
                  <a:pt x="6" y="0"/>
                </a:lnTo>
                <a:lnTo>
                  <a:pt x="28" y="4"/>
                </a:lnTo>
                <a:lnTo>
                  <a:pt x="50" y="8"/>
                </a:lnTo>
                <a:lnTo>
                  <a:pt x="70" y="14"/>
                </a:lnTo>
                <a:lnTo>
                  <a:pt x="90" y="22"/>
                </a:lnTo>
                <a:lnTo>
                  <a:pt x="110" y="30"/>
                </a:lnTo>
                <a:lnTo>
                  <a:pt x="130" y="42"/>
                </a:lnTo>
                <a:lnTo>
                  <a:pt x="148" y="54"/>
                </a:lnTo>
                <a:lnTo>
                  <a:pt x="166" y="66"/>
                </a:lnTo>
                <a:lnTo>
                  <a:pt x="116" y="126"/>
                </a:lnTo>
                <a:lnTo>
                  <a:pt x="116" y="126"/>
                </a:lnTo>
                <a:lnTo>
                  <a:pt x="104" y="116"/>
                </a:lnTo>
                <a:lnTo>
                  <a:pt x="90" y="108"/>
                </a:lnTo>
                <a:lnTo>
                  <a:pt x="76" y="100"/>
                </a:lnTo>
                <a:lnTo>
                  <a:pt x="62" y="94"/>
                </a:lnTo>
                <a:lnTo>
                  <a:pt x="46" y="88"/>
                </a:lnTo>
                <a:lnTo>
                  <a:pt x="30" y="84"/>
                </a:lnTo>
                <a:lnTo>
                  <a:pt x="16" y="80"/>
                </a:lnTo>
                <a:lnTo>
                  <a:pt x="0" y="78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1" name="Freeform 1443"/>
          <p:cNvSpPr/>
          <p:nvPr/>
        </p:nvSpPr>
        <p:spPr bwMode="auto">
          <a:xfrm>
            <a:off x="3591685" y="3537756"/>
            <a:ext cx="672937" cy="34807"/>
          </a:xfrm>
          <a:custGeom>
            <a:avLst/>
            <a:gdLst>
              <a:gd name="T0" fmla="*/ 4 w 232"/>
              <a:gd name="T1" fmla="*/ 12 h 12"/>
              <a:gd name="T2" fmla="*/ 4 w 232"/>
              <a:gd name="T3" fmla="*/ 12 h 12"/>
              <a:gd name="T4" fmla="*/ 2 w 232"/>
              <a:gd name="T5" fmla="*/ 10 h 12"/>
              <a:gd name="T6" fmla="*/ 0 w 232"/>
              <a:gd name="T7" fmla="*/ 6 h 12"/>
              <a:gd name="T8" fmla="*/ 0 w 232"/>
              <a:gd name="T9" fmla="*/ 6 h 12"/>
              <a:gd name="T10" fmla="*/ 2 w 232"/>
              <a:gd name="T11" fmla="*/ 2 h 12"/>
              <a:gd name="T12" fmla="*/ 4 w 232"/>
              <a:gd name="T13" fmla="*/ 0 h 12"/>
              <a:gd name="T14" fmla="*/ 226 w 232"/>
              <a:gd name="T15" fmla="*/ 0 h 12"/>
              <a:gd name="T16" fmla="*/ 226 w 232"/>
              <a:gd name="T17" fmla="*/ 0 h 12"/>
              <a:gd name="T18" fmla="*/ 230 w 232"/>
              <a:gd name="T19" fmla="*/ 2 h 12"/>
              <a:gd name="T20" fmla="*/ 232 w 232"/>
              <a:gd name="T21" fmla="*/ 6 h 12"/>
              <a:gd name="T22" fmla="*/ 232 w 232"/>
              <a:gd name="T23" fmla="*/ 6 h 12"/>
              <a:gd name="T24" fmla="*/ 230 w 232"/>
              <a:gd name="T25" fmla="*/ 10 h 12"/>
              <a:gd name="T26" fmla="*/ 226 w 232"/>
              <a:gd name="T27" fmla="*/ 12 h 12"/>
              <a:gd name="T28" fmla="*/ 4 w 232"/>
              <a:gd name="T29" fmla="*/ 12 h 12"/>
              <a:gd name="T30" fmla="*/ 4 w 232"/>
              <a:gd name="T3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2" h="12">
                <a:moveTo>
                  <a:pt x="4" y="12"/>
                </a:moveTo>
                <a:lnTo>
                  <a:pt x="4" y="12"/>
                </a:lnTo>
                <a:lnTo>
                  <a:pt x="2" y="10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4" y="0"/>
                </a:lnTo>
                <a:lnTo>
                  <a:pt x="226" y="0"/>
                </a:lnTo>
                <a:lnTo>
                  <a:pt x="226" y="0"/>
                </a:lnTo>
                <a:lnTo>
                  <a:pt x="230" y="2"/>
                </a:lnTo>
                <a:lnTo>
                  <a:pt x="232" y="6"/>
                </a:lnTo>
                <a:lnTo>
                  <a:pt x="232" y="6"/>
                </a:lnTo>
                <a:lnTo>
                  <a:pt x="230" y="10"/>
                </a:lnTo>
                <a:lnTo>
                  <a:pt x="226" y="12"/>
                </a:lnTo>
                <a:lnTo>
                  <a:pt x="4" y="12"/>
                </a:lnTo>
                <a:lnTo>
                  <a:pt x="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2" name="Freeform 1444"/>
          <p:cNvSpPr>
            <a:spLocks noEditPoints="1"/>
          </p:cNvSpPr>
          <p:nvPr/>
        </p:nvSpPr>
        <p:spPr bwMode="auto">
          <a:xfrm>
            <a:off x="3875943" y="3033053"/>
            <a:ext cx="104421" cy="104421"/>
          </a:xfrm>
          <a:custGeom>
            <a:avLst/>
            <a:gdLst>
              <a:gd name="T0" fmla="*/ 18 w 36"/>
              <a:gd name="T1" fmla="*/ 26 h 36"/>
              <a:gd name="T2" fmla="*/ 18 w 36"/>
              <a:gd name="T3" fmla="*/ 26 h 36"/>
              <a:gd name="T4" fmla="*/ 14 w 36"/>
              <a:gd name="T5" fmla="*/ 26 h 36"/>
              <a:gd name="T6" fmla="*/ 12 w 36"/>
              <a:gd name="T7" fmla="*/ 24 h 36"/>
              <a:gd name="T8" fmla="*/ 10 w 36"/>
              <a:gd name="T9" fmla="*/ 22 h 36"/>
              <a:gd name="T10" fmla="*/ 8 w 36"/>
              <a:gd name="T11" fmla="*/ 18 h 36"/>
              <a:gd name="T12" fmla="*/ 8 w 36"/>
              <a:gd name="T13" fmla="*/ 18 h 36"/>
              <a:gd name="T14" fmla="*/ 10 w 36"/>
              <a:gd name="T15" fmla="*/ 14 h 36"/>
              <a:gd name="T16" fmla="*/ 12 w 36"/>
              <a:gd name="T17" fmla="*/ 12 h 36"/>
              <a:gd name="T18" fmla="*/ 14 w 36"/>
              <a:gd name="T19" fmla="*/ 10 h 36"/>
              <a:gd name="T20" fmla="*/ 18 w 36"/>
              <a:gd name="T21" fmla="*/ 8 h 36"/>
              <a:gd name="T22" fmla="*/ 18 w 36"/>
              <a:gd name="T23" fmla="*/ 8 h 36"/>
              <a:gd name="T24" fmla="*/ 22 w 36"/>
              <a:gd name="T25" fmla="*/ 10 h 36"/>
              <a:gd name="T26" fmla="*/ 24 w 36"/>
              <a:gd name="T27" fmla="*/ 12 h 36"/>
              <a:gd name="T28" fmla="*/ 26 w 36"/>
              <a:gd name="T29" fmla="*/ 14 h 36"/>
              <a:gd name="T30" fmla="*/ 26 w 36"/>
              <a:gd name="T31" fmla="*/ 18 h 36"/>
              <a:gd name="T32" fmla="*/ 26 w 36"/>
              <a:gd name="T33" fmla="*/ 18 h 36"/>
              <a:gd name="T34" fmla="*/ 26 w 36"/>
              <a:gd name="T35" fmla="*/ 22 h 36"/>
              <a:gd name="T36" fmla="*/ 24 w 36"/>
              <a:gd name="T37" fmla="*/ 24 h 36"/>
              <a:gd name="T38" fmla="*/ 22 w 36"/>
              <a:gd name="T39" fmla="*/ 26 h 36"/>
              <a:gd name="T40" fmla="*/ 18 w 36"/>
              <a:gd name="T41" fmla="*/ 26 h 36"/>
              <a:gd name="T42" fmla="*/ 18 w 36"/>
              <a:gd name="T43" fmla="*/ 26 h 36"/>
              <a:gd name="T44" fmla="*/ 36 w 36"/>
              <a:gd name="T45" fmla="*/ 18 h 36"/>
              <a:gd name="T46" fmla="*/ 36 w 36"/>
              <a:gd name="T47" fmla="*/ 18 h 36"/>
              <a:gd name="T48" fmla="*/ 34 w 36"/>
              <a:gd name="T49" fmla="*/ 10 h 36"/>
              <a:gd name="T50" fmla="*/ 30 w 36"/>
              <a:gd name="T51" fmla="*/ 4 h 36"/>
              <a:gd name="T52" fmla="*/ 24 w 36"/>
              <a:gd name="T53" fmla="*/ 2 h 36"/>
              <a:gd name="T54" fmla="*/ 18 w 36"/>
              <a:gd name="T55" fmla="*/ 0 h 36"/>
              <a:gd name="T56" fmla="*/ 18 w 36"/>
              <a:gd name="T57" fmla="*/ 0 h 36"/>
              <a:gd name="T58" fmla="*/ 10 w 36"/>
              <a:gd name="T59" fmla="*/ 2 h 36"/>
              <a:gd name="T60" fmla="*/ 4 w 36"/>
              <a:gd name="T61" fmla="*/ 4 h 36"/>
              <a:gd name="T62" fmla="*/ 2 w 36"/>
              <a:gd name="T63" fmla="*/ 10 h 36"/>
              <a:gd name="T64" fmla="*/ 0 w 36"/>
              <a:gd name="T65" fmla="*/ 18 h 36"/>
              <a:gd name="T66" fmla="*/ 0 w 36"/>
              <a:gd name="T67" fmla="*/ 18 h 36"/>
              <a:gd name="T68" fmla="*/ 0 w 36"/>
              <a:gd name="T69" fmla="*/ 24 h 36"/>
              <a:gd name="T70" fmla="*/ 4 w 36"/>
              <a:gd name="T71" fmla="*/ 28 h 36"/>
              <a:gd name="T72" fmla="*/ 6 w 36"/>
              <a:gd name="T73" fmla="*/ 32 h 36"/>
              <a:gd name="T74" fmla="*/ 12 w 36"/>
              <a:gd name="T75" fmla="*/ 34 h 36"/>
              <a:gd name="T76" fmla="*/ 12 w 36"/>
              <a:gd name="T77" fmla="*/ 34 h 36"/>
              <a:gd name="T78" fmla="*/ 18 w 36"/>
              <a:gd name="T79" fmla="*/ 36 h 36"/>
              <a:gd name="T80" fmla="*/ 18 w 36"/>
              <a:gd name="T81" fmla="*/ 36 h 36"/>
              <a:gd name="T82" fmla="*/ 24 w 36"/>
              <a:gd name="T83" fmla="*/ 34 h 36"/>
              <a:gd name="T84" fmla="*/ 24 w 36"/>
              <a:gd name="T85" fmla="*/ 34 h 36"/>
              <a:gd name="T86" fmla="*/ 28 w 36"/>
              <a:gd name="T87" fmla="*/ 32 h 36"/>
              <a:gd name="T88" fmla="*/ 32 w 36"/>
              <a:gd name="T89" fmla="*/ 28 h 36"/>
              <a:gd name="T90" fmla="*/ 36 w 36"/>
              <a:gd name="T91" fmla="*/ 24 h 36"/>
              <a:gd name="T92" fmla="*/ 36 w 36"/>
              <a:gd name="T93" fmla="*/ 18 h 36"/>
              <a:gd name="T94" fmla="*/ 36 w 36"/>
              <a:gd name="T9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" h="36">
                <a:moveTo>
                  <a:pt x="18" y="26"/>
                </a:moveTo>
                <a:lnTo>
                  <a:pt x="18" y="26"/>
                </a:lnTo>
                <a:lnTo>
                  <a:pt x="14" y="26"/>
                </a:lnTo>
                <a:lnTo>
                  <a:pt x="12" y="24"/>
                </a:lnTo>
                <a:lnTo>
                  <a:pt x="10" y="22"/>
                </a:lnTo>
                <a:lnTo>
                  <a:pt x="8" y="18"/>
                </a:lnTo>
                <a:lnTo>
                  <a:pt x="8" y="18"/>
                </a:lnTo>
                <a:lnTo>
                  <a:pt x="10" y="14"/>
                </a:lnTo>
                <a:lnTo>
                  <a:pt x="12" y="12"/>
                </a:lnTo>
                <a:lnTo>
                  <a:pt x="14" y="10"/>
                </a:lnTo>
                <a:lnTo>
                  <a:pt x="18" y="8"/>
                </a:lnTo>
                <a:lnTo>
                  <a:pt x="18" y="8"/>
                </a:lnTo>
                <a:lnTo>
                  <a:pt x="22" y="10"/>
                </a:lnTo>
                <a:lnTo>
                  <a:pt x="24" y="12"/>
                </a:lnTo>
                <a:lnTo>
                  <a:pt x="26" y="14"/>
                </a:lnTo>
                <a:lnTo>
                  <a:pt x="26" y="18"/>
                </a:lnTo>
                <a:lnTo>
                  <a:pt x="26" y="18"/>
                </a:lnTo>
                <a:lnTo>
                  <a:pt x="26" y="22"/>
                </a:lnTo>
                <a:lnTo>
                  <a:pt x="24" y="24"/>
                </a:lnTo>
                <a:lnTo>
                  <a:pt x="22" y="26"/>
                </a:lnTo>
                <a:lnTo>
                  <a:pt x="18" y="26"/>
                </a:lnTo>
                <a:lnTo>
                  <a:pt x="18" y="26"/>
                </a:lnTo>
                <a:close/>
                <a:moveTo>
                  <a:pt x="36" y="18"/>
                </a:moveTo>
                <a:lnTo>
                  <a:pt x="36" y="18"/>
                </a:lnTo>
                <a:lnTo>
                  <a:pt x="34" y="10"/>
                </a:lnTo>
                <a:lnTo>
                  <a:pt x="30" y="4"/>
                </a:lnTo>
                <a:lnTo>
                  <a:pt x="24" y="2"/>
                </a:lnTo>
                <a:lnTo>
                  <a:pt x="18" y="0"/>
                </a:lnTo>
                <a:lnTo>
                  <a:pt x="18" y="0"/>
                </a:lnTo>
                <a:lnTo>
                  <a:pt x="10" y="2"/>
                </a:lnTo>
                <a:lnTo>
                  <a:pt x="4" y="4"/>
                </a:lnTo>
                <a:lnTo>
                  <a:pt x="2" y="10"/>
                </a:lnTo>
                <a:lnTo>
                  <a:pt x="0" y="18"/>
                </a:lnTo>
                <a:lnTo>
                  <a:pt x="0" y="18"/>
                </a:lnTo>
                <a:lnTo>
                  <a:pt x="0" y="24"/>
                </a:lnTo>
                <a:lnTo>
                  <a:pt x="4" y="28"/>
                </a:lnTo>
                <a:lnTo>
                  <a:pt x="6" y="32"/>
                </a:lnTo>
                <a:lnTo>
                  <a:pt x="12" y="34"/>
                </a:lnTo>
                <a:lnTo>
                  <a:pt x="12" y="34"/>
                </a:lnTo>
                <a:lnTo>
                  <a:pt x="18" y="36"/>
                </a:lnTo>
                <a:lnTo>
                  <a:pt x="18" y="36"/>
                </a:lnTo>
                <a:lnTo>
                  <a:pt x="24" y="34"/>
                </a:lnTo>
                <a:lnTo>
                  <a:pt x="24" y="34"/>
                </a:lnTo>
                <a:lnTo>
                  <a:pt x="28" y="32"/>
                </a:lnTo>
                <a:lnTo>
                  <a:pt x="32" y="28"/>
                </a:lnTo>
                <a:lnTo>
                  <a:pt x="36" y="24"/>
                </a:lnTo>
                <a:lnTo>
                  <a:pt x="36" y="18"/>
                </a:lnTo>
                <a:lnTo>
                  <a:pt x="36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3" name="Freeform 1445"/>
          <p:cNvSpPr/>
          <p:nvPr/>
        </p:nvSpPr>
        <p:spPr bwMode="auto">
          <a:xfrm>
            <a:off x="3736715" y="3265100"/>
            <a:ext cx="69614" cy="63813"/>
          </a:xfrm>
          <a:custGeom>
            <a:avLst/>
            <a:gdLst>
              <a:gd name="T0" fmla="*/ 16 w 24"/>
              <a:gd name="T1" fmla="*/ 0 h 22"/>
              <a:gd name="T2" fmla="*/ 8 w 24"/>
              <a:gd name="T3" fmla="*/ 8 h 22"/>
              <a:gd name="T4" fmla="*/ 0 w 24"/>
              <a:gd name="T5" fmla="*/ 18 h 22"/>
              <a:gd name="T6" fmla="*/ 12 w 24"/>
              <a:gd name="T7" fmla="*/ 20 h 22"/>
              <a:gd name="T8" fmla="*/ 24 w 24"/>
              <a:gd name="T9" fmla="*/ 22 h 22"/>
              <a:gd name="T10" fmla="*/ 20 w 24"/>
              <a:gd name="T11" fmla="*/ 10 h 22"/>
              <a:gd name="T12" fmla="*/ 16 w 24"/>
              <a:gd name="T13" fmla="*/ 0 h 22"/>
              <a:gd name="T14" fmla="*/ 16 w 24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22">
                <a:moveTo>
                  <a:pt x="16" y="0"/>
                </a:moveTo>
                <a:lnTo>
                  <a:pt x="8" y="8"/>
                </a:lnTo>
                <a:lnTo>
                  <a:pt x="0" y="18"/>
                </a:lnTo>
                <a:lnTo>
                  <a:pt x="12" y="20"/>
                </a:lnTo>
                <a:lnTo>
                  <a:pt x="24" y="22"/>
                </a:lnTo>
                <a:lnTo>
                  <a:pt x="20" y="10"/>
                </a:lnTo>
                <a:lnTo>
                  <a:pt x="16" y="0"/>
                </a:lnTo>
                <a:lnTo>
                  <a:pt x="1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4" name="Freeform 1446"/>
          <p:cNvSpPr/>
          <p:nvPr/>
        </p:nvSpPr>
        <p:spPr bwMode="auto">
          <a:xfrm>
            <a:off x="4049979" y="3265100"/>
            <a:ext cx="69614" cy="63813"/>
          </a:xfrm>
          <a:custGeom>
            <a:avLst/>
            <a:gdLst>
              <a:gd name="T0" fmla="*/ 24 w 24"/>
              <a:gd name="T1" fmla="*/ 18 h 22"/>
              <a:gd name="T2" fmla="*/ 16 w 24"/>
              <a:gd name="T3" fmla="*/ 8 h 22"/>
              <a:gd name="T4" fmla="*/ 8 w 24"/>
              <a:gd name="T5" fmla="*/ 0 h 22"/>
              <a:gd name="T6" fmla="*/ 4 w 24"/>
              <a:gd name="T7" fmla="*/ 10 h 22"/>
              <a:gd name="T8" fmla="*/ 0 w 24"/>
              <a:gd name="T9" fmla="*/ 22 h 22"/>
              <a:gd name="T10" fmla="*/ 12 w 24"/>
              <a:gd name="T11" fmla="*/ 20 h 22"/>
              <a:gd name="T12" fmla="*/ 24 w 24"/>
              <a:gd name="T13" fmla="*/ 18 h 22"/>
              <a:gd name="T14" fmla="*/ 24 w 24"/>
              <a:gd name="T15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22">
                <a:moveTo>
                  <a:pt x="24" y="18"/>
                </a:moveTo>
                <a:lnTo>
                  <a:pt x="16" y="8"/>
                </a:lnTo>
                <a:lnTo>
                  <a:pt x="8" y="0"/>
                </a:lnTo>
                <a:lnTo>
                  <a:pt x="4" y="10"/>
                </a:lnTo>
                <a:lnTo>
                  <a:pt x="0" y="22"/>
                </a:lnTo>
                <a:lnTo>
                  <a:pt x="12" y="20"/>
                </a:lnTo>
                <a:lnTo>
                  <a:pt x="24" y="18"/>
                </a:lnTo>
                <a:lnTo>
                  <a:pt x="24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5" name="Freeform 1447"/>
          <p:cNvSpPr/>
          <p:nvPr/>
        </p:nvSpPr>
        <p:spPr bwMode="auto">
          <a:xfrm>
            <a:off x="3754119" y="3143276"/>
            <a:ext cx="348071" cy="319065"/>
          </a:xfrm>
          <a:custGeom>
            <a:avLst/>
            <a:gdLst>
              <a:gd name="T0" fmla="*/ 120 w 120"/>
              <a:gd name="T1" fmla="*/ 70 h 110"/>
              <a:gd name="T2" fmla="*/ 114 w 120"/>
              <a:gd name="T3" fmla="*/ 66 h 110"/>
              <a:gd name="T4" fmla="*/ 108 w 120"/>
              <a:gd name="T5" fmla="*/ 66 h 110"/>
              <a:gd name="T6" fmla="*/ 102 w 120"/>
              <a:gd name="T7" fmla="*/ 74 h 110"/>
              <a:gd name="T8" fmla="*/ 94 w 120"/>
              <a:gd name="T9" fmla="*/ 76 h 110"/>
              <a:gd name="T10" fmla="*/ 76 w 120"/>
              <a:gd name="T11" fmla="*/ 78 h 110"/>
              <a:gd name="T12" fmla="*/ 70 w 120"/>
              <a:gd name="T13" fmla="*/ 74 h 110"/>
              <a:gd name="T14" fmla="*/ 68 w 120"/>
              <a:gd name="T15" fmla="*/ 52 h 110"/>
              <a:gd name="T16" fmla="*/ 82 w 120"/>
              <a:gd name="T17" fmla="*/ 16 h 110"/>
              <a:gd name="T18" fmla="*/ 84 w 120"/>
              <a:gd name="T19" fmla="*/ 16 h 110"/>
              <a:gd name="T20" fmla="*/ 86 w 120"/>
              <a:gd name="T21" fmla="*/ 12 h 110"/>
              <a:gd name="T22" fmla="*/ 84 w 120"/>
              <a:gd name="T23" fmla="*/ 8 h 110"/>
              <a:gd name="T24" fmla="*/ 66 w 120"/>
              <a:gd name="T25" fmla="*/ 8 h 110"/>
              <a:gd name="T26" fmla="*/ 66 w 120"/>
              <a:gd name="T27" fmla="*/ 0 h 110"/>
              <a:gd name="T28" fmla="*/ 60 w 120"/>
              <a:gd name="T29" fmla="*/ 2 h 110"/>
              <a:gd name="T30" fmla="*/ 54 w 120"/>
              <a:gd name="T31" fmla="*/ 0 h 110"/>
              <a:gd name="T32" fmla="*/ 54 w 120"/>
              <a:gd name="T33" fmla="*/ 8 h 110"/>
              <a:gd name="T34" fmla="*/ 38 w 120"/>
              <a:gd name="T35" fmla="*/ 8 h 110"/>
              <a:gd name="T36" fmla="*/ 34 w 120"/>
              <a:gd name="T37" fmla="*/ 12 h 110"/>
              <a:gd name="T38" fmla="*/ 34 w 120"/>
              <a:gd name="T39" fmla="*/ 12 h 110"/>
              <a:gd name="T40" fmla="*/ 38 w 120"/>
              <a:gd name="T41" fmla="*/ 16 h 110"/>
              <a:gd name="T42" fmla="*/ 54 w 120"/>
              <a:gd name="T43" fmla="*/ 16 h 110"/>
              <a:gd name="T44" fmla="*/ 50 w 120"/>
              <a:gd name="T45" fmla="*/ 74 h 110"/>
              <a:gd name="T46" fmla="*/ 48 w 120"/>
              <a:gd name="T47" fmla="*/ 76 h 110"/>
              <a:gd name="T48" fmla="*/ 34 w 120"/>
              <a:gd name="T49" fmla="*/ 78 h 110"/>
              <a:gd name="T50" fmla="*/ 18 w 120"/>
              <a:gd name="T51" fmla="*/ 74 h 110"/>
              <a:gd name="T52" fmla="*/ 14 w 120"/>
              <a:gd name="T53" fmla="*/ 70 h 110"/>
              <a:gd name="T54" fmla="*/ 6 w 120"/>
              <a:gd name="T55" fmla="*/ 66 h 110"/>
              <a:gd name="T56" fmla="*/ 0 w 120"/>
              <a:gd name="T57" fmla="*/ 64 h 110"/>
              <a:gd name="T58" fmla="*/ 0 w 120"/>
              <a:gd name="T59" fmla="*/ 70 h 110"/>
              <a:gd name="T60" fmla="*/ 4 w 120"/>
              <a:gd name="T61" fmla="*/ 84 h 110"/>
              <a:gd name="T62" fmla="*/ 18 w 120"/>
              <a:gd name="T63" fmla="*/ 92 h 110"/>
              <a:gd name="T64" fmla="*/ 26 w 120"/>
              <a:gd name="T65" fmla="*/ 94 h 110"/>
              <a:gd name="T66" fmla="*/ 42 w 120"/>
              <a:gd name="T67" fmla="*/ 100 h 110"/>
              <a:gd name="T68" fmla="*/ 56 w 120"/>
              <a:gd name="T69" fmla="*/ 108 h 110"/>
              <a:gd name="T70" fmla="*/ 60 w 120"/>
              <a:gd name="T71" fmla="*/ 110 h 110"/>
              <a:gd name="T72" fmla="*/ 64 w 120"/>
              <a:gd name="T73" fmla="*/ 108 h 110"/>
              <a:gd name="T74" fmla="*/ 76 w 120"/>
              <a:gd name="T75" fmla="*/ 100 h 110"/>
              <a:gd name="T76" fmla="*/ 94 w 120"/>
              <a:gd name="T77" fmla="*/ 94 h 110"/>
              <a:gd name="T78" fmla="*/ 102 w 120"/>
              <a:gd name="T79" fmla="*/ 92 h 110"/>
              <a:gd name="T80" fmla="*/ 116 w 120"/>
              <a:gd name="T81" fmla="*/ 84 h 110"/>
              <a:gd name="T82" fmla="*/ 120 w 120"/>
              <a:gd name="T83" fmla="*/ 7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" h="110">
                <a:moveTo>
                  <a:pt x="120" y="70"/>
                </a:moveTo>
                <a:lnTo>
                  <a:pt x="120" y="70"/>
                </a:lnTo>
                <a:lnTo>
                  <a:pt x="118" y="64"/>
                </a:lnTo>
                <a:lnTo>
                  <a:pt x="114" y="66"/>
                </a:lnTo>
                <a:lnTo>
                  <a:pt x="108" y="66"/>
                </a:lnTo>
                <a:lnTo>
                  <a:pt x="108" y="66"/>
                </a:lnTo>
                <a:lnTo>
                  <a:pt x="106" y="70"/>
                </a:lnTo>
                <a:lnTo>
                  <a:pt x="102" y="74"/>
                </a:lnTo>
                <a:lnTo>
                  <a:pt x="102" y="74"/>
                </a:lnTo>
                <a:lnTo>
                  <a:pt x="94" y="76"/>
                </a:lnTo>
                <a:lnTo>
                  <a:pt x="84" y="78"/>
                </a:lnTo>
                <a:lnTo>
                  <a:pt x="76" y="78"/>
                </a:lnTo>
                <a:lnTo>
                  <a:pt x="72" y="76"/>
                </a:lnTo>
                <a:lnTo>
                  <a:pt x="70" y="74"/>
                </a:lnTo>
                <a:lnTo>
                  <a:pt x="70" y="74"/>
                </a:lnTo>
                <a:lnTo>
                  <a:pt x="68" y="52"/>
                </a:lnTo>
                <a:lnTo>
                  <a:pt x="66" y="16"/>
                </a:lnTo>
                <a:lnTo>
                  <a:pt x="82" y="16"/>
                </a:lnTo>
                <a:lnTo>
                  <a:pt x="82" y="16"/>
                </a:lnTo>
                <a:lnTo>
                  <a:pt x="84" y="16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4" y="8"/>
                </a:lnTo>
                <a:lnTo>
                  <a:pt x="82" y="8"/>
                </a:lnTo>
                <a:lnTo>
                  <a:pt x="66" y="8"/>
                </a:lnTo>
                <a:lnTo>
                  <a:pt x="66" y="8"/>
                </a:lnTo>
                <a:lnTo>
                  <a:pt x="66" y="0"/>
                </a:lnTo>
                <a:lnTo>
                  <a:pt x="66" y="0"/>
                </a:lnTo>
                <a:lnTo>
                  <a:pt x="60" y="2"/>
                </a:lnTo>
                <a:lnTo>
                  <a:pt x="60" y="2"/>
                </a:lnTo>
                <a:lnTo>
                  <a:pt x="54" y="0"/>
                </a:lnTo>
                <a:lnTo>
                  <a:pt x="54" y="0"/>
                </a:lnTo>
                <a:lnTo>
                  <a:pt x="54" y="8"/>
                </a:lnTo>
                <a:lnTo>
                  <a:pt x="38" y="8"/>
                </a:lnTo>
                <a:lnTo>
                  <a:pt x="38" y="8"/>
                </a:lnTo>
                <a:lnTo>
                  <a:pt x="36" y="8"/>
                </a:lnTo>
                <a:lnTo>
                  <a:pt x="34" y="12"/>
                </a:lnTo>
                <a:lnTo>
                  <a:pt x="34" y="12"/>
                </a:lnTo>
                <a:lnTo>
                  <a:pt x="34" y="12"/>
                </a:lnTo>
                <a:lnTo>
                  <a:pt x="36" y="16"/>
                </a:lnTo>
                <a:lnTo>
                  <a:pt x="38" y="16"/>
                </a:lnTo>
                <a:lnTo>
                  <a:pt x="54" y="16"/>
                </a:lnTo>
                <a:lnTo>
                  <a:pt x="54" y="16"/>
                </a:lnTo>
                <a:lnTo>
                  <a:pt x="52" y="52"/>
                </a:lnTo>
                <a:lnTo>
                  <a:pt x="50" y="74"/>
                </a:lnTo>
                <a:lnTo>
                  <a:pt x="50" y="74"/>
                </a:lnTo>
                <a:lnTo>
                  <a:pt x="48" y="76"/>
                </a:lnTo>
                <a:lnTo>
                  <a:pt x="44" y="78"/>
                </a:lnTo>
                <a:lnTo>
                  <a:pt x="34" y="78"/>
                </a:lnTo>
                <a:lnTo>
                  <a:pt x="24" y="76"/>
                </a:lnTo>
                <a:lnTo>
                  <a:pt x="18" y="74"/>
                </a:lnTo>
                <a:lnTo>
                  <a:pt x="18" y="74"/>
                </a:lnTo>
                <a:lnTo>
                  <a:pt x="14" y="70"/>
                </a:lnTo>
                <a:lnTo>
                  <a:pt x="10" y="66"/>
                </a:lnTo>
                <a:lnTo>
                  <a:pt x="6" y="66"/>
                </a:lnTo>
                <a:lnTo>
                  <a:pt x="0" y="64"/>
                </a:lnTo>
                <a:lnTo>
                  <a:pt x="0" y="64"/>
                </a:lnTo>
                <a:lnTo>
                  <a:pt x="0" y="70"/>
                </a:lnTo>
                <a:lnTo>
                  <a:pt x="0" y="70"/>
                </a:lnTo>
                <a:lnTo>
                  <a:pt x="0" y="78"/>
                </a:lnTo>
                <a:lnTo>
                  <a:pt x="4" y="84"/>
                </a:lnTo>
                <a:lnTo>
                  <a:pt x="10" y="88"/>
                </a:lnTo>
                <a:lnTo>
                  <a:pt x="18" y="92"/>
                </a:lnTo>
                <a:lnTo>
                  <a:pt x="18" y="92"/>
                </a:lnTo>
                <a:lnTo>
                  <a:pt x="26" y="94"/>
                </a:lnTo>
                <a:lnTo>
                  <a:pt x="26" y="94"/>
                </a:lnTo>
                <a:lnTo>
                  <a:pt x="42" y="100"/>
                </a:lnTo>
                <a:lnTo>
                  <a:pt x="50" y="104"/>
                </a:lnTo>
                <a:lnTo>
                  <a:pt x="56" y="108"/>
                </a:lnTo>
                <a:lnTo>
                  <a:pt x="56" y="108"/>
                </a:lnTo>
                <a:lnTo>
                  <a:pt x="60" y="110"/>
                </a:lnTo>
                <a:lnTo>
                  <a:pt x="64" y="108"/>
                </a:lnTo>
                <a:lnTo>
                  <a:pt x="64" y="108"/>
                </a:lnTo>
                <a:lnTo>
                  <a:pt x="70" y="104"/>
                </a:lnTo>
                <a:lnTo>
                  <a:pt x="76" y="100"/>
                </a:lnTo>
                <a:lnTo>
                  <a:pt x="94" y="94"/>
                </a:lnTo>
                <a:lnTo>
                  <a:pt x="94" y="94"/>
                </a:lnTo>
                <a:lnTo>
                  <a:pt x="102" y="92"/>
                </a:lnTo>
                <a:lnTo>
                  <a:pt x="102" y="92"/>
                </a:lnTo>
                <a:lnTo>
                  <a:pt x="110" y="88"/>
                </a:lnTo>
                <a:lnTo>
                  <a:pt x="116" y="84"/>
                </a:lnTo>
                <a:lnTo>
                  <a:pt x="120" y="78"/>
                </a:lnTo>
                <a:lnTo>
                  <a:pt x="120" y="70"/>
                </a:lnTo>
                <a:lnTo>
                  <a:pt x="120" y="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6" name="Freeform 1448"/>
          <p:cNvSpPr>
            <a:spLocks noEditPoints="1"/>
          </p:cNvSpPr>
          <p:nvPr/>
        </p:nvSpPr>
        <p:spPr bwMode="auto">
          <a:xfrm>
            <a:off x="3597487" y="3711791"/>
            <a:ext cx="116024" cy="110222"/>
          </a:xfrm>
          <a:custGeom>
            <a:avLst/>
            <a:gdLst>
              <a:gd name="T0" fmla="*/ 20 w 40"/>
              <a:gd name="T1" fmla="*/ 38 h 38"/>
              <a:gd name="T2" fmla="*/ 12 w 40"/>
              <a:gd name="T3" fmla="*/ 36 h 38"/>
              <a:gd name="T4" fmla="*/ 6 w 40"/>
              <a:gd name="T5" fmla="*/ 32 h 38"/>
              <a:gd name="T6" fmla="*/ 2 w 40"/>
              <a:gd name="T7" fmla="*/ 26 h 38"/>
              <a:gd name="T8" fmla="*/ 0 w 40"/>
              <a:gd name="T9" fmla="*/ 18 h 38"/>
              <a:gd name="T10" fmla="*/ 2 w 40"/>
              <a:gd name="T11" fmla="*/ 12 h 38"/>
              <a:gd name="T12" fmla="*/ 6 w 40"/>
              <a:gd name="T13" fmla="*/ 6 h 38"/>
              <a:gd name="T14" fmla="*/ 12 w 40"/>
              <a:gd name="T15" fmla="*/ 0 h 38"/>
              <a:gd name="T16" fmla="*/ 20 w 40"/>
              <a:gd name="T17" fmla="*/ 0 h 38"/>
              <a:gd name="T18" fmla="*/ 28 w 40"/>
              <a:gd name="T19" fmla="*/ 0 h 38"/>
              <a:gd name="T20" fmla="*/ 34 w 40"/>
              <a:gd name="T21" fmla="*/ 6 h 38"/>
              <a:gd name="T22" fmla="*/ 38 w 40"/>
              <a:gd name="T23" fmla="*/ 12 h 38"/>
              <a:gd name="T24" fmla="*/ 40 w 40"/>
              <a:gd name="T25" fmla="*/ 20 h 38"/>
              <a:gd name="T26" fmla="*/ 38 w 40"/>
              <a:gd name="T27" fmla="*/ 26 h 38"/>
              <a:gd name="T28" fmla="*/ 34 w 40"/>
              <a:gd name="T29" fmla="*/ 32 h 38"/>
              <a:gd name="T30" fmla="*/ 28 w 40"/>
              <a:gd name="T31" fmla="*/ 38 h 38"/>
              <a:gd name="T32" fmla="*/ 20 w 40"/>
              <a:gd name="T33" fmla="*/ 38 h 38"/>
              <a:gd name="T34" fmla="*/ 10 w 40"/>
              <a:gd name="T35" fmla="*/ 18 h 38"/>
              <a:gd name="T36" fmla="*/ 10 w 40"/>
              <a:gd name="T37" fmla="*/ 24 h 38"/>
              <a:gd name="T38" fmla="*/ 12 w 40"/>
              <a:gd name="T39" fmla="*/ 28 h 38"/>
              <a:gd name="T40" fmla="*/ 16 w 40"/>
              <a:gd name="T41" fmla="*/ 30 h 38"/>
              <a:gd name="T42" fmla="*/ 20 w 40"/>
              <a:gd name="T43" fmla="*/ 30 h 38"/>
              <a:gd name="T44" fmla="*/ 24 w 40"/>
              <a:gd name="T45" fmla="*/ 30 h 38"/>
              <a:gd name="T46" fmla="*/ 28 w 40"/>
              <a:gd name="T47" fmla="*/ 26 h 38"/>
              <a:gd name="T48" fmla="*/ 30 w 40"/>
              <a:gd name="T49" fmla="*/ 24 h 38"/>
              <a:gd name="T50" fmla="*/ 30 w 40"/>
              <a:gd name="T51" fmla="*/ 18 h 38"/>
              <a:gd name="T52" fmla="*/ 30 w 40"/>
              <a:gd name="T53" fmla="*/ 14 h 38"/>
              <a:gd name="T54" fmla="*/ 28 w 40"/>
              <a:gd name="T55" fmla="*/ 10 h 38"/>
              <a:gd name="T56" fmla="*/ 24 w 40"/>
              <a:gd name="T57" fmla="*/ 8 h 38"/>
              <a:gd name="T58" fmla="*/ 20 w 40"/>
              <a:gd name="T59" fmla="*/ 8 h 38"/>
              <a:gd name="T60" fmla="*/ 16 w 40"/>
              <a:gd name="T61" fmla="*/ 8 h 38"/>
              <a:gd name="T62" fmla="*/ 12 w 40"/>
              <a:gd name="T63" fmla="*/ 10 h 38"/>
              <a:gd name="T64" fmla="*/ 10 w 40"/>
              <a:gd name="T65" fmla="*/ 14 h 38"/>
              <a:gd name="T66" fmla="*/ 10 w 40"/>
              <a:gd name="T67" fmla="*/ 1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" h="38">
                <a:moveTo>
                  <a:pt x="20" y="38"/>
                </a:moveTo>
                <a:lnTo>
                  <a:pt x="20" y="38"/>
                </a:lnTo>
                <a:lnTo>
                  <a:pt x="12" y="36"/>
                </a:lnTo>
                <a:lnTo>
                  <a:pt x="12" y="36"/>
                </a:lnTo>
                <a:lnTo>
                  <a:pt x="6" y="32"/>
                </a:lnTo>
                <a:lnTo>
                  <a:pt x="6" y="32"/>
                </a:lnTo>
                <a:lnTo>
                  <a:pt x="2" y="26"/>
                </a:lnTo>
                <a:lnTo>
                  <a:pt x="2" y="26"/>
                </a:lnTo>
                <a:lnTo>
                  <a:pt x="0" y="18"/>
                </a:lnTo>
                <a:lnTo>
                  <a:pt x="0" y="18"/>
                </a:lnTo>
                <a:lnTo>
                  <a:pt x="2" y="12"/>
                </a:lnTo>
                <a:lnTo>
                  <a:pt x="2" y="12"/>
                </a:lnTo>
                <a:lnTo>
                  <a:pt x="6" y="6"/>
                </a:lnTo>
                <a:lnTo>
                  <a:pt x="6" y="6"/>
                </a:lnTo>
                <a:lnTo>
                  <a:pt x="12" y="0"/>
                </a:lnTo>
                <a:lnTo>
                  <a:pt x="12" y="0"/>
                </a:lnTo>
                <a:lnTo>
                  <a:pt x="20" y="0"/>
                </a:lnTo>
                <a:lnTo>
                  <a:pt x="20" y="0"/>
                </a:lnTo>
                <a:lnTo>
                  <a:pt x="28" y="0"/>
                </a:lnTo>
                <a:lnTo>
                  <a:pt x="28" y="0"/>
                </a:lnTo>
                <a:lnTo>
                  <a:pt x="34" y="6"/>
                </a:lnTo>
                <a:lnTo>
                  <a:pt x="34" y="6"/>
                </a:lnTo>
                <a:lnTo>
                  <a:pt x="38" y="12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6"/>
                </a:lnTo>
                <a:lnTo>
                  <a:pt x="38" y="26"/>
                </a:lnTo>
                <a:lnTo>
                  <a:pt x="34" y="32"/>
                </a:lnTo>
                <a:lnTo>
                  <a:pt x="34" y="32"/>
                </a:lnTo>
                <a:lnTo>
                  <a:pt x="28" y="38"/>
                </a:lnTo>
                <a:lnTo>
                  <a:pt x="28" y="38"/>
                </a:lnTo>
                <a:lnTo>
                  <a:pt x="20" y="38"/>
                </a:lnTo>
                <a:lnTo>
                  <a:pt x="20" y="38"/>
                </a:lnTo>
                <a:close/>
                <a:moveTo>
                  <a:pt x="10" y="18"/>
                </a:moveTo>
                <a:lnTo>
                  <a:pt x="10" y="18"/>
                </a:lnTo>
                <a:lnTo>
                  <a:pt x="10" y="24"/>
                </a:lnTo>
                <a:lnTo>
                  <a:pt x="10" y="24"/>
                </a:lnTo>
                <a:lnTo>
                  <a:pt x="12" y="28"/>
                </a:lnTo>
                <a:lnTo>
                  <a:pt x="12" y="28"/>
                </a:lnTo>
                <a:lnTo>
                  <a:pt x="16" y="30"/>
                </a:lnTo>
                <a:lnTo>
                  <a:pt x="16" y="30"/>
                </a:lnTo>
                <a:lnTo>
                  <a:pt x="20" y="30"/>
                </a:lnTo>
                <a:lnTo>
                  <a:pt x="20" y="30"/>
                </a:lnTo>
                <a:lnTo>
                  <a:pt x="24" y="30"/>
                </a:lnTo>
                <a:lnTo>
                  <a:pt x="24" y="30"/>
                </a:lnTo>
                <a:lnTo>
                  <a:pt x="28" y="26"/>
                </a:lnTo>
                <a:lnTo>
                  <a:pt x="28" y="26"/>
                </a:lnTo>
                <a:lnTo>
                  <a:pt x="30" y="24"/>
                </a:lnTo>
                <a:lnTo>
                  <a:pt x="30" y="24"/>
                </a:lnTo>
                <a:lnTo>
                  <a:pt x="30" y="18"/>
                </a:lnTo>
                <a:lnTo>
                  <a:pt x="30" y="18"/>
                </a:lnTo>
                <a:lnTo>
                  <a:pt x="30" y="14"/>
                </a:lnTo>
                <a:lnTo>
                  <a:pt x="30" y="14"/>
                </a:lnTo>
                <a:lnTo>
                  <a:pt x="28" y="10"/>
                </a:lnTo>
                <a:lnTo>
                  <a:pt x="28" y="10"/>
                </a:lnTo>
                <a:lnTo>
                  <a:pt x="24" y="8"/>
                </a:lnTo>
                <a:lnTo>
                  <a:pt x="24" y="8"/>
                </a:lnTo>
                <a:lnTo>
                  <a:pt x="20" y="8"/>
                </a:lnTo>
                <a:lnTo>
                  <a:pt x="20" y="8"/>
                </a:lnTo>
                <a:lnTo>
                  <a:pt x="16" y="8"/>
                </a:lnTo>
                <a:lnTo>
                  <a:pt x="16" y="8"/>
                </a:lnTo>
                <a:lnTo>
                  <a:pt x="12" y="10"/>
                </a:lnTo>
                <a:lnTo>
                  <a:pt x="12" y="10"/>
                </a:lnTo>
                <a:lnTo>
                  <a:pt x="10" y="14"/>
                </a:lnTo>
                <a:lnTo>
                  <a:pt x="10" y="14"/>
                </a:lnTo>
                <a:lnTo>
                  <a:pt x="10" y="18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7" name="Freeform 1449"/>
          <p:cNvSpPr>
            <a:spLocks noEditPoints="1"/>
          </p:cNvSpPr>
          <p:nvPr/>
        </p:nvSpPr>
        <p:spPr bwMode="auto">
          <a:xfrm>
            <a:off x="3725113" y="3740797"/>
            <a:ext cx="87018" cy="116024"/>
          </a:xfrm>
          <a:custGeom>
            <a:avLst/>
            <a:gdLst>
              <a:gd name="T0" fmla="*/ 18 w 30"/>
              <a:gd name="T1" fmla="*/ 28 h 40"/>
              <a:gd name="T2" fmla="*/ 18 w 30"/>
              <a:gd name="T3" fmla="*/ 28 h 40"/>
              <a:gd name="T4" fmla="*/ 12 w 30"/>
              <a:gd name="T5" fmla="*/ 28 h 40"/>
              <a:gd name="T6" fmla="*/ 12 w 30"/>
              <a:gd name="T7" fmla="*/ 28 h 40"/>
              <a:gd name="T8" fmla="*/ 8 w 30"/>
              <a:gd name="T9" fmla="*/ 24 h 40"/>
              <a:gd name="T10" fmla="*/ 8 w 30"/>
              <a:gd name="T11" fmla="*/ 40 h 40"/>
              <a:gd name="T12" fmla="*/ 0 w 30"/>
              <a:gd name="T13" fmla="*/ 40 h 40"/>
              <a:gd name="T14" fmla="*/ 0 w 30"/>
              <a:gd name="T15" fmla="*/ 0 h 40"/>
              <a:gd name="T16" fmla="*/ 8 w 30"/>
              <a:gd name="T17" fmla="*/ 0 h 40"/>
              <a:gd name="T18" fmla="*/ 8 w 30"/>
              <a:gd name="T19" fmla="*/ 4 h 40"/>
              <a:gd name="T20" fmla="*/ 8 w 30"/>
              <a:gd name="T21" fmla="*/ 4 h 40"/>
              <a:gd name="T22" fmla="*/ 12 w 30"/>
              <a:gd name="T23" fmla="*/ 0 h 40"/>
              <a:gd name="T24" fmla="*/ 12 w 30"/>
              <a:gd name="T25" fmla="*/ 0 h 40"/>
              <a:gd name="T26" fmla="*/ 18 w 30"/>
              <a:gd name="T27" fmla="*/ 0 h 40"/>
              <a:gd name="T28" fmla="*/ 18 w 30"/>
              <a:gd name="T29" fmla="*/ 0 h 40"/>
              <a:gd name="T30" fmla="*/ 22 w 30"/>
              <a:gd name="T31" fmla="*/ 0 h 40"/>
              <a:gd name="T32" fmla="*/ 22 w 30"/>
              <a:gd name="T33" fmla="*/ 0 h 40"/>
              <a:gd name="T34" fmla="*/ 26 w 30"/>
              <a:gd name="T35" fmla="*/ 4 h 40"/>
              <a:gd name="T36" fmla="*/ 26 w 30"/>
              <a:gd name="T37" fmla="*/ 4 h 40"/>
              <a:gd name="T38" fmla="*/ 30 w 30"/>
              <a:gd name="T39" fmla="*/ 8 h 40"/>
              <a:gd name="T40" fmla="*/ 30 w 30"/>
              <a:gd name="T41" fmla="*/ 8 h 40"/>
              <a:gd name="T42" fmla="*/ 30 w 30"/>
              <a:gd name="T43" fmla="*/ 14 h 40"/>
              <a:gd name="T44" fmla="*/ 30 w 30"/>
              <a:gd name="T45" fmla="*/ 14 h 40"/>
              <a:gd name="T46" fmla="*/ 30 w 30"/>
              <a:gd name="T47" fmla="*/ 20 h 40"/>
              <a:gd name="T48" fmla="*/ 30 w 30"/>
              <a:gd name="T49" fmla="*/ 20 h 40"/>
              <a:gd name="T50" fmla="*/ 26 w 30"/>
              <a:gd name="T51" fmla="*/ 24 h 40"/>
              <a:gd name="T52" fmla="*/ 26 w 30"/>
              <a:gd name="T53" fmla="*/ 24 h 40"/>
              <a:gd name="T54" fmla="*/ 22 w 30"/>
              <a:gd name="T55" fmla="*/ 28 h 40"/>
              <a:gd name="T56" fmla="*/ 22 w 30"/>
              <a:gd name="T57" fmla="*/ 28 h 40"/>
              <a:gd name="T58" fmla="*/ 18 w 30"/>
              <a:gd name="T59" fmla="*/ 28 h 40"/>
              <a:gd name="T60" fmla="*/ 18 w 30"/>
              <a:gd name="T61" fmla="*/ 28 h 40"/>
              <a:gd name="T62" fmla="*/ 16 w 30"/>
              <a:gd name="T63" fmla="*/ 22 h 40"/>
              <a:gd name="T64" fmla="*/ 16 w 30"/>
              <a:gd name="T65" fmla="*/ 22 h 40"/>
              <a:gd name="T66" fmla="*/ 18 w 30"/>
              <a:gd name="T67" fmla="*/ 20 h 40"/>
              <a:gd name="T68" fmla="*/ 18 w 30"/>
              <a:gd name="T69" fmla="*/ 20 h 40"/>
              <a:gd name="T70" fmla="*/ 20 w 30"/>
              <a:gd name="T71" fmla="*/ 20 h 40"/>
              <a:gd name="T72" fmla="*/ 20 w 30"/>
              <a:gd name="T73" fmla="*/ 20 h 40"/>
              <a:gd name="T74" fmla="*/ 22 w 30"/>
              <a:gd name="T75" fmla="*/ 16 h 40"/>
              <a:gd name="T76" fmla="*/ 22 w 30"/>
              <a:gd name="T77" fmla="*/ 16 h 40"/>
              <a:gd name="T78" fmla="*/ 22 w 30"/>
              <a:gd name="T79" fmla="*/ 14 h 40"/>
              <a:gd name="T80" fmla="*/ 22 w 30"/>
              <a:gd name="T81" fmla="*/ 14 h 40"/>
              <a:gd name="T82" fmla="*/ 20 w 30"/>
              <a:gd name="T83" fmla="*/ 10 h 40"/>
              <a:gd name="T84" fmla="*/ 20 w 30"/>
              <a:gd name="T85" fmla="*/ 10 h 40"/>
              <a:gd name="T86" fmla="*/ 20 w 30"/>
              <a:gd name="T87" fmla="*/ 8 h 40"/>
              <a:gd name="T88" fmla="*/ 20 w 30"/>
              <a:gd name="T89" fmla="*/ 8 h 40"/>
              <a:gd name="T90" fmla="*/ 18 w 30"/>
              <a:gd name="T91" fmla="*/ 8 h 40"/>
              <a:gd name="T92" fmla="*/ 18 w 30"/>
              <a:gd name="T93" fmla="*/ 8 h 40"/>
              <a:gd name="T94" fmla="*/ 14 w 30"/>
              <a:gd name="T95" fmla="*/ 6 h 40"/>
              <a:gd name="T96" fmla="*/ 14 w 30"/>
              <a:gd name="T97" fmla="*/ 6 h 40"/>
              <a:gd name="T98" fmla="*/ 12 w 30"/>
              <a:gd name="T99" fmla="*/ 8 h 40"/>
              <a:gd name="T100" fmla="*/ 12 w 30"/>
              <a:gd name="T101" fmla="*/ 8 h 40"/>
              <a:gd name="T102" fmla="*/ 8 w 30"/>
              <a:gd name="T103" fmla="*/ 10 h 40"/>
              <a:gd name="T104" fmla="*/ 8 w 30"/>
              <a:gd name="T105" fmla="*/ 16 h 40"/>
              <a:gd name="T106" fmla="*/ 8 w 30"/>
              <a:gd name="T107" fmla="*/ 16 h 40"/>
              <a:gd name="T108" fmla="*/ 12 w 30"/>
              <a:gd name="T109" fmla="*/ 20 h 40"/>
              <a:gd name="T110" fmla="*/ 12 w 30"/>
              <a:gd name="T111" fmla="*/ 20 h 40"/>
              <a:gd name="T112" fmla="*/ 16 w 30"/>
              <a:gd name="T113" fmla="*/ 22 h 40"/>
              <a:gd name="T114" fmla="*/ 16 w 30"/>
              <a:gd name="T115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" h="40">
                <a:moveTo>
                  <a:pt x="18" y="28"/>
                </a:moveTo>
                <a:lnTo>
                  <a:pt x="18" y="28"/>
                </a:lnTo>
                <a:lnTo>
                  <a:pt x="12" y="28"/>
                </a:lnTo>
                <a:lnTo>
                  <a:pt x="12" y="28"/>
                </a:lnTo>
                <a:lnTo>
                  <a:pt x="8" y="24"/>
                </a:lnTo>
                <a:lnTo>
                  <a:pt x="8" y="40"/>
                </a:lnTo>
                <a:lnTo>
                  <a:pt x="0" y="40"/>
                </a:lnTo>
                <a:lnTo>
                  <a:pt x="0" y="0"/>
                </a:lnTo>
                <a:lnTo>
                  <a:pt x="8" y="0"/>
                </a:lnTo>
                <a:lnTo>
                  <a:pt x="8" y="4"/>
                </a:lnTo>
                <a:lnTo>
                  <a:pt x="8" y="4"/>
                </a:lnTo>
                <a:lnTo>
                  <a:pt x="12" y="0"/>
                </a:lnTo>
                <a:lnTo>
                  <a:pt x="12" y="0"/>
                </a:lnTo>
                <a:lnTo>
                  <a:pt x="18" y="0"/>
                </a:lnTo>
                <a:lnTo>
                  <a:pt x="18" y="0"/>
                </a:lnTo>
                <a:lnTo>
                  <a:pt x="22" y="0"/>
                </a:lnTo>
                <a:lnTo>
                  <a:pt x="22" y="0"/>
                </a:lnTo>
                <a:lnTo>
                  <a:pt x="26" y="4"/>
                </a:lnTo>
                <a:lnTo>
                  <a:pt x="26" y="4"/>
                </a:lnTo>
                <a:lnTo>
                  <a:pt x="30" y="8"/>
                </a:lnTo>
                <a:lnTo>
                  <a:pt x="30" y="8"/>
                </a:lnTo>
                <a:lnTo>
                  <a:pt x="30" y="14"/>
                </a:lnTo>
                <a:lnTo>
                  <a:pt x="30" y="14"/>
                </a:lnTo>
                <a:lnTo>
                  <a:pt x="30" y="20"/>
                </a:lnTo>
                <a:lnTo>
                  <a:pt x="30" y="20"/>
                </a:lnTo>
                <a:lnTo>
                  <a:pt x="26" y="24"/>
                </a:lnTo>
                <a:lnTo>
                  <a:pt x="26" y="24"/>
                </a:lnTo>
                <a:lnTo>
                  <a:pt x="22" y="28"/>
                </a:lnTo>
                <a:lnTo>
                  <a:pt x="22" y="28"/>
                </a:lnTo>
                <a:lnTo>
                  <a:pt x="18" y="28"/>
                </a:lnTo>
                <a:lnTo>
                  <a:pt x="18" y="28"/>
                </a:lnTo>
                <a:close/>
                <a:moveTo>
                  <a:pt x="16" y="22"/>
                </a:move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20" y="20"/>
                </a:lnTo>
                <a:lnTo>
                  <a:pt x="20" y="20"/>
                </a:lnTo>
                <a:lnTo>
                  <a:pt x="22" y="16"/>
                </a:lnTo>
                <a:lnTo>
                  <a:pt x="22" y="16"/>
                </a:lnTo>
                <a:lnTo>
                  <a:pt x="22" y="14"/>
                </a:lnTo>
                <a:lnTo>
                  <a:pt x="22" y="14"/>
                </a:lnTo>
                <a:lnTo>
                  <a:pt x="20" y="10"/>
                </a:lnTo>
                <a:lnTo>
                  <a:pt x="20" y="10"/>
                </a:lnTo>
                <a:lnTo>
                  <a:pt x="20" y="8"/>
                </a:lnTo>
                <a:lnTo>
                  <a:pt x="20" y="8"/>
                </a:lnTo>
                <a:lnTo>
                  <a:pt x="18" y="8"/>
                </a:lnTo>
                <a:lnTo>
                  <a:pt x="18" y="8"/>
                </a:lnTo>
                <a:lnTo>
                  <a:pt x="14" y="6"/>
                </a:lnTo>
                <a:lnTo>
                  <a:pt x="14" y="6"/>
                </a:lnTo>
                <a:lnTo>
                  <a:pt x="12" y="8"/>
                </a:lnTo>
                <a:lnTo>
                  <a:pt x="12" y="8"/>
                </a:lnTo>
                <a:lnTo>
                  <a:pt x="8" y="10"/>
                </a:lnTo>
                <a:lnTo>
                  <a:pt x="8" y="16"/>
                </a:lnTo>
                <a:lnTo>
                  <a:pt x="8" y="16"/>
                </a:lnTo>
                <a:lnTo>
                  <a:pt x="12" y="20"/>
                </a:lnTo>
                <a:lnTo>
                  <a:pt x="12" y="20"/>
                </a:lnTo>
                <a:lnTo>
                  <a:pt x="16" y="22"/>
                </a:lnTo>
                <a:lnTo>
                  <a:pt x="16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8" name="Freeform 1450"/>
          <p:cNvSpPr/>
          <p:nvPr/>
        </p:nvSpPr>
        <p:spPr bwMode="auto">
          <a:xfrm>
            <a:off x="3817932" y="3711791"/>
            <a:ext cx="63813" cy="110222"/>
          </a:xfrm>
          <a:custGeom>
            <a:avLst/>
            <a:gdLst>
              <a:gd name="T0" fmla="*/ 22 w 22"/>
              <a:gd name="T1" fmla="*/ 36 h 38"/>
              <a:gd name="T2" fmla="*/ 22 w 22"/>
              <a:gd name="T3" fmla="*/ 36 h 38"/>
              <a:gd name="T4" fmla="*/ 16 w 22"/>
              <a:gd name="T5" fmla="*/ 38 h 38"/>
              <a:gd name="T6" fmla="*/ 16 w 22"/>
              <a:gd name="T7" fmla="*/ 38 h 38"/>
              <a:gd name="T8" fmla="*/ 12 w 22"/>
              <a:gd name="T9" fmla="*/ 38 h 38"/>
              <a:gd name="T10" fmla="*/ 12 w 22"/>
              <a:gd name="T11" fmla="*/ 38 h 38"/>
              <a:gd name="T12" fmla="*/ 10 w 22"/>
              <a:gd name="T13" fmla="*/ 38 h 38"/>
              <a:gd name="T14" fmla="*/ 10 w 22"/>
              <a:gd name="T15" fmla="*/ 38 h 38"/>
              <a:gd name="T16" fmla="*/ 6 w 22"/>
              <a:gd name="T17" fmla="*/ 38 h 38"/>
              <a:gd name="T18" fmla="*/ 6 w 22"/>
              <a:gd name="T19" fmla="*/ 38 h 38"/>
              <a:gd name="T20" fmla="*/ 4 w 22"/>
              <a:gd name="T21" fmla="*/ 34 h 38"/>
              <a:gd name="T22" fmla="*/ 4 w 22"/>
              <a:gd name="T23" fmla="*/ 34 h 38"/>
              <a:gd name="T24" fmla="*/ 4 w 22"/>
              <a:gd name="T25" fmla="*/ 32 h 38"/>
              <a:gd name="T26" fmla="*/ 4 w 22"/>
              <a:gd name="T27" fmla="*/ 16 h 38"/>
              <a:gd name="T28" fmla="*/ 0 w 22"/>
              <a:gd name="T29" fmla="*/ 16 h 38"/>
              <a:gd name="T30" fmla="*/ 0 w 22"/>
              <a:gd name="T31" fmla="*/ 10 h 38"/>
              <a:gd name="T32" fmla="*/ 4 w 22"/>
              <a:gd name="T33" fmla="*/ 10 h 38"/>
              <a:gd name="T34" fmla="*/ 4 w 22"/>
              <a:gd name="T35" fmla="*/ 0 h 38"/>
              <a:gd name="T36" fmla="*/ 14 w 22"/>
              <a:gd name="T37" fmla="*/ 0 h 38"/>
              <a:gd name="T38" fmla="*/ 14 w 22"/>
              <a:gd name="T39" fmla="*/ 10 h 38"/>
              <a:gd name="T40" fmla="*/ 18 w 22"/>
              <a:gd name="T41" fmla="*/ 10 h 38"/>
              <a:gd name="T42" fmla="*/ 18 w 22"/>
              <a:gd name="T43" fmla="*/ 16 h 38"/>
              <a:gd name="T44" fmla="*/ 14 w 22"/>
              <a:gd name="T45" fmla="*/ 16 h 38"/>
              <a:gd name="T46" fmla="*/ 14 w 22"/>
              <a:gd name="T47" fmla="*/ 28 h 38"/>
              <a:gd name="T48" fmla="*/ 14 w 22"/>
              <a:gd name="T49" fmla="*/ 28 h 38"/>
              <a:gd name="T50" fmla="*/ 14 w 22"/>
              <a:gd name="T51" fmla="*/ 30 h 38"/>
              <a:gd name="T52" fmla="*/ 14 w 22"/>
              <a:gd name="T53" fmla="*/ 30 h 38"/>
              <a:gd name="T54" fmla="*/ 16 w 22"/>
              <a:gd name="T55" fmla="*/ 30 h 38"/>
              <a:gd name="T56" fmla="*/ 16 w 22"/>
              <a:gd name="T57" fmla="*/ 30 h 38"/>
              <a:gd name="T58" fmla="*/ 18 w 22"/>
              <a:gd name="T59" fmla="*/ 30 h 38"/>
              <a:gd name="T60" fmla="*/ 18 w 22"/>
              <a:gd name="T61" fmla="*/ 30 h 38"/>
              <a:gd name="T62" fmla="*/ 20 w 22"/>
              <a:gd name="T63" fmla="*/ 30 h 38"/>
              <a:gd name="T64" fmla="*/ 22 w 22"/>
              <a:gd name="T65" fmla="*/ 36 h 38"/>
              <a:gd name="T66" fmla="*/ 22 w 22"/>
              <a:gd name="T67" fmla="*/ 3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" h="38">
                <a:moveTo>
                  <a:pt x="22" y="36"/>
                </a:moveTo>
                <a:lnTo>
                  <a:pt x="22" y="36"/>
                </a:lnTo>
                <a:lnTo>
                  <a:pt x="16" y="38"/>
                </a:lnTo>
                <a:lnTo>
                  <a:pt x="16" y="38"/>
                </a:lnTo>
                <a:lnTo>
                  <a:pt x="12" y="38"/>
                </a:lnTo>
                <a:lnTo>
                  <a:pt x="12" y="38"/>
                </a:lnTo>
                <a:lnTo>
                  <a:pt x="10" y="38"/>
                </a:lnTo>
                <a:lnTo>
                  <a:pt x="10" y="38"/>
                </a:lnTo>
                <a:lnTo>
                  <a:pt x="6" y="38"/>
                </a:lnTo>
                <a:lnTo>
                  <a:pt x="6" y="38"/>
                </a:lnTo>
                <a:lnTo>
                  <a:pt x="4" y="34"/>
                </a:lnTo>
                <a:lnTo>
                  <a:pt x="4" y="34"/>
                </a:lnTo>
                <a:lnTo>
                  <a:pt x="4" y="32"/>
                </a:lnTo>
                <a:lnTo>
                  <a:pt x="4" y="16"/>
                </a:lnTo>
                <a:lnTo>
                  <a:pt x="0" y="16"/>
                </a:lnTo>
                <a:lnTo>
                  <a:pt x="0" y="10"/>
                </a:lnTo>
                <a:lnTo>
                  <a:pt x="4" y="10"/>
                </a:lnTo>
                <a:lnTo>
                  <a:pt x="4" y="0"/>
                </a:lnTo>
                <a:lnTo>
                  <a:pt x="14" y="0"/>
                </a:lnTo>
                <a:lnTo>
                  <a:pt x="14" y="10"/>
                </a:lnTo>
                <a:lnTo>
                  <a:pt x="18" y="10"/>
                </a:lnTo>
                <a:lnTo>
                  <a:pt x="18" y="16"/>
                </a:lnTo>
                <a:lnTo>
                  <a:pt x="14" y="16"/>
                </a:lnTo>
                <a:lnTo>
                  <a:pt x="14" y="28"/>
                </a:lnTo>
                <a:lnTo>
                  <a:pt x="14" y="28"/>
                </a:lnTo>
                <a:lnTo>
                  <a:pt x="14" y="30"/>
                </a:lnTo>
                <a:lnTo>
                  <a:pt x="14" y="30"/>
                </a:lnTo>
                <a:lnTo>
                  <a:pt x="16" y="30"/>
                </a:lnTo>
                <a:lnTo>
                  <a:pt x="16" y="30"/>
                </a:lnTo>
                <a:lnTo>
                  <a:pt x="18" y="30"/>
                </a:lnTo>
                <a:lnTo>
                  <a:pt x="18" y="30"/>
                </a:lnTo>
                <a:lnTo>
                  <a:pt x="20" y="30"/>
                </a:lnTo>
                <a:lnTo>
                  <a:pt x="22" y="36"/>
                </a:lnTo>
                <a:lnTo>
                  <a:pt x="22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9" name="Freeform 1451"/>
          <p:cNvSpPr>
            <a:spLocks noEditPoints="1"/>
          </p:cNvSpPr>
          <p:nvPr/>
        </p:nvSpPr>
        <p:spPr bwMode="auto">
          <a:xfrm>
            <a:off x="3887546" y="3705990"/>
            <a:ext cx="29006" cy="116024"/>
          </a:xfrm>
          <a:custGeom>
            <a:avLst/>
            <a:gdLst>
              <a:gd name="T0" fmla="*/ 0 w 10"/>
              <a:gd name="T1" fmla="*/ 40 h 40"/>
              <a:gd name="T2" fmla="*/ 0 w 10"/>
              <a:gd name="T3" fmla="*/ 12 h 40"/>
              <a:gd name="T4" fmla="*/ 10 w 10"/>
              <a:gd name="T5" fmla="*/ 12 h 40"/>
              <a:gd name="T6" fmla="*/ 10 w 10"/>
              <a:gd name="T7" fmla="*/ 40 h 40"/>
              <a:gd name="T8" fmla="*/ 0 w 10"/>
              <a:gd name="T9" fmla="*/ 40 h 40"/>
              <a:gd name="T10" fmla="*/ 0 w 10"/>
              <a:gd name="T11" fmla="*/ 40 h 40"/>
              <a:gd name="T12" fmla="*/ 0 w 10"/>
              <a:gd name="T13" fmla="*/ 8 h 40"/>
              <a:gd name="T14" fmla="*/ 0 w 10"/>
              <a:gd name="T15" fmla="*/ 0 h 40"/>
              <a:gd name="T16" fmla="*/ 10 w 10"/>
              <a:gd name="T17" fmla="*/ 0 h 40"/>
              <a:gd name="T18" fmla="*/ 10 w 10"/>
              <a:gd name="T19" fmla="*/ 8 h 40"/>
              <a:gd name="T20" fmla="*/ 0 w 10"/>
              <a:gd name="T21" fmla="*/ 8 h 40"/>
              <a:gd name="T22" fmla="*/ 0 w 10"/>
              <a:gd name="T23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40">
                <a:moveTo>
                  <a:pt x="0" y="40"/>
                </a:moveTo>
                <a:lnTo>
                  <a:pt x="0" y="12"/>
                </a:lnTo>
                <a:lnTo>
                  <a:pt x="10" y="12"/>
                </a:lnTo>
                <a:lnTo>
                  <a:pt x="10" y="40"/>
                </a:lnTo>
                <a:lnTo>
                  <a:pt x="0" y="40"/>
                </a:lnTo>
                <a:lnTo>
                  <a:pt x="0" y="40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10" y="0"/>
                </a:lnTo>
                <a:lnTo>
                  <a:pt x="10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0" name="Freeform 1452"/>
          <p:cNvSpPr>
            <a:spLocks noEditPoints="1"/>
          </p:cNvSpPr>
          <p:nvPr/>
        </p:nvSpPr>
        <p:spPr bwMode="auto">
          <a:xfrm>
            <a:off x="3928154" y="3740797"/>
            <a:ext cx="87018" cy="81217"/>
          </a:xfrm>
          <a:custGeom>
            <a:avLst/>
            <a:gdLst>
              <a:gd name="T0" fmla="*/ 16 w 30"/>
              <a:gd name="T1" fmla="*/ 28 h 28"/>
              <a:gd name="T2" fmla="*/ 16 w 30"/>
              <a:gd name="T3" fmla="*/ 28 h 28"/>
              <a:gd name="T4" fmla="*/ 8 w 30"/>
              <a:gd name="T5" fmla="*/ 28 h 28"/>
              <a:gd name="T6" fmla="*/ 8 w 30"/>
              <a:gd name="T7" fmla="*/ 28 h 28"/>
              <a:gd name="T8" fmla="*/ 4 w 30"/>
              <a:gd name="T9" fmla="*/ 24 h 28"/>
              <a:gd name="T10" fmla="*/ 4 w 30"/>
              <a:gd name="T11" fmla="*/ 24 h 28"/>
              <a:gd name="T12" fmla="*/ 0 w 30"/>
              <a:gd name="T13" fmla="*/ 20 h 28"/>
              <a:gd name="T14" fmla="*/ 0 w 30"/>
              <a:gd name="T15" fmla="*/ 20 h 28"/>
              <a:gd name="T16" fmla="*/ 0 w 30"/>
              <a:gd name="T17" fmla="*/ 14 h 28"/>
              <a:gd name="T18" fmla="*/ 0 w 30"/>
              <a:gd name="T19" fmla="*/ 14 h 28"/>
              <a:gd name="T20" fmla="*/ 0 w 30"/>
              <a:gd name="T21" fmla="*/ 8 h 28"/>
              <a:gd name="T22" fmla="*/ 0 w 30"/>
              <a:gd name="T23" fmla="*/ 8 h 28"/>
              <a:gd name="T24" fmla="*/ 4 w 30"/>
              <a:gd name="T25" fmla="*/ 4 h 28"/>
              <a:gd name="T26" fmla="*/ 4 w 30"/>
              <a:gd name="T27" fmla="*/ 4 h 28"/>
              <a:gd name="T28" fmla="*/ 8 w 30"/>
              <a:gd name="T29" fmla="*/ 0 h 28"/>
              <a:gd name="T30" fmla="*/ 8 w 30"/>
              <a:gd name="T31" fmla="*/ 0 h 28"/>
              <a:gd name="T32" fmla="*/ 16 w 30"/>
              <a:gd name="T33" fmla="*/ 0 h 28"/>
              <a:gd name="T34" fmla="*/ 16 w 30"/>
              <a:gd name="T35" fmla="*/ 0 h 28"/>
              <a:gd name="T36" fmla="*/ 22 w 30"/>
              <a:gd name="T37" fmla="*/ 0 h 28"/>
              <a:gd name="T38" fmla="*/ 22 w 30"/>
              <a:gd name="T39" fmla="*/ 0 h 28"/>
              <a:gd name="T40" fmla="*/ 26 w 30"/>
              <a:gd name="T41" fmla="*/ 4 h 28"/>
              <a:gd name="T42" fmla="*/ 26 w 30"/>
              <a:gd name="T43" fmla="*/ 4 h 28"/>
              <a:gd name="T44" fmla="*/ 30 w 30"/>
              <a:gd name="T45" fmla="*/ 8 h 28"/>
              <a:gd name="T46" fmla="*/ 30 w 30"/>
              <a:gd name="T47" fmla="*/ 8 h 28"/>
              <a:gd name="T48" fmla="*/ 30 w 30"/>
              <a:gd name="T49" fmla="*/ 14 h 28"/>
              <a:gd name="T50" fmla="*/ 30 w 30"/>
              <a:gd name="T51" fmla="*/ 14 h 28"/>
              <a:gd name="T52" fmla="*/ 30 w 30"/>
              <a:gd name="T53" fmla="*/ 20 h 28"/>
              <a:gd name="T54" fmla="*/ 30 w 30"/>
              <a:gd name="T55" fmla="*/ 20 h 28"/>
              <a:gd name="T56" fmla="*/ 26 w 30"/>
              <a:gd name="T57" fmla="*/ 24 h 28"/>
              <a:gd name="T58" fmla="*/ 26 w 30"/>
              <a:gd name="T59" fmla="*/ 24 h 28"/>
              <a:gd name="T60" fmla="*/ 22 w 30"/>
              <a:gd name="T61" fmla="*/ 28 h 28"/>
              <a:gd name="T62" fmla="*/ 22 w 30"/>
              <a:gd name="T63" fmla="*/ 28 h 28"/>
              <a:gd name="T64" fmla="*/ 16 w 30"/>
              <a:gd name="T65" fmla="*/ 28 h 28"/>
              <a:gd name="T66" fmla="*/ 16 w 30"/>
              <a:gd name="T67" fmla="*/ 28 h 28"/>
              <a:gd name="T68" fmla="*/ 8 w 30"/>
              <a:gd name="T69" fmla="*/ 14 h 28"/>
              <a:gd name="T70" fmla="*/ 8 w 30"/>
              <a:gd name="T71" fmla="*/ 14 h 28"/>
              <a:gd name="T72" fmla="*/ 10 w 30"/>
              <a:gd name="T73" fmla="*/ 20 h 28"/>
              <a:gd name="T74" fmla="*/ 10 w 30"/>
              <a:gd name="T75" fmla="*/ 20 h 28"/>
              <a:gd name="T76" fmla="*/ 16 w 30"/>
              <a:gd name="T77" fmla="*/ 22 h 28"/>
              <a:gd name="T78" fmla="*/ 16 w 30"/>
              <a:gd name="T79" fmla="*/ 22 h 28"/>
              <a:gd name="T80" fmla="*/ 18 w 30"/>
              <a:gd name="T81" fmla="*/ 20 h 28"/>
              <a:gd name="T82" fmla="*/ 18 w 30"/>
              <a:gd name="T83" fmla="*/ 20 h 28"/>
              <a:gd name="T84" fmla="*/ 20 w 30"/>
              <a:gd name="T85" fmla="*/ 20 h 28"/>
              <a:gd name="T86" fmla="*/ 20 w 30"/>
              <a:gd name="T87" fmla="*/ 20 h 28"/>
              <a:gd name="T88" fmla="*/ 20 w 30"/>
              <a:gd name="T89" fmla="*/ 18 h 28"/>
              <a:gd name="T90" fmla="*/ 20 w 30"/>
              <a:gd name="T91" fmla="*/ 18 h 28"/>
              <a:gd name="T92" fmla="*/ 22 w 30"/>
              <a:gd name="T93" fmla="*/ 14 h 28"/>
              <a:gd name="T94" fmla="*/ 22 w 30"/>
              <a:gd name="T95" fmla="*/ 14 h 28"/>
              <a:gd name="T96" fmla="*/ 20 w 30"/>
              <a:gd name="T97" fmla="*/ 8 h 28"/>
              <a:gd name="T98" fmla="*/ 20 w 30"/>
              <a:gd name="T99" fmla="*/ 8 h 28"/>
              <a:gd name="T100" fmla="*/ 16 w 30"/>
              <a:gd name="T101" fmla="*/ 6 h 28"/>
              <a:gd name="T102" fmla="*/ 16 w 30"/>
              <a:gd name="T103" fmla="*/ 6 h 28"/>
              <a:gd name="T104" fmla="*/ 12 w 30"/>
              <a:gd name="T105" fmla="*/ 8 h 28"/>
              <a:gd name="T106" fmla="*/ 12 w 30"/>
              <a:gd name="T107" fmla="*/ 8 h 28"/>
              <a:gd name="T108" fmla="*/ 10 w 30"/>
              <a:gd name="T109" fmla="*/ 8 h 28"/>
              <a:gd name="T110" fmla="*/ 10 w 30"/>
              <a:gd name="T111" fmla="*/ 8 h 28"/>
              <a:gd name="T112" fmla="*/ 10 w 30"/>
              <a:gd name="T113" fmla="*/ 10 h 28"/>
              <a:gd name="T114" fmla="*/ 10 w 30"/>
              <a:gd name="T115" fmla="*/ 10 h 28"/>
              <a:gd name="T116" fmla="*/ 8 w 30"/>
              <a:gd name="T117" fmla="*/ 14 h 28"/>
              <a:gd name="T118" fmla="*/ 8 w 30"/>
              <a:gd name="T11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0" h="28">
                <a:moveTo>
                  <a:pt x="16" y="28"/>
                </a:moveTo>
                <a:lnTo>
                  <a:pt x="16" y="28"/>
                </a:lnTo>
                <a:lnTo>
                  <a:pt x="8" y="28"/>
                </a:lnTo>
                <a:lnTo>
                  <a:pt x="8" y="28"/>
                </a:lnTo>
                <a:lnTo>
                  <a:pt x="4" y="24"/>
                </a:lnTo>
                <a:lnTo>
                  <a:pt x="4" y="24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0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6" y="0"/>
                </a:lnTo>
                <a:lnTo>
                  <a:pt x="16" y="0"/>
                </a:lnTo>
                <a:lnTo>
                  <a:pt x="22" y="0"/>
                </a:lnTo>
                <a:lnTo>
                  <a:pt x="22" y="0"/>
                </a:lnTo>
                <a:lnTo>
                  <a:pt x="26" y="4"/>
                </a:lnTo>
                <a:lnTo>
                  <a:pt x="26" y="4"/>
                </a:lnTo>
                <a:lnTo>
                  <a:pt x="30" y="8"/>
                </a:lnTo>
                <a:lnTo>
                  <a:pt x="30" y="8"/>
                </a:lnTo>
                <a:lnTo>
                  <a:pt x="30" y="14"/>
                </a:lnTo>
                <a:lnTo>
                  <a:pt x="30" y="14"/>
                </a:lnTo>
                <a:lnTo>
                  <a:pt x="30" y="20"/>
                </a:lnTo>
                <a:lnTo>
                  <a:pt x="30" y="20"/>
                </a:lnTo>
                <a:lnTo>
                  <a:pt x="26" y="24"/>
                </a:lnTo>
                <a:lnTo>
                  <a:pt x="26" y="24"/>
                </a:lnTo>
                <a:lnTo>
                  <a:pt x="22" y="28"/>
                </a:lnTo>
                <a:lnTo>
                  <a:pt x="22" y="28"/>
                </a:lnTo>
                <a:lnTo>
                  <a:pt x="16" y="28"/>
                </a:lnTo>
                <a:lnTo>
                  <a:pt x="16" y="28"/>
                </a:lnTo>
                <a:close/>
                <a:moveTo>
                  <a:pt x="8" y="14"/>
                </a:moveTo>
                <a:lnTo>
                  <a:pt x="8" y="14"/>
                </a:lnTo>
                <a:lnTo>
                  <a:pt x="10" y="20"/>
                </a:lnTo>
                <a:lnTo>
                  <a:pt x="10" y="20"/>
                </a:lnTo>
                <a:lnTo>
                  <a:pt x="16" y="22"/>
                </a:lnTo>
                <a:lnTo>
                  <a:pt x="16" y="22"/>
                </a:lnTo>
                <a:lnTo>
                  <a:pt x="18" y="20"/>
                </a:lnTo>
                <a:lnTo>
                  <a:pt x="18" y="20"/>
                </a:lnTo>
                <a:lnTo>
                  <a:pt x="20" y="20"/>
                </a:lnTo>
                <a:lnTo>
                  <a:pt x="20" y="20"/>
                </a:lnTo>
                <a:lnTo>
                  <a:pt x="20" y="18"/>
                </a:lnTo>
                <a:lnTo>
                  <a:pt x="20" y="18"/>
                </a:lnTo>
                <a:lnTo>
                  <a:pt x="22" y="14"/>
                </a:lnTo>
                <a:lnTo>
                  <a:pt x="22" y="14"/>
                </a:lnTo>
                <a:lnTo>
                  <a:pt x="20" y="8"/>
                </a:lnTo>
                <a:lnTo>
                  <a:pt x="20" y="8"/>
                </a:lnTo>
                <a:lnTo>
                  <a:pt x="16" y="6"/>
                </a:lnTo>
                <a:lnTo>
                  <a:pt x="16" y="6"/>
                </a:lnTo>
                <a:lnTo>
                  <a:pt x="12" y="8"/>
                </a:lnTo>
                <a:lnTo>
                  <a:pt x="12" y="8"/>
                </a:lnTo>
                <a:lnTo>
                  <a:pt x="10" y="8"/>
                </a:lnTo>
                <a:lnTo>
                  <a:pt x="10" y="8"/>
                </a:lnTo>
                <a:lnTo>
                  <a:pt x="10" y="10"/>
                </a:lnTo>
                <a:lnTo>
                  <a:pt x="10" y="10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1" name="Freeform 1453"/>
          <p:cNvSpPr/>
          <p:nvPr/>
        </p:nvSpPr>
        <p:spPr bwMode="auto">
          <a:xfrm>
            <a:off x="4026774" y="3740797"/>
            <a:ext cx="81217" cy="81217"/>
          </a:xfrm>
          <a:custGeom>
            <a:avLst/>
            <a:gdLst>
              <a:gd name="T0" fmla="*/ 28 w 28"/>
              <a:gd name="T1" fmla="*/ 28 h 28"/>
              <a:gd name="T2" fmla="*/ 20 w 28"/>
              <a:gd name="T3" fmla="*/ 28 h 28"/>
              <a:gd name="T4" fmla="*/ 20 w 28"/>
              <a:gd name="T5" fmla="*/ 12 h 28"/>
              <a:gd name="T6" fmla="*/ 20 w 28"/>
              <a:gd name="T7" fmla="*/ 12 h 28"/>
              <a:gd name="T8" fmla="*/ 18 w 28"/>
              <a:gd name="T9" fmla="*/ 8 h 28"/>
              <a:gd name="T10" fmla="*/ 18 w 28"/>
              <a:gd name="T11" fmla="*/ 8 h 28"/>
              <a:gd name="T12" fmla="*/ 16 w 28"/>
              <a:gd name="T13" fmla="*/ 6 h 28"/>
              <a:gd name="T14" fmla="*/ 16 w 28"/>
              <a:gd name="T15" fmla="*/ 6 h 28"/>
              <a:gd name="T16" fmla="*/ 14 w 28"/>
              <a:gd name="T17" fmla="*/ 8 h 28"/>
              <a:gd name="T18" fmla="*/ 14 w 28"/>
              <a:gd name="T19" fmla="*/ 8 h 28"/>
              <a:gd name="T20" fmla="*/ 12 w 28"/>
              <a:gd name="T21" fmla="*/ 8 h 28"/>
              <a:gd name="T22" fmla="*/ 12 w 28"/>
              <a:gd name="T23" fmla="*/ 8 h 28"/>
              <a:gd name="T24" fmla="*/ 10 w 28"/>
              <a:gd name="T25" fmla="*/ 10 h 28"/>
              <a:gd name="T26" fmla="*/ 10 w 28"/>
              <a:gd name="T27" fmla="*/ 10 h 28"/>
              <a:gd name="T28" fmla="*/ 10 w 28"/>
              <a:gd name="T29" fmla="*/ 12 h 28"/>
              <a:gd name="T30" fmla="*/ 10 w 28"/>
              <a:gd name="T31" fmla="*/ 28 h 28"/>
              <a:gd name="T32" fmla="*/ 0 w 28"/>
              <a:gd name="T33" fmla="*/ 28 h 28"/>
              <a:gd name="T34" fmla="*/ 0 w 28"/>
              <a:gd name="T35" fmla="*/ 0 h 28"/>
              <a:gd name="T36" fmla="*/ 8 w 28"/>
              <a:gd name="T37" fmla="*/ 0 h 28"/>
              <a:gd name="T38" fmla="*/ 8 w 28"/>
              <a:gd name="T39" fmla="*/ 4 h 28"/>
              <a:gd name="T40" fmla="*/ 8 w 28"/>
              <a:gd name="T41" fmla="*/ 4 h 28"/>
              <a:gd name="T42" fmla="*/ 14 w 28"/>
              <a:gd name="T43" fmla="*/ 0 h 28"/>
              <a:gd name="T44" fmla="*/ 14 w 28"/>
              <a:gd name="T45" fmla="*/ 0 h 28"/>
              <a:gd name="T46" fmla="*/ 20 w 28"/>
              <a:gd name="T47" fmla="*/ 0 h 28"/>
              <a:gd name="T48" fmla="*/ 20 w 28"/>
              <a:gd name="T49" fmla="*/ 0 h 28"/>
              <a:gd name="T50" fmla="*/ 24 w 28"/>
              <a:gd name="T51" fmla="*/ 0 h 28"/>
              <a:gd name="T52" fmla="*/ 24 w 28"/>
              <a:gd name="T53" fmla="*/ 0 h 28"/>
              <a:gd name="T54" fmla="*/ 28 w 28"/>
              <a:gd name="T55" fmla="*/ 2 h 28"/>
              <a:gd name="T56" fmla="*/ 28 w 28"/>
              <a:gd name="T57" fmla="*/ 2 h 28"/>
              <a:gd name="T58" fmla="*/ 28 w 28"/>
              <a:gd name="T59" fmla="*/ 6 h 28"/>
              <a:gd name="T60" fmla="*/ 28 w 28"/>
              <a:gd name="T61" fmla="*/ 6 h 28"/>
              <a:gd name="T62" fmla="*/ 28 w 28"/>
              <a:gd name="T63" fmla="*/ 10 h 28"/>
              <a:gd name="T64" fmla="*/ 28 w 28"/>
              <a:gd name="T65" fmla="*/ 28 h 28"/>
              <a:gd name="T66" fmla="*/ 28 w 28"/>
              <a:gd name="T6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" h="28">
                <a:moveTo>
                  <a:pt x="28" y="28"/>
                </a:moveTo>
                <a:lnTo>
                  <a:pt x="20" y="28"/>
                </a:lnTo>
                <a:lnTo>
                  <a:pt x="20" y="12"/>
                </a:lnTo>
                <a:lnTo>
                  <a:pt x="20" y="12"/>
                </a:lnTo>
                <a:lnTo>
                  <a:pt x="18" y="8"/>
                </a:lnTo>
                <a:lnTo>
                  <a:pt x="18" y="8"/>
                </a:lnTo>
                <a:lnTo>
                  <a:pt x="16" y="6"/>
                </a:lnTo>
                <a:lnTo>
                  <a:pt x="16" y="6"/>
                </a:lnTo>
                <a:lnTo>
                  <a:pt x="14" y="8"/>
                </a:lnTo>
                <a:lnTo>
                  <a:pt x="14" y="8"/>
                </a:lnTo>
                <a:lnTo>
                  <a:pt x="12" y="8"/>
                </a:lnTo>
                <a:lnTo>
                  <a:pt x="12" y="8"/>
                </a:lnTo>
                <a:lnTo>
                  <a:pt x="10" y="10"/>
                </a:lnTo>
                <a:lnTo>
                  <a:pt x="10" y="10"/>
                </a:lnTo>
                <a:lnTo>
                  <a:pt x="10" y="12"/>
                </a:lnTo>
                <a:lnTo>
                  <a:pt x="10" y="28"/>
                </a:lnTo>
                <a:lnTo>
                  <a:pt x="0" y="28"/>
                </a:lnTo>
                <a:lnTo>
                  <a:pt x="0" y="0"/>
                </a:lnTo>
                <a:lnTo>
                  <a:pt x="8" y="0"/>
                </a:lnTo>
                <a:lnTo>
                  <a:pt x="8" y="4"/>
                </a:lnTo>
                <a:lnTo>
                  <a:pt x="8" y="4"/>
                </a:lnTo>
                <a:lnTo>
                  <a:pt x="14" y="0"/>
                </a:lnTo>
                <a:lnTo>
                  <a:pt x="14" y="0"/>
                </a:lnTo>
                <a:lnTo>
                  <a:pt x="20" y="0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28" y="2"/>
                </a:lnTo>
                <a:lnTo>
                  <a:pt x="28" y="2"/>
                </a:lnTo>
                <a:lnTo>
                  <a:pt x="28" y="6"/>
                </a:lnTo>
                <a:lnTo>
                  <a:pt x="28" y="6"/>
                </a:lnTo>
                <a:lnTo>
                  <a:pt x="28" y="10"/>
                </a:lnTo>
                <a:lnTo>
                  <a:pt x="28" y="28"/>
                </a:lnTo>
                <a:lnTo>
                  <a:pt x="28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2" name="Freeform 1454"/>
          <p:cNvSpPr>
            <a:spLocks noEditPoints="1"/>
          </p:cNvSpPr>
          <p:nvPr/>
        </p:nvSpPr>
        <p:spPr bwMode="auto">
          <a:xfrm>
            <a:off x="4148599" y="3711791"/>
            <a:ext cx="110222" cy="110222"/>
          </a:xfrm>
          <a:custGeom>
            <a:avLst/>
            <a:gdLst>
              <a:gd name="T0" fmla="*/ 14 w 38"/>
              <a:gd name="T1" fmla="*/ 0 h 38"/>
              <a:gd name="T2" fmla="*/ 22 w 38"/>
              <a:gd name="T3" fmla="*/ 0 h 38"/>
              <a:gd name="T4" fmla="*/ 38 w 38"/>
              <a:gd name="T5" fmla="*/ 38 h 38"/>
              <a:gd name="T6" fmla="*/ 28 w 38"/>
              <a:gd name="T7" fmla="*/ 38 h 38"/>
              <a:gd name="T8" fmla="*/ 24 w 38"/>
              <a:gd name="T9" fmla="*/ 30 h 38"/>
              <a:gd name="T10" fmla="*/ 12 w 38"/>
              <a:gd name="T11" fmla="*/ 30 h 38"/>
              <a:gd name="T12" fmla="*/ 10 w 38"/>
              <a:gd name="T13" fmla="*/ 38 h 38"/>
              <a:gd name="T14" fmla="*/ 0 w 38"/>
              <a:gd name="T15" fmla="*/ 38 h 38"/>
              <a:gd name="T16" fmla="*/ 14 w 38"/>
              <a:gd name="T17" fmla="*/ 0 h 38"/>
              <a:gd name="T18" fmla="*/ 14 w 38"/>
              <a:gd name="T19" fmla="*/ 0 h 38"/>
              <a:gd name="T20" fmla="*/ 24 w 38"/>
              <a:gd name="T21" fmla="*/ 24 h 38"/>
              <a:gd name="T22" fmla="*/ 18 w 38"/>
              <a:gd name="T23" fmla="*/ 10 h 38"/>
              <a:gd name="T24" fmla="*/ 14 w 38"/>
              <a:gd name="T25" fmla="*/ 24 h 38"/>
              <a:gd name="T26" fmla="*/ 24 w 38"/>
              <a:gd name="T27" fmla="*/ 24 h 38"/>
              <a:gd name="T28" fmla="*/ 24 w 38"/>
              <a:gd name="T29" fmla="*/ 2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38">
                <a:moveTo>
                  <a:pt x="14" y="0"/>
                </a:moveTo>
                <a:lnTo>
                  <a:pt x="22" y="0"/>
                </a:lnTo>
                <a:lnTo>
                  <a:pt x="38" y="38"/>
                </a:lnTo>
                <a:lnTo>
                  <a:pt x="28" y="38"/>
                </a:lnTo>
                <a:lnTo>
                  <a:pt x="24" y="30"/>
                </a:lnTo>
                <a:lnTo>
                  <a:pt x="12" y="30"/>
                </a:lnTo>
                <a:lnTo>
                  <a:pt x="10" y="38"/>
                </a:lnTo>
                <a:lnTo>
                  <a:pt x="0" y="38"/>
                </a:lnTo>
                <a:lnTo>
                  <a:pt x="14" y="0"/>
                </a:lnTo>
                <a:lnTo>
                  <a:pt x="14" y="0"/>
                </a:lnTo>
                <a:close/>
                <a:moveTo>
                  <a:pt x="24" y="24"/>
                </a:moveTo>
                <a:lnTo>
                  <a:pt x="18" y="10"/>
                </a:lnTo>
                <a:lnTo>
                  <a:pt x="14" y="24"/>
                </a:lnTo>
                <a:lnTo>
                  <a:pt x="24" y="24"/>
                </a:ln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3" name="Freeform 1455"/>
          <p:cNvSpPr/>
          <p:nvPr/>
        </p:nvSpPr>
        <p:spPr bwMode="auto">
          <a:xfrm>
            <a:off x="7722127" y="3537756"/>
            <a:ext cx="678738" cy="34807"/>
          </a:xfrm>
          <a:custGeom>
            <a:avLst/>
            <a:gdLst>
              <a:gd name="T0" fmla="*/ 6 w 234"/>
              <a:gd name="T1" fmla="*/ 12 h 12"/>
              <a:gd name="T2" fmla="*/ 6 w 234"/>
              <a:gd name="T3" fmla="*/ 12 h 12"/>
              <a:gd name="T4" fmla="*/ 2 w 234"/>
              <a:gd name="T5" fmla="*/ 10 h 12"/>
              <a:gd name="T6" fmla="*/ 0 w 234"/>
              <a:gd name="T7" fmla="*/ 6 h 12"/>
              <a:gd name="T8" fmla="*/ 0 w 234"/>
              <a:gd name="T9" fmla="*/ 6 h 12"/>
              <a:gd name="T10" fmla="*/ 2 w 234"/>
              <a:gd name="T11" fmla="*/ 2 h 12"/>
              <a:gd name="T12" fmla="*/ 6 w 234"/>
              <a:gd name="T13" fmla="*/ 0 h 12"/>
              <a:gd name="T14" fmla="*/ 228 w 234"/>
              <a:gd name="T15" fmla="*/ 0 h 12"/>
              <a:gd name="T16" fmla="*/ 228 w 234"/>
              <a:gd name="T17" fmla="*/ 0 h 12"/>
              <a:gd name="T18" fmla="*/ 232 w 234"/>
              <a:gd name="T19" fmla="*/ 2 h 12"/>
              <a:gd name="T20" fmla="*/ 234 w 234"/>
              <a:gd name="T21" fmla="*/ 6 h 12"/>
              <a:gd name="T22" fmla="*/ 234 w 234"/>
              <a:gd name="T23" fmla="*/ 6 h 12"/>
              <a:gd name="T24" fmla="*/ 232 w 234"/>
              <a:gd name="T25" fmla="*/ 10 h 12"/>
              <a:gd name="T26" fmla="*/ 228 w 234"/>
              <a:gd name="T27" fmla="*/ 12 h 12"/>
              <a:gd name="T28" fmla="*/ 6 w 234"/>
              <a:gd name="T29" fmla="*/ 12 h 12"/>
              <a:gd name="T30" fmla="*/ 6 w 234"/>
              <a:gd name="T3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12">
                <a:moveTo>
                  <a:pt x="6" y="12"/>
                </a:moveTo>
                <a:lnTo>
                  <a:pt x="6" y="12"/>
                </a:lnTo>
                <a:lnTo>
                  <a:pt x="2" y="10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228" y="0"/>
                </a:lnTo>
                <a:lnTo>
                  <a:pt x="228" y="0"/>
                </a:lnTo>
                <a:lnTo>
                  <a:pt x="232" y="2"/>
                </a:lnTo>
                <a:lnTo>
                  <a:pt x="234" y="6"/>
                </a:lnTo>
                <a:lnTo>
                  <a:pt x="234" y="6"/>
                </a:lnTo>
                <a:lnTo>
                  <a:pt x="232" y="10"/>
                </a:lnTo>
                <a:lnTo>
                  <a:pt x="228" y="12"/>
                </a:lnTo>
                <a:lnTo>
                  <a:pt x="6" y="12"/>
                </a:lnTo>
                <a:lnTo>
                  <a:pt x="6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4" name="Freeform 1456"/>
          <p:cNvSpPr>
            <a:spLocks noEditPoints="1"/>
          </p:cNvSpPr>
          <p:nvPr/>
        </p:nvSpPr>
        <p:spPr bwMode="auto">
          <a:xfrm>
            <a:off x="7727929" y="3711791"/>
            <a:ext cx="110222" cy="110222"/>
          </a:xfrm>
          <a:custGeom>
            <a:avLst/>
            <a:gdLst>
              <a:gd name="T0" fmla="*/ 20 w 38"/>
              <a:gd name="T1" fmla="*/ 38 h 38"/>
              <a:gd name="T2" fmla="*/ 12 w 38"/>
              <a:gd name="T3" fmla="*/ 36 h 38"/>
              <a:gd name="T4" fmla="*/ 6 w 38"/>
              <a:gd name="T5" fmla="*/ 32 h 38"/>
              <a:gd name="T6" fmla="*/ 2 w 38"/>
              <a:gd name="T7" fmla="*/ 26 h 38"/>
              <a:gd name="T8" fmla="*/ 0 w 38"/>
              <a:gd name="T9" fmla="*/ 18 h 38"/>
              <a:gd name="T10" fmla="*/ 2 w 38"/>
              <a:gd name="T11" fmla="*/ 12 h 38"/>
              <a:gd name="T12" fmla="*/ 6 w 38"/>
              <a:gd name="T13" fmla="*/ 6 h 38"/>
              <a:gd name="T14" fmla="*/ 12 w 38"/>
              <a:gd name="T15" fmla="*/ 0 h 38"/>
              <a:gd name="T16" fmla="*/ 20 w 38"/>
              <a:gd name="T17" fmla="*/ 0 h 38"/>
              <a:gd name="T18" fmla="*/ 28 w 38"/>
              <a:gd name="T19" fmla="*/ 0 h 38"/>
              <a:gd name="T20" fmla="*/ 34 w 38"/>
              <a:gd name="T21" fmla="*/ 6 h 38"/>
              <a:gd name="T22" fmla="*/ 38 w 38"/>
              <a:gd name="T23" fmla="*/ 12 h 38"/>
              <a:gd name="T24" fmla="*/ 38 w 38"/>
              <a:gd name="T25" fmla="*/ 20 h 38"/>
              <a:gd name="T26" fmla="*/ 38 w 38"/>
              <a:gd name="T27" fmla="*/ 26 h 38"/>
              <a:gd name="T28" fmla="*/ 34 w 38"/>
              <a:gd name="T29" fmla="*/ 32 h 38"/>
              <a:gd name="T30" fmla="*/ 28 w 38"/>
              <a:gd name="T31" fmla="*/ 38 h 38"/>
              <a:gd name="T32" fmla="*/ 20 w 38"/>
              <a:gd name="T33" fmla="*/ 38 h 38"/>
              <a:gd name="T34" fmla="*/ 10 w 38"/>
              <a:gd name="T35" fmla="*/ 18 h 38"/>
              <a:gd name="T36" fmla="*/ 10 w 38"/>
              <a:gd name="T37" fmla="*/ 24 h 38"/>
              <a:gd name="T38" fmla="*/ 12 w 38"/>
              <a:gd name="T39" fmla="*/ 28 h 38"/>
              <a:gd name="T40" fmla="*/ 14 w 38"/>
              <a:gd name="T41" fmla="*/ 30 h 38"/>
              <a:gd name="T42" fmla="*/ 20 w 38"/>
              <a:gd name="T43" fmla="*/ 30 h 38"/>
              <a:gd name="T44" fmla="*/ 24 w 38"/>
              <a:gd name="T45" fmla="*/ 30 h 38"/>
              <a:gd name="T46" fmla="*/ 28 w 38"/>
              <a:gd name="T47" fmla="*/ 26 h 38"/>
              <a:gd name="T48" fmla="*/ 28 w 38"/>
              <a:gd name="T49" fmla="*/ 24 h 38"/>
              <a:gd name="T50" fmla="*/ 30 w 38"/>
              <a:gd name="T51" fmla="*/ 18 h 38"/>
              <a:gd name="T52" fmla="*/ 28 w 38"/>
              <a:gd name="T53" fmla="*/ 14 h 38"/>
              <a:gd name="T54" fmla="*/ 26 w 38"/>
              <a:gd name="T55" fmla="*/ 10 h 38"/>
              <a:gd name="T56" fmla="*/ 24 w 38"/>
              <a:gd name="T57" fmla="*/ 8 h 38"/>
              <a:gd name="T58" fmla="*/ 20 w 38"/>
              <a:gd name="T59" fmla="*/ 8 h 38"/>
              <a:gd name="T60" fmla="*/ 14 w 38"/>
              <a:gd name="T61" fmla="*/ 8 h 38"/>
              <a:gd name="T62" fmla="*/ 12 w 38"/>
              <a:gd name="T63" fmla="*/ 10 h 38"/>
              <a:gd name="T64" fmla="*/ 10 w 38"/>
              <a:gd name="T65" fmla="*/ 14 h 38"/>
              <a:gd name="T66" fmla="*/ 10 w 38"/>
              <a:gd name="T67" fmla="*/ 1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" h="38">
                <a:moveTo>
                  <a:pt x="20" y="38"/>
                </a:moveTo>
                <a:lnTo>
                  <a:pt x="20" y="38"/>
                </a:lnTo>
                <a:lnTo>
                  <a:pt x="12" y="36"/>
                </a:lnTo>
                <a:lnTo>
                  <a:pt x="12" y="36"/>
                </a:lnTo>
                <a:lnTo>
                  <a:pt x="6" y="32"/>
                </a:lnTo>
                <a:lnTo>
                  <a:pt x="6" y="32"/>
                </a:lnTo>
                <a:lnTo>
                  <a:pt x="2" y="26"/>
                </a:lnTo>
                <a:lnTo>
                  <a:pt x="2" y="26"/>
                </a:lnTo>
                <a:lnTo>
                  <a:pt x="0" y="18"/>
                </a:lnTo>
                <a:lnTo>
                  <a:pt x="0" y="18"/>
                </a:lnTo>
                <a:lnTo>
                  <a:pt x="2" y="12"/>
                </a:lnTo>
                <a:lnTo>
                  <a:pt x="2" y="12"/>
                </a:lnTo>
                <a:lnTo>
                  <a:pt x="6" y="6"/>
                </a:lnTo>
                <a:lnTo>
                  <a:pt x="6" y="6"/>
                </a:lnTo>
                <a:lnTo>
                  <a:pt x="12" y="0"/>
                </a:lnTo>
                <a:lnTo>
                  <a:pt x="12" y="0"/>
                </a:lnTo>
                <a:lnTo>
                  <a:pt x="20" y="0"/>
                </a:lnTo>
                <a:lnTo>
                  <a:pt x="20" y="0"/>
                </a:lnTo>
                <a:lnTo>
                  <a:pt x="28" y="0"/>
                </a:lnTo>
                <a:lnTo>
                  <a:pt x="28" y="0"/>
                </a:lnTo>
                <a:lnTo>
                  <a:pt x="34" y="6"/>
                </a:lnTo>
                <a:lnTo>
                  <a:pt x="34" y="6"/>
                </a:lnTo>
                <a:lnTo>
                  <a:pt x="38" y="12"/>
                </a:lnTo>
                <a:lnTo>
                  <a:pt x="38" y="12"/>
                </a:lnTo>
                <a:lnTo>
                  <a:pt x="38" y="20"/>
                </a:lnTo>
                <a:lnTo>
                  <a:pt x="38" y="20"/>
                </a:lnTo>
                <a:lnTo>
                  <a:pt x="38" y="26"/>
                </a:lnTo>
                <a:lnTo>
                  <a:pt x="38" y="26"/>
                </a:lnTo>
                <a:lnTo>
                  <a:pt x="34" y="32"/>
                </a:lnTo>
                <a:lnTo>
                  <a:pt x="34" y="32"/>
                </a:lnTo>
                <a:lnTo>
                  <a:pt x="28" y="38"/>
                </a:lnTo>
                <a:lnTo>
                  <a:pt x="28" y="38"/>
                </a:lnTo>
                <a:lnTo>
                  <a:pt x="20" y="38"/>
                </a:lnTo>
                <a:lnTo>
                  <a:pt x="20" y="38"/>
                </a:lnTo>
                <a:close/>
                <a:moveTo>
                  <a:pt x="10" y="18"/>
                </a:moveTo>
                <a:lnTo>
                  <a:pt x="10" y="18"/>
                </a:lnTo>
                <a:lnTo>
                  <a:pt x="10" y="24"/>
                </a:lnTo>
                <a:lnTo>
                  <a:pt x="10" y="24"/>
                </a:lnTo>
                <a:lnTo>
                  <a:pt x="12" y="28"/>
                </a:lnTo>
                <a:lnTo>
                  <a:pt x="12" y="28"/>
                </a:lnTo>
                <a:lnTo>
                  <a:pt x="14" y="30"/>
                </a:lnTo>
                <a:lnTo>
                  <a:pt x="14" y="30"/>
                </a:lnTo>
                <a:lnTo>
                  <a:pt x="20" y="30"/>
                </a:lnTo>
                <a:lnTo>
                  <a:pt x="20" y="30"/>
                </a:lnTo>
                <a:lnTo>
                  <a:pt x="24" y="30"/>
                </a:lnTo>
                <a:lnTo>
                  <a:pt x="24" y="30"/>
                </a:lnTo>
                <a:lnTo>
                  <a:pt x="28" y="26"/>
                </a:lnTo>
                <a:lnTo>
                  <a:pt x="28" y="26"/>
                </a:lnTo>
                <a:lnTo>
                  <a:pt x="28" y="24"/>
                </a:lnTo>
                <a:lnTo>
                  <a:pt x="28" y="24"/>
                </a:lnTo>
                <a:lnTo>
                  <a:pt x="30" y="18"/>
                </a:lnTo>
                <a:lnTo>
                  <a:pt x="30" y="18"/>
                </a:lnTo>
                <a:lnTo>
                  <a:pt x="28" y="14"/>
                </a:lnTo>
                <a:lnTo>
                  <a:pt x="28" y="14"/>
                </a:lnTo>
                <a:lnTo>
                  <a:pt x="26" y="10"/>
                </a:lnTo>
                <a:lnTo>
                  <a:pt x="26" y="10"/>
                </a:lnTo>
                <a:lnTo>
                  <a:pt x="24" y="8"/>
                </a:lnTo>
                <a:lnTo>
                  <a:pt x="24" y="8"/>
                </a:lnTo>
                <a:lnTo>
                  <a:pt x="20" y="8"/>
                </a:lnTo>
                <a:lnTo>
                  <a:pt x="20" y="8"/>
                </a:lnTo>
                <a:lnTo>
                  <a:pt x="14" y="8"/>
                </a:lnTo>
                <a:lnTo>
                  <a:pt x="14" y="8"/>
                </a:lnTo>
                <a:lnTo>
                  <a:pt x="12" y="10"/>
                </a:lnTo>
                <a:lnTo>
                  <a:pt x="12" y="10"/>
                </a:lnTo>
                <a:lnTo>
                  <a:pt x="10" y="14"/>
                </a:lnTo>
                <a:lnTo>
                  <a:pt x="10" y="14"/>
                </a:lnTo>
                <a:lnTo>
                  <a:pt x="10" y="18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5" name="Freeform 1457"/>
          <p:cNvSpPr>
            <a:spLocks noEditPoints="1"/>
          </p:cNvSpPr>
          <p:nvPr/>
        </p:nvSpPr>
        <p:spPr bwMode="auto">
          <a:xfrm>
            <a:off x="7855555" y="3740797"/>
            <a:ext cx="87018" cy="116024"/>
          </a:xfrm>
          <a:custGeom>
            <a:avLst/>
            <a:gdLst>
              <a:gd name="T0" fmla="*/ 18 w 30"/>
              <a:gd name="T1" fmla="*/ 28 h 40"/>
              <a:gd name="T2" fmla="*/ 18 w 30"/>
              <a:gd name="T3" fmla="*/ 28 h 40"/>
              <a:gd name="T4" fmla="*/ 12 w 30"/>
              <a:gd name="T5" fmla="*/ 28 h 40"/>
              <a:gd name="T6" fmla="*/ 12 w 30"/>
              <a:gd name="T7" fmla="*/ 28 h 40"/>
              <a:gd name="T8" fmla="*/ 8 w 30"/>
              <a:gd name="T9" fmla="*/ 24 h 40"/>
              <a:gd name="T10" fmla="*/ 8 w 30"/>
              <a:gd name="T11" fmla="*/ 40 h 40"/>
              <a:gd name="T12" fmla="*/ 0 w 30"/>
              <a:gd name="T13" fmla="*/ 40 h 40"/>
              <a:gd name="T14" fmla="*/ 0 w 30"/>
              <a:gd name="T15" fmla="*/ 0 h 40"/>
              <a:gd name="T16" fmla="*/ 6 w 30"/>
              <a:gd name="T17" fmla="*/ 0 h 40"/>
              <a:gd name="T18" fmla="*/ 6 w 30"/>
              <a:gd name="T19" fmla="*/ 4 h 40"/>
              <a:gd name="T20" fmla="*/ 6 w 30"/>
              <a:gd name="T21" fmla="*/ 4 h 40"/>
              <a:gd name="T22" fmla="*/ 10 w 30"/>
              <a:gd name="T23" fmla="*/ 0 h 40"/>
              <a:gd name="T24" fmla="*/ 10 w 30"/>
              <a:gd name="T25" fmla="*/ 0 h 40"/>
              <a:gd name="T26" fmla="*/ 16 w 30"/>
              <a:gd name="T27" fmla="*/ 0 h 40"/>
              <a:gd name="T28" fmla="*/ 16 w 30"/>
              <a:gd name="T29" fmla="*/ 0 h 40"/>
              <a:gd name="T30" fmla="*/ 22 w 30"/>
              <a:gd name="T31" fmla="*/ 0 h 40"/>
              <a:gd name="T32" fmla="*/ 22 w 30"/>
              <a:gd name="T33" fmla="*/ 0 h 40"/>
              <a:gd name="T34" fmla="*/ 26 w 30"/>
              <a:gd name="T35" fmla="*/ 4 h 40"/>
              <a:gd name="T36" fmla="*/ 26 w 30"/>
              <a:gd name="T37" fmla="*/ 4 h 40"/>
              <a:gd name="T38" fmla="*/ 28 w 30"/>
              <a:gd name="T39" fmla="*/ 8 h 40"/>
              <a:gd name="T40" fmla="*/ 28 w 30"/>
              <a:gd name="T41" fmla="*/ 8 h 40"/>
              <a:gd name="T42" fmla="*/ 30 w 30"/>
              <a:gd name="T43" fmla="*/ 14 h 40"/>
              <a:gd name="T44" fmla="*/ 30 w 30"/>
              <a:gd name="T45" fmla="*/ 14 h 40"/>
              <a:gd name="T46" fmla="*/ 28 w 30"/>
              <a:gd name="T47" fmla="*/ 20 h 40"/>
              <a:gd name="T48" fmla="*/ 28 w 30"/>
              <a:gd name="T49" fmla="*/ 20 h 40"/>
              <a:gd name="T50" fmla="*/ 26 w 30"/>
              <a:gd name="T51" fmla="*/ 24 h 40"/>
              <a:gd name="T52" fmla="*/ 26 w 30"/>
              <a:gd name="T53" fmla="*/ 24 h 40"/>
              <a:gd name="T54" fmla="*/ 22 w 30"/>
              <a:gd name="T55" fmla="*/ 28 h 40"/>
              <a:gd name="T56" fmla="*/ 22 w 30"/>
              <a:gd name="T57" fmla="*/ 28 h 40"/>
              <a:gd name="T58" fmla="*/ 18 w 30"/>
              <a:gd name="T59" fmla="*/ 28 h 40"/>
              <a:gd name="T60" fmla="*/ 18 w 30"/>
              <a:gd name="T61" fmla="*/ 28 h 40"/>
              <a:gd name="T62" fmla="*/ 14 w 30"/>
              <a:gd name="T63" fmla="*/ 22 h 40"/>
              <a:gd name="T64" fmla="*/ 14 w 30"/>
              <a:gd name="T65" fmla="*/ 22 h 40"/>
              <a:gd name="T66" fmla="*/ 18 w 30"/>
              <a:gd name="T67" fmla="*/ 20 h 40"/>
              <a:gd name="T68" fmla="*/ 18 w 30"/>
              <a:gd name="T69" fmla="*/ 20 h 40"/>
              <a:gd name="T70" fmla="*/ 20 w 30"/>
              <a:gd name="T71" fmla="*/ 20 h 40"/>
              <a:gd name="T72" fmla="*/ 20 w 30"/>
              <a:gd name="T73" fmla="*/ 20 h 40"/>
              <a:gd name="T74" fmla="*/ 20 w 30"/>
              <a:gd name="T75" fmla="*/ 16 h 40"/>
              <a:gd name="T76" fmla="*/ 20 w 30"/>
              <a:gd name="T77" fmla="*/ 16 h 40"/>
              <a:gd name="T78" fmla="*/ 20 w 30"/>
              <a:gd name="T79" fmla="*/ 14 h 40"/>
              <a:gd name="T80" fmla="*/ 20 w 30"/>
              <a:gd name="T81" fmla="*/ 14 h 40"/>
              <a:gd name="T82" fmla="*/ 20 w 30"/>
              <a:gd name="T83" fmla="*/ 10 h 40"/>
              <a:gd name="T84" fmla="*/ 20 w 30"/>
              <a:gd name="T85" fmla="*/ 10 h 40"/>
              <a:gd name="T86" fmla="*/ 20 w 30"/>
              <a:gd name="T87" fmla="*/ 8 h 40"/>
              <a:gd name="T88" fmla="*/ 20 w 30"/>
              <a:gd name="T89" fmla="*/ 8 h 40"/>
              <a:gd name="T90" fmla="*/ 16 w 30"/>
              <a:gd name="T91" fmla="*/ 8 h 40"/>
              <a:gd name="T92" fmla="*/ 16 w 30"/>
              <a:gd name="T93" fmla="*/ 8 h 40"/>
              <a:gd name="T94" fmla="*/ 14 w 30"/>
              <a:gd name="T95" fmla="*/ 6 h 40"/>
              <a:gd name="T96" fmla="*/ 14 w 30"/>
              <a:gd name="T97" fmla="*/ 6 h 40"/>
              <a:gd name="T98" fmla="*/ 10 w 30"/>
              <a:gd name="T99" fmla="*/ 8 h 40"/>
              <a:gd name="T100" fmla="*/ 10 w 30"/>
              <a:gd name="T101" fmla="*/ 8 h 40"/>
              <a:gd name="T102" fmla="*/ 8 w 30"/>
              <a:gd name="T103" fmla="*/ 10 h 40"/>
              <a:gd name="T104" fmla="*/ 8 w 30"/>
              <a:gd name="T105" fmla="*/ 16 h 40"/>
              <a:gd name="T106" fmla="*/ 8 w 30"/>
              <a:gd name="T107" fmla="*/ 16 h 40"/>
              <a:gd name="T108" fmla="*/ 10 w 30"/>
              <a:gd name="T109" fmla="*/ 20 h 40"/>
              <a:gd name="T110" fmla="*/ 10 w 30"/>
              <a:gd name="T111" fmla="*/ 20 h 40"/>
              <a:gd name="T112" fmla="*/ 14 w 30"/>
              <a:gd name="T113" fmla="*/ 22 h 40"/>
              <a:gd name="T114" fmla="*/ 14 w 30"/>
              <a:gd name="T115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" h="40">
                <a:moveTo>
                  <a:pt x="18" y="28"/>
                </a:moveTo>
                <a:lnTo>
                  <a:pt x="18" y="28"/>
                </a:lnTo>
                <a:lnTo>
                  <a:pt x="12" y="28"/>
                </a:lnTo>
                <a:lnTo>
                  <a:pt x="12" y="28"/>
                </a:lnTo>
                <a:lnTo>
                  <a:pt x="8" y="24"/>
                </a:lnTo>
                <a:lnTo>
                  <a:pt x="8" y="40"/>
                </a:lnTo>
                <a:lnTo>
                  <a:pt x="0" y="40"/>
                </a:lnTo>
                <a:lnTo>
                  <a:pt x="0" y="0"/>
                </a:lnTo>
                <a:lnTo>
                  <a:pt x="6" y="0"/>
                </a:lnTo>
                <a:lnTo>
                  <a:pt x="6" y="4"/>
                </a:lnTo>
                <a:lnTo>
                  <a:pt x="6" y="4"/>
                </a:lnTo>
                <a:lnTo>
                  <a:pt x="10" y="0"/>
                </a:lnTo>
                <a:lnTo>
                  <a:pt x="10" y="0"/>
                </a:lnTo>
                <a:lnTo>
                  <a:pt x="16" y="0"/>
                </a:lnTo>
                <a:lnTo>
                  <a:pt x="16" y="0"/>
                </a:lnTo>
                <a:lnTo>
                  <a:pt x="22" y="0"/>
                </a:lnTo>
                <a:lnTo>
                  <a:pt x="22" y="0"/>
                </a:lnTo>
                <a:lnTo>
                  <a:pt x="26" y="4"/>
                </a:lnTo>
                <a:lnTo>
                  <a:pt x="26" y="4"/>
                </a:lnTo>
                <a:lnTo>
                  <a:pt x="28" y="8"/>
                </a:lnTo>
                <a:lnTo>
                  <a:pt x="28" y="8"/>
                </a:lnTo>
                <a:lnTo>
                  <a:pt x="30" y="14"/>
                </a:lnTo>
                <a:lnTo>
                  <a:pt x="30" y="14"/>
                </a:lnTo>
                <a:lnTo>
                  <a:pt x="28" y="20"/>
                </a:lnTo>
                <a:lnTo>
                  <a:pt x="28" y="20"/>
                </a:lnTo>
                <a:lnTo>
                  <a:pt x="26" y="24"/>
                </a:lnTo>
                <a:lnTo>
                  <a:pt x="26" y="24"/>
                </a:lnTo>
                <a:lnTo>
                  <a:pt x="22" y="28"/>
                </a:lnTo>
                <a:lnTo>
                  <a:pt x="22" y="28"/>
                </a:lnTo>
                <a:lnTo>
                  <a:pt x="18" y="28"/>
                </a:lnTo>
                <a:lnTo>
                  <a:pt x="18" y="28"/>
                </a:lnTo>
                <a:close/>
                <a:moveTo>
                  <a:pt x="14" y="22"/>
                </a:moveTo>
                <a:lnTo>
                  <a:pt x="14" y="22"/>
                </a:lnTo>
                <a:lnTo>
                  <a:pt x="18" y="20"/>
                </a:lnTo>
                <a:lnTo>
                  <a:pt x="18" y="20"/>
                </a:lnTo>
                <a:lnTo>
                  <a:pt x="20" y="20"/>
                </a:lnTo>
                <a:lnTo>
                  <a:pt x="20" y="20"/>
                </a:lnTo>
                <a:lnTo>
                  <a:pt x="20" y="16"/>
                </a:lnTo>
                <a:lnTo>
                  <a:pt x="20" y="16"/>
                </a:lnTo>
                <a:lnTo>
                  <a:pt x="20" y="14"/>
                </a:lnTo>
                <a:lnTo>
                  <a:pt x="20" y="14"/>
                </a:lnTo>
                <a:lnTo>
                  <a:pt x="20" y="10"/>
                </a:lnTo>
                <a:lnTo>
                  <a:pt x="20" y="10"/>
                </a:lnTo>
                <a:lnTo>
                  <a:pt x="20" y="8"/>
                </a:lnTo>
                <a:lnTo>
                  <a:pt x="20" y="8"/>
                </a:lnTo>
                <a:lnTo>
                  <a:pt x="16" y="8"/>
                </a:lnTo>
                <a:lnTo>
                  <a:pt x="16" y="8"/>
                </a:lnTo>
                <a:lnTo>
                  <a:pt x="14" y="6"/>
                </a:lnTo>
                <a:lnTo>
                  <a:pt x="14" y="6"/>
                </a:lnTo>
                <a:lnTo>
                  <a:pt x="10" y="8"/>
                </a:lnTo>
                <a:lnTo>
                  <a:pt x="10" y="8"/>
                </a:lnTo>
                <a:lnTo>
                  <a:pt x="8" y="10"/>
                </a:lnTo>
                <a:lnTo>
                  <a:pt x="8" y="16"/>
                </a:lnTo>
                <a:lnTo>
                  <a:pt x="8" y="16"/>
                </a:lnTo>
                <a:lnTo>
                  <a:pt x="10" y="20"/>
                </a:lnTo>
                <a:lnTo>
                  <a:pt x="10" y="20"/>
                </a:lnTo>
                <a:lnTo>
                  <a:pt x="14" y="22"/>
                </a:lnTo>
                <a:lnTo>
                  <a:pt x="1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6" name="Freeform 1458"/>
          <p:cNvSpPr/>
          <p:nvPr/>
        </p:nvSpPr>
        <p:spPr bwMode="auto">
          <a:xfrm>
            <a:off x="7948373" y="3711791"/>
            <a:ext cx="58012" cy="110222"/>
          </a:xfrm>
          <a:custGeom>
            <a:avLst/>
            <a:gdLst>
              <a:gd name="T0" fmla="*/ 20 w 20"/>
              <a:gd name="T1" fmla="*/ 36 h 38"/>
              <a:gd name="T2" fmla="*/ 20 w 20"/>
              <a:gd name="T3" fmla="*/ 36 h 38"/>
              <a:gd name="T4" fmla="*/ 16 w 20"/>
              <a:gd name="T5" fmla="*/ 38 h 38"/>
              <a:gd name="T6" fmla="*/ 16 w 20"/>
              <a:gd name="T7" fmla="*/ 38 h 38"/>
              <a:gd name="T8" fmla="*/ 12 w 20"/>
              <a:gd name="T9" fmla="*/ 38 h 38"/>
              <a:gd name="T10" fmla="*/ 12 w 20"/>
              <a:gd name="T11" fmla="*/ 38 h 38"/>
              <a:gd name="T12" fmla="*/ 8 w 20"/>
              <a:gd name="T13" fmla="*/ 38 h 38"/>
              <a:gd name="T14" fmla="*/ 8 w 20"/>
              <a:gd name="T15" fmla="*/ 38 h 38"/>
              <a:gd name="T16" fmla="*/ 6 w 20"/>
              <a:gd name="T17" fmla="*/ 38 h 38"/>
              <a:gd name="T18" fmla="*/ 6 w 20"/>
              <a:gd name="T19" fmla="*/ 38 h 38"/>
              <a:gd name="T20" fmla="*/ 4 w 20"/>
              <a:gd name="T21" fmla="*/ 34 h 38"/>
              <a:gd name="T22" fmla="*/ 4 w 20"/>
              <a:gd name="T23" fmla="*/ 34 h 38"/>
              <a:gd name="T24" fmla="*/ 4 w 20"/>
              <a:gd name="T25" fmla="*/ 32 h 38"/>
              <a:gd name="T26" fmla="*/ 4 w 20"/>
              <a:gd name="T27" fmla="*/ 16 h 38"/>
              <a:gd name="T28" fmla="*/ 0 w 20"/>
              <a:gd name="T29" fmla="*/ 16 h 38"/>
              <a:gd name="T30" fmla="*/ 0 w 20"/>
              <a:gd name="T31" fmla="*/ 10 h 38"/>
              <a:gd name="T32" fmla="*/ 4 w 20"/>
              <a:gd name="T33" fmla="*/ 10 h 38"/>
              <a:gd name="T34" fmla="*/ 4 w 20"/>
              <a:gd name="T35" fmla="*/ 0 h 38"/>
              <a:gd name="T36" fmla="*/ 12 w 20"/>
              <a:gd name="T37" fmla="*/ 0 h 38"/>
              <a:gd name="T38" fmla="*/ 12 w 20"/>
              <a:gd name="T39" fmla="*/ 10 h 38"/>
              <a:gd name="T40" fmla="*/ 18 w 20"/>
              <a:gd name="T41" fmla="*/ 10 h 38"/>
              <a:gd name="T42" fmla="*/ 18 w 20"/>
              <a:gd name="T43" fmla="*/ 16 h 38"/>
              <a:gd name="T44" fmla="*/ 12 w 20"/>
              <a:gd name="T45" fmla="*/ 16 h 38"/>
              <a:gd name="T46" fmla="*/ 12 w 20"/>
              <a:gd name="T47" fmla="*/ 28 h 38"/>
              <a:gd name="T48" fmla="*/ 12 w 20"/>
              <a:gd name="T49" fmla="*/ 28 h 38"/>
              <a:gd name="T50" fmla="*/ 14 w 20"/>
              <a:gd name="T51" fmla="*/ 30 h 38"/>
              <a:gd name="T52" fmla="*/ 14 w 20"/>
              <a:gd name="T53" fmla="*/ 30 h 38"/>
              <a:gd name="T54" fmla="*/ 16 w 20"/>
              <a:gd name="T55" fmla="*/ 30 h 38"/>
              <a:gd name="T56" fmla="*/ 16 w 20"/>
              <a:gd name="T57" fmla="*/ 30 h 38"/>
              <a:gd name="T58" fmla="*/ 18 w 20"/>
              <a:gd name="T59" fmla="*/ 30 h 38"/>
              <a:gd name="T60" fmla="*/ 18 w 20"/>
              <a:gd name="T61" fmla="*/ 30 h 38"/>
              <a:gd name="T62" fmla="*/ 18 w 20"/>
              <a:gd name="T63" fmla="*/ 30 h 38"/>
              <a:gd name="T64" fmla="*/ 20 w 20"/>
              <a:gd name="T65" fmla="*/ 36 h 38"/>
              <a:gd name="T66" fmla="*/ 20 w 20"/>
              <a:gd name="T67" fmla="*/ 3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" h="38">
                <a:moveTo>
                  <a:pt x="20" y="36"/>
                </a:moveTo>
                <a:lnTo>
                  <a:pt x="20" y="36"/>
                </a:lnTo>
                <a:lnTo>
                  <a:pt x="16" y="38"/>
                </a:lnTo>
                <a:lnTo>
                  <a:pt x="16" y="38"/>
                </a:lnTo>
                <a:lnTo>
                  <a:pt x="12" y="38"/>
                </a:lnTo>
                <a:lnTo>
                  <a:pt x="12" y="38"/>
                </a:lnTo>
                <a:lnTo>
                  <a:pt x="8" y="38"/>
                </a:lnTo>
                <a:lnTo>
                  <a:pt x="8" y="38"/>
                </a:lnTo>
                <a:lnTo>
                  <a:pt x="6" y="38"/>
                </a:lnTo>
                <a:lnTo>
                  <a:pt x="6" y="38"/>
                </a:lnTo>
                <a:lnTo>
                  <a:pt x="4" y="34"/>
                </a:lnTo>
                <a:lnTo>
                  <a:pt x="4" y="34"/>
                </a:lnTo>
                <a:lnTo>
                  <a:pt x="4" y="32"/>
                </a:lnTo>
                <a:lnTo>
                  <a:pt x="4" y="16"/>
                </a:lnTo>
                <a:lnTo>
                  <a:pt x="0" y="16"/>
                </a:lnTo>
                <a:lnTo>
                  <a:pt x="0" y="10"/>
                </a:lnTo>
                <a:lnTo>
                  <a:pt x="4" y="10"/>
                </a:lnTo>
                <a:lnTo>
                  <a:pt x="4" y="0"/>
                </a:lnTo>
                <a:lnTo>
                  <a:pt x="12" y="0"/>
                </a:lnTo>
                <a:lnTo>
                  <a:pt x="12" y="10"/>
                </a:lnTo>
                <a:lnTo>
                  <a:pt x="18" y="10"/>
                </a:lnTo>
                <a:lnTo>
                  <a:pt x="18" y="16"/>
                </a:lnTo>
                <a:lnTo>
                  <a:pt x="12" y="16"/>
                </a:lnTo>
                <a:lnTo>
                  <a:pt x="12" y="28"/>
                </a:lnTo>
                <a:lnTo>
                  <a:pt x="12" y="28"/>
                </a:lnTo>
                <a:lnTo>
                  <a:pt x="14" y="30"/>
                </a:lnTo>
                <a:lnTo>
                  <a:pt x="14" y="30"/>
                </a:lnTo>
                <a:lnTo>
                  <a:pt x="16" y="30"/>
                </a:lnTo>
                <a:lnTo>
                  <a:pt x="16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20" y="36"/>
                </a:lnTo>
                <a:lnTo>
                  <a:pt x="20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7" name="Freeform 1459"/>
          <p:cNvSpPr>
            <a:spLocks noEditPoints="1"/>
          </p:cNvSpPr>
          <p:nvPr/>
        </p:nvSpPr>
        <p:spPr bwMode="auto">
          <a:xfrm>
            <a:off x="8017988" y="3705990"/>
            <a:ext cx="23205" cy="116024"/>
          </a:xfrm>
          <a:custGeom>
            <a:avLst/>
            <a:gdLst>
              <a:gd name="T0" fmla="*/ 0 w 8"/>
              <a:gd name="T1" fmla="*/ 40 h 40"/>
              <a:gd name="T2" fmla="*/ 0 w 8"/>
              <a:gd name="T3" fmla="*/ 12 h 40"/>
              <a:gd name="T4" fmla="*/ 8 w 8"/>
              <a:gd name="T5" fmla="*/ 12 h 40"/>
              <a:gd name="T6" fmla="*/ 8 w 8"/>
              <a:gd name="T7" fmla="*/ 40 h 40"/>
              <a:gd name="T8" fmla="*/ 0 w 8"/>
              <a:gd name="T9" fmla="*/ 40 h 40"/>
              <a:gd name="T10" fmla="*/ 0 w 8"/>
              <a:gd name="T11" fmla="*/ 40 h 40"/>
              <a:gd name="T12" fmla="*/ 0 w 8"/>
              <a:gd name="T13" fmla="*/ 8 h 40"/>
              <a:gd name="T14" fmla="*/ 0 w 8"/>
              <a:gd name="T15" fmla="*/ 0 h 40"/>
              <a:gd name="T16" fmla="*/ 8 w 8"/>
              <a:gd name="T17" fmla="*/ 0 h 40"/>
              <a:gd name="T18" fmla="*/ 8 w 8"/>
              <a:gd name="T19" fmla="*/ 8 h 40"/>
              <a:gd name="T20" fmla="*/ 0 w 8"/>
              <a:gd name="T21" fmla="*/ 8 h 40"/>
              <a:gd name="T22" fmla="*/ 0 w 8"/>
              <a:gd name="T23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40">
                <a:moveTo>
                  <a:pt x="0" y="40"/>
                </a:moveTo>
                <a:lnTo>
                  <a:pt x="0" y="12"/>
                </a:lnTo>
                <a:lnTo>
                  <a:pt x="8" y="12"/>
                </a:lnTo>
                <a:lnTo>
                  <a:pt x="8" y="40"/>
                </a:lnTo>
                <a:lnTo>
                  <a:pt x="0" y="40"/>
                </a:lnTo>
                <a:lnTo>
                  <a:pt x="0" y="40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8" y="0"/>
                </a:lnTo>
                <a:lnTo>
                  <a:pt x="8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8" name="Freeform 1460"/>
          <p:cNvSpPr>
            <a:spLocks noEditPoints="1"/>
          </p:cNvSpPr>
          <p:nvPr/>
        </p:nvSpPr>
        <p:spPr bwMode="auto">
          <a:xfrm>
            <a:off x="8058596" y="3740797"/>
            <a:ext cx="87018" cy="81217"/>
          </a:xfrm>
          <a:custGeom>
            <a:avLst/>
            <a:gdLst>
              <a:gd name="T0" fmla="*/ 14 w 30"/>
              <a:gd name="T1" fmla="*/ 28 h 28"/>
              <a:gd name="T2" fmla="*/ 14 w 30"/>
              <a:gd name="T3" fmla="*/ 28 h 28"/>
              <a:gd name="T4" fmla="*/ 8 w 30"/>
              <a:gd name="T5" fmla="*/ 28 h 28"/>
              <a:gd name="T6" fmla="*/ 8 w 30"/>
              <a:gd name="T7" fmla="*/ 28 h 28"/>
              <a:gd name="T8" fmla="*/ 4 w 30"/>
              <a:gd name="T9" fmla="*/ 24 h 28"/>
              <a:gd name="T10" fmla="*/ 4 w 30"/>
              <a:gd name="T11" fmla="*/ 24 h 28"/>
              <a:gd name="T12" fmla="*/ 0 w 30"/>
              <a:gd name="T13" fmla="*/ 20 h 28"/>
              <a:gd name="T14" fmla="*/ 0 w 30"/>
              <a:gd name="T15" fmla="*/ 20 h 28"/>
              <a:gd name="T16" fmla="*/ 0 w 30"/>
              <a:gd name="T17" fmla="*/ 14 h 28"/>
              <a:gd name="T18" fmla="*/ 0 w 30"/>
              <a:gd name="T19" fmla="*/ 14 h 28"/>
              <a:gd name="T20" fmla="*/ 0 w 30"/>
              <a:gd name="T21" fmla="*/ 8 h 28"/>
              <a:gd name="T22" fmla="*/ 0 w 30"/>
              <a:gd name="T23" fmla="*/ 8 h 28"/>
              <a:gd name="T24" fmla="*/ 4 w 30"/>
              <a:gd name="T25" fmla="*/ 4 h 28"/>
              <a:gd name="T26" fmla="*/ 4 w 30"/>
              <a:gd name="T27" fmla="*/ 4 h 28"/>
              <a:gd name="T28" fmla="*/ 8 w 30"/>
              <a:gd name="T29" fmla="*/ 0 h 28"/>
              <a:gd name="T30" fmla="*/ 8 w 30"/>
              <a:gd name="T31" fmla="*/ 0 h 28"/>
              <a:gd name="T32" fmla="*/ 14 w 30"/>
              <a:gd name="T33" fmla="*/ 0 h 28"/>
              <a:gd name="T34" fmla="*/ 14 w 30"/>
              <a:gd name="T35" fmla="*/ 0 h 28"/>
              <a:gd name="T36" fmla="*/ 22 w 30"/>
              <a:gd name="T37" fmla="*/ 0 h 28"/>
              <a:gd name="T38" fmla="*/ 22 w 30"/>
              <a:gd name="T39" fmla="*/ 0 h 28"/>
              <a:gd name="T40" fmla="*/ 26 w 30"/>
              <a:gd name="T41" fmla="*/ 4 h 28"/>
              <a:gd name="T42" fmla="*/ 26 w 30"/>
              <a:gd name="T43" fmla="*/ 4 h 28"/>
              <a:gd name="T44" fmla="*/ 28 w 30"/>
              <a:gd name="T45" fmla="*/ 8 h 28"/>
              <a:gd name="T46" fmla="*/ 28 w 30"/>
              <a:gd name="T47" fmla="*/ 8 h 28"/>
              <a:gd name="T48" fmla="*/ 30 w 30"/>
              <a:gd name="T49" fmla="*/ 14 h 28"/>
              <a:gd name="T50" fmla="*/ 30 w 30"/>
              <a:gd name="T51" fmla="*/ 14 h 28"/>
              <a:gd name="T52" fmla="*/ 28 w 30"/>
              <a:gd name="T53" fmla="*/ 20 h 28"/>
              <a:gd name="T54" fmla="*/ 28 w 30"/>
              <a:gd name="T55" fmla="*/ 20 h 28"/>
              <a:gd name="T56" fmla="*/ 26 w 30"/>
              <a:gd name="T57" fmla="*/ 24 h 28"/>
              <a:gd name="T58" fmla="*/ 26 w 30"/>
              <a:gd name="T59" fmla="*/ 24 h 28"/>
              <a:gd name="T60" fmla="*/ 22 w 30"/>
              <a:gd name="T61" fmla="*/ 28 h 28"/>
              <a:gd name="T62" fmla="*/ 22 w 30"/>
              <a:gd name="T63" fmla="*/ 28 h 28"/>
              <a:gd name="T64" fmla="*/ 14 w 30"/>
              <a:gd name="T65" fmla="*/ 28 h 28"/>
              <a:gd name="T66" fmla="*/ 14 w 30"/>
              <a:gd name="T67" fmla="*/ 28 h 28"/>
              <a:gd name="T68" fmla="*/ 8 w 30"/>
              <a:gd name="T69" fmla="*/ 14 h 28"/>
              <a:gd name="T70" fmla="*/ 8 w 30"/>
              <a:gd name="T71" fmla="*/ 14 h 28"/>
              <a:gd name="T72" fmla="*/ 10 w 30"/>
              <a:gd name="T73" fmla="*/ 20 h 28"/>
              <a:gd name="T74" fmla="*/ 10 w 30"/>
              <a:gd name="T75" fmla="*/ 20 h 28"/>
              <a:gd name="T76" fmla="*/ 14 w 30"/>
              <a:gd name="T77" fmla="*/ 22 h 28"/>
              <a:gd name="T78" fmla="*/ 14 w 30"/>
              <a:gd name="T79" fmla="*/ 22 h 28"/>
              <a:gd name="T80" fmla="*/ 18 w 30"/>
              <a:gd name="T81" fmla="*/ 20 h 28"/>
              <a:gd name="T82" fmla="*/ 18 w 30"/>
              <a:gd name="T83" fmla="*/ 20 h 28"/>
              <a:gd name="T84" fmla="*/ 20 w 30"/>
              <a:gd name="T85" fmla="*/ 20 h 28"/>
              <a:gd name="T86" fmla="*/ 20 w 30"/>
              <a:gd name="T87" fmla="*/ 20 h 28"/>
              <a:gd name="T88" fmla="*/ 20 w 30"/>
              <a:gd name="T89" fmla="*/ 18 h 28"/>
              <a:gd name="T90" fmla="*/ 20 w 30"/>
              <a:gd name="T91" fmla="*/ 18 h 28"/>
              <a:gd name="T92" fmla="*/ 20 w 30"/>
              <a:gd name="T93" fmla="*/ 14 h 28"/>
              <a:gd name="T94" fmla="*/ 20 w 30"/>
              <a:gd name="T95" fmla="*/ 14 h 28"/>
              <a:gd name="T96" fmla="*/ 20 w 30"/>
              <a:gd name="T97" fmla="*/ 8 h 28"/>
              <a:gd name="T98" fmla="*/ 20 w 30"/>
              <a:gd name="T99" fmla="*/ 8 h 28"/>
              <a:gd name="T100" fmla="*/ 14 w 30"/>
              <a:gd name="T101" fmla="*/ 6 h 28"/>
              <a:gd name="T102" fmla="*/ 14 w 30"/>
              <a:gd name="T103" fmla="*/ 6 h 28"/>
              <a:gd name="T104" fmla="*/ 12 w 30"/>
              <a:gd name="T105" fmla="*/ 8 h 28"/>
              <a:gd name="T106" fmla="*/ 12 w 30"/>
              <a:gd name="T107" fmla="*/ 8 h 28"/>
              <a:gd name="T108" fmla="*/ 10 w 30"/>
              <a:gd name="T109" fmla="*/ 8 h 28"/>
              <a:gd name="T110" fmla="*/ 10 w 30"/>
              <a:gd name="T111" fmla="*/ 8 h 28"/>
              <a:gd name="T112" fmla="*/ 8 w 30"/>
              <a:gd name="T113" fmla="*/ 10 h 28"/>
              <a:gd name="T114" fmla="*/ 8 w 30"/>
              <a:gd name="T115" fmla="*/ 10 h 28"/>
              <a:gd name="T116" fmla="*/ 8 w 30"/>
              <a:gd name="T117" fmla="*/ 14 h 28"/>
              <a:gd name="T118" fmla="*/ 8 w 30"/>
              <a:gd name="T11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0" h="28">
                <a:moveTo>
                  <a:pt x="14" y="28"/>
                </a:moveTo>
                <a:lnTo>
                  <a:pt x="14" y="28"/>
                </a:lnTo>
                <a:lnTo>
                  <a:pt x="8" y="28"/>
                </a:lnTo>
                <a:lnTo>
                  <a:pt x="8" y="28"/>
                </a:lnTo>
                <a:lnTo>
                  <a:pt x="4" y="24"/>
                </a:lnTo>
                <a:lnTo>
                  <a:pt x="4" y="24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0" y="8"/>
                </a:lnTo>
                <a:lnTo>
                  <a:pt x="4" y="4"/>
                </a:lnTo>
                <a:lnTo>
                  <a:pt x="4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22" y="0"/>
                </a:lnTo>
                <a:lnTo>
                  <a:pt x="22" y="0"/>
                </a:lnTo>
                <a:lnTo>
                  <a:pt x="26" y="4"/>
                </a:lnTo>
                <a:lnTo>
                  <a:pt x="26" y="4"/>
                </a:lnTo>
                <a:lnTo>
                  <a:pt x="28" y="8"/>
                </a:lnTo>
                <a:lnTo>
                  <a:pt x="28" y="8"/>
                </a:lnTo>
                <a:lnTo>
                  <a:pt x="30" y="14"/>
                </a:lnTo>
                <a:lnTo>
                  <a:pt x="30" y="14"/>
                </a:lnTo>
                <a:lnTo>
                  <a:pt x="28" y="20"/>
                </a:lnTo>
                <a:lnTo>
                  <a:pt x="28" y="20"/>
                </a:lnTo>
                <a:lnTo>
                  <a:pt x="26" y="24"/>
                </a:lnTo>
                <a:lnTo>
                  <a:pt x="26" y="24"/>
                </a:lnTo>
                <a:lnTo>
                  <a:pt x="22" y="28"/>
                </a:lnTo>
                <a:lnTo>
                  <a:pt x="22" y="28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8" y="14"/>
                </a:moveTo>
                <a:lnTo>
                  <a:pt x="8" y="14"/>
                </a:lnTo>
                <a:lnTo>
                  <a:pt x="10" y="20"/>
                </a:lnTo>
                <a:lnTo>
                  <a:pt x="10" y="20"/>
                </a:lnTo>
                <a:lnTo>
                  <a:pt x="14" y="22"/>
                </a:lnTo>
                <a:lnTo>
                  <a:pt x="14" y="22"/>
                </a:lnTo>
                <a:lnTo>
                  <a:pt x="18" y="20"/>
                </a:lnTo>
                <a:lnTo>
                  <a:pt x="18" y="20"/>
                </a:lnTo>
                <a:lnTo>
                  <a:pt x="20" y="20"/>
                </a:lnTo>
                <a:lnTo>
                  <a:pt x="20" y="20"/>
                </a:lnTo>
                <a:lnTo>
                  <a:pt x="20" y="18"/>
                </a:lnTo>
                <a:lnTo>
                  <a:pt x="20" y="18"/>
                </a:lnTo>
                <a:lnTo>
                  <a:pt x="20" y="14"/>
                </a:lnTo>
                <a:lnTo>
                  <a:pt x="20" y="14"/>
                </a:lnTo>
                <a:lnTo>
                  <a:pt x="20" y="8"/>
                </a:lnTo>
                <a:lnTo>
                  <a:pt x="20" y="8"/>
                </a:lnTo>
                <a:lnTo>
                  <a:pt x="14" y="6"/>
                </a:lnTo>
                <a:lnTo>
                  <a:pt x="14" y="6"/>
                </a:lnTo>
                <a:lnTo>
                  <a:pt x="12" y="8"/>
                </a:lnTo>
                <a:lnTo>
                  <a:pt x="12" y="8"/>
                </a:lnTo>
                <a:lnTo>
                  <a:pt x="10" y="8"/>
                </a:lnTo>
                <a:lnTo>
                  <a:pt x="10" y="8"/>
                </a:lnTo>
                <a:lnTo>
                  <a:pt x="8" y="10"/>
                </a:lnTo>
                <a:lnTo>
                  <a:pt x="8" y="10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9" name="Freeform 1461"/>
          <p:cNvSpPr/>
          <p:nvPr/>
        </p:nvSpPr>
        <p:spPr bwMode="auto">
          <a:xfrm>
            <a:off x="8157216" y="3740797"/>
            <a:ext cx="81217" cy="81217"/>
          </a:xfrm>
          <a:custGeom>
            <a:avLst/>
            <a:gdLst>
              <a:gd name="T0" fmla="*/ 28 w 28"/>
              <a:gd name="T1" fmla="*/ 28 h 28"/>
              <a:gd name="T2" fmla="*/ 20 w 28"/>
              <a:gd name="T3" fmla="*/ 28 h 28"/>
              <a:gd name="T4" fmla="*/ 20 w 28"/>
              <a:gd name="T5" fmla="*/ 12 h 28"/>
              <a:gd name="T6" fmla="*/ 20 w 28"/>
              <a:gd name="T7" fmla="*/ 12 h 28"/>
              <a:gd name="T8" fmla="*/ 18 w 28"/>
              <a:gd name="T9" fmla="*/ 8 h 28"/>
              <a:gd name="T10" fmla="*/ 18 w 28"/>
              <a:gd name="T11" fmla="*/ 8 h 28"/>
              <a:gd name="T12" fmla="*/ 16 w 28"/>
              <a:gd name="T13" fmla="*/ 6 h 28"/>
              <a:gd name="T14" fmla="*/ 16 w 28"/>
              <a:gd name="T15" fmla="*/ 6 h 28"/>
              <a:gd name="T16" fmla="*/ 14 w 28"/>
              <a:gd name="T17" fmla="*/ 8 h 28"/>
              <a:gd name="T18" fmla="*/ 14 w 28"/>
              <a:gd name="T19" fmla="*/ 8 h 28"/>
              <a:gd name="T20" fmla="*/ 12 w 28"/>
              <a:gd name="T21" fmla="*/ 8 h 28"/>
              <a:gd name="T22" fmla="*/ 12 w 28"/>
              <a:gd name="T23" fmla="*/ 8 h 28"/>
              <a:gd name="T24" fmla="*/ 10 w 28"/>
              <a:gd name="T25" fmla="*/ 10 h 28"/>
              <a:gd name="T26" fmla="*/ 10 w 28"/>
              <a:gd name="T27" fmla="*/ 10 h 28"/>
              <a:gd name="T28" fmla="*/ 10 w 28"/>
              <a:gd name="T29" fmla="*/ 12 h 28"/>
              <a:gd name="T30" fmla="*/ 10 w 28"/>
              <a:gd name="T31" fmla="*/ 28 h 28"/>
              <a:gd name="T32" fmla="*/ 0 w 28"/>
              <a:gd name="T33" fmla="*/ 28 h 28"/>
              <a:gd name="T34" fmla="*/ 0 w 28"/>
              <a:gd name="T35" fmla="*/ 0 h 28"/>
              <a:gd name="T36" fmla="*/ 8 w 28"/>
              <a:gd name="T37" fmla="*/ 0 h 28"/>
              <a:gd name="T38" fmla="*/ 8 w 28"/>
              <a:gd name="T39" fmla="*/ 4 h 28"/>
              <a:gd name="T40" fmla="*/ 8 w 28"/>
              <a:gd name="T41" fmla="*/ 4 h 28"/>
              <a:gd name="T42" fmla="*/ 12 w 28"/>
              <a:gd name="T43" fmla="*/ 0 h 28"/>
              <a:gd name="T44" fmla="*/ 12 w 28"/>
              <a:gd name="T45" fmla="*/ 0 h 28"/>
              <a:gd name="T46" fmla="*/ 20 w 28"/>
              <a:gd name="T47" fmla="*/ 0 h 28"/>
              <a:gd name="T48" fmla="*/ 20 w 28"/>
              <a:gd name="T49" fmla="*/ 0 h 28"/>
              <a:gd name="T50" fmla="*/ 24 w 28"/>
              <a:gd name="T51" fmla="*/ 0 h 28"/>
              <a:gd name="T52" fmla="*/ 24 w 28"/>
              <a:gd name="T53" fmla="*/ 0 h 28"/>
              <a:gd name="T54" fmla="*/ 26 w 28"/>
              <a:gd name="T55" fmla="*/ 2 h 28"/>
              <a:gd name="T56" fmla="*/ 26 w 28"/>
              <a:gd name="T57" fmla="*/ 2 h 28"/>
              <a:gd name="T58" fmla="*/ 28 w 28"/>
              <a:gd name="T59" fmla="*/ 6 h 28"/>
              <a:gd name="T60" fmla="*/ 28 w 28"/>
              <a:gd name="T61" fmla="*/ 6 h 28"/>
              <a:gd name="T62" fmla="*/ 28 w 28"/>
              <a:gd name="T63" fmla="*/ 10 h 28"/>
              <a:gd name="T64" fmla="*/ 28 w 28"/>
              <a:gd name="T65" fmla="*/ 28 h 28"/>
              <a:gd name="T66" fmla="*/ 28 w 28"/>
              <a:gd name="T6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" h="28">
                <a:moveTo>
                  <a:pt x="28" y="28"/>
                </a:moveTo>
                <a:lnTo>
                  <a:pt x="20" y="28"/>
                </a:lnTo>
                <a:lnTo>
                  <a:pt x="20" y="12"/>
                </a:lnTo>
                <a:lnTo>
                  <a:pt x="20" y="12"/>
                </a:lnTo>
                <a:lnTo>
                  <a:pt x="18" y="8"/>
                </a:lnTo>
                <a:lnTo>
                  <a:pt x="18" y="8"/>
                </a:lnTo>
                <a:lnTo>
                  <a:pt x="16" y="6"/>
                </a:lnTo>
                <a:lnTo>
                  <a:pt x="16" y="6"/>
                </a:lnTo>
                <a:lnTo>
                  <a:pt x="14" y="8"/>
                </a:lnTo>
                <a:lnTo>
                  <a:pt x="14" y="8"/>
                </a:lnTo>
                <a:lnTo>
                  <a:pt x="12" y="8"/>
                </a:lnTo>
                <a:lnTo>
                  <a:pt x="12" y="8"/>
                </a:lnTo>
                <a:lnTo>
                  <a:pt x="10" y="10"/>
                </a:lnTo>
                <a:lnTo>
                  <a:pt x="10" y="10"/>
                </a:lnTo>
                <a:lnTo>
                  <a:pt x="10" y="12"/>
                </a:lnTo>
                <a:lnTo>
                  <a:pt x="10" y="28"/>
                </a:lnTo>
                <a:lnTo>
                  <a:pt x="0" y="28"/>
                </a:lnTo>
                <a:lnTo>
                  <a:pt x="0" y="0"/>
                </a:lnTo>
                <a:lnTo>
                  <a:pt x="8" y="0"/>
                </a:lnTo>
                <a:lnTo>
                  <a:pt x="8" y="4"/>
                </a:lnTo>
                <a:lnTo>
                  <a:pt x="8" y="4"/>
                </a:lnTo>
                <a:lnTo>
                  <a:pt x="12" y="0"/>
                </a:lnTo>
                <a:lnTo>
                  <a:pt x="12" y="0"/>
                </a:lnTo>
                <a:lnTo>
                  <a:pt x="20" y="0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26" y="2"/>
                </a:lnTo>
                <a:lnTo>
                  <a:pt x="26" y="2"/>
                </a:lnTo>
                <a:lnTo>
                  <a:pt x="28" y="6"/>
                </a:lnTo>
                <a:lnTo>
                  <a:pt x="28" y="6"/>
                </a:lnTo>
                <a:lnTo>
                  <a:pt x="28" y="10"/>
                </a:lnTo>
                <a:lnTo>
                  <a:pt x="28" y="28"/>
                </a:lnTo>
                <a:lnTo>
                  <a:pt x="28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0" name="Freeform 1462"/>
          <p:cNvSpPr>
            <a:spLocks noEditPoints="1"/>
          </p:cNvSpPr>
          <p:nvPr/>
        </p:nvSpPr>
        <p:spPr bwMode="auto">
          <a:xfrm>
            <a:off x="8296444" y="3711791"/>
            <a:ext cx="98620" cy="110222"/>
          </a:xfrm>
          <a:custGeom>
            <a:avLst/>
            <a:gdLst>
              <a:gd name="T0" fmla="*/ 0 w 34"/>
              <a:gd name="T1" fmla="*/ 38 h 38"/>
              <a:gd name="T2" fmla="*/ 0 w 34"/>
              <a:gd name="T3" fmla="*/ 0 h 38"/>
              <a:gd name="T4" fmla="*/ 14 w 34"/>
              <a:gd name="T5" fmla="*/ 0 h 38"/>
              <a:gd name="T6" fmla="*/ 14 w 34"/>
              <a:gd name="T7" fmla="*/ 0 h 38"/>
              <a:gd name="T8" fmla="*/ 22 w 34"/>
              <a:gd name="T9" fmla="*/ 0 h 38"/>
              <a:gd name="T10" fmla="*/ 22 w 34"/>
              <a:gd name="T11" fmla="*/ 0 h 38"/>
              <a:gd name="T12" fmla="*/ 28 w 34"/>
              <a:gd name="T13" fmla="*/ 6 h 38"/>
              <a:gd name="T14" fmla="*/ 28 w 34"/>
              <a:gd name="T15" fmla="*/ 6 h 38"/>
              <a:gd name="T16" fmla="*/ 32 w 34"/>
              <a:gd name="T17" fmla="*/ 12 h 38"/>
              <a:gd name="T18" fmla="*/ 32 w 34"/>
              <a:gd name="T19" fmla="*/ 12 h 38"/>
              <a:gd name="T20" fmla="*/ 34 w 34"/>
              <a:gd name="T21" fmla="*/ 18 h 38"/>
              <a:gd name="T22" fmla="*/ 34 w 34"/>
              <a:gd name="T23" fmla="*/ 18 h 38"/>
              <a:gd name="T24" fmla="*/ 32 w 34"/>
              <a:gd name="T25" fmla="*/ 26 h 38"/>
              <a:gd name="T26" fmla="*/ 32 w 34"/>
              <a:gd name="T27" fmla="*/ 26 h 38"/>
              <a:gd name="T28" fmla="*/ 28 w 34"/>
              <a:gd name="T29" fmla="*/ 34 h 38"/>
              <a:gd name="T30" fmla="*/ 28 w 34"/>
              <a:gd name="T31" fmla="*/ 34 h 38"/>
              <a:gd name="T32" fmla="*/ 22 w 34"/>
              <a:gd name="T33" fmla="*/ 36 h 38"/>
              <a:gd name="T34" fmla="*/ 22 w 34"/>
              <a:gd name="T35" fmla="*/ 36 h 38"/>
              <a:gd name="T36" fmla="*/ 14 w 34"/>
              <a:gd name="T37" fmla="*/ 38 h 38"/>
              <a:gd name="T38" fmla="*/ 0 w 34"/>
              <a:gd name="T39" fmla="*/ 38 h 38"/>
              <a:gd name="T40" fmla="*/ 0 w 34"/>
              <a:gd name="T41" fmla="*/ 38 h 38"/>
              <a:gd name="T42" fmla="*/ 24 w 34"/>
              <a:gd name="T43" fmla="*/ 18 h 38"/>
              <a:gd name="T44" fmla="*/ 24 w 34"/>
              <a:gd name="T45" fmla="*/ 18 h 38"/>
              <a:gd name="T46" fmla="*/ 24 w 34"/>
              <a:gd name="T47" fmla="*/ 14 h 38"/>
              <a:gd name="T48" fmla="*/ 24 w 34"/>
              <a:gd name="T49" fmla="*/ 14 h 38"/>
              <a:gd name="T50" fmla="*/ 22 w 34"/>
              <a:gd name="T51" fmla="*/ 10 h 38"/>
              <a:gd name="T52" fmla="*/ 22 w 34"/>
              <a:gd name="T53" fmla="*/ 10 h 38"/>
              <a:gd name="T54" fmla="*/ 18 w 34"/>
              <a:gd name="T55" fmla="*/ 8 h 38"/>
              <a:gd name="T56" fmla="*/ 18 w 34"/>
              <a:gd name="T57" fmla="*/ 8 h 38"/>
              <a:gd name="T58" fmla="*/ 14 w 34"/>
              <a:gd name="T59" fmla="*/ 8 h 38"/>
              <a:gd name="T60" fmla="*/ 8 w 34"/>
              <a:gd name="T61" fmla="*/ 8 h 38"/>
              <a:gd name="T62" fmla="*/ 8 w 34"/>
              <a:gd name="T63" fmla="*/ 30 h 38"/>
              <a:gd name="T64" fmla="*/ 14 w 34"/>
              <a:gd name="T65" fmla="*/ 30 h 38"/>
              <a:gd name="T66" fmla="*/ 14 w 34"/>
              <a:gd name="T67" fmla="*/ 30 h 38"/>
              <a:gd name="T68" fmla="*/ 18 w 34"/>
              <a:gd name="T69" fmla="*/ 30 h 38"/>
              <a:gd name="T70" fmla="*/ 18 w 34"/>
              <a:gd name="T71" fmla="*/ 30 h 38"/>
              <a:gd name="T72" fmla="*/ 22 w 34"/>
              <a:gd name="T73" fmla="*/ 28 h 38"/>
              <a:gd name="T74" fmla="*/ 22 w 34"/>
              <a:gd name="T75" fmla="*/ 28 h 38"/>
              <a:gd name="T76" fmla="*/ 24 w 34"/>
              <a:gd name="T77" fmla="*/ 24 h 38"/>
              <a:gd name="T78" fmla="*/ 24 w 34"/>
              <a:gd name="T79" fmla="*/ 24 h 38"/>
              <a:gd name="T80" fmla="*/ 24 w 34"/>
              <a:gd name="T81" fmla="*/ 18 h 38"/>
              <a:gd name="T82" fmla="*/ 24 w 34"/>
              <a:gd name="T83" fmla="*/ 1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4" h="38">
                <a:moveTo>
                  <a:pt x="0" y="38"/>
                </a:moveTo>
                <a:lnTo>
                  <a:pt x="0" y="0"/>
                </a:lnTo>
                <a:lnTo>
                  <a:pt x="14" y="0"/>
                </a:lnTo>
                <a:lnTo>
                  <a:pt x="14" y="0"/>
                </a:lnTo>
                <a:lnTo>
                  <a:pt x="22" y="0"/>
                </a:lnTo>
                <a:lnTo>
                  <a:pt x="22" y="0"/>
                </a:lnTo>
                <a:lnTo>
                  <a:pt x="28" y="6"/>
                </a:lnTo>
                <a:lnTo>
                  <a:pt x="28" y="6"/>
                </a:lnTo>
                <a:lnTo>
                  <a:pt x="32" y="12"/>
                </a:lnTo>
                <a:lnTo>
                  <a:pt x="32" y="12"/>
                </a:lnTo>
                <a:lnTo>
                  <a:pt x="34" y="18"/>
                </a:lnTo>
                <a:lnTo>
                  <a:pt x="34" y="18"/>
                </a:lnTo>
                <a:lnTo>
                  <a:pt x="32" y="26"/>
                </a:lnTo>
                <a:lnTo>
                  <a:pt x="32" y="26"/>
                </a:lnTo>
                <a:lnTo>
                  <a:pt x="28" y="34"/>
                </a:lnTo>
                <a:lnTo>
                  <a:pt x="28" y="34"/>
                </a:lnTo>
                <a:lnTo>
                  <a:pt x="22" y="36"/>
                </a:lnTo>
                <a:lnTo>
                  <a:pt x="22" y="36"/>
                </a:lnTo>
                <a:lnTo>
                  <a:pt x="14" y="38"/>
                </a:lnTo>
                <a:lnTo>
                  <a:pt x="0" y="38"/>
                </a:lnTo>
                <a:lnTo>
                  <a:pt x="0" y="38"/>
                </a:lnTo>
                <a:close/>
                <a:moveTo>
                  <a:pt x="24" y="18"/>
                </a:moveTo>
                <a:lnTo>
                  <a:pt x="24" y="18"/>
                </a:lnTo>
                <a:lnTo>
                  <a:pt x="24" y="14"/>
                </a:lnTo>
                <a:lnTo>
                  <a:pt x="24" y="14"/>
                </a:lnTo>
                <a:lnTo>
                  <a:pt x="22" y="10"/>
                </a:lnTo>
                <a:lnTo>
                  <a:pt x="22" y="10"/>
                </a:lnTo>
                <a:lnTo>
                  <a:pt x="18" y="8"/>
                </a:lnTo>
                <a:lnTo>
                  <a:pt x="18" y="8"/>
                </a:lnTo>
                <a:lnTo>
                  <a:pt x="14" y="8"/>
                </a:lnTo>
                <a:lnTo>
                  <a:pt x="8" y="8"/>
                </a:lnTo>
                <a:lnTo>
                  <a:pt x="8" y="30"/>
                </a:lnTo>
                <a:lnTo>
                  <a:pt x="14" y="30"/>
                </a:lnTo>
                <a:lnTo>
                  <a:pt x="14" y="30"/>
                </a:lnTo>
                <a:lnTo>
                  <a:pt x="18" y="30"/>
                </a:lnTo>
                <a:lnTo>
                  <a:pt x="18" y="30"/>
                </a:lnTo>
                <a:lnTo>
                  <a:pt x="22" y="28"/>
                </a:lnTo>
                <a:lnTo>
                  <a:pt x="22" y="28"/>
                </a:lnTo>
                <a:lnTo>
                  <a:pt x="24" y="24"/>
                </a:lnTo>
                <a:lnTo>
                  <a:pt x="24" y="24"/>
                </a:lnTo>
                <a:lnTo>
                  <a:pt x="24" y="18"/>
                </a:lnTo>
                <a:lnTo>
                  <a:pt x="24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1" name="Freeform 1463"/>
          <p:cNvSpPr>
            <a:spLocks noEditPoints="1"/>
          </p:cNvSpPr>
          <p:nvPr/>
        </p:nvSpPr>
        <p:spPr bwMode="auto">
          <a:xfrm>
            <a:off x="7890362" y="3125872"/>
            <a:ext cx="342270" cy="342270"/>
          </a:xfrm>
          <a:custGeom>
            <a:avLst/>
            <a:gdLst>
              <a:gd name="T0" fmla="*/ 112 w 118"/>
              <a:gd name="T1" fmla="*/ 40 h 118"/>
              <a:gd name="T2" fmla="*/ 60 w 118"/>
              <a:gd name="T3" fmla="*/ 50 h 118"/>
              <a:gd name="T4" fmla="*/ 4 w 118"/>
              <a:gd name="T5" fmla="*/ 38 h 118"/>
              <a:gd name="T6" fmla="*/ 6 w 118"/>
              <a:gd name="T7" fmla="*/ 32 h 118"/>
              <a:gd name="T8" fmla="*/ 60 w 118"/>
              <a:gd name="T9" fmla="*/ 40 h 118"/>
              <a:gd name="T10" fmla="*/ 112 w 118"/>
              <a:gd name="T11" fmla="*/ 32 h 118"/>
              <a:gd name="T12" fmla="*/ 116 w 118"/>
              <a:gd name="T13" fmla="*/ 36 h 118"/>
              <a:gd name="T14" fmla="*/ 112 w 118"/>
              <a:gd name="T15" fmla="*/ 60 h 118"/>
              <a:gd name="T16" fmla="*/ 60 w 118"/>
              <a:gd name="T17" fmla="*/ 68 h 118"/>
              <a:gd name="T18" fmla="*/ 4 w 118"/>
              <a:gd name="T19" fmla="*/ 58 h 118"/>
              <a:gd name="T20" fmla="*/ 6 w 118"/>
              <a:gd name="T21" fmla="*/ 50 h 118"/>
              <a:gd name="T22" fmla="*/ 60 w 118"/>
              <a:gd name="T23" fmla="*/ 58 h 118"/>
              <a:gd name="T24" fmla="*/ 112 w 118"/>
              <a:gd name="T25" fmla="*/ 50 h 118"/>
              <a:gd name="T26" fmla="*/ 116 w 118"/>
              <a:gd name="T27" fmla="*/ 56 h 118"/>
              <a:gd name="T28" fmla="*/ 112 w 118"/>
              <a:gd name="T29" fmla="*/ 80 h 118"/>
              <a:gd name="T30" fmla="*/ 60 w 118"/>
              <a:gd name="T31" fmla="*/ 88 h 118"/>
              <a:gd name="T32" fmla="*/ 4 w 118"/>
              <a:gd name="T33" fmla="*/ 76 h 118"/>
              <a:gd name="T34" fmla="*/ 6 w 118"/>
              <a:gd name="T35" fmla="*/ 70 h 118"/>
              <a:gd name="T36" fmla="*/ 60 w 118"/>
              <a:gd name="T37" fmla="*/ 78 h 118"/>
              <a:gd name="T38" fmla="*/ 112 w 118"/>
              <a:gd name="T39" fmla="*/ 70 h 118"/>
              <a:gd name="T40" fmla="*/ 116 w 118"/>
              <a:gd name="T41" fmla="*/ 74 h 118"/>
              <a:gd name="T42" fmla="*/ 112 w 118"/>
              <a:gd name="T43" fmla="*/ 98 h 118"/>
              <a:gd name="T44" fmla="*/ 60 w 118"/>
              <a:gd name="T45" fmla="*/ 108 h 118"/>
              <a:gd name="T46" fmla="*/ 4 w 118"/>
              <a:gd name="T47" fmla="*/ 96 h 118"/>
              <a:gd name="T48" fmla="*/ 6 w 118"/>
              <a:gd name="T49" fmla="*/ 90 h 118"/>
              <a:gd name="T50" fmla="*/ 60 w 118"/>
              <a:gd name="T51" fmla="*/ 98 h 118"/>
              <a:gd name="T52" fmla="*/ 112 w 118"/>
              <a:gd name="T53" fmla="*/ 90 h 118"/>
              <a:gd name="T54" fmla="*/ 116 w 118"/>
              <a:gd name="T55" fmla="*/ 94 h 118"/>
              <a:gd name="T56" fmla="*/ 100 w 118"/>
              <a:gd name="T57" fmla="*/ 8 h 118"/>
              <a:gd name="T58" fmla="*/ 116 w 118"/>
              <a:gd name="T59" fmla="*/ 16 h 118"/>
              <a:gd name="T60" fmla="*/ 82 w 118"/>
              <a:gd name="T61" fmla="*/ 28 h 118"/>
              <a:gd name="T62" fmla="*/ 18 w 118"/>
              <a:gd name="T63" fmla="*/ 26 h 118"/>
              <a:gd name="T64" fmla="*/ 2 w 118"/>
              <a:gd name="T65" fmla="*/ 16 h 118"/>
              <a:gd name="T66" fmla="*/ 36 w 118"/>
              <a:gd name="T67" fmla="*/ 4 h 118"/>
              <a:gd name="T68" fmla="*/ 118 w 118"/>
              <a:gd name="T69" fmla="*/ 16 h 118"/>
              <a:gd name="T70" fmla="*/ 100 w 118"/>
              <a:gd name="T71" fmla="*/ 4 h 118"/>
              <a:gd name="T72" fmla="*/ 38 w 118"/>
              <a:gd name="T73" fmla="*/ 2 h 118"/>
              <a:gd name="T74" fmla="*/ 0 w 118"/>
              <a:gd name="T75" fmla="*/ 16 h 118"/>
              <a:gd name="T76" fmla="*/ 4 w 118"/>
              <a:gd name="T77" fmla="*/ 30 h 118"/>
              <a:gd name="T78" fmla="*/ 0 w 118"/>
              <a:gd name="T79" fmla="*/ 44 h 118"/>
              <a:gd name="T80" fmla="*/ 4 w 118"/>
              <a:gd name="T81" fmla="*/ 50 h 118"/>
              <a:gd name="T82" fmla="*/ 0 w 118"/>
              <a:gd name="T83" fmla="*/ 62 h 118"/>
              <a:gd name="T84" fmla="*/ 0 w 118"/>
              <a:gd name="T85" fmla="*/ 72 h 118"/>
              <a:gd name="T86" fmla="*/ 0 w 118"/>
              <a:gd name="T87" fmla="*/ 86 h 118"/>
              <a:gd name="T88" fmla="*/ 0 w 118"/>
              <a:gd name="T89" fmla="*/ 94 h 118"/>
              <a:gd name="T90" fmla="*/ 6 w 118"/>
              <a:gd name="T91" fmla="*/ 108 h 118"/>
              <a:gd name="T92" fmla="*/ 60 w 118"/>
              <a:gd name="T93" fmla="*/ 118 h 118"/>
              <a:gd name="T94" fmla="*/ 118 w 118"/>
              <a:gd name="T95" fmla="*/ 106 h 118"/>
              <a:gd name="T96" fmla="*/ 118 w 118"/>
              <a:gd name="T97" fmla="*/ 90 h 118"/>
              <a:gd name="T98" fmla="*/ 118 w 118"/>
              <a:gd name="T99" fmla="*/ 82 h 118"/>
              <a:gd name="T100" fmla="*/ 114 w 118"/>
              <a:gd name="T101" fmla="*/ 68 h 118"/>
              <a:gd name="T102" fmla="*/ 118 w 118"/>
              <a:gd name="T103" fmla="*/ 56 h 118"/>
              <a:gd name="T104" fmla="*/ 114 w 118"/>
              <a:gd name="T105" fmla="*/ 50 h 118"/>
              <a:gd name="T106" fmla="*/ 118 w 118"/>
              <a:gd name="T107" fmla="*/ 36 h 118"/>
              <a:gd name="T108" fmla="*/ 118 w 118"/>
              <a:gd name="T109" fmla="*/ 2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8" h="118">
                <a:moveTo>
                  <a:pt x="116" y="36"/>
                </a:moveTo>
                <a:lnTo>
                  <a:pt x="116" y="36"/>
                </a:lnTo>
                <a:lnTo>
                  <a:pt x="116" y="38"/>
                </a:lnTo>
                <a:lnTo>
                  <a:pt x="112" y="40"/>
                </a:lnTo>
                <a:lnTo>
                  <a:pt x="100" y="44"/>
                </a:lnTo>
                <a:lnTo>
                  <a:pt x="82" y="48"/>
                </a:lnTo>
                <a:lnTo>
                  <a:pt x="60" y="50"/>
                </a:lnTo>
                <a:lnTo>
                  <a:pt x="60" y="50"/>
                </a:lnTo>
                <a:lnTo>
                  <a:pt x="36" y="48"/>
                </a:lnTo>
                <a:lnTo>
                  <a:pt x="18" y="44"/>
                </a:lnTo>
                <a:lnTo>
                  <a:pt x="6" y="40"/>
                </a:lnTo>
                <a:lnTo>
                  <a:pt x="4" y="38"/>
                </a:lnTo>
                <a:lnTo>
                  <a:pt x="2" y="36"/>
                </a:lnTo>
                <a:lnTo>
                  <a:pt x="2" y="36"/>
                </a:lnTo>
                <a:lnTo>
                  <a:pt x="4" y="34"/>
                </a:lnTo>
                <a:lnTo>
                  <a:pt x="6" y="32"/>
                </a:lnTo>
                <a:lnTo>
                  <a:pt x="6" y="32"/>
                </a:lnTo>
                <a:lnTo>
                  <a:pt x="16" y="34"/>
                </a:lnTo>
                <a:lnTo>
                  <a:pt x="28" y="38"/>
                </a:lnTo>
                <a:lnTo>
                  <a:pt x="60" y="40"/>
                </a:lnTo>
                <a:lnTo>
                  <a:pt x="60" y="40"/>
                </a:lnTo>
                <a:lnTo>
                  <a:pt x="90" y="38"/>
                </a:lnTo>
                <a:lnTo>
                  <a:pt x="104" y="34"/>
                </a:lnTo>
                <a:lnTo>
                  <a:pt x="112" y="32"/>
                </a:lnTo>
                <a:lnTo>
                  <a:pt x="112" y="32"/>
                </a:lnTo>
                <a:lnTo>
                  <a:pt x="116" y="34"/>
                </a:lnTo>
                <a:lnTo>
                  <a:pt x="116" y="36"/>
                </a:lnTo>
                <a:lnTo>
                  <a:pt x="116" y="36"/>
                </a:lnTo>
                <a:close/>
                <a:moveTo>
                  <a:pt x="116" y="56"/>
                </a:moveTo>
                <a:lnTo>
                  <a:pt x="116" y="56"/>
                </a:lnTo>
                <a:lnTo>
                  <a:pt x="116" y="58"/>
                </a:lnTo>
                <a:lnTo>
                  <a:pt x="112" y="60"/>
                </a:lnTo>
                <a:lnTo>
                  <a:pt x="100" y="64"/>
                </a:lnTo>
                <a:lnTo>
                  <a:pt x="82" y="68"/>
                </a:lnTo>
                <a:lnTo>
                  <a:pt x="60" y="68"/>
                </a:lnTo>
                <a:lnTo>
                  <a:pt x="60" y="68"/>
                </a:lnTo>
                <a:lnTo>
                  <a:pt x="36" y="68"/>
                </a:lnTo>
                <a:lnTo>
                  <a:pt x="18" y="64"/>
                </a:lnTo>
                <a:lnTo>
                  <a:pt x="6" y="60"/>
                </a:lnTo>
                <a:lnTo>
                  <a:pt x="4" y="58"/>
                </a:lnTo>
                <a:lnTo>
                  <a:pt x="2" y="56"/>
                </a:lnTo>
                <a:lnTo>
                  <a:pt x="2" y="56"/>
                </a:lnTo>
                <a:lnTo>
                  <a:pt x="4" y="52"/>
                </a:lnTo>
                <a:lnTo>
                  <a:pt x="6" y="50"/>
                </a:lnTo>
                <a:lnTo>
                  <a:pt x="6" y="50"/>
                </a:lnTo>
                <a:lnTo>
                  <a:pt x="16" y="54"/>
                </a:lnTo>
                <a:lnTo>
                  <a:pt x="28" y="56"/>
                </a:lnTo>
                <a:lnTo>
                  <a:pt x="60" y="58"/>
                </a:lnTo>
                <a:lnTo>
                  <a:pt x="60" y="58"/>
                </a:lnTo>
                <a:lnTo>
                  <a:pt x="90" y="56"/>
                </a:lnTo>
                <a:lnTo>
                  <a:pt x="104" y="54"/>
                </a:lnTo>
                <a:lnTo>
                  <a:pt x="112" y="50"/>
                </a:lnTo>
                <a:lnTo>
                  <a:pt x="112" y="50"/>
                </a:lnTo>
                <a:lnTo>
                  <a:pt x="116" y="52"/>
                </a:lnTo>
                <a:lnTo>
                  <a:pt x="116" y="56"/>
                </a:lnTo>
                <a:lnTo>
                  <a:pt x="116" y="56"/>
                </a:lnTo>
                <a:close/>
                <a:moveTo>
                  <a:pt x="116" y="74"/>
                </a:moveTo>
                <a:lnTo>
                  <a:pt x="116" y="74"/>
                </a:lnTo>
                <a:lnTo>
                  <a:pt x="116" y="76"/>
                </a:lnTo>
                <a:lnTo>
                  <a:pt x="112" y="80"/>
                </a:lnTo>
                <a:lnTo>
                  <a:pt x="100" y="84"/>
                </a:lnTo>
                <a:lnTo>
                  <a:pt x="82" y="86"/>
                </a:lnTo>
                <a:lnTo>
                  <a:pt x="60" y="88"/>
                </a:lnTo>
                <a:lnTo>
                  <a:pt x="60" y="88"/>
                </a:lnTo>
                <a:lnTo>
                  <a:pt x="36" y="86"/>
                </a:lnTo>
                <a:lnTo>
                  <a:pt x="18" y="84"/>
                </a:lnTo>
                <a:lnTo>
                  <a:pt x="6" y="80"/>
                </a:lnTo>
                <a:lnTo>
                  <a:pt x="4" y="76"/>
                </a:lnTo>
                <a:lnTo>
                  <a:pt x="2" y="74"/>
                </a:lnTo>
                <a:lnTo>
                  <a:pt x="2" y="74"/>
                </a:lnTo>
                <a:lnTo>
                  <a:pt x="4" y="72"/>
                </a:lnTo>
                <a:lnTo>
                  <a:pt x="6" y="70"/>
                </a:lnTo>
                <a:lnTo>
                  <a:pt x="6" y="70"/>
                </a:lnTo>
                <a:lnTo>
                  <a:pt x="16" y="74"/>
                </a:lnTo>
                <a:lnTo>
                  <a:pt x="28" y="76"/>
                </a:lnTo>
                <a:lnTo>
                  <a:pt x="60" y="78"/>
                </a:lnTo>
                <a:lnTo>
                  <a:pt x="60" y="78"/>
                </a:lnTo>
                <a:lnTo>
                  <a:pt x="90" y="76"/>
                </a:lnTo>
                <a:lnTo>
                  <a:pt x="102" y="74"/>
                </a:lnTo>
                <a:lnTo>
                  <a:pt x="112" y="70"/>
                </a:lnTo>
                <a:lnTo>
                  <a:pt x="112" y="70"/>
                </a:lnTo>
                <a:lnTo>
                  <a:pt x="116" y="72"/>
                </a:lnTo>
                <a:lnTo>
                  <a:pt x="116" y="74"/>
                </a:lnTo>
                <a:lnTo>
                  <a:pt x="116" y="74"/>
                </a:lnTo>
                <a:close/>
                <a:moveTo>
                  <a:pt x="116" y="94"/>
                </a:moveTo>
                <a:lnTo>
                  <a:pt x="116" y="94"/>
                </a:lnTo>
                <a:lnTo>
                  <a:pt x="116" y="96"/>
                </a:lnTo>
                <a:lnTo>
                  <a:pt x="112" y="98"/>
                </a:lnTo>
                <a:lnTo>
                  <a:pt x="100" y="102"/>
                </a:lnTo>
                <a:lnTo>
                  <a:pt x="82" y="106"/>
                </a:lnTo>
                <a:lnTo>
                  <a:pt x="60" y="108"/>
                </a:lnTo>
                <a:lnTo>
                  <a:pt x="60" y="108"/>
                </a:lnTo>
                <a:lnTo>
                  <a:pt x="36" y="106"/>
                </a:lnTo>
                <a:lnTo>
                  <a:pt x="18" y="102"/>
                </a:lnTo>
                <a:lnTo>
                  <a:pt x="6" y="98"/>
                </a:lnTo>
                <a:lnTo>
                  <a:pt x="4" y="96"/>
                </a:lnTo>
                <a:lnTo>
                  <a:pt x="2" y="94"/>
                </a:lnTo>
                <a:lnTo>
                  <a:pt x="2" y="94"/>
                </a:lnTo>
                <a:lnTo>
                  <a:pt x="4" y="92"/>
                </a:lnTo>
                <a:lnTo>
                  <a:pt x="6" y="90"/>
                </a:lnTo>
                <a:lnTo>
                  <a:pt x="6" y="90"/>
                </a:lnTo>
                <a:lnTo>
                  <a:pt x="16" y="92"/>
                </a:lnTo>
                <a:lnTo>
                  <a:pt x="28" y="96"/>
                </a:lnTo>
                <a:lnTo>
                  <a:pt x="60" y="98"/>
                </a:lnTo>
                <a:lnTo>
                  <a:pt x="60" y="98"/>
                </a:lnTo>
                <a:lnTo>
                  <a:pt x="90" y="96"/>
                </a:lnTo>
                <a:lnTo>
                  <a:pt x="102" y="92"/>
                </a:lnTo>
                <a:lnTo>
                  <a:pt x="112" y="90"/>
                </a:lnTo>
                <a:lnTo>
                  <a:pt x="112" y="90"/>
                </a:lnTo>
                <a:lnTo>
                  <a:pt x="116" y="92"/>
                </a:lnTo>
                <a:lnTo>
                  <a:pt x="116" y="94"/>
                </a:lnTo>
                <a:lnTo>
                  <a:pt x="116" y="94"/>
                </a:lnTo>
                <a:close/>
                <a:moveTo>
                  <a:pt x="60" y="2"/>
                </a:moveTo>
                <a:lnTo>
                  <a:pt x="60" y="2"/>
                </a:lnTo>
                <a:lnTo>
                  <a:pt x="82" y="4"/>
                </a:lnTo>
                <a:lnTo>
                  <a:pt x="100" y="8"/>
                </a:lnTo>
                <a:lnTo>
                  <a:pt x="112" y="12"/>
                </a:lnTo>
                <a:lnTo>
                  <a:pt x="116" y="14"/>
                </a:lnTo>
                <a:lnTo>
                  <a:pt x="116" y="16"/>
                </a:lnTo>
                <a:lnTo>
                  <a:pt x="116" y="16"/>
                </a:lnTo>
                <a:lnTo>
                  <a:pt x="116" y="18"/>
                </a:lnTo>
                <a:lnTo>
                  <a:pt x="112" y="22"/>
                </a:lnTo>
                <a:lnTo>
                  <a:pt x="100" y="26"/>
                </a:lnTo>
                <a:lnTo>
                  <a:pt x="82" y="28"/>
                </a:lnTo>
                <a:lnTo>
                  <a:pt x="60" y="30"/>
                </a:lnTo>
                <a:lnTo>
                  <a:pt x="60" y="30"/>
                </a:lnTo>
                <a:lnTo>
                  <a:pt x="36" y="28"/>
                </a:lnTo>
                <a:lnTo>
                  <a:pt x="18" y="26"/>
                </a:lnTo>
                <a:lnTo>
                  <a:pt x="6" y="22"/>
                </a:lnTo>
                <a:lnTo>
                  <a:pt x="4" y="18"/>
                </a:lnTo>
                <a:lnTo>
                  <a:pt x="2" y="16"/>
                </a:lnTo>
                <a:lnTo>
                  <a:pt x="2" y="16"/>
                </a:lnTo>
                <a:lnTo>
                  <a:pt x="4" y="14"/>
                </a:lnTo>
                <a:lnTo>
                  <a:pt x="6" y="12"/>
                </a:lnTo>
                <a:lnTo>
                  <a:pt x="18" y="8"/>
                </a:lnTo>
                <a:lnTo>
                  <a:pt x="36" y="4"/>
                </a:lnTo>
                <a:lnTo>
                  <a:pt x="60" y="2"/>
                </a:lnTo>
                <a:lnTo>
                  <a:pt x="60" y="2"/>
                </a:lnTo>
                <a:close/>
                <a:moveTo>
                  <a:pt x="118" y="24"/>
                </a:moveTo>
                <a:lnTo>
                  <a:pt x="118" y="16"/>
                </a:lnTo>
                <a:lnTo>
                  <a:pt x="118" y="16"/>
                </a:lnTo>
                <a:lnTo>
                  <a:pt x="118" y="12"/>
                </a:lnTo>
                <a:lnTo>
                  <a:pt x="114" y="10"/>
                </a:lnTo>
                <a:lnTo>
                  <a:pt x="100" y="4"/>
                </a:lnTo>
                <a:lnTo>
                  <a:pt x="80" y="2"/>
                </a:lnTo>
                <a:lnTo>
                  <a:pt x="60" y="0"/>
                </a:lnTo>
                <a:lnTo>
                  <a:pt x="60" y="0"/>
                </a:lnTo>
                <a:lnTo>
                  <a:pt x="38" y="2"/>
                </a:lnTo>
                <a:lnTo>
                  <a:pt x="18" y="4"/>
                </a:lnTo>
                <a:lnTo>
                  <a:pt x="6" y="10"/>
                </a:lnTo>
                <a:lnTo>
                  <a:pt x="2" y="12"/>
                </a:lnTo>
                <a:lnTo>
                  <a:pt x="0" y="16"/>
                </a:lnTo>
                <a:lnTo>
                  <a:pt x="0" y="24"/>
                </a:lnTo>
                <a:lnTo>
                  <a:pt x="0" y="24"/>
                </a:lnTo>
                <a:lnTo>
                  <a:pt x="0" y="26"/>
                </a:lnTo>
                <a:lnTo>
                  <a:pt x="4" y="30"/>
                </a:lnTo>
                <a:lnTo>
                  <a:pt x="4" y="30"/>
                </a:lnTo>
                <a:lnTo>
                  <a:pt x="0" y="32"/>
                </a:lnTo>
                <a:lnTo>
                  <a:pt x="0" y="36"/>
                </a:lnTo>
                <a:lnTo>
                  <a:pt x="0" y="44"/>
                </a:lnTo>
                <a:lnTo>
                  <a:pt x="0" y="44"/>
                </a:lnTo>
                <a:lnTo>
                  <a:pt x="0" y="46"/>
                </a:lnTo>
                <a:lnTo>
                  <a:pt x="4" y="50"/>
                </a:lnTo>
                <a:lnTo>
                  <a:pt x="4" y="50"/>
                </a:lnTo>
                <a:lnTo>
                  <a:pt x="0" y="52"/>
                </a:lnTo>
                <a:lnTo>
                  <a:pt x="0" y="56"/>
                </a:lnTo>
                <a:lnTo>
                  <a:pt x="0" y="62"/>
                </a:lnTo>
                <a:lnTo>
                  <a:pt x="0" y="62"/>
                </a:lnTo>
                <a:lnTo>
                  <a:pt x="0" y="66"/>
                </a:lnTo>
                <a:lnTo>
                  <a:pt x="4" y="68"/>
                </a:lnTo>
                <a:lnTo>
                  <a:pt x="4" y="68"/>
                </a:lnTo>
                <a:lnTo>
                  <a:pt x="0" y="72"/>
                </a:lnTo>
                <a:lnTo>
                  <a:pt x="0" y="74"/>
                </a:lnTo>
                <a:lnTo>
                  <a:pt x="0" y="82"/>
                </a:lnTo>
                <a:lnTo>
                  <a:pt x="0" y="82"/>
                </a:lnTo>
                <a:lnTo>
                  <a:pt x="0" y="86"/>
                </a:lnTo>
                <a:lnTo>
                  <a:pt x="4" y="88"/>
                </a:lnTo>
                <a:lnTo>
                  <a:pt x="4" y="88"/>
                </a:lnTo>
                <a:lnTo>
                  <a:pt x="0" y="90"/>
                </a:lnTo>
                <a:lnTo>
                  <a:pt x="0" y="94"/>
                </a:lnTo>
                <a:lnTo>
                  <a:pt x="0" y="102"/>
                </a:lnTo>
                <a:lnTo>
                  <a:pt x="0" y="102"/>
                </a:lnTo>
                <a:lnTo>
                  <a:pt x="2" y="106"/>
                </a:lnTo>
                <a:lnTo>
                  <a:pt x="6" y="108"/>
                </a:lnTo>
                <a:lnTo>
                  <a:pt x="18" y="114"/>
                </a:lnTo>
                <a:lnTo>
                  <a:pt x="38" y="116"/>
                </a:lnTo>
                <a:lnTo>
                  <a:pt x="60" y="118"/>
                </a:lnTo>
                <a:lnTo>
                  <a:pt x="60" y="118"/>
                </a:lnTo>
                <a:lnTo>
                  <a:pt x="80" y="116"/>
                </a:lnTo>
                <a:lnTo>
                  <a:pt x="100" y="114"/>
                </a:lnTo>
                <a:lnTo>
                  <a:pt x="114" y="108"/>
                </a:lnTo>
                <a:lnTo>
                  <a:pt x="118" y="106"/>
                </a:lnTo>
                <a:lnTo>
                  <a:pt x="118" y="102"/>
                </a:lnTo>
                <a:lnTo>
                  <a:pt x="118" y="94"/>
                </a:lnTo>
                <a:lnTo>
                  <a:pt x="118" y="94"/>
                </a:lnTo>
                <a:lnTo>
                  <a:pt x="118" y="90"/>
                </a:lnTo>
                <a:lnTo>
                  <a:pt x="114" y="88"/>
                </a:lnTo>
                <a:lnTo>
                  <a:pt x="114" y="88"/>
                </a:lnTo>
                <a:lnTo>
                  <a:pt x="118" y="86"/>
                </a:lnTo>
                <a:lnTo>
                  <a:pt x="118" y="82"/>
                </a:lnTo>
                <a:lnTo>
                  <a:pt x="118" y="74"/>
                </a:lnTo>
                <a:lnTo>
                  <a:pt x="118" y="74"/>
                </a:lnTo>
                <a:lnTo>
                  <a:pt x="118" y="72"/>
                </a:lnTo>
                <a:lnTo>
                  <a:pt x="114" y="68"/>
                </a:lnTo>
                <a:lnTo>
                  <a:pt x="114" y="68"/>
                </a:lnTo>
                <a:lnTo>
                  <a:pt x="118" y="66"/>
                </a:lnTo>
                <a:lnTo>
                  <a:pt x="118" y="62"/>
                </a:lnTo>
                <a:lnTo>
                  <a:pt x="118" y="56"/>
                </a:lnTo>
                <a:lnTo>
                  <a:pt x="118" y="56"/>
                </a:lnTo>
                <a:lnTo>
                  <a:pt x="118" y="52"/>
                </a:lnTo>
                <a:lnTo>
                  <a:pt x="114" y="50"/>
                </a:lnTo>
                <a:lnTo>
                  <a:pt x="114" y="50"/>
                </a:lnTo>
                <a:lnTo>
                  <a:pt x="118" y="46"/>
                </a:lnTo>
                <a:lnTo>
                  <a:pt x="118" y="44"/>
                </a:lnTo>
                <a:lnTo>
                  <a:pt x="118" y="36"/>
                </a:lnTo>
                <a:lnTo>
                  <a:pt x="118" y="36"/>
                </a:lnTo>
                <a:lnTo>
                  <a:pt x="118" y="32"/>
                </a:lnTo>
                <a:lnTo>
                  <a:pt x="114" y="30"/>
                </a:lnTo>
                <a:lnTo>
                  <a:pt x="114" y="30"/>
                </a:lnTo>
                <a:lnTo>
                  <a:pt x="118" y="26"/>
                </a:lnTo>
                <a:lnTo>
                  <a:pt x="118" y="24"/>
                </a:lnTo>
                <a:lnTo>
                  <a:pt x="11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2" name="Freeform 1464"/>
          <p:cNvSpPr/>
          <p:nvPr/>
        </p:nvSpPr>
        <p:spPr bwMode="auto">
          <a:xfrm>
            <a:off x="4769325" y="2360116"/>
            <a:ext cx="678738" cy="34807"/>
          </a:xfrm>
          <a:custGeom>
            <a:avLst/>
            <a:gdLst>
              <a:gd name="T0" fmla="*/ 6 w 234"/>
              <a:gd name="T1" fmla="*/ 12 h 12"/>
              <a:gd name="T2" fmla="*/ 6 w 234"/>
              <a:gd name="T3" fmla="*/ 12 h 12"/>
              <a:gd name="T4" fmla="*/ 2 w 234"/>
              <a:gd name="T5" fmla="*/ 10 h 12"/>
              <a:gd name="T6" fmla="*/ 0 w 234"/>
              <a:gd name="T7" fmla="*/ 6 h 12"/>
              <a:gd name="T8" fmla="*/ 0 w 234"/>
              <a:gd name="T9" fmla="*/ 6 h 12"/>
              <a:gd name="T10" fmla="*/ 2 w 234"/>
              <a:gd name="T11" fmla="*/ 2 h 12"/>
              <a:gd name="T12" fmla="*/ 6 w 234"/>
              <a:gd name="T13" fmla="*/ 0 h 12"/>
              <a:gd name="T14" fmla="*/ 228 w 234"/>
              <a:gd name="T15" fmla="*/ 0 h 12"/>
              <a:gd name="T16" fmla="*/ 228 w 234"/>
              <a:gd name="T17" fmla="*/ 0 h 12"/>
              <a:gd name="T18" fmla="*/ 232 w 234"/>
              <a:gd name="T19" fmla="*/ 2 h 12"/>
              <a:gd name="T20" fmla="*/ 234 w 234"/>
              <a:gd name="T21" fmla="*/ 6 h 12"/>
              <a:gd name="T22" fmla="*/ 234 w 234"/>
              <a:gd name="T23" fmla="*/ 6 h 12"/>
              <a:gd name="T24" fmla="*/ 232 w 234"/>
              <a:gd name="T25" fmla="*/ 10 h 12"/>
              <a:gd name="T26" fmla="*/ 228 w 234"/>
              <a:gd name="T27" fmla="*/ 12 h 12"/>
              <a:gd name="T28" fmla="*/ 6 w 234"/>
              <a:gd name="T29" fmla="*/ 12 h 12"/>
              <a:gd name="T30" fmla="*/ 6 w 234"/>
              <a:gd name="T3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12">
                <a:moveTo>
                  <a:pt x="6" y="12"/>
                </a:moveTo>
                <a:lnTo>
                  <a:pt x="6" y="12"/>
                </a:lnTo>
                <a:lnTo>
                  <a:pt x="2" y="10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228" y="0"/>
                </a:lnTo>
                <a:lnTo>
                  <a:pt x="228" y="0"/>
                </a:lnTo>
                <a:lnTo>
                  <a:pt x="232" y="2"/>
                </a:lnTo>
                <a:lnTo>
                  <a:pt x="234" y="6"/>
                </a:lnTo>
                <a:lnTo>
                  <a:pt x="234" y="6"/>
                </a:lnTo>
                <a:lnTo>
                  <a:pt x="232" y="10"/>
                </a:lnTo>
                <a:lnTo>
                  <a:pt x="228" y="12"/>
                </a:lnTo>
                <a:lnTo>
                  <a:pt x="6" y="12"/>
                </a:lnTo>
                <a:lnTo>
                  <a:pt x="6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3" name="Freeform 1465"/>
          <p:cNvSpPr>
            <a:spLocks noEditPoints="1"/>
          </p:cNvSpPr>
          <p:nvPr/>
        </p:nvSpPr>
        <p:spPr bwMode="auto">
          <a:xfrm>
            <a:off x="4775127" y="2534152"/>
            <a:ext cx="116024" cy="116024"/>
          </a:xfrm>
          <a:custGeom>
            <a:avLst/>
            <a:gdLst>
              <a:gd name="T0" fmla="*/ 20 w 40"/>
              <a:gd name="T1" fmla="*/ 40 h 40"/>
              <a:gd name="T2" fmla="*/ 12 w 40"/>
              <a:gd name="T3" fmla="*/ 38 h 40"/>
              <a:gd name="T4" fmla="*/ 6 w 40"/>
              <a:gd name="T5" fmla="*/ 34 h 40"/>
              <a:gd name="T6" fmla="*/ 2 w 40"/>
              <a:gd name="T7" fmla="*/ 26 h 40"/>
              <a:gd name="T8" fmla="*/ 0 w 40"/>
              <a:gd name="T9" fmla="*/ 20 h 40"/>
              <a:gd name="T10" fmla="*/ 2 w 40"/>
              <a:gd name="T11" fmla="*/ 12 h 40"/>
              <a:gd name="T12" fmla="*/ 6 w 40"/>
              <a:gd name="T13" fmla="*/ 6 h 40"/>
              <a:gd name="T14" fmla="*/ 12 w 40"/>
              <a:gd name="T15" fmla="*/ 2 h 40"/>
              <a:gd name="T16" fmla="*/ 20 w 40"/>
              <a:gd name="T17" fmla="*/ 0 h 40"/>
              <a:gd name="T18" fmla="*/ 28 w 40"/>
              <a:gd name="T19" fmla="*/ 2 h 40"/>
              <a:gd name="T20" fmla="*/ 34 w 40"/>
              <a:gd name="T21" fmla="*/ 6 h 40"/>
              <a:gd name="T22" fmla="*/ 38 w 40"/>
              <a:gd name="T23" fmla="*/ 12 h 40"/>
              <a:gd name="T24" fmla="*/ 40 w 40"/>
              <a:gd name="T25" fmla="*/ 20 h 40"/>
              <a:gd name="T26" fmla="*/ 38 w 40"/>
              <a:gd name="T27" fmla="*/ 28 h 40"/>
              <a:gd name="T28" fmla="*/ 34 w 40"/>
              <a:gd name="T29" fmla="*/ 34 h 40"/>
              <a:gd name="T30" fmla="*/ 28 w 40"/>
              <a:gd name="T31" fmla="*/ 38 h 40"/>
              <a:gd name="T32" fmla="*/ 20 w 40"/>
              <a:gd name="T33" fmla="*/ 40 h 40"/>
              <a:gd name="T34" fmla="*/ 10 w 40"/>
              <a:gd name="T35" fmla="*/ 20 h 40"/>
              <a:gd name="T36" fmla="*/ 10 w 40"/>
              <a:gd name="T37" fmla="*/ 24 h 40"/>
              <a:gd name="T38" fmla="*/ 12 w 40"/>
              <a:gd name="T39" fmla="*/ 28 h 40"/>
              <a:gd name="T40" fmla="*/ 16 w 40"/>
              <a:gd name="T41" fmla="*/ 30 h 40"/>
              <a:gd name="T42" fmla="*/ 20 w 40"/>
              <a:gd name="T43" fmla="*/ 32 h 40"/>
              <a:gd name="T44" fmla="*/ 24 w 40"/>
              <a:gd name="T45" fmla="*/ 30 h 40"/>
              <a:gd name="T46" fmla="*/ 28 w 40"/>
              <a:gd name="T47" fmla="*/ 28 h 40"/>
              <a:gd name="T48" fmla="*/ 30 w 40"/>
              <a:gd name="T49" fmla="*/ 24 h 40"/>
              <a:gd name="T50" fmla="*/ 30 w 40"/>
              <a:gd name="T51" fmla="*/ 20 h 40"/>
              <a:gd name="T52" fmla="*/ 30 w 40"/>
              <a:gd name="T53" fmla="*/ 16 h 40"/>
              <a:gd name="T54" fmla="*/ 28 w 40"/>
              <a:gd name="T55" fmla="*/ 12 h 40"/>
              <a:gd name="T56" fmla="*/ 24 w 40"/>
              <a:gd name="T57" fmla="*/ 8 h 40"/>
              <a:gd name="T58" fmla="*/ 20 w 40"/>
              <a:gd name="T59" fmla="*/ 8 h 40"/>
              <a:gd name="T60" fmla="*/ 16 w 40"/>
              <a:gd name="T61" fmla="*/ 10 h 40"/>
              <a:gd name="T62" fmla="*/ 12 w 40"/>
              <a:gd name="T63" fmla="*/ 12 h 40"/>
              <a:gd name="T64" fmla="*/ 10 w 40"/>
              <a:gd name="T65" fmla="*/ 16 h 40"/>
              <a:gd name="T66" fmla="*/ 10 w 40"/>
              <a:gd name="T6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0" h="40">
                <a:moveTo>
                  <a:pt x="20" y="40"/>
                </a:moveTo>
                <a:lnTo>
                  <a:pt x="20" y="40"/>
                </a:lnTo>
                <a:lnTo>
                  <a:pt x="12" y="38"/>
                </a:lnTo>
                <a:lnTo>
                  <a:pt x="12" y="38"/>
                </a:lnTo>
                <a:lnTo>
                  <a:pt x="6" y="34"/>
                </a:lnTo>
                <a:lnTo>
                  <a:pt x="6" y="34"/>
                </a:lnTo>
                <a:lnTo>
                  <a:pt x="2" y="26"/>
                </a:lnTo>
                <a:lnTo>
                  <a:pt x="2" y="26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2" y="12"/>
                </a:lnTo>
                <a:lnTo>
                  <a:pt x="6" y="6"/>
                </a:lnTo>
                <a:lnTo>
                  <a:pt x="6" y="6"/>
                </a:lnTo>
                <a:lnTo>
                  <a:pt x="12" y="2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lnTo>
                  <a:pt x="28" y="2"/>
                </a:lnTo>
                <a:lnTo>
                  <a:pt x="28" y="2"/>
                </a:lnTo>
                <a:lnTo>
                  <a:pt x="34" y="6"/>
                </a:lnTo>
                <a:lnTo>
                  <a:pt x="34" y="6"/>
                </a:lnTo>
                <a:lnTo>
                  <a:pt x="38" y="12"/>
                </a:lnTo>
                <a:lnTo>
                  <a:pt x="38" y="12"/>
                </a:lnTo>
                <a:lnTo>
                  <a:pt x="40" y="20"/>
                </a:lnTo>
                <a:lnTo>
                  <a:pt x="40" y="20"/>
                </a:lnTo>
                <a:lnTo>
                  <a:pt x="38" y="28"/>
                </a:lnTo>
                <a:lnTo>
                  <a:pt x="38" y="28"/>
                </a:lnTo>
                <a:lnTo>
                  <a:pt x="34" y="34"/>
                </a:lnTo>
                <a:lnTo>
                  <a:pt x="34" y="34"/>
                </a:lnTo>
                <a:lnTo>
                  <a:pt x="28" y="38"/>
                </a:lnTo>
                <a:lnTo>
                  <a:pt x="28" y="38"/>
                </a:lnTo>
                <a:lnTo>
                  <a:pt x="20" y="40"/>
                </a:lnTo>
                <a:lnTo>
                  <a:pt x="20" y="40"/>
                </a:lnTo>
                <a:close/>
                <a:moveTo>
                  <a:pt x="10" y="20"/>
                </a:moveTo>
                <a:lnTo>
                  <a:pt x="10" y="20"/>
                </a:lnTo>
                <a:lnTo>
                  <a:pt x="10" y="24"/>
                </a:lnTo>
                <a:lnTo>
                  <a:pt x="10" y="24"/>
                </a:lnTo>
                <a:lnTo>
                  <a:pt x="12" y="28"/>
                </a:lnTo>
                <a:lnTo>
                  <a:pt x="12" y="28"/>
                </a:lnTo>
                <a:lnTo>
                  <a:pt x="16" y="30"/>
                </a:lnTo>
                <a:lnTo>
                  <a:pt x="16" y="30"/>
                </a:lnTo>
                <a:lnTo>
                  <a:pt x="20" y="32"/>
                </a:lnTo>
                <a:lnTo>
                  <a:pt x="20" y="32"/>
                </a:lnTo>
                <a:lnTo>
                  <a:pt x="24" y="30"/>
                </a:lnTo>
                <a:lnTo>
                  <a:pt x="24" y="30"/>
                </a:lnTo>
                <a:lnTo>
                  <a:pt x="28" y="28"/>
                </a:lnTo>
                <a:lnTo>
                  <a:pt x="28" y="28"/>
                </a:lnTo>
                <a:lnTo>
                  <a:pt x="30" y="24"/>
                </a:lnTo>
                <a:lnTo>
                  <a:pt x="30" y="24"/>
                </a:lnTo>
                <a:lnTo>
                  <a:pt x="30" y="20"/>
                </a:lnTo>
                <a:lnTo>
                  <a:pt x="30" y="20"/>
                </a:lnTo>
                <a:lnTo>
                  <a:pt x="30" y="16"/>
                </a:lnTo>
                <a:lnTo>
                  <a:pt x="30" y="16"/>
                </a:lnTo>
                <a:lnTo>
                  <a:pt x="28" y="12"/>
                </a:lnTo>
                <a:lnTo>
                  <a:pt x="28" y="12"/>
                </a:lnTo>
                <a:lnTo>
                  <a:pt x="24" y="8"/>
                </a:lnTo>
                <a:lnTo>
                  <a:pt x="24" y="8"/>
                </a:lnTo>
                <a:lnTo>
                  <a:pt x="20" y="8"/>
                </a:lnTo>
                <a:lnTo>
                  <a:pt x="20" y="8"/>
                </a:lnTo>
                <a:lnTo>
                  <a:pt x="16" y="10"/>
                </a:lnTo>
                <a:lnTo>
                  <a:pt x="16" y="10"/>
                </a:lnTo>
                <a:lnTo>
                  <a:pt x="12" y="12"/>
                </a:lnTo>
                <a:lnTo>
                  <a:pt x="12" y="12"/>
                </a:lnTo>
                <a:lnTo>
                  <a:pt x="10" y="16"/>
                </a:lnTo>
                <a:lnTo>
                  <a:pt x="10" y="16"/>
                </a:lnTo>
                <a:lnTo>
                  <a:pt x="10" y="20"/>
                </a:lnTo>
                <a:lnTo>
                  <a:pt x="1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4" name="Freeform 1466"/>
          <p:cNvSpPr>
            <a:spLocks noEditPoints="1"/>
          </p:cNvSpPr>
          <p:nvPr/>
        </p:nvSpPr>
        <p:spPr bwMode="auto">
          <a:xfrm>
            <a:off x="4902753" y="2563158"/>
            <a:ext cx="87018" cy="116024"/>
          </a:xfrm>
          <a:custGeom>
            <a:avLst/>
            <a:gdLst>
              <a:gd name="T0" fmla="*/ 18 w 30"/>
              <a:gd name="T1" fmla="*/ 30 h 40"/>
              <a:gd name="T2" fmla="*/ 18 w 30"/>
              <a:gd name="T3" fmla="*/ 30 h 40"/>
              <a:gd name="T4" fmla="*/ 12 w 30"/>
              <a:gd name="T5" fmla="*/ 28 h 40"/>
              <a:gd name="T6" fmla="*/ 12 w 30"/>
              <a:gd name="T7" fmla="*/ 28 h 40"/>
              <a:gd name="T8" fmla="*/ 8 w 30"/>
              <a:gd name="T9" fmla="*/ 24 h 40"/>
              <a:gd name="T10" fmla="*/ 8 w 30"/>
              <a:gd name="T11" fmla="*/ 40 h 40"/>
              <a:gd name="T12" fmla="*/ 0 w 30"/>
              <a:gd name="T13" fmla="*/ 40 h 40"/>
              <a:gd name="T14" fmla="*/ 0 w 30"/>
              <a:gd name="T15" fmla="*/ 0 h 40"/>
              <a:gd name="T16" fmla="*/ 8 w 30"/>
              <a:gd name="T17" fmla="*/ 0 h 40"/>
              <a:gd name="T18" fmla="*/ 8 w 30"/>
              <a:gd name="T19" fmla="*/ 6 h 40"/>
              <a:gd name="T20" fmla="*/ 8 w 30"/>
              <a:gd name="T21" fmla="*/ 6 h 40"/>
              <a:gd name="T22" fmla="*/ 12 w 30"/>
              <a:gd name="T23" fmla="*/ 2 h 40"/>
              <a:gd name="T24" fmla="*/ 12 w 30"/>
              <a:gd name="T25" fmla="*/ 2 h 40"/>
              <a:gd name="T26" fmla="*/ 16 w 30"/>
              <a:gd name="T27" fmla="*/ 0 h 40"/>
              <a:gd name="T28" fmla="*/ 16 w 30"/>
              <a:gd name="T29" fmla="*/ 0 h 40"/>
              <a:gd name="T30" fmla="*/ 22 w 30"/>
              <a:gd name="T31" fmla="*/ 0 h 40"/>
              <a:gd name="T32" fmla="*/ 22 w 30"/>
              <a:gd name="T33" fmla="*/ 0 h 40"/>
              <a:gd name="T34" fmla="*/ 26 w 30"/>
              <a:gd name="T35" fmla="*/ 4 h 40"/>
              <a:gd name="T36" fmla="*/ 26 w 30"/>
              <a:gd name="T37" fmla="*/ 4 h 40"/>
              <a:gd name="T38" fmla="*/ 30 w 30"/>
              <a:gd name="T39" fmla="*/ 8 h 40"/>
              <a:gd name="T40" fmla="*/ 30 w 30"/>
              <a:gd name="T41" fmla="*/ 8 h 40"/>
              <a:gd name="T42" fmla="*/ 30 w 30"/>
              <a:gd name="T43" fmla="*/ 14 h 40"/>
              <a:gd name="T44" fmla="*/ 30 w 30"/>
              <a:gd name="T45" fmla="*/ 14 h 40"/>
              <a:gd name="T46" fmla="*/ 30 w 30"/>
              <a:gd name="T47" fmla="*/ 20 h 40"/>
              <a:gd name="T48" fmla="*/ 30 w 30"/>
              <a:gd name="T49" fmla="*/ 20 h 40"/>
              <a:gd name="T50" fmla="*/ 26 w 30"/>
              <a:gd name="T51" fmla="*/ 26 h 40"/>
              <a:gd name="T52" fmla="*/ 26 w 30"/>
              <a:gd name="T53" fmla="*/ 26 h 40"/>
              <a:gd name="T54" fmla="*/ 22 w 30"/>
              <a:gd name="T55" fmla="*/ 28 h 40"/>
              <a:gd name="T56" fmla="*/ 22 w 30"/>
              <a:gd name="T57" fmla="*/ 28 h 40"/>
              <a:gd name="T58" fmla="*/ 18 w 30"/>
              <a:gd name="T59" fmla="*/ 30 h 40"/>
              <a:gd name="T60" fmla="*/ 18 w 30"/>
              <a:gd name="T61" fmla="*/ 30 h 40"/>
              <a:gd name="T62" fmla="*/ 14 w 30"/>
              <a:gd name="T63" fmla="*/ 22 h 40"/>
              <a:gd name="T64" fmla="*/ 14 w 30"/>
              <a:gd name="T65" fmla="*/ 22 h 40"/>
              <a:gd name="T66" fmla="*/ 18 w 30"/>
              <a:gd name="T67" fmla="*/ 22 h 40"/>
              <a:gd name="T68" fmla="*/ 18 w 30"/>
              <a:gd name="T69" fmla="*/ 22 h 40"/>
              <a:gd name="T70" fmla="*/ 20 w 30"/>
              <a:gd name="T71" fmla="*/ 20 h 40"/>
              <a:gd name="T72" fmla="*/ 20 w 30"/>
              <a:gd name="T73" fmla="*/ 20 h 40"/>
              <a:gd name="T74" fmla="*/ 20 w 30"/>
              <a:gd name="T75" fmla="*/ 18 h 40"/>
              <a:gd name="T76" fmla="*/ 20 w 30"/>
              <a:gd name="T77" fmla="*/ 18 h 40"/>
              <a:gd name="T78" fmla="*/ 22 w 30"/>
              <a:gd name="T79" fmla="*/ 14 h 40"/>
              <a:gd name="T80" fmla="*/ 22 w 30"/>
              <a:gd name="T81" fmla="*/ 14 h 40"/>
              <a:gd name="T82" fmla="*/ 20 w 30"/>
              <a:gd name="T83" fmla="*/ 12 h 40"/>
              <a:gd name="T84" fmla="*/ 20 w 30"/>
              <a:gd name="T85" fmla="*/ 12 h 40"/>
              <a:gd name="T86" fmla="*/ 20 w 30"/>
              <a:gd name="T87" fmla="*/ 10 h 40"/>
              <a:gd name="T88" fmla="*/ 20 w 30"/>
              <a:gd name="T89" fmla="*/ 10 h 40"/>
              <a:gd name="T90" fmla="*/ 18 w 30"/>
              <a:gd name="T91" fmla="*/ 8 h 40"/>
              <a:gd name="T92" fmla="*/ 18 w 30"/>
              <a:gd name="T93" fmla="*/ 8 h 40"/>
              <a:gd name="T94" fmla="*/ 14 w 30"/>
              <a:gd name="T95" fmla="*/ 8 h 40"/>
              <a:gd name="T96" fmla="*/ 14 w 30"/>
              <a:gd name="T97" fmla="*/ 8 h 40"/>
              <a:gd name="T98" fmla="*/ 12 w 30"/>
              <a:gd name="T99" fmla="*/ 8 h 40"/>
              <a:gd name="T100" fmla="*/ 12 w 30"/>
              <a:gd name="T101" fmla="*/ 8 h 40"/>
              <a:gd name="T102" fmla="*/ 8 w 30"/>
              <a:gd name="T103" fmla="*/ 12 h 40"/>
              <a:gd name="T104" fmla="*/ 8 w 30"/>
              <a:gd name="T105" fmla="*/ 18 h 40"/>
              <a:gd name="T106" fmla="*/ 8 w 30"/>
              <a:gd name="T107" fmla="*/ 18 h 40"/>
              <a:gd name="T108" fmla="*/ 12 w 30"/>
              <a:gd name="T109" fmla="*/ 20 h 40"/>
              <a:gd name="T110" fmla="*/ 12 w 30"/>
              <a:gd name="T111" fmla="*/ 20 h 40"/>
              <a:gd name="T112" fmla="*/ 14 w 30"/>
              <a:gd name="T113" fmla="*/ 22 h 40"/>
              <a:gd name="T114" fmla="*/ 14 w 30"/>
              <a:gd name="T115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" h="40">
                <a:moveTo>
                  <a:pt x="18" y="30"/>
                </a:moveTo>
                <a:lnTo>
                  <a:pt x="18" y="30"/>
                </a:lnTo>
                <a:lnTo>
                  <a:pt x="12" y="28"/>
                </a:lnTo>
                <a:lnTo>
                  <a:pt x="12" y="28"/>
                </a:lnTo>
                <a:lnTo>
                  <a:pt x="8" y="24"/>
                </a:lnTo>
                <a:lnTo>
                  <a:pt x="8" y="40"/>
                </a:lnTo>
                <a:lnTo>
                  <a:pt x="0" y="40"/>
                </a:lnTo>
                <a:lnTo>
                  <a:pt x="0" y="0"/>
                </a:lnTo>
                <a:lnTo>
                  <a:pt x="8" y="0"/>
                </a:lnTo>
                <a:lnTo>
                  <a:pt x="8" y="6"/>
                </a:lnTo>
                <a:lnTo>
                  <a:pt x="8" y="6"/>
                </a:lnTo>
                <a:lnTo>
                  <a:pt x="12" y="2"/>
                </a:lnTo>
                <a:lnTo>
                  <a:pt x="12" y="2"/>
                </a:lnTo>
                <a:lnTo>
                  <a:pt x="16" y="0"/>
                </a:lnTo>
                <a:lnTo>
                  <a:pt x="16" y="0"/>
                </a:lnTo>
                <a:lnTo>
                  <a:pt x="22" y="0"/>
                </a:lnTo>
                <a:lnTo>
                  <a:pt x="22" y="0"/>
                </a:lnTo>
                <a:lnTo>
                  <a:pt x="26" y="4"/>
                </a:lnTo>
                <a:lnTo>
                  <a:pt x="26" y="4"/>
                </a:lnTo>
                <a:lnTo>
                  <a:pt x="30" y="8"/>
                </a:lnTo>
                <a:lnTo>
                  <a:pt x="30" y="8"/>
                </a:lnTo>
                <a:lnTo>
                  <a:pt x="30" y="14"/>
                </a:lnTo>
                <a:lnTo>
                  <a:pt x="30" y="14"/>
                </a:lnTo>
                <a:lnTo>
                  <a:pt x="30" y="20"/>
                </a:lnTo>
                <a:lnTo>
                  <a:pt x="30" y="20"/>
                </a:lnTo>
                <a:lnTo>
                  <a:pt x="26" y="26"/>
                </a:lnTo>
                <a:lnTo>
                  <a:pt x="26" y="26"/>
                </a:lnTo>
                <a:lnTo>
                  <a:pt x="22" y="28"/>
                </a:lnTo>
                <a:lnTo>
                  <a:pt x="22" y="28"/>
                </a:lnTo>
                <a:lnTo>
                  <a:pt x="18" y="30"/>
                </a:lnTo>
                <a:lnTo>
                  <a:pt x="18" y="30"/>
                </a:lnTo>
                <a:close/>
                <a:moveTo>
                  <a:pt x="14" y="22"/>
                </a:moveTo>
                <a:lnTo>
                  <a:pt x="14" y="22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0" y="18"/>
                </a:lnTo>
                <a:lnTo>
                  <a:pt x="20" y="18"/>
                </a:lnTo>
                <a:lnTo>
                  <a:pt x="22" y="14"/>
                </a:lnTo>
                <a:lnTo>
                  <a:pt x="22" y="14"/>
                </a:lnTo>
                <a:lnTo>
                  <a:pt x="20" y="12"/>
                </a:lnTo>
                <a:lnTo>
                  <a:pt x="20" y="12"/>
                </a:lnTo>
                <a:lnTo>
                  <a:pt x="20" y="10"/>
                </a:lnTo>
                <a:lnTo>
                  <a:pt x="20" y="10"/>
                </a:lnTo>
                <a:lnTo>
                  <a:pt x="18" y="8"/>
                </a:lnTo>
                <a:lnTo>
                  <a:pt x="18" y="8"/>
                </a:lnTo>
                <a:lnTo>
                  <a:pt x="14" y="8"/>
                </a:lnTo>
                <a:lnTo>
                  <a:pt x="14" y="8"/>
                </a:lnTo>
                <a:lnTo>
                  <a:pt x="12" y="8"/>
                </a:lnTo>
                <a:lnTo>
                  <a:pt x="12" y="8"/>
                </a:lnTo>
                <a:lnTo>
                  <a:pt x="8" y="12"/>
                </a:lnTo>
                <a:lnTo>
                  <a:pt x="8" y="18"/>
                </a:lnTo>
                <a:lnTo>
                  <a:pt x="8" y="18"/>
                </a:lnTo>
                <a:lnTo>
                  <a:pt x="12" y="20"/>
                </a:lnTo>
                <a:lnTo>
                  <a:pt x="12" y="20"/>
                </a:lnTo>
                <a:lnTo>
                  <a:pt x="14" y="22"/>
                </a:lnTo>
                <a:lnTo>
                  <a:pt x="1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5" name="Freeform 1467"/>
          <p:cNvSpPr/>
          <p:nvPr/>
        </p:nvSpPr>
        <p:spPr bwMode="auto">
          <a:xfrm>
            <a:off x="4995572" y="2539953"/>
            <a:ext cx="63813" cy="110222"/>
          </a:xfrm>
          <a:custGeom>
            <a:avLst/>
            <a:gdLst>
              <a:gd name="T0" fmla="*/ 22 w 22"/>
              <a:gd name="T1" fmla="*/ 36 h 38"/>
              <a:gd name="T2" fmla="*/ 22 w 22"/>
              <a:gd name="T3" fmla="*/ 36 h 38"/>
              <a:gd name="T4" fmla="*/ 16 w 22"/>
              <a:gd name="T5" fmla="*/ 38 h 38"/>
              <a:gd name="T6" fmla="*/ 16 w 22"/>
              <a:gd name="T7" fmla="*/ 38 h 38"/>
              <a:gd name="T8" fmla="*/ 12 w 22"/>
              <a:gd name="T9" fmla="*/ 38 h 38"/>
              <a:gd name="T10" fmla="*/ 12 w 22"/>
              <a:gd name="T11" fmla="*/ 38 h 38"/>
              <a:gd name="T12" fmla="*/ 10 w 22"/>
              <a:gd name="T13" fmla="*/ 38 h 38"/>
              <a:gd name="T14" fmla="*/ 10 w 22"/>
              <a:gd name="T15" fmla="*/ 38 h 38"/>
              <a:gd name="T16" fmla="*/ 6 w 22"/>
              <a:gd name="T17" fmla="*/ 36 h 38"/>
              <a:gd name="T18" fmla="*/ 6 w 22"/>
              <a:gd name="T19" fmla="*/ 36 h 38"/>
              <a:gd name="T20" fmla="*/ 4 w 22"/>
              <a:gd name="T21" fmla="*/ 34 h 38"/>
              <a:gd name="T22" fmla="*/ 4 w 22"/>
              <a:gd name="T23" fmla="*/ 34 h 38"/>
              <a:gd name="T24" fmla="*/ 4 w 22"/>
              <a:gd name="T25" fmla="*/ 30 h 38"/>
              <a:gd name="T26" fmla="*/ 4 w 22"/>
              <a:gd name="T27" fmla="*/ 16 h 38"/>
              <a:gd name="T28" fmla="*/ 0 w 22"/>
              <a:gd name="T29" fmla="*/ 16 h 38"/>
              <a:gd name="T30" fmla="*/ 0 w 22"/>
              <a:gd name="T31" fmla="*/ 8 h 38"/>
              <a:gd name="T32" fmla="*/ 4 w 22"/>
              <a:gd name="T33" fmla="*/ 8 h 38"/>
              <a:gd name="T34" fmla="*/ 4 w 22"/>
              <a:gd name="T35" fmla="*/ 0 h 38"/>
              <a:gd name="T36" fmla="*/ 12 w 22"/>
              <a:gd name="T37" fmla="*/ 0 h 38"/>
              <a:gd name="T38" fmla="*/ 12 w 22"/>
              <a:gd name="T39" fmla="*/ 8 h 38"/>
              <a:gd name="T40" fmla="*/ 18 w 22"/>
              <a:gd name="T41" fmla="*/ 8 h 38"/>
              <a:gd name="T42" fmla="*/ 18 w 22"/>
              <a:gd name="T43" fmla="*/ 16 h 38"/>
              <a:gd name="T44" fmla="*/ 12 w 22"/>
              <a:gd name="T45" fmla="*/ 16 h 38"/>
              <a:gd name="T46" fmla="*/ 12 w 22"/>
              <a:gd name="T47" fmla="*/ 28 h 38"/>
              <a:gd name="T48" fmla="*/ 12 w 22"/>
              <a:gd name="T49" fmla="*/ 28 h 38"/>
              <a:gd name="T50" fmla="*/ 14 w 22"/>
              <a:gd name="T51" fmla="*/ 30 h 38"/>
              <a:gd name="T52" fmla="*/ 14 w 22"/>
              <a:gd name="T53" fmla="*/ 30 h 38"/>
              <a:gd name="T54" fmla="*/ 16 w 22"/>
              <a:gd name="T55" fmla="*/ 30 h 38"/>
              <a:gd name="T56" fmla="*/ 16 w 22"/>
              <a:gd name="T57" fmla="*/ 30 h 38"/>
              <a:gd name="T58" fmla="*/ 18 w 22"/>
              <a:gd name="T59" fmla="*/ 30 h 38"/>
              <a:gd name="T60" fmla="*/ 18 w 22"/>
              <a:gd name="T61" fmla="*/ 30 h 38"/>
              <a:gd name="T62" fmla="*/ 20 w 22"/>
              <a:gd name="T63" fmla="*/ 28 h 38"/>
              <a:gd name="T64" fmla="*/ 22 w 22"/>
              <a:gd name="T65" fmla="*/ 36 h 38"/>
              <a:gd name="T66" fmla="*/ 22 w 22"/>
              <a:gd name="T67" fmla="*/ 3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" h="38">
                <a:moveTo>
                  <a:pt x="22" y="36"/>
                </a:moveTo>
                <a:lnTo>
                  <a:pt x="22" y="36"/>
                </a:lnTo>
                <a:lnTo>
                  <a:pt x="16" y="38"/>
                </a:lnTo>
                <a:lnTo>
                  <a:pt x="16" y="38"/>
                </a:lnTo>
                <a:lnTo>
                  <a:pt x="12" y="38"/>
                </a:lnTo>
                <a:lnTo>
                  <a:pt x="12" y="38"/>
                </a:lnTo>
                <a:lnTo>
                  <a:pt x="10" y="38"/>
                </a:lnTo>
                <a:lnTo>
                  <a:pt x="10" y="38"/>
                </a:lnTo>
                <a:lnTo>
                  <a:pt x="6" y="36"/>
                </a:lnTo>
                <a:lnTo>
                  <a:pt x="6" y="36"/>
                </a:lnTo>
                <a:lnTo>
                  <a:pt x="4" y="34"/>
                </a:lnTo>
                <a:lnTo>
                  <a:pt x="4" y="34"/>
                </a:lnTo>
                <a:lnTo>
                  <a:pt x="4" y="30"/>
                </a:lnTo>
                <a:lnTo>
                  <a:pt x="4" y="16"/>
                </a:lnTo>
                <a:lnTo>
                  <a:pt x="0" y="16"/>
                </a:lnTo>
                <a:lnTo>
                  <a:pt x="0" y="8"/>
                </a:lnTo>
                <a:lnTo>
                  <a:pt x="4" y="8"/>
                </a:lnTo>
                <a:lnTo>
                  <a:pt x="4" y="0"/>
                </a:lnTo>
                <a:lnTo>
                  <a:pt x="12" y="0"/>
                </a:lnTo>
                <a:lnTo>
                  <a:pt x="12" y="8"/>
                </a:lnTo>
                <a:lnTo>
                  <a:pt x="18" y="8"/>
                </a:lnTo>
                <a:lnTo>
                  <a:pt x="18" y="16"/>
                </a:lnTo>
                <a:lnTo>
                  <a:pt x="12" y="16"/>
                </a:lnTo>
                <a:lnTo>
                  <a:pt x="12" y="28"/>
                </a:lnTo>
                <a:lnTo>
                  <a:pt x="12" y="28"/>
                </a:lnTo>
                <a:lnTo>
                  <a:pt x="14" y="30"/>
                </a:lnTo>
                <a:lnTo>
                  <a:pt x="14" y="30"/>
                </a:lnTo>
                <a:lnTo>
                  <a:pt x="16" y="30"/>
                </a:lnTo>
                <a:lnTo>
                  <a:pt x="16" y="30"/>
                </a:lnTo>
                <a:lnTo>
                  <a:pt x="18" y="30"/>
                </a:lnTo>
                <a:lnTo>
                  <a:pt x="18" y="30"/>
                </a:lnTo>
                <a:lnTo>
                  <a:pt x="20" y="28"/>
                </a:lnTo>
                <a:lnTo>
                  <a:pt x="22" y="36"/>
                </a:lnTo>
                <a:lnTo>
                  <a:pt x="22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6" name="Freeform 1468"/>
          <p:cNvSpPr>
            <a:spLocks noEditPoints="1"/>
          </p:cNvSpPr>
          <p:nvPr/>
        </p:nvSpPr>
        <p:spPr bwMode="auto">
          <a:xfrm>
            <a:off x="5065186" y="2534152"/>
            <a:ext cx="29006" cy="116024"/>
          </a:xfrm>
          <a:custGeom>
            <a:avLst/>
            <a:gdLst>
              <a:gd name="T0" fmla="*/ 0 w 10"/>
              <a:gd name="T1" fmla="*/ 40 h 40"/>
              <a:gd name="T2" fmla="*/ 0 w 10"/>
              <a:gd name="T3" fmla="*/ 10 h 40"/>
              <a:gd name="T4" fmla="*/ 10 w 10"/>
              <a:gd name="T5" fmla="*/ 10 h 40"/>
              <a:gd name="T6" fmla="*/ 10 w 10"/>
              <a:gd name="T7" fmla="*/ 40 h 40"/>
              <a:gd name="T8" fmla="*/ 0 w 10"/>
              <a:gd name="T9" fmla="*/ 40 h 40"/>
              <a:gd name="T10" fmla="*/ 0 w 10"/>
              <a:gd name="T11" fmla="*/ 40 h 40"/>
              <a:gd name="T12" fmla="*/ 0 w 10"/>
              <a:gd name="T13" fmla="*/ 8 h 40"/>
              <a:gd name="T14" fmla="*/ 0 w 10"/>
              <a:gd name="T15" fmla="*/ 0 h 40"/>
              <a:gd name="T16" fmla="*/ 10 w 10"/>
              <a:gd name="T17" fmla="*/ 0 h 40"/>
              <a:gd name="T18" fmla="*/ 10 w 10"/>
              <a:gd name="T19" fmla="*/ 8 h 40"/>
              <a:gd name="T20" fmla="*/ 0 w 10"/>
              <a:gd name="T21" fmla="*/ 8 h 40"/>
              <a:gd name="T22" fmla="*/ 0 w 10"/>
              <a:gd name="T23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40">
                <a:moveTo>
                  <a:pt x="0" y="40"/>
                </a:moveTo>
                <a:lnTo>
                  <a:pt x="0" y="10"/>
                </a:lnTo>
                <a:lnTo>
                  <a:pt x="10" y="10"/>
                </a:lnTo>
                <a:lnTo>
                  <a:pt x="10" y="40"/>
                </a:lnTo>
                <a:lnTo>
                  <a:pt x="0" y="40"/>
                </a:lnTo>
                <a:lnTo>
                  <a:pt x="0" y="40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10" y="0"/>
                </a:lnTo>
                <a:lnTo>
                  <a:pt x="10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7" name="Freeform 1469"/>
          <p:cNvSpPr>
            <a:spLocks noEditPoints="1"/>
          </p:cNvSpPr>
          <p:nvPr/>
        </p:nvSpPr>
        <p:spPr bwMode="auto">
          <a:xfrm>
            <a:off x="5105794" y="2563158"/>
            <a:ext cx="87018" cy="87018"/>
          </a:xfrm>
          <a:custGeom>
            <a:avLst/>
            <a:gdLst>
              <a:gd name="T0" fmla="*/ 14 w 30"/>
              <a:gd name="T1" fmla="*/ 30 h 30"/>
              <a:gd name="T2" fmla="*/ 14 w 30"/>
              <a:gd name="T3" fmla="*/ 30 h 30"/>
              <a:gd name="T4" fmla="*/ 8 w 30"/>
              <a:gd name="T5" fmla="*/ 28 h 30"/>
              <a:gd name="T6" fmla="*/ 8 w 30"/>
              <a:gd name="T7" fmla="*/ 28 h 30"/>
              <a:gd name="T8" fmla="*/ 4 w 30"/>
              <a:gd name="T9" fmla="*/ 26 h 30"/>
              <a:gd name="T10" fmla="*/ 4 w 30"/>
              <a:gd name="T11" fmla="*/ 26 h 30"/>
              <a:gd name="T12" fmla="*/ 0 w 30"/>
              <a:gd name="T13" fmla="*/ 20 h 30"/>
              <a:gd name="T14" fmla="*/ 0 w 30"/>
              <a:gd name="T15" fmla="*/ 20 h 30"/>
              <a:gd name="T16" fmla="*/ 0 w 30"/>
              <a:gd name="T17" fmla="*/ 14 h 30"/>
              <a:gd name="T18" fmla="*/ 0 w 30"/>
              <a:gd name="T19" fmla="*/ 14 h 30"/>
              <a:gd name="T20" fmla="*/ 0 w 30"/>
              <a:gd name="T21" fmla="*/ 10 h 30"/>
              <a:gd name="T22" fmla="*/ 0 w 30"/>
              <a:gd name="T23" fmla="*/ 10 h 30"/>
              <a:gd name="T24" fmla="*/ 4 w 30"/>
              <a:gd name="T25" fmla="*/ 4 h 30"/>
              <a:gd name="T26" fmla="*/ 4 w 30"/>
              <a:gd name="T27" fmla="*/ 4 h 30"/>
              <a:gd name="T28" fmla="*/ 8 w 30"/>
              <a:gd name="T29" fmla="*/ 2 h 30"/>
              <a:gd name="T30" fmla="*/ 8 w 30"/>
              <a:gd name="T31" fmla="*/ 2 h 30"/>
              <a:gd name="T32" fmla="*/ 14 w 30"/>
              <a:gd name="T33" fmla="*/ 0 h 30"/>
              <a:gd name="T34" fmla="*/ 14 w 30"/>
              <a:gd name="T35" fmla="*/ 0 h 30"/>
              <a:gd name="T36" fmla="*/ 22 w 30"/>
              <a:gd name="T37" fmla="*/ 2 h 30"/>
              <a:gd name="T38" fmla="*/ 22 w 30"/>
              <a:gd name="T39" fmla="*/ 2 h 30"/>
              <a:gd name="T40" fmla="*/ 26 w 30"/>
              <a:gd name="T41" fmla="*/ 4 h 30"/>
              <a:gd name="T42" fmla="*/ 26 w 30"/>
              <a:gd name="T43" fmla="*/ 4 h 30"/>
              <a:gd name="T44" fmla="*/ 30 w 30"/>
              <a:gd name="T45" fmla="*/ 10 h 30"/>
              <a:gd name="T46" fmla="*/ 30 w 30"/>
              <a:gd name="T47" fmla="*/ 10 h 30"/>
              <a:gd name="T48" fmla="*/ 30 w 30"/>
              <a:gd name="T49" fmla="*/ 14 h 30"/>
              <a:gd name="T50" fmla="*/ 30 w 30"/>
              <a:gd name="T51" fmla="*/ 14 h 30"/>
              <a:gd name="T52" fmla="*/ 30 w 30"/>
              <a:gd name="T53" fmla="*/ 20 h 30"/>
              <a:gd name="T54" fmla="*/ 30 w 30"/>
              <a:gd name="T55" fmla="*/ 20 h 30"/>
              <a:gd name="T56" fmla="*/ 26 w 30"/>
              <a:gd name="T57" fmla="*/ 26 h 30"/>
              <a:gd name="T58" fmla="*/ 26 w 30"/>
              <a:gd name="T59" fmla="*/ 26 h 30"/>
              <a:gd name="T60" fmla="*/ 22 w 30"/>
              <a:gd name="T61" fmla="*/ 28 h 30"/>
              <a:gd name="T62" fmla="*/ 22 w 30"/>
              <a:gd name="T63" fmla="*/ 28 h 30"/>
              <a:gd name="T64" fmla="*/ 14 w 30"/>
              <a:gd name="T65" fmla="*/ 30 h 30"/>
              <a:gd name="T66" fmla="*/ 14 w 30"/>
              <a:gd name="T67" fmla="*/ 30 h 30"/>
              <a:gd name="T68" fmla="*/ 8 w 30"/>
              <a:gd name="T69" fmla="*/ 14 h 30"/>
              <a:gd name="T70" fmla="*/ 8 w 30"/>
              <a:gd name="T71" fmla="*/ 14 h 30"/>
              <a:gd name="T72" fmla="*/ 10 w 30"/>
              <a:gd name="T73" fmla="*/ 20 h 30"/>
              <a:gd name="T74" fmla="*/ 10 w 30"/>
              <a:gd name="T75" fmla="*/ 20 h 30"/>
              <a:gd name="T76" fmla="*/ 14 w 30"/>
              <a:gd name="T77" fmla="*/ 22 h 30"/>
              <a:gd name="T78" fmla="*/ 14 w 30"/>
              <a:gd name="T79" fmla="*/ 22 h 30"/>
              <a:gd name="T80" fmla="*/ 18 w 30"/>
              <a:gd name="T81" fmla="*/ 22 h 30"/>
              <a:gd name="T82" fmla="*/ 18 w 30"/>
              <a:gd name="T83" fmla="*/ 22 h 30"/>
              <a:gd name="T84" fmla="*/ 20 w 30"/>
              <a:gd name="T85" fmla="*/ 20 h 30"/>
              <a:gd name="T86" fmla="*/ 20 w 30"/>
              <a:gd name="T87" fmla="*/ 20 h 30"/>
              <a:gd name="T88" fmla="*/ 20 w 30"/>
              <a:gd name="T89" fmla="*/ 18 h 30"/>
              <a:gd name="T90" fmla="*/ 20 w 30"/>
              <a:gd name="T91" fmla="*/ 18 h 30"/>
              <a:gd name="T92" fmla="*/ 22 w 30"/>
              <a:gd name="T93" fmla="*/ 14 h 30"/>
              <a:gd name="T94" fmla="*/ 22 w 30"/>
              <a:gd name="T95" fmla="*/ 14 h 30"/>
              <a:gd name="T96" fmla="*/ 20 w 30"/>
              <a:gd name="T97" fmla="*/ 10 h 30"/>
              <a:gd name="T98" fmla="*/ 20 w 30"/>
              <a:gd name="T99" fmla="*/ 10 h 30"/>
              <a:gd name="T100" fmla="*/ 14 w 30"/>
              <a:gd name="T101" fmla="*/ 8 h 30"/>
              <a:gd name="T102" fmla="*/ 14 w 30"/>
              <a:gd name="T103" fmla="*/ 8 h 30"/>
              <a:gd name="T104" fmla="*/ 12 w 30"/>
              <a:gd name="T105" fmla="*/ 8 h 30"/>
              <a:gd name="T106" fmla="*/ 12 w 30"/>
              <a:gd name="T107" fmla="*/ 8 h 30"/>
              <a:gd name="T108" fmla="*/ 10 w 30"/>
              <a:gd name="T109" fmla="*/ 10 h 30"/>
              <a:gd name="T110" fmla="*/ 10 w 30"/>
              <a:gd name="T111" fmla="*/ 10 h 30"/>
              <a:gd name="T112" fmla="*/ 10 w 30"/>
              <a:gd name="T113" fmla="*/ 12 h 30"/>
              <a:gd name="T114" fmla="*/ 10 w 30"/>
              <a:gd name="T115" fmla="*/ 12 h 30"/>
              <a:gd name="T116" fmla="*/ 8 w 30"/>
              <a:gd name="T117" fmla="*/ 14 h 30"/>
              <a:gd name="T118" fmla="*/ 8 w 30"/>
              <a:gd name="T119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0" h="30">
                <a:moveTo>
                  <a:pt x="14" y="30"/>
                </a:moveTo>
                <a:lnTo>
                  <a:pt x="14" y="30"/>
                </a:lnTo>
                <a:lnTo>
                  <a:pt x="8" y="28"/>
                </a:lnTo>
                <a:lnTo>
                  <a:pt x="8" y="28"/>
                </a:lnTo>
                <a:lnTo>
                  <a:pt x="4" y="26"/>
                </a:lnTo>
                <a:lnTo>
                  <a:pt x="4" y="26"/>
                </a:lnTo>
                <a:lnTo>
                  <a:pt x="0" y="20"/>
                </a:lnTo>
                <a:lnTo>
                  <a:pt x="0" y="20"/>
                </a:lnTo>
                <a:lnTo>
                  <a:pt x="0" y="14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22" y="2"/>
                </a:lnTo>
                <a:lnTo>
                  <a:pt x="22" y="2"/>
                </a:lnTo>
                <a:lnTo>
                  <a:pt x="26" y="4"/>
                </a:lnTo>
                <a:lnTo>
                  <a:pt x="26" y="4"/>
                </a:lnTo>
                <a:lnTo>
                  <a:pt x="30" y="10"/>
                </a:lnTo>
                <a:lnTo>
                  <a:pt x="30" y="10"/>
                </a:lnTo>
                <a:lnTo>
                  <a:pt x="30" y="14"/>
                </a:lnTo>
                <a:lnTo>
                  <a:pt x="30" y="14"/>
                </a:lnTo>
                <a:lnTo>
                  <a:pt x="30" y="20"/>
                </a:lnTo>
                <a:lnTo>
                  <a:pt x="30" y="20"/>
                </a:lnTo>
                <a:lnTo>
                  <a:pt x="26" y="26"/>
                </a:lnTo>
                <a:lnTo>
                  <a:pt x="26" y="26"/>
                </a:lnTo>
                <a:lnTo>
                  <a:pt x="22" y="28"/>
                </a:lnTo>
                <a:lnTo>
                  <a:pt x="22" y="28"/>
                </a:lnTo>
                <a:lnTo>
                  <a:pt x="14" y="30"/>
                </a:lnTo>
                <a:lnTo>
                  <a:pt x="14" y="30"/>
                </a:lnTo>
                <a:close/>
                <a:moveTo>
                  <a:pt x="8" y="14"/>
                </a:moveTo>
                <a:lnTo>
                  <a:pt x="8" y="14"/>
                </a:lnTo>
                <a:lnTo>
                  <a:pt x="10" y="20"/>
                </a:lnTo>
                <a:lnTo>
                  <a:pt x="10" y="20"/>
                </a:lnTo>
                <a:lnTo>
                  <a:pt x="14" y="22"/>
                </a:lnTo>
                <a:lnTo>
                  <a:pt x="14" y="22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0" y="18"/>
                </a:lnTo>
                <a:lnTo>
                  <a:pt x="20" y="18"/>
                </a:lnTo>
                <a:lnTo>
                  <a:pt x="22" y="14"/>
                </a:lnTo>
                <a:lnTo>
                  <a:pt x="22" y="14"/>
                </a:lnTo>
                <a:lnTo>
                  <a:pt x="20" y="10"/>
                </a:lnTo>
                <a:lnTo>
                  <a:pt x="20" y="10"/>
                </a:lnTo>
                <a:lnTo>
                  <a:pt x="14" y="8"/>
                </a:lnTo>
                <a:lnTo>
                  <a:pt x="14" y="8"/>
                </a:lnTo>
                <a:lnTo>
                  <a:pt x="12" y="8"/>
                </a:lnTo>
                <a:lnTo>
                  <a:pt x="12" y="8"/>
                </a:lnTo>
                <a:lnTo>
                  <a:pt x="10" y="10"/>
                </a:lnTo>
                <a:lnTo>
                  <a:pt x="10" y="10"/>
                </a:lnTo>
                <a:lnTo>
                  <a:pt x="10" y="12"/>
                </a:lnTo>
                <a:lnTo>
                  <a:pt x="10" y="12"/>
                </a:lnTo>
                <a:lnTo>
                  <a:pt x="8" y="14"/>
                </a:lnTo>
                <a:lnTo>
                  <a:pt x="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8" name="Freeform 1470"/>
          <p:cNvSpPr/>
          <p:nvPr/>
        </p:nvSpPr>
        <p:spPr bwMode="auto">
          <a:xfrm>
            <a:off x="5204414" y="2563158"/>
            <a:ext cx="81217" cy="87018"/>
          </a:xfrm>
          <a:custGeom>
            <a:avLst/>
            <a:gdLst>
              <a:gd name="T0" fmla="*/ 28 w 28"/>
              <a:gd name="T1" fmla="*/ 30 h 30"/>
              <a:gd name="T2" fmla="*/ 20 w 28"/>
              <a:gd name="T3" fmla="*/ 30 h 30"/>
              <a:gd name="T4" fmla="*/ 20 w 28"/>
              <a:gd name="T5" fmla="*/ 12 h 30"/>
              <a:gd name="T6" fmla="*/ 20 w 28"/>
              <a:gd name="T7" fmla="*/ 12 h 30"/>
              <a:gd name="T8" fmla="*/ 18 w 28"/>
              <a:gd name="T9" fmla="*/ 8 h 30"/>
              <a:gd name="T10" fmla="*/ 18 w 28"/>
              <a:gd name="T11" fmla="*/ 8 h 30"/>
              <a:gd name="T12" fmla="*/ 16 w 28"/>
              <a:gd name="T13" fmla="*/ 8 h 30"/>
              <a:gd name="T14" fmla="*/ 16 w 28"/>
              <a:gd name="T15" fmla="*/ 8 h 30"/>
              <a:gd name="T16" fmla="*/ 14 w 28"/>
              <a:gd name="T17" fmla="*/ 8 h 30"/>
              <a:gd name="T18" fmla="*/ 14 w 28"/>
              <a:gd name="T19" fmla="*/ 8 h 30"/>
              <a:gd name="T20" fmla="*/ 12 w 28"/>
              <a:gd name="T21" fmla="*/ 10 h 30"/>
              <a:gd name="T22" fmla="*/ 12 w 28"/>
              <a:gd name="T23" fmla="*/ 10 h 30"/>
              <a:gd name="T24" fmla="*/ 10 w 28"/>
              <a:gd name="T25" fmla="*/ 10 h 30"/>
              <a:gd name="T26" fmla="*/ 10 w 28"/>
              <a:gd name="T27" fmla="*/ 10 h 30"/>
              <a:gd name="T28" fmla="*/ 10 w 28"/>
              <a:gd name="T29" fmla="*/ 12 h 30"/>
              <a:gd name="T30" fmla="*/ 10 w 28"/>
              <a:gd name="T31" fmla="*/ 30 h 30"/>
              <a:gd name="T32" fmla="*/ 0 w 28"/>
              <a:gd name="T33" fmla="*/ 30 h 30"/>
              <a:gd name="T34" fmla="*/ 0 w 28"/>
              <a:gd name="T35" fmla="*/ 0 h 30"/>
              <a:gd name="T36" fmla="*/ 8 w 28"/>
              <a:gd name="T37" fmla="*/ 0 h 30"/>
              <a:gd name="T38" fmla="*/ 8 w 28"/>
              <a:gd name="T39" fmla="*/ 6 h 30"/>
              <a:gd name="T40" fmla="*/ 8 w 28"/>
              <a:gd name="T41" fmla="*/ 6 h 30"/>
              <a:gd name="T42" fmla="*/ 14 w 28"/>
              <a:gd name="T43" fmla="*/ 2 h 30"/>
              <a:gd name="T44" fmla="*/ 14 w 28"/>
              <a:gd name="T45" fmla="*/ 2 h 30"/>
              <a:gd name="T46" fmla="*/ 20 w 28"/>
              <a:gd name="T47" fmla="*/ 0 h 30"/>
              <a:gd name="T48" fmla="*/ 20 w 28"/>
              <a:gd name="T49" fmla="*/ 0 h 30"/>
              <a:gd name="T50" fmla="*/ 24 w 28"/>
              <a:gd name="T51" fmla="*/ 0 h 30"/>
              <a:gd name="T52" fmla="*/ 24 w 28"/>
              <a:gd name="T53" fmla="*/ 0 h 30"/>
              <a:gd name="T54" fmla="*/ 26 w 28"/>
              <a:gd name="T55" fmla="*/ 4 h 30"/>
              <a:gd name="T56" fmla="*/ 26 w 28"/>
              <a:gd name="T57" fmla="*/ 4 h 30"/>
              <a:gd name="T58" fmla="*/ 28 w 28"/>
              <a:gd name="T59" fmla="*/ 8 h 30"/>
              <a:gd name="T60" fmla="*/ 28 w 28"/>
              <a:gd name="T61" fmla="*/ 8 h 30"/>
              <a:gd name="T62" fmla="*/ 28 w 28"/>
              <a:gd name="T63" fmla="*/ 10 h 30"/>
              <a:gd name="T64" fmla="*/ 28 w 28"/>
              <a:gd name="T65" fmla="*/ 30 h 30"/>
              <a:gd name="T66" fmla="*/ 28 w 28"/>
              <a:gd name="T6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" h="30">
                <a:moveTo>
                  <a:pt x="28" y="30"/>
                </a:moveTo>
                <a:lnTo>
                  <a:pt x="20" y="30"/>
                </a:lnTo>
                <a:lnTo>
                  <a:pt x="20" y="12"/>
                </a:lnTo>
                <a:lnTo>
                  <a:pt x="20" y="12"/>
                </a:lnTo>
                <a:lnTo>
                  <a:pt x="18" y="8"/>
                </a:lnTo>
                <a:lnTo>
                  <a:pt x="18" y="8"/>
                </a:lnTo>
                <a:lnTo>
                  <a:pt x="16" y="8"/>
                </a:lnTo>
                <a:lnTo>
                  <a:pt x="16" y="8"/>
                </a:lnTo>
                <a:lnTo>
                  <a:pt x="14" y="8"/>
                </a:lnTo>
                <a:lnTo>
                  <a:pt x="14" y="8"/>
                </a:lnTo>
                <a:lnTo>
                  <a:pt x="12" y="10"/>
                </a:lnTo>
                <a:lnTo>
                  <a:pt x="12" y="10"/>
                </a:lnTo>
                <a:lnTo>
                  <a:pt x="10" y="10"/>
                </a:lnTo>
                <a:lnTo>
                  <a:pt x="10" y="10"/>
                </a:lnTo>
                <a:lnTo>
                  <a:pt x="10" y="12"/>
                </a:lnTo>
                <a:lnTo>
                  <a:pt x="10" y="30"/>
                </a:lnTo>
                <a:lnTo>
                  <a:pt x="0" y="30"/>
                </a:lnTo>
                <a:lnTo>
                  <a:pt x="0" y="0"/>
                </a:lnTo>
                <a:lnTo>
                  <a:pt x="8" y="0"/>
                </a:lnTo>
                <a:lnTo>
                  <a:pt x="8" y="6"/>
                </a:lnTo>
                <a:lnTo>
                  <a:pt x="8" y="6"/>
                </a:lnTo>
                <a:lnTo>
                  <a:pt x="14" y="2"/>
                </a:lnTo>
                <a:lnTo>
                  <a:pt x="14" y="2"/>
                </a:lnTo>
                <a:lnTo>
                  <a:pt x="20" y="0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26" y="4"/>
                </a:lnTo>
                <a:lnTo>
                  <a:pt x="26" y="4"/>
                </a:lnTo>
                <a:lnTo>
                  <a:pt x="28" y="8"/>
                </a:lnTo>
                <a:lnTo>
                  <a:pt x="28" y="8"/>
                </a:lnTo>
                <a:lnTo>
                  <a:pt x="28" y="10"/>
                </a:lnTo>
                <a:lnTo>
                  <a:pt x="28" y="30"/>
                </a:lnTo>
                <a:lnTo>
                  <a:pt x="28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9" name="Freeform 1471"/>
          <p:cNvSpPr>
            <a:spLocks noEditPoints="1"/>
          </p:cNvSpPr>
          <p:nvPr/>
        </p:nvSpPr>
        <p:spPr bwMode="auto">
          <a:xfrm>
            <a:off x="5343643" y="2534152"/>
            <a:ext cx="92819" cy="116024"/>
          </a:xfrm>
          <a:custGeom>
            <a:avLst/>
            <a:gdLst>
              <a:gd name="T0" fmla="*/ 32 w 32"/>
              <a:gd name="T1" fmla="*/ 30 h 40"/>
              <a:gd name="T2" fmla="*/ 32 w 32"/>
              <a:gd name="T3" fmla="*/ 30 h 40"/>
              <a:gd name="T4" fmla="*/ 30 w 32"/>
              <a:gd name="T5" fmla="*/ 34 h 40"/>
              <a:gd name="T6" fmla="*/ 30 w 32"/>
              <a:gd name="T7" fmla="*/ 34 h 40"/>
              <a:gd name="T8" fmla="*/ 28 w 32"/>
              <a:gd name="T9" fmla="*/ 36 h 40"/>
              <a:gd name="T10" fmla="*/ 28 w 32"/>
              <a:gd name="T11" fmla="*/ 36 h 40"/>
              <a:gd name="T12" fmla="*/ 24 w 32"/>
              <a:gd name="T13" fmla="*/ 38 h 40"/>
              <a:gd name="T14" fmla="*/ 24 w 32"/>
              <a:gd name="T15" fmla="*/ 38 h 40"/>
              <a:gd name="T16" fmla="*/ 18 w 32"/>
              <a:gd name="T17" fmla="*/ 40 h 40"/>
              <a:gd name="T18" fmla="*/ 0 w 32"/>
              <a:gd name="T19" fmla="*/ 40 h 40"/>
              <a:gd name="T20" fmla="*/ 0 w 32"/>
              <a:gd name="T21" fmla="*/ 0 h 40"/>
              <a:gd name="T22" fmla="*/ 22 w 32"/>
              <a:gd name="T23" fmla="*/ 0 h 40"/>
              <a:gd name="T24" fmla="*/ 22 w 32"/>
              <a:gd name="T25" fmla="*/ 0 h 40"/>
              <a:gd name="T26" fmla="*/ 26 w 32"/>
              <a:gd name="T27" fmla="*/ 2 h 40"/>
              <a:gd name="T28" fmla="*/ 26 w 32"/>
              <a:gd name="T29" fmla="*/ 2 h 40"/>
              <a:gd name="T30" fmla="*/ 28 w 32"/>
              <a:gd name="T31" fmla="*/ 4 h 40"/>
              <a:gd name="T32" fmla="*/ 28 w 32"/>
              <a:gd name="T33" fmla="*/ 4 h 40"/>
              <a:gd name="T34" fmla="*/ 30 w 32"/>
              <a:gd name="T35" fmla="*/ 6 h 40"/>
              <a:gd name="T36" fmla="*/ 30 w 32"/>
              <a:gd name="T37" fmla="*/ 6 h 40"/>
              <a:gd name="T38" fmla="*/ 30 w 32"/>
              <a:gd name="T39" fmla="*/ 10 h 40"/>
              <a:gd name="T40" fmla="*/ 30 w 32"/>
              <a:gd name="T41" fmla="*/ 10 h 40"/>
              <a:gd name="T42" fmla="*/ 28 w 32"/>
              <a:gd name="T43" fmla="*/ 16 h 40"/>
              <a:gd name="T44" fmla="*/ 28 w 32"/>
              <a:gd name="T45" fmla="*/ 16 h 40"/>
              <a:gd name="T46" fmla="*/ 24 w 32"/>
              <a:gd name="T47" fmla="*/ 20 h 40"/>
              <a:gd name="T48" fmla="*/ 24 w 32"/>
              <a:gd name="T49" fmla="*/ 20 h 40"/>
              <a:gd name="T50" fmla="*/ 30 w 32"/>
              <a:gd name="T51" fmla="*/ 22 h 40"/>
              <a:gd name="T52" fmla="*/ 30 w 32"/>
              <a:gd name="T53" fmla="*/ 22 h 40"/>
              <a:gd name="T54" fmla="*/ 32 w 32"/>
              <a:gd name="T55" fmla="*/ 30 h 40"/>
              <a:gd name="T56" fmla="*/ 32 w 32"/>
              <a:gd name="T57" fmla="*/ 30 h 40"/>
              <a:gd name="T58" fmla="*/ 22 w 32"/>
              <a:gd name="T59" fmla="*/ 28 h 40"/>
              <a:gd name="T60" fmla="*/ 22 w 32"/>
              <a:gd name="T61" fmla="*/ 28 h 40"/>
              <a:gd name="T62" fmla="*/ 22 w 32"/>
              <a:gd name="T63" fmla="*/ 24 h 40"/>
              <a:gd name="T64" fmla="*/ 22 w 32"/>
              <a:gd name="T65" fmla="*/ 24 h 40"/>
              <a:gd name="T66" fmla="*/ 20 w 32"/>
              <a:gd name="T67" fmla="*/ 24 h 40"/>
              <a:gd name="T68" fmla="*/ 8 w 32"/>
              <a:gd name="T69" fmla="*/ 24 h 40"/>
              <a:gd name="T70" fmla="*/ 8 w 32"/>
              <a:gd name="T71" fmla="*/ 32 h 40"/>
              <a:gd name="T72" fmla="*/ 18 w 32"/>
              <a:gd name="T73" fmla="*/ 32 h 40"/>
              <a:gd name="T74" fmla="*/ 18 w 32"/>
              <a:gd name="T75" fmla="*/ 32 h 40"/>
              <a:gd name="T76" fmla="*/ 22 w 32"/>
              <a:gd name="T77" fmla="*/ 30 h 40"/>
              <a:gd name="T78" fmla="*/ 22 w 32"/>
              <a:gd name="T79" fmla="*/ 30 h 40"/>
              <a:gd name="T80" fmla="*/ 22 w 32"/>
              <a:gd name="T81" fmla="*/ 28 h 40"/>
              <a:gd name="T82" fmla="*/ 22 w 32"/>
              <a:gd name="T83" fmla="*/ 28 h 40"/>
              <a:gd name="T84" fmla="*/ 8 w 32"/>
              <a:gd name="T85" fmla="*/ 8 h 40"/>
              <a:gd name="T86" fmla="*/ 8 w 32"/>
              <a:gd name="T87" fmla="*/ 16 h 40"/>
              <a:gd name="T88" fmla="*/ 18 w 32"/>
              <a:gd name="T89" fmla="*/ 16 h 40"/>
              <a:gd name="T90" fmla="*/ 18 w 32"/>
              <a:gd name="T91" fmla="*/ 16 h 40"/>
              <a:gd name="T92" fmla="*/ 20 w 32"/>
              <a:gd name="T93" fmla="*/ 14 h 40"/>
              <a:gd name="T94" fmla="*/ 20 w 32"/>
              <a:gd name="T95" fmla="*/ 14 h 40"/>
              <a:gd name="T96" fmla="*/ 22 w 32"/>
              <a:gd name="T97" fmla="*/ 12 h 40"/>
              <a:gd name="T98" fmla="*/ 22 w 32"/>
              <a:gd name="T99" fmla="*/ 12 h 40"/>
              <a:gd name="T100" fmla="*/ 20 w 32"/>
              <a:gd name="T101" fmla="*/ 8 h 40"/>
              <a:gd name="T102" fmla="*/ 20 w 32"/>
              <a:gd name="T103" fmla="*/ 8 h 40"/>
              <a:gd name="T104" fmla="*/ 18 w 32"/>
              <a:gd name="T105" fmla="*/ 8 h 40"/>
              <a:gd name="T106" fmla="*/ 8 w 32"/>
              <a:gd name="T107" fmla="*/ 8 h 40"/>
              <a:gd name="T108" fmla="*/ 8 w 32"/>
              <a:gd name="T109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" h="40">
                <a:moveTo>
                  <a:pt x="32" y="30"/>
                </a:moveTo>
                <a:lnTo>
                  <a:pt x="32" y="30"/>
                </a:lnTo>
                <a:lnTo>
                  <a:pt x="30" y="34"/>
                </a:lnTo>
                <a:lnTo>
                  <a:pt x="30" y="34"/>
                </a:lnTo>
                <a:lnTo>
                  <a:pt x="28" y="36"/>
                </a:lnTo>
                <a:lnTo>
                  <a:pt x="28" y="36"/>
                </a:lnTo>
                <a:lnTo>
                  <a:pt x="24" y="38"/>
                </a:lnTo>
                <a:lnTo>
                  <a:pt x="24" y="38"/>
                </a:lnTo>
                <a:lnTo>
                  <a:pt x="18" y="40"/>
                </a:lnTo>
                <a:lnTo>
                  <a:pt x="0" y="40"/>
                </a:lnTo>
                <a:lnTo>
                  <a:pt x="0" y="0"/>
                </a:lnTo>
                <a:lnTo>
                  <a:pt x="22" y="0"/>
                </a:lnTo>
                <a:lnTo>
                  <a:pt x="22" y="0"/>
                </a:lnTo>
                <a:lnTo>
                  <a:pt x="26" y="2"/>
                </a:lnTo>
                <a:lnTo>
                  <a:pt x="26" y="2"/>
                </a:lnTo>
                <a:lnTo>
                  <a:pt x="28" y="4"/>
                </a:lnTo>
                <a:lnTo>
                  <a:pt x="28" y="4"/>
                </a:lnTo>
                <a:lnTo>
                  <a:pt x="30" y="6"/>
                </a:lnTo>
                <a:lnTo>
                  <a:pt x="30" y="6"/>
                </a:lnTo>
                <a:lnTo>
                  <a:pt x="30" y="10"/>
                </a:lnTo>
                <a:lnTo>
                  <a:pt x="30" y="10"/>
                </a:lnTo>
                <a:lnTo>
                  <a:pt x="28" y="16"/>
                </a:lnTo>
                <a:lnTo>
                  <a:pt x="28" y="16"/>
                </a:lnTo>
                <a:lnTo>
                  <a:pt x="24" y="20"/>
                </a:lnTo>
                <a:lnTo>
                  <a:pt x="24" y="20"/>
                </a:lnTo>
                <a:lnTo>
                  <a:pt x="30" y="22"/>
                </a:lnTo>
                <a:lnTo>
                  <a:pt x="30" y="22"/>
                </a:lnTo>
                <a:lnTo>
                  <a:pt x="32" y="30"/>
                </a:lnTo>
                <a:lnTo>
                  <a:pt x="32" y="30"/>
                </a:lnTo>
                <a:close/>
                <a:moveTo>
                  <a:pt x="22" y="28"/>
                </a:moveTo>
                <a:lnTo>
                  <a:pt x="22" y="28"/>
                </a:lnTo>
                <a:lnTo>
                  <a:pt x="22" y="24"/>
                </a:lnTo>
                <a:lnTo>
                  <a:pt x="22" y="24"/>
                </a:lnTo>
                <a:lnTo>
                  <a:pt x="20" y="24"/>
                </a:lnTo>
                <a:lnTo>
                  <a:pt x="8" y="24"/>
                </a:lnTo>
                <a:lnTo>
                  <a:pt x="8" y="32"/>
                </a:lnTo>
                <a:lnTo>
                  <a:pt x="18" y="32"/>
                </a:lnTo>
                <a:lnTo>
                  <a:pt x="18" y="32"/>
                </a:lnTo>
                <a:lnTo>
                  <a:pt x="22" y="30"/>
                </a:lnTo>
                <a:lnTo>
                  <a:pt x="22" y="30"/>
                </a:lnTo>
                <a:lnTo>
                  <a:pt x="22" y="28"/>
                </a:lnTo>
                <a:lnTo>
                  <a:pt x="22" y="28"/>
                </a:lnTo>
                <a:close/>
                <a:moveTo>
                  <a:pt x="8" y="8"/>
                </a:moveTo>
                <a:lnTo>
                  <a:pt x="8" y="16"/>
                </a:lnTo>
                <a:lnTo>
                  <a:pt x="18" y="16"/>
                </a:lnTo>
                <a:lnTo>
                  <a:pt x="18" y="16"/>
                </a:lnTo>
                <a:lnTo>
                  <a:pt x="20" y="14"/>
                </a:lnTo>
                <a:lnTo>
                  <a:pt x="20" y="14"/>
                </a:lnTo>
                <a:lnTo>
                  <a:pt x="22" y="12"/>
                </a:lnTo>
                <a:lnTo>
                  <a:pt x="22" y="12"/>
                </a:lnTo>
                <a:lnTo>
                  <a:pt x="20" y="8"/>
                </a:lnTo>
                <a:lnTo>
                  <a:pt x="20" y="8"/>
                </a:lnTo>
                <a:lnTo>
                  <a:pt x="18" y="8"/>
                </a:lnTo>
                <a:lnTo>
                  <a:pt x="8" y="8"/>
                </a:lnTo>
                <a:lnTo>
                  <a:pt x="8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0" name="Freeform 1472"/>
          <p:cNvSpPr>
            <a:spLocks noEditPoints="1"/>
          </p:cNvSpPr>
          <p:nvPr/>
        </p:nvSpPr>
        <p:spPr bwMode="auto">
          <a:xfrm>
            <a:off x="5024577" y="1872817"/>
            <a:ext cx="266854" cy="272655"/>
          </a:xfrm>
          <a:custGeom>
            <a:avLst/>
            <a:gdLst>
              <a:gd name="T0" fmla="*/ 46 w 92"/>
              <a:gd name="T1" fmla="*/ 14 h 94"/>
              <a:gd name="T2" fmla="*/ 32 w 92"/>
              <a:gd name="T3" fmla="*/ 16 h 94"/>
              <a:gd name="T4" fmla="*/ 20 w 92"/>
              <a:gd name="T5" fmla="*/ 26 h 94"/>
              <a:gd name="T6" fmla="*/ 16 w 92"/>
              <a:gd name="T7" fmla="*/ 32 h 94"/>
              <a:gd name="T8" fmla="*/ 12 w 92"/>
              <a:gd name="T9" fmla="*/ 44 h 94"/>
              <a:gd name="T10" fmla="*/ 14 w 92"/>
              <a:gd name="T11" fmla="*/ 56 h 94"/>
              <a:gd name="T12" fmla="*/ 18 w 92"/>
              <a:gd name="T13" fmla="*/ 68 h 94"/>
              <a:gd name="T14" fmla="*/ 24 w 92"/>
              <a:gd name="T15" fmla="*/ 74 h 94"/>
              <a:gd name="T16" fmla="*/ 46 w 92"/>
              <a:gd name="T17" fmla="*/ 82 h 94"/>
              <a:gd name="T18" fmla="*/ 54 w 92"/>
              <a:gd name="T19" fmla="*/ 80 h 94"/>
              <a:gd name="T20" fmla="*/ 66 w 92"/>
              <a:gd name="T21" fmla="*/ 74 h 94"/>
              <a:gd name="T22" fmla="*/ 72 w 92"/>
              <a:gd name="T23" fmla="*/ 70 h 94"/>
              <a:gd name="T24" fmla="*/ 78 w 92"/>
              <a:gd name="T25" fmla="*/ 58 h 94"/>
              <a:gd name="T26" fmla="*/ 80 w 92"/>
              <a:gd name="T27" fmla="*/ 44 h 94"/>
              <a:gd name="T28" fmla="*/ 78 w 92"/>
              <a:gd name="T29" fmla="*/ 38 h 94"/>
              <a:gd name="T30" fmla="*/ 72 w 92"/>
              <a:gd name="T31" fmla="*/ 26 h 94"/>
              <a:gd name="T32" fmla="*/ 68 w 92"/>
              <a:gd name="T33" fmla="*/ 22 h 94"/>
              <a:gd name="T34" fmla="*/ 46 w 92"/>
              <a:gd name="T35" fmla="*/ 14 h 94"/>
              <a:gd name="T36" fmla="*/ 46 w 92"/>
              <a:gd name="T37" fmla="*/ 94 h 94"/>
              <a:gd name="T38" fmla="*/ 38 w 92"/>
              <a:gd name="T39" fmla="*/ 94 h 94"/>
              <a:gd name="T40" fmla="*/ 22 w 92"/>
              <a:gd name="T41" fmla="*/ 88 h 94"/>
              <a:gd name="T42" fmla="*/ 16 w 92"/>
              <a:gd name="T43" fmla="*/ 84 h 94"/>
              <a:gd name="T44" fmla="*/ 4 w 92"/>
              <a:gd name="T45" fmla="*/ 68 h 94"/>
              <a:gd name="T46" fmla="*/ 0 w 92"/>
              <a:gd name="T47" fmla="*/ 52 h 94"/>
              <a:gd name="T48" fmla="*/ 2 w 92"/>
              <a:gd name="T49" fmla="*/ 34 h 94"/>
              <a:gd name="T50" fmla="*/ 10 w 92"/>
              <a:gd name="T51" fmla="*/ 18 h 94"/>
              <a:gd name="T52" fmla="*/ 18 w 92"/>
              <a:gd name="T53" fmla="*/ 10 h 94"/>
              <a:gd name="T54" fmla="*/ 36 w 92"/>
              <a:gd name="T55" fmla="*/ 2 h 94"/>
              <a:gd name="T56" fmla="*/ 46 w 92"/>
              <a:gd name="T57" fmla="*/ 0 h 94"/>
              <a:gd name="T58" fmla="*/ 62 w 92"/>
              <a:gd name="T59" fmla="*/ 4 h 94"/>
              <a:gd name="T60" fmla="*/ 76 w 92"/>
              <a:gd name="T61" fmla="*/ 12 h 94"/>
              <a:gd name="T62" fmla="*/ 82 w 92"/>
              <a:gd name="T63" fmla="*/ 18 h 94"/>
              <a:gd name="T64" fmla="*/ 92 w 92"/>
              <a:gd name="T65" fmla="*/ 34 h 94"/>
              <a:gd name="T66" fmla="*/ 92 w 92"/>
              <a:gd name="T67" fmla="*/ 44 h 94"/>
              <a:gd name="T68" fmla="*/ 90 w 92"/>
              <a:gd name="T69" fmla="*/ 62 h 94"/>
              <a:gd name="T70" fmla="*/ 82 w 92"/>
              <a:gd name="T71" fmla="*/ 78 h 94"/>
              <a:gd name="T72" fmla="*/ 74 w 92"/>
              <a:gd name="T73" fmla="*/ 84 h 94"/>
              <a:gd name="T74" fmla="*/ 56 w 92"/>
              <a:gd name="T75" fmla="*/ 94 h 94"/>
              <a:gd name="T76" fmla="*/ 46 w 92"/>
              <a:gd name="T77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94">
                <a:moveTo>
                  <a:pt x="46" y="14"/>
                </a:moveTo>
                <a:lnTo>
                  <a:pt x="46" y="14"/>
                </a:lnTo>
                <a:lnTo>
                  <a:pt x="38" y="14"/>
                </a:lnTo>
                <a:lnTo>
                  <a:pt x="32" y="16"/>
                </a:lnTo>
                <a:lnTo>
                  <a:pt x="26" y="20"/>
                </a:lnTo>
                <a:lnTo>
                  <a:pt x="20" y="26"/>
                </a:lnTo>
                <a:lnTo>
                  <a:pt x="20" y="26"/>
                </a:lnTo>
                <a:lnTo>
                  <a:pt x="16" y="32"/>
                </a:lnTo>
                <a:lnTo>
                  <a:pt x="14" y="38"/>
                </a:lnTo>
                <a:lnTo>
                  <a:pt x="12" y="44"/>
                </a:lnTo>
                <a:lnTo>
                  <a:pt x="12" y="50"/>
                </a:lnTo>
                <a:lnTo>
                  <a:pt x="14" y="56"/>
                </a:lnTo>
                <a:lnTo>
                  <a:pt x="16" y="62"/>
                </a:lnTo>
                <a:lnTo>
                  <a:pt x="18" y="68"/>
                </a:lnTo>
                <a:lnTo>
                  <a:pt x="24" y="74"/>
                </a:lnTo>
                <a:lnTo>
                  <a:pt x="24" y="74"/>
                </a:lnTo>
                <a:lnTo>
                  <a:pt x="34" y="80"/>
                </a:lnTo>
                <a:lnTo>
                  <a:pt x="46" y="82"/>
                </a:lnTo>
                <a:lnTo>
                  <a:pt x="46" y="82"/>
                </a:lnTo>
                <a:lnTo>
                  <a:pt x="54" y="80"/>
                </a:lnTo>
                <a:lnTo>
                  <a:pt x="60" y="78"/>
                </a:lnTo>
                <a:lnTo>
                  <a:pt x="66" y="74"/>
                </a:lnTo>
                <a:lnTo>
                  <a:pt x="72" y="70"/>
                </a:lnTo>
                <a:lnTo>
                  <a:pt x="72" y="70"/>
                </a:lnTo>
                <a:lnTo>
                  <a:pt x="76" y="64"/>
                </a:lnTo>
                <a:lnTo>
                  <a:pt x="78" y="58"/>
                </a:lnTo>
                <a:lnTo>
                  <a:pt x="80" y="52"/>
                </a:lnTo>
                <a:lnTo>
                  <a:pt x="80" y="44"/>
                </a:lnTo>
                <a:lnTo>
                  <a:pt x="80" y="44"/>
                </a:lnTo>
                <a:lnTo>
                  <a:pt x="78" y="38"/>
                </a:lnTo>
                <a:lnTo>
                  <a:pt x="76" y="32"/>
                </a:lnTo>
                <a:lnTo>
                  <a:pt x="72" y="26"/>
                </a:lnTo>
                <a:lnTo>
                  <a:pt x="68" y="22"/>
                </a:lnTo>
                <a:lnTo>
                  <a:pt x="68" y="22"/>
                </a:lnTo>
                <a:lnTo>
                  <a:pt x="58" y="16"/>
                </a:lnTo>
                <a:lnTo>
                  <a:pt x="46" y="14"/>
                </a:lnTo>
                <a:lnTo>
                  <a:pt x="46" y="14"/>
                </a:lnTo>
                <a:close/>
                <a:moveTo>
                  <a:pt x="46" y="94"/>
                </a:moveTo>
                <a:lnTo>
                  <a:pt x="46" y="94"/>
                </a:lnTo>
                <a:lnTo>
                  <a:pt x="38" y="94"/>
                </a:lnTo>
                <a:lnTo>
                  <a:pt x="30" y="92"/>
                </a:lnTo>
                <a:lnTo>
                  <a:pt x="22" y="88"/>
                </a:lnTo>
                <a:lnTo>
                  <a:pt x="16" y="84"/>
                </a:lnTo>
                <a:lnTo>
                  <a:pt x="16" y="84"/>
                </a:lnTo>
                <a:lnTo>
                  <a:pt x="8" y="76"/>
                </a:lnTo>
                <a:lnTo>
                  <a:pt x="4" y="68"/>
                </a:lnTo>
                <a:lnTo>
                  <a:pt x="0" y="60"/>
                </a:lnTo>
                <a:lnTo>
                  <a:pt x="0" y="52"/>
                </a:lnTo>
                <a:lnTo>
                  <a:pt x="0" y="42"/>
                </a:lnTo>
                <a:lnTo>
                  <a:pt x="2" y="34"/>
                </a:lnTo>
                <a:lnTo>
                  <a:pt x="4" y="24"/>
                </a:lnTo>
                <a:lnTo>
                  <a:pt x="10" y="18"/>
                </a:lnTo>
                <a:lnTo>
                  <a:pt x="10" y="18"/>
                </a:lnTo>
                <a:lnTo>
                  <a:pt x="18" y="10"/>
                </a:lnTo>
                <a:lnTo>
                  <a:pt x="26" y="4"/>
                </a:lnTo>
                <a:lnTo>
                  <a:pt x="36" y="2"/>
                </a:lnTo>
                <a:lnTo>
                  <a:pt x="46" y="0"/>
                </a:lnTo>
                <a:lnTo>
                  <a:pt x="46" y="0"/>
                </a:lnTo>
                <a:lnTo>
                  <a:pt x="54" y="2"/>
                </a:lnTo>
                <a:lnTo>
                  <a:pt x="62" y="4"/>
                </a:lnTo>
                <a:lnTo>
                  <a:pt x="70" y="6"/>
                </a:lnTo>
                <a:lnTo>
                  <a:pt x="76" y="12"/>
                </a:lnTo>
                <a:lnTo>
                  <a:pt x="76" y="12"/>
                </a:lnTo>
                <a:lnTo>
                  <a:pt x="82" y="18"/>
                </a:lnTo>
                <a:lnTo>
                  <a:pt x="88" y="26"/>
                </a:lnTo>
                <a:lnTo>
                  <a:pt x="92" y="34"/>
                </a:lnTo>
                <a:lnTo>
                  <a:pt x="92" y="44"/>
                </a:lnTo>
                <a:lnTo>
                  <a:pt x="92" y="44"/>
                </a:lnTo>
                <a:lnTo>
                  <a:pt x="92" y="52"/>
                </a:lnTo>
                <a:lnTo>
                  <a:pt x="90" y="62"/>
                </a:lnTo>
                <a:lnTo>
                  <a:pt x="86" y="70"/>
                </a:lnTo>
                <a:lnTo>
                  <a:pt x="82" y="78"/>
                </a:lnTo>
                <a:lnTo>
                  <a:pt x="82" y="78"/>
                </a:lnTo>
                <a:lnTo>
                  <a:pt x="74" y="84"/>
                </a:lnTo>
                <a:lnTo>
                  <a:pt x="66" y="90"/>
                </a:lnTo>
                <a:lnTo>
                  <a:pt x="56" y="94"/>
                </a:lnTo>
                <a:lnTo>
                  <a:pt x="46" y="94"/>
                </a:lnTo>
                <a:lnTo>
                  <a:pt x="46" y="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1" name="Freeform 1473"/>
          <p:cNvSpPr/>
          <p:nvPr/>
        </p:nvSpPr>
        <p:spPr bwMode="auto">
          <a:xfrm>
            <a:off x="5024577" y="2087461"/>
            <a:ext cx="69614" cy="69614"/>
          </a:xfrm>
          <a:custGeom>
            <a:avLst/>
            <a:gdLst>
              <a:gd name="T0" fmla="*/ 10 w 24"/>
              <a:gd name="T1" fmla="*/ 24 h 24"/>
              <a:gd name="T2" fmla="*/ 0 w 24"/>
              <a:gd name="T3" fmla="*/ 16 h 24"/>
              <a:gd name="T4" fmla="*/ 14 w 24"/>
              <a:gd name="T5" fmla="*/ 0 h 24"/>
              <a:gd name="T6" fmla="*/ 24 w 24"/>
              <a:gd name="T7" fmla="*/ 8 h 24"/>
              <a:gd name="T8" fmla="*/ 10 w 24"/>
              <a:gd name="T9" fmla="*/ 24 h 24"/>
              <a:gd name="T10" fmla="*/ 10 w 24"/>
              <a:gd name="T1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24">
                <a:moveTo>
                  <a:pt x="10" y="24"/>
                </a:moveTo>
                <a:lnTo>
                  <a:pt x="0" y="16"/>
                </a:lnTo>
                <a:lnTo>
                  <a:pt x="14" y="0"/>
                </a:lnTo>
                <a:lnTo>
                  <a:pt x="24" y="8"/>
                </a:lnTo>
                <a:lnTo>
                  <a:pt x="10" y="24"/>
                </a:lnTo>
                <a:lnTo>
                  <a:pt x="10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2" name="Freeform 1474"/>
          <p:cNvSpPr/>
          <p:nvPr/>
        </p:nvSpPr>
        <p:spPr bwMode="auto">
          <a:xfrm>
            <a:off x="4943361" y="2128069"/>
            <a:ext cx="116024" cy="127626"/>
          </a:xfrm>
          <a:custGeom>
            <a:avLst/>
            <a:gdLst>
              <a:gd name="T0" fmla="*/ 18 w 40"/>
              <a:gd name="T1" fmla="*/ 42 h 44"/>
              <a:gd name="T2" fmla="*/ 18 w 40"/>
              <a:gd name="T3" fmla="*/ 42 h 44"/>
              <a:gd name="T4" fmla="*/ 14 w 40"/>
              <a:gd name="T5" fmla="*/ 44 h 44"/>
              <a:gd name="T6" fmla="*/ 10 w 40"/>
              <a:gd name="T7" fmla="*/ 42 h 44"/>
              <a:gd name="T8" fmla="*/ 2 w 40"/>
              <a:gd name="T9" fmla="*/ 36 h 44"/>
              <a:gd name="T10" fmla="*/ 2 w 40"/>
              <a:gd name="T11" fmla="*/ 36 h 44"/>
              <a:gd name="T12" fmla="*/ 0 w 40"/>
              <a:gd name="T13" fmla="*/ 32 h 44"/>
              <a:gd name="T14" fmla="*/ 2 w 40"/>
              <a:gd name="T15" fmla="*/ 28 h 44"/>
              <a:gd name="T16" fmla="*/ 24 w 40"/>
              <a:gd name="T17" fmla="*/ 2 h 44"/>
              <a:gd name="T18" fmla="*/ 24 w 40"/>
              <a:gd name="T19" fmla="*/ 2 h 44"/>
              <a:gd name="T20" fmla="*/ 28 w 40"/>
              <a:gd name="T21" fmla="*/ 0 h 44"/>
              <a:gd name="T22" fmla="*/ 32 w 40"/>
              <a:gd name="T23" fmla="*/ 2 h 44"/>
              <a:gd name="T24" fmla="*/ 38 w 40"/>
              <a:gd name="T25" fmla="*/ 8 h 44"/>
              <a:gd name="T26" fmla="*/ 38 w 40"/>
              <a:gd name="T27" fmla="*/ 8 h 44"/>
              <a:gd name="T28" fmla="*/ 40 w 40"/>
              <a:gd name="T29" fmla="*/ 12 h 44"/>
              <a:gd name="T30" fmla="*/ 40 w 40"/>
              <a:gd name="T31" fmla="*/ 16 h 44"/>
              <a:gd name="T32" fmla="*/ 18 w 40"/>
              <a:gd name="T33" fmla="*/ 42 h 44"/>
              <a:gd name="T34" fmla="*/ 18 w 40"/>
              <a:gd name="T35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" h="44">
                <a:moveTo>
                  <a:pt x="18" y="42"/>
                </a:moveTo>
                <a:lnTo>
                  <a:pt x="18" y="42"/>
                </a:lnTo>
                <a:lnTo>
                  <a:pt x="14" y="44"/>
                </a:lnTo>
                <a:lnTo>
                  <a:pt x="10" y="42"/>
                </a:lnTo>
                <a:lnTo>
                  <a:pt x="2" y="36"/>
                </a:lnTo>
                <a:lnTo>
                  <a:pt x="2" y="36"/>
                </a:lnTo>
                <a:lnTo>
                  <a:pt x="0" y="32"/>
                </a:lnTo>
                <a:lnTo>
                  <a:pt x="2" y="28"/>
                </a:lnTo>
                <a:lnTo>
                  <a:pt x="24" y="2"/>
                </a:lnTo>
                <a:lnTo>
                  <a:pt x="24" y="2"/>
                </a:lnTo>
                <a:lnTo>
                  <a:pt x="28" y="0"/>
                </a:lnTo>
                <a:lnTo>
                  <a:pt x="32" y="2"/>
                </a:lnTo>
                <a:lnTo>
                  <a:pt x="38" y="8"/>
                </a:lnTo>
                <a:lnTo>
                  <a:pt x="38" y="8"/>
                </a:lnTo>
                <a:lnTo>
                  <a:pt x="40" y="12"/>
                </a:lnTo>
                <a:lnTo>
                  <a:pt x="40" y="16"/>
                </a:lnTo>
                <a:lnTo>
                  <a:pt x="18" y="42"/>
                </a:lnTo>
                <a:lnTo>
                  <a:pt x="18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3" name="Freeform 1475"/>
          <p:cNvSpPr/>
          <p:nvPr/>
        </p:nvSpPr>
        <p:spPr bwMode="auto">
          <a:xfrm>
            <a:off x="5099993" y="1930829"/>
            <a:ext cx="87018" cy="34807"/>
          </a:xfrm>
          <a:custGeom>
            <a:avLst/>
            <a:gdLst>
              <a:gd name="T0" fmla="*/ 30 w 30"/>
              <a:gd name="T1" fmla="*/ 4 h 12"/>
              <a:gd name="T2" fmla="*/ 30 w 30"/>
              <a:gd name="T3" fmla="*/ 4 h 12"/>
              <a:gd name="T4" fmla="*/ 28 w 30"/>
              <a:gd name="T5" fmla="*/ 6 h 12"/>
              <a:gd name="T6" fmla="*/ 26 w 30"/>
              <a:gd name="T7" fmla="*/ 6 h 12"/>
              <a:gd name="T8" fmla="*/ 20 w 30"/>
              <a:gd name="T9" fmla="*/ 6 h 12"/>
              <a:gd name="T10" fmla="*/ 14 w 30"/>
              <a:gd name="T11" fmla="*/ 6 h 12"/>
              <a:gd name="T12" fmla="*/ 14 w 30"/>
              <a:gd name="T13" fmla="*/ 6 h 12"/>
              <a:gd name="T14" fmla="*/ 8 w 30"/>
              <a:gd name="T15" fmla="*/ 8 h 12"/>
              <a:gd name="T16" fmla="*/ 4 w 30"/>
              <a:gd name="T17" fmla="*/ 12 h 12"/>
              <a:gd name="T18" fmla="*/ 0 w 30"/>
              <a:gd name="T19" fmla="*/ 12 h 12"/>
              <a:gd name="T20" fmla="*/ 0 w 30"/>
              <a:gd name="T21" fmla="*/ 12 h 12"/>
              <a:gd name="T22" fmla="*/ 0 w 30"/>
              <a:gd name="T23" fmla="*/ 12 h 12"/>
              <a:gd name="T24" fmla="*/ 0 w 30"/>
              <a:gd name="T25" fmla="*/ 8 h 12"/>
              <a:gd name="T26" fmla="*/ 4 w 30"/>
              <a:gd name="T27" fmla="*/ 4 h 12"/>
              <a:gd name="T28" fmla="*/ 12 w 30"/>
              <a:gd name="T29" fmla="*/ 0 h 12"/>
              <a:gd name="T30" fmla="*/ 12 w 30"/>
              <a:gd name="T31" fmla="*/ 0 h 12"/>
              <a:gd name="T32" fmla="*/ 22 w 30"/>
              <a:gd name="T33" fmla="*/ 0 h 12"/>
              <a:gd name="T34" fmla="*/ 26 w 30"/>
              <a:gd name="T35" fmla="*/ 2 h 12"/>
              <a:gd name="T36" fmla="*/ 30 w 30"/>
              <a:gd name="T37" fmla="*/ 4 h 12"/>
              <a:gd name="T38" fmla="*/ 30 w 30"/>
              <a:gd name="T39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0" h="12">
                <a:moveTo>
                  <a:pt x="30" y="4"/>
                </a:moveTo>
                <a:lnTo>
                  <a:pt x="30" y="4"/>
                </a:lnTo>
                <a:lnTo>
                  <a:pt x="28" y="6"/>
                </a:lnTo>
                <a:lnTo>
                  <a:pt x="26" y="6"/>
                </a:lnTo>
                <a:lnTo>
                  <a:pt x="20" y="6"/>
                </a:lnTo>
                <a:lnTo>
                  <a:pt x="14" y="6"/>
                </a:lnTo>
                <a:lnTo>
                  <a:pt x="14" y="6"/>
                </a:lnTo>
                <a:lnTo>
                  <a:pt x="8" y="8"/>
                </a:lnTo>
                <a:lnTo>
                  <a:pt x="4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4" y="4"/>
                </a:lnTo>
                <a:lnTo>
                  <a:pt x="12" y="0"/>
                </a:lnTo>
                <a:lnTo>
                  <a:pt x="12" y="0"/>
                </a:lnTo>
                <a:lnTo>
                  <a:pt x="22" y="0"/>
                </a:lnTo>
                <a:lnTo>
                  <a:pt x="26" y="2"/>
                </a:lnTo>
                <a:lnTo>
                  <a:pt x="30" y="4"/>
                </a:lnTo>
                <a:lnTo>
                  <a:pt x="30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4" name="Freeform 1476"/>
          <p:cNvSpPr/>
          <p:nvPr/>
        </p:nvSpPr>
        <p:spPr bwMode="auto">
          <a:xfrm>
            <a:off x="5192812" y="1942431"/>
            <a:ext cx="17404" cy="17404"/>
          </a:xfrm>
          <a:custGeom>
            <a:avLst/>
            <a:gdLst>
              <a:gd name="T0" fmla="*/ 6 w 6"/>
              <a:gd name="T1" fmla="*/ 4 h 6"/>
              <a:gd name="T2" fmla="*/ 6 w 6"/>
              <a:gd name="T3" fmla="*/ 4 h 6"/>
              <a:gd name="T4" fmla="*/ 4 w 6"/>
              <a:gd name="T5" fmla="*/ 6 h 6"/>
              <a:gd name="T6" fmla="*/ 2 w 6"/>
              <a:gd name="T7" fmla="*/ 4 h 6"/>
              <a:gd name="T8" fmla="*/ 2 w 6"/>
              <a:gd name="T9" fmla="*/ 4 h 6"/>
              <a:gd name="T10" fmla="*/ 0 w 6"/>
              <a:gd name="T11" fmla="*/ 4 h 6"/>
              <a:gd name="T12" fmla="*/ 0 w 6"/>
              <a:gd name="T13" fmla="*/ 2 h 6"/>
              <a:gd name="T14" fmla="*/ 0 w 6"/>
              <a:gd name="T15" fmla="*/ 2 h 6"/>
              <a:gd name="T16" fmla="*/ 0 w 6"/>
              <a:gd name="T17" fmla="*/ 0 h 6"/>
              <a:gd name="T18" fmla="*/ 2 w 6"/>
              <a:gd name="T19" fmla="*/ 0 h 6"/>
              <a:gd name="T20" fmla="*/ 2 w 6"/>
              <a:gd name="T21" fmla="*/ 0 h 6"/>
              <a:gd name="T22" fmla="*/ 6 w 6"/>
              <a:gd name="T23" fmla="*/ 2 h 6"/>
              <a:gd name="T24" fmla="*/ 6 w 6"/>
              <a:gd name="T25" fmla="*/ 4 h 6"/>
              <a:gd name="T26" fmla="*/ 6 w 6"/>
              <a:gd name="T27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" h="6">
                <a:moveTo>
                  <a:pt x="6" y="4"/>
                </a:moveTo>
                <a:lnTo>
                  <a:pt x="6" y="4"/>
                </a:lnTo>
                <a:lnTo>
                  <a:pt x="4" y="6"/>
                </a:lnTo>
                <a:lnTo>
                  <a:pt x="2" y="4"/>
                </a:lnTo>
                <a:lnTo>
                  <a:pt x="2" y="4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6" y="2"/>
                </a:lnTo>
                <a:lnTo>
                  <a:pt x="6" y="4"/>
                </a:lnTo>
                <a:lnTo>
                  <a:pt x="6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5" name="Freeform 1477"/>
          <p:cNvSpPr/>
          <p:nvPr/>
        </p:nvSpPr>
        <p:spPr bwMode="auto">
          <a:xfrm>
            <a:off x="6521283" y="2360116"/>
            <a:ext cx="672937" cy="34807"/>
          </a:xfrm>
          <a:custGeom>
            <a:avLst/>
            <a:gdLst>
              <a:gd name="T0" fmla="*/ 6 w 232"/>
              <a:gd name="T1" fmla="*/ 12 h 12"/>
              <a:gd name="T2" fmla="*/ 6 w 232"/>
              <a:gd name="T3" fmla="*/ 12 h 12"/>
              <a:gd name="T4" fmla="*/ 2 w 232"/>
              <a:gd name="T5" fmla="*/ 10 h 12"/>
              <a:gd name="T6" fmla="*/ 0 w 232"/>
              <a:gd name="T7" fmla="*/ 6 h 12"/>
              <a:gd name="T8" fmla="*/ 0 w 232"/>
              <a:gd name="T9" fmla="*/ 6 h 12"/>
              <a:gd name="T10" fmla="*/ 2 w 232"/>
              <a:gd name="T11" fmla="*/ 2 h 12"/>
              <a:gd name="T12" fmla="*/ 6 w 232"/>
              <a:gd name="T13" fmla="*/ 0 h 12"/>
              <a:gd name="T14" fmla="*/ 228 w 232"/>
              <a:gd name="T15" fmla="*/ 0 h 12"/>
              <a:gd name="T16" fmla="*/ 228 w 232"/>
              <a:gd name="T17" fmla="*/ 0 h 12"/>
              <a:gd name="T18" fmla="*/ 232 w 232"/>
              <a:gd name="T19" fmla="*/ 2 h 12"/>
              <a:gd name="T20" fmla="*/ 232 w 232"/>
              <a:gd name="T21" fmla="*/ 6 h 12"/>
              <a:gd name="T22" fmla="*/ 232 w 232"/>
              <a:gd name="T23" fmla="*/ 6 h 12"/>
              <a:gd name="T24" fmla="*/ 232 w 232"/>
              <a:gd name="T25" fmla="*/ 10 h 12"/>
              <a:gd name="T26" fmla="*/ 228 w 232"/>
              <a:gd name="T27" fmla="*/ 12 h 12"/>
              <a:gd name="T28" fmla="*/ 6 w 232"/>
              <a:gd name="T29" fmla="*/ 12 h 12"/>
              <a:gd name="T30" fmla="*/ 6 w 232"/>
              <a:gd name="T3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2" h="12">
                <a:moveTo>
                  <a:pt x="6" y="12"/>
                </a:moveTo>
                <a:lnTo>
                  <a:pt x="6" y="12"/>
                </a:lnTo>
                <a:lnTo>
                  <a:pt x="2" y="10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228" y="0"/>
                </a:lnTo>
                <a:lnTo>
                  <a:pt x="228" y="0"/>
                </a:lnTo>
                <a:lnTo>
                  <a:pt x="232" y="2"/>
                </a:lnTo>
                <a:lnTo>
                  <a:pt x="232" y="6"/>
                </a:lnTo>
                <a:lnTo>
                  <a:pt x="232" y="6"/>
                </a:lnTo>
                <a:lnTo>
                  <a:pt x="232" y="10"/>
                </a:lnTo>
                <a:lnTo>
                  <a:pt x="228" y="12"/>
                </a:lnTo>
                <a:lnTo>
                  <a:pt x="6" y="12"/>
                </a:lnTo>
                <a:lnTo>
                  <a:pt x="6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6" name="Freeform 1478"/>
          <p:cNvSpPr>
            <a:spLocks noEditPoints="1"/>
          </p:cNvSpPr>
          <p:nvPr/>
        </p:nvSpPr>
        <p:spPr bwMode="auto">
          <a:xfrm>
            <a:off x="6527084" y="2534152"/>
            <a:ext cx="110222" cy="116024"/>
          </a:xfrm>
          <a:custGeom>
            <a:avLst/>
            <a:gdLst>
              <a:gd name="T0" fmla="*/ 20 w 38"/>
              <a:gd name="T1" fmla="*/ 40 h 40"/>
              <a:gd name="T2" fmla="*/ 12 w 38"/>
              <a:gd name="T3" fmla="*/ 38 h 40"/>
              <a:gd name="T4" fmla="*/ 6 w 38"/>
              <a:gd name="T5" fmla="*/ 34 h 40"/>
              <a:gd name="T6" fmla="*/ 2 w 38"/>
              <a:gd name="T7" fmla="*/ 26 h 40"/>
              <a:gd name="T8" fmla="*/ 0 w 38"/>
              <a:gd name="T9" fmla="*/ 20 h 40"/>
              <a:gd name="T10" fmla="*/ 2 w 38"/>
              <a:gd name="T11" fmla="*/ 12 h 40"/>
              <a:gd name="T12" fmla="*/ 6 w 38"/>
              <a:gd name="T13" fmla="*/ 6 h 40"/>
              <a:gd name="T14" fmla="*/ 12 w 38"/>
              <a:gd name="T15" fmla="*/ 2 h 40"/>
              <a:gd name="T16" fmla="*/ 20 w 38"/>
              <a:gd name="T17" fmla="*/ 0 h 40"/>
              <a:gd name="T18" fmla="*/ 28 w 38"/>
              <a:gd name="T19" fmla="*/ 2 h 40"/>
              <a:gd name="T20" fmla="*/ 34 w 38"/>
              <a:gd name="T21" fmla="*/ 6 h 40"/>
              <a:gd name="T22" fmla="*/ 38 w 38"/>
              <a:gd name="T23" fmla="*/ 12 h 40"/>
              <a:gd name="T24" fmla="*/ 38 w 38"/>
              <a:gd name="T25" fmla="*/ 20 h 40"/>
              <a:gd name="T26" fmla="*/ 38 w 38"/>
              <a:gd name="T27" fmla="*/ 28 h 40"/>
              <a:gd name="T28" fmla="*/ 32 w 38"/>
              <a:gd name="T29" fmla="*/ 34 h 40"/>
              <a:gd name="T30" fmla="*/ 26 w 38"/>
              <a:gd name="T31" fmla="*/ 38 h 40"/>
              <a:gd name="T32" fmla="*/ 20 w 38"/>
              <a:gd name="T33" fmla="*/ 40 h 40"/>
              <a:gd name="T34" fmla="*/ 8 w 38"/>
              <a:gd name="T35" fmla="*/ 20 h 40"/>
              <a:gd name="T36" fmla="*/ 10 w 38"/>
              <a:gd name="T37" fmla="*/ 24 h 40"/>
              <a:gd name="T38" fmla="*/ 12 w 38"/>
              <a:gd name="T39" fmla="*/ 28 h 40"/>
              <a:gd name="T40" fmla="*/ 14 w 38"/>
              <a:gd name="T41" fmla="*/ 30 h 40"/>
              <a:gd name="T42" fmla="*/ 20 w 38"/>
              <a:gd name="T43" fmla="*/ 32 h 40"/>
              <a:gd name="T44" fmla="*/ 24 w 38"/>
              <a:gd name="T45" fmla="*/ 30 h 40"/>
              <a:gd name="T46" fmla="*/ 26 w 38"/>
              <a:gd name="T47" fmla="*/ 28 h 40"/>
              <a:gd name="T48" fmla="*/ 28 w 38"/>
              <a:gd name="T49" fmla="*/ 24 h 40"/>
              <a:gd name="T50" fmla="*/ 30 w 38"/>
              <a:gd name="T51" fmla="*/ 20 h 40"/>
              <a:gd name="T52" fmla="*/ 28 w 38"/>
              <a:gd name="T53" fmla="*/ 16 h 40"/>
              <a:gd name="T54" fmla="*/ 26 w 38"/>
              <a:gd name="T55" fmla="*/ 12 h 40"/>
              <a:gd name="T56" fmla="*/ 24 w 38"/>
              <a:gd name="T57" fmla="*/ 8 h 40"/>
              <a:gd name="T58" fmla="*/ 20 w 38"/>
              <a:gd name="T59" fmla="*/ 8 h 40"/>
              <a:gd name="T60" fmla="*/ 14 w 38"/>
              <a:gd name="T61" fmla="*/ 10 h 40"/>
              <a:gd name="T62" fmla="*/ 12 w 38"/>
              <a:gd name="T63" fmla="*/ 12 h 40"/>
              <a:gd name="T64" fmla="*/ 10 w 38"/>
              <a:gd name="T65" fmla="*/ 16 h 40"/>
              <a:gd name="T66" fmla="*/ 8 w 38"/>
              <a:gd name="T67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" h="40">
                <a:moveTo>
                  <a:pt x="20" y="40"/>
                </a:moveTo>
                <a:lnTo>
                  <a:pt x="20" y="40"/>
                </a:lnTo>
                <a:lnTo>
                  <a:pt x="12" y="38"/>
                </a:lnTo>
                <a:lnTo>
                  <a:pt x="12" y="38"/>
                </a:lnTo>
                <a:lnTo>
                  <a:pt x="6" y="34"/>
                </a:lnTo>
                <a:lnTo>
                  <a:pt x="6" y="34"/>
                </a:lnTo>
                <a:lnTo>
                  <a:pt x="2" y="26"/>
                </a:lnTo>
                <a:lnTo>
                  <a:pt x="2" y="26"/>
                </a:lnTo>
                <a:lnTo>
                  <a:pt x="0" y="20"/>
                </a:lnTo>
                <a:lnTo>
                  <a:pt x="0" y="20"/>
                </a:lnTo>
                <a:lnTo>
                  <a:pt x="2" y="12"/>
                </a:lnTo>
                <a:lnTo>
                  <a:pt x="2" y="12"/>
                </a:lnTo>
                <a:lnTo>
                  <a:pt x="6" y="6"/>
                </a:lnTo>
                <a:lnTo>
                  <a:pt x="6" y="6"/>
                </a:lnTo>
                <a:lnTo>
                  <a:pt x="12" y="2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lnTo>
                  <a:pt x="28" y="2"/>
                </a:lnTo>
                <a:lnTo>
                  <a:pt x="28" y="2"/>
                </a:lnTo>
                <a:lnTo>
                  <a:pt x="34" y="6"/>
                </a:lnTo>
                <a:lnTo>
                  <a:pt x="34" y="6"/>
                </a:lnTo>
                <a:lnTo>
                  <a:pt x="38" y="12"/>
                </a:lnTo>
                <a:lnTo>
                  <a:pt x="38" y="12"/>
                </a:lnTo>
                <a:lnTo>
                  <a:pt x="38" y="20"/>
                </a:lnTo>
                <a:lnTo>
                  <a:pt x="38" y="20"/>
                </a:lnTo>
                <a:lnTo>
                  <a:pt x="38" y="28"/>
                </a:lnTo>
                <a:lnTo>
                  <a:pt x="38" y="28"/>
                </a:lnTo>
                <a:lnTo>
                  <a:pt x="32" y="34"/>
                </a:lnTo>
                <a:lnTo>
                  <a:pt x="32" y="34"/>
                </a:lnTo>
                <a:lnTo>
                  <a:pt x="26" y="38"/>
                </a:lnTo>
                <a:lnTo>
                  <a:pt x="26" y="38"/>
                </a:lnTo>
                <a:lnTo>
                  <a:pt x="20" y="40"/>
                </a:lnTo>
                <a:lnTo>
                  <a:pt x="20" y="40"/>
                </a:lnTo>
                <a:close/>
                <a:moveTo>
                  <a:pt x="8" y="20"/>
                </a:moveTo>
                <a:lnTo>
                  <a:pt x="8" y="20"/>
                </a:lnTo>
                <a:lnTo>
                  <a:pt x="10" y="24"/>
                </a:lnTo>
                <a:lnTo>
                  <a:pt x="10" y="24"/>
                </a:lnTo>
                <a:lnTo>
                  <a:pt x="12" y="28"/>
                </a:lnTo>
                <a:lnTo>
                  <a:pt x="12" y="28"/>
                </a:lnTo>
                <a:lnTo>
                  <a:pt x="14" y="30"/>
                </a:lnTo>
                <a:lnTo>
                  <a:pt x="14" y="30"/>
                </a:lnTo>
                <a:lnTo>
                  <a:pt x="20" y="32"/>
                </a:lnTo>
                <a:lnTo>
                  <a:pt x="20" y="32"/>
                </a:lnTo>
                <a:lnTo>
                  <a:pt x="24" y="30"/>
                </a:lnTo>
                <a:lnTo>
                  <a:pt x="24" y="30"/>
                </a:lnTo>
                <a:lnTo>
                  <a:pt x="26" y="28"/>
                </a:lnTo>
                <a:lnTo>
                  <a:pt x="26" y="28"/>
                </a:lnTo>
                <a:lnTo>
                  <a:pt x="28" y="24"/>
                </a:lnTo>
                <a:lnTo>
                  <a:pt x="28" y="24"/>
                </a:lnTo>
                <a:lnTo>
                  <a:pt x="30" y="20"/>
                </a:lnTo>
                <a:lnTo>
                  <a:pt x="30" y="20"/>
                </a:lnTo>
                <a:lnTo>
                  <a:pt x="28" y="16"/>
                </a:lnTo>
                <a:lnTo>
                  <a:pt x="28" y="16"/>
                </a:lnTo>
                <a:lnTo>
                  <a:pt x="26" y="12"/>
                </a:lnTo>
                <a:lnTo>
                  <a:pt x="26" y="12"/>
                </a:lnTo>
                <a:lnTo>
                  <a:pt x="24" y="8"/>
                </a:lnTo>
                <a:lnTo>
                  <a:pt x="24" y="8"/>
                </a:lnTo>
                <a:lnTo>
                  <a:pt x="20" y="8"/>
                </a:lnTo>
                <a:lnTo>
                  <a:pt x="20" y="8"/>
                </a:lnTo>
                <a:lnTo>
                  <a:pt x="14" y="10"/>
                </a:lnTo>
                <a:lnTo>
                  <a:pt x="14" y="10"/>
                </a:lnTo>
                <a:lnTo>
                  <a:pt x="12" y="12"/>
                </a:lnTo>
                <a:lnTo>
                  <a:pt x="12" y="12"/>
                </a:lnTo>
                <a:lnTo>
                  <a:pt x="10" y="16"/>
                </a:lnTo>
                <a:lnTo>
                  <a:pt x="10" y="16"/>
                </a:lnTo>
                <a:lnTo>
                  <a:pt x="8" y="20"/>
                </a:lnTo>
                <a:lnTo>
                  <a:pt x="8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7" name="Freeform 1479"/>
          <p:cNvSpPr>
            <a:spLocks noEditPoints="1"/>
          </p:cNvSpPr>
          <p:nvPr/>
        </p:nvSpPr>
        <p:spPr bwMode="auto">
          <a:xfrm>
            <a:off x="6648909" y="2563158"/>
            <a:ext cx="92819" cy="116024"/>
          </a:xfrm>
          <a:custGeom>
            <a:avLst/>
            <a:gdLst>
              <a:gd name="T0" fmla="*/ 20 w 32"/>
              <a:gd name="T1" fmla="*/ 30 h 40"/>
              <a:gd name="T2" fmla="*/ 20 w 32"/>
              <a:gd name="T3" fmla="*/ 30 h 40"/>
              <a:gd name="T4" fmla="*/ 14 w 32"/>
              <a:gd name="T5" fmla="*/ 28 h 40"/>
              <a:gd name="T6" fmla="*/ 14 w 32"/>
              <a:gd name="T7" fmla="*/ 28 h 40"/>
              <a:gd name="T8" fmla="*/ 10 w 32"/>
              <a:gd name="T9" fmla="*/ 24 h 40"/>
              <a:gd name="T10" fmla="*/ 10 w 32"/>
              <a:gd name="T11" fmla="*/ 40 h 40"/>
              <a:gd name="T12" fmla="*/ 0 w 32"/>
              <a:gd name="T13" fmla="*/ 40 h 40"/>
              <a:gd name="T14" fmla="*/ 0 w 32"/>
              <a:gd name="T15" fmla="*/ 0 h 40"/>
              <a:gd name="T16" fmla="*/ 8 w 32"/>
              <a:gd name="T17" fmla="*/ 0 h 40"/>
              <a:gd name="T18" fmla="*/ 8 w 32"/>
              <a:gd name="T19" fmla="*/ 6 h 40"/>
              <a:gd name="T20" fmla="*/ 8 w 32"/>
              <a:gd name="T21" fmla="*/ 6 h 40"/>
              <a:gd name="T22" fmla="*/ 12 w 32"/>
              <a:gd name="T23" fmla="*/ 2 h 40"/>
              <a:gd name="T24" fmla="*/ 12 w 32"/>
              <a:gd name="T25" fmla="*/ 2 h 40"/>
              <a:gd name="T26" fmla="*/ 18 w 32"/>
              <a:gd name="T27" fmla="*/ 0 h 40"/>
              <a:gd name="T28" fmla="*/ 18 w 32"/>
              <a:gd name="T29" fmla="*/ 0 h 40"/>
              <a:gd name="T30" fmla="*/ 24 w 32"/>
              <a:gd name="T31" fmla="*/ 0 h 40"/>
              <a:gd name="T32" fmla="*/ 24 w 32"/>
              <a:gd name="T33" fmla="*/ 0 h 40"/>
              <a:gd name="T34" fmla="*/ 28 w 32"/>
              <a:gd name="T35" fmla="*/ 4 h 40"/>
              <a:gd name="T36" fmla="*/ 28 w 32"/>
              <a:gd name="T37" fmla="*/ 4 h 40"/>
              <a:gd name="T38" fmla="*/ 30 w 32"/>
              <a:gd name="T39" fmla="*/ 8 h 40"/>
              <a:gd name="T40" fmla="*/ 30 w 32"/>
              <a:gd name="T41" fmla="*/ 8 h 40"/>
              <a:gd name="T42" fmla="*/ 32 w 32"/>
              <a:gd name="T43" fmla="*/ 14 h 40"/>
              <a:gd name="T44" fmla="*/ 32 w 32"/>
              <a:gd name="T45" fmla="*/ 14 h 40"/>
              <a:gd name="T46" fmla="*/ 30 w 32"/>
              <a:gd name="T47" fmla="*/ 20 h 40"/>
              <a:gd name="T48" fmla="*/ 30 w 32"/>
              <a:gd name="T49" fmla="*/ 20 h 40"/>
              <a:gd name="T50" fmla="*/ 28 w 32"/>
              <a:gd name="T51" fmla="*/ 26 h 40"/>
              <a:gd name="T52" fmla="*/ 28 w 32"/>
              <a:gd name="T53" fmla="*/ 26 h 40"/>
              <a:gd name="T54" fmla="*/ 24 w 32"/>
              <a:gd name="T55" fmla="*/ 28 h 40"/>
              <a:gd name="T56" fmla="*/ 24 w 32"/>
              <a:gd name="T57" fmla="*/ 28 h 40"/>
              <a:gd name="T58" fmla="*/ 20 w 32"/>
              <a:gd name="T59" fmla="*/ 30 h 40"/>
              <a:gd name="T60" fmla="*/ 20 w 32"/>
              <a:gd name="T61" fmla="*/ 30 h 40"/>
              <a:gd name="T62" fmla="*/ 16 w 32"/>
              <a:gd name="T63" fmla="*/ 22 h 40"/>
              <a:gd name="T64" fmla="*/ 16 w 32"/>
              <a:gd name="T65" fmla="*/ 22 h 40"/>
              <a:gd name="T66" fmla="*/ 18 w 32"/>
              <a:gd name="T67" fmla="*/ 22 h 40"/>
              <a:gd name="T68" fmla="*/ 18 w 32"/>
              <a:gd name="T69" fmla="*/ 22 h 40"/>
              <a:gd name="T70" fmla="*/ 20 w 32"/>
              <a:gd name="T71" fmla="*/ 20 h 40"/>
              <a:gd name="T72" fmla="*/ 20 w 32"/>
              <a:gd name="T73" fmla="*/ 20 h 40"/>
              <a:gd name="T74" fmla="*/ 22 w 32"/>
              <a:gd name="T75" fmla="*/ 18 h 40"/>
              <a:gd name="T76" fmla="*/ 22 w 32"/>
              <a:gd name="T77" fmla="*/ 18 h 40"/>
              <a:gd name="T78" fmla="*/ 22 w 32"/>
              <a:gd name="T79" fmla="*/ 14 h 40"/>
              <a:gd name="T80" fmla="*/ 22 w 32"/>
              <a:gd name="T81" fmla="*/ 14 h 40"/>
              <a:gd name="T82" fmla="*/ 22 w 32"/>
              <a:gd name="T83" fmla="*/ 12 h 40"/>
              <a:gd name="T84" fmla="*/ 22 w 32"/>
              <a:gd name="T85" fmla="*/ 12 h 40"/>
              <a:gd name="T86" fmla="*/ 20 w 32"/>
              <a:gd name="T87" fmla="*/ 10 h 40"/>
              <a:gd name="T88" fmla="*/ 20 w 32"/>
              <a:gd name="T89" fmla="*/ 10 h 40"/>
              <a:gd name="T90" fmla="*/ 18 w 32"/>
              <a:gd name="T91" fmla="*/ 8 h 40"/>
              <a:gd name="T92" fmla="*/ 18 w 32"/>
              <a:gd name="T93" fmla="*/ 8 h 40"/>
              <a:gd name="T94" fmla="*/ 16 w 32"/>
              <a:gd name="T95" fmla="*/ 8 h 40"/>
              <a:gd name="T96" fmla="*/ 16 w 32"/>
              <a:gd name="T97" fmla="*/ 8 h 40"/>
              <a:gd name="T98" fmla="*/ 12 w 32"/>
              <a:gd name="T99" fmla="*/ 8 h 40"/>
              <a:gd name="T100" fmla="*/ 12 w 32"/>
              <a:gd name="T101" fmla="*/ 8 h 40"/>
              <a:gd name="T102" fmla="*/ 10 w 32"/>
              <a:gd name="T103" fmla="*/ 12 h 40"/>
              <a:gd name="T104" fmla="*/ 10 w 32"/>
              <a:gd name="T105" fmla="*/ 18 h 40"/>
              <a:gd name="T106" fmla="*/ 10 w 32"/>
              <a:gd name="T107" fmla="*/ 18 h 40"/>
              <a:gd name="T108" fmla="*/ 12 w 32"/>
              <a:gd name="T109" fmla="*/ 20 h 40"/>
              <a:gd name="T110" fmla="*/ 12 w 32"/>
              <a:gd name="T111" fmla="*/ 20 h 40"/>
              <a:gd name="T112" fmla="*/ 16 w 32"/>
              <a:gd name="T113" fmla="*/ 22 h 40"/>
              <a:gd name="T114" fmla="*/ 16 w 32"/>
              <a:gd name="T115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" h="40">
                <a:moveTo>
                  <a:pt x="20" y="30"/>
                </a:moveTo>
                <a:lnTo>
                  <a:pt x="20" y="30"/>
                </a:lnTo>
                <a:lnTo>
                  <a:pt x="14" y="28"/>
                </a:lnTo>
                <a:lnTo>
                  <a:pt x="14" y="28"/>
                </a:lnTo>
                <a:lnTo>
                  <a:pt x="10" y="24"/>
                </a:lnTo>
                <a:lnTo>
                  <a:pt x="10" y="40"/>
                </a:lnTo>
                <a:lnTo>
                  <a:pt x="0" y="40"/>
                </a:lnTo>
                <a:lnTo>
                  <a:pt x="0" y="0"/>
                </a:lnTo>
                <a:lnTo>
                  <a:pt x="8" y="0"/>
                </a:lnTo>
                <a:lnTo>
                  <a:pt x="8" y="6"/>
                </a:lnTo>
                <a:lnTo>
                  <a:pt x="8" y="6"/>
                </a:lnTo>
                <a:lnTo>
                  <a:pt x="12" y="2"/>
                </a:lnTo>
                <a:lnTo>
                  <a:pt x="12" y="2"/>
                </a:lnTo>
                <a:lnTo>
                  <a:pt x="18" y="0"/>
                </a:lnTo>
                <a:lnTo>
                  <a:pt x="18" y="0"/>
                </a:lnTo>
                <a:lnTo>
                  <a:pt x="24" y="0"/>
                </a:lnTo>
                <a:lnTo>
                  <a:pt x="24" y="0"/>
                </a:lnTo>
                <a:lnTo>
                  <a:pt x="28" y="4"/>
                </a:lnTo>
                <a:lnTo>
                  <a:pt x="28" y="4"/>
                </a:lnTo>
                <a:lnTo>
                  <a:pt x="30" y="8"/>
                </a:lnTo>
                <a:lnTo>
                  <a:pt x="30" y="8"/>
                </a:lnTo>
                <a:lnTo>
                  <a:pt x="32" y="14"/>
                </a:lnTo>
                <a:lnTo>
                  <a:pt x="32" y="14"/>
                </a:lnTo>
                <a:lnTo>
                  <a:pt x="30" y="20"/>
                </a:lnTo>
                <a:lnTo>
                  <a:pt x="30" y="20"/>
                </a:lnTo>
                <a:lnTo>
                  <a:pt x="28" y="26"/>
                </a:lnTo>
                <a:lnTo>
                  <a:pt x="28" y="26"/>
                </a:lnTo>
                <a:lnTo>
                  <a:pt x="24" y="28"/>
                </a:lnTo>
                <a:lnTo>
                  <a:pt x="24" y="28"/>
                </a:lnTo>
                <a:lnTo>
                  <a:pt x="20" y="30"/>
                </a:lnTo>
                <a:lnTo>
                  <a:pt x="20" y="30"/>
                </a:lnTo>
                <a:close/>
                <a:moveTo>
                  <a:pt x="16" y="22"/>
                </a:moveTo>
                <a:lnTo>
                  <a:pt x="16" y="22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18"/>
                </a:lnTo>
                <a:lnTo>
                  <a:pt x="22" y="18"/>
                </a:lnTo>
                <a:lnTo>
                  <a:pt x="22" y="14"/>
                </a:lnTo>
                <a:lnTo>
                  <a:pt x="22" y="14"/>
                </a:lnTo>
                <a:lnTo>
                  <a:pt x="22" y="12"/>
                </a:lnTo>
                <a:lnTo>
                  <a:pt x="22" y="12"/>
                </a:lnTo>
                <a:lnTo>
                  <a:pt x="20" y="10"/>
                </a:lnTo>
                <a:lnTo>
                  <a:pt x="20" y="10"/>
                </a:lnTo>
                <a:lnTo>
                  <a:pt x="18" y="8"/>
                </a:lnTo>
                <a:lnTo>
                  <a:pt x="18" y="8"/>
                </a:lnTo>
                <a:lnTo>
                  <a:pt x="16" y="8"/>
                </a:lnTo>
                <a:lnTo>
                  <a:pt x="16" y="8"/>
                </a:lnTo>
                <a:lnTo>
                  <a:pt x="12" y="8"/>
                </a:lnTo>
                <a:lnTo>
                  <a:pt x="12" y="8"/>
                </a:lnTo>
                <a:lnTo>
                  <a:pt x="10" y="12"/>
                </a:lnTo>
                <a:lnTo>
                  <a:pt x="10" y="18"/>
                </a:lnTo>
                <a:lnTo>
                  <a:pt x="10" y="18"/>
                </a:lnTo>
                <a:lnTo>
                  <a:pt x="12" y="20"/>
                </a:lnTo>
                <a:lnTo>
                  <a:pt x="12" y="20"/>
                </a:lnTo>
                <a:lnTo>
                  <a:pt x="16" y="22"/>
                </a:lnTo>
                <a:lnTo>
                  <a:pt x="16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8" name="Freeform 1480"/>
          <p:cNvSpPr/>
          <p:nvPr/>
        </p:nvSpPr>
        <p:spPr bwMode="auto">
          <a:xfrm>
            <a:off x="6747529" y="2539953"/>
            <a:ext cx="58012" cy="110222"/>
          </a:xfrm>
          <a:custGeom>
            <a:avLst/>
            <a:gdLst>
              <a:gd name="T0" fmla="*/ 20 w 20"/>
              <a:gd name="T1" fmla="*/ 36 h 38"/>
              <a:gd name="T2" fmla="*/ 20 w 20"/>
              <a:gd name="T3" fmla="*/ 36 h 38"/>
              <a:gd name="T4" fmla="*/ 16 w 20"/>
              <a:gd name="T5" fmla="*/ 38 h 38"/>
              <a:gd name="T6" fmla="*/ 16 w 20"/>
              <a:gd name="T7" fmla="*/ 38 h 38"/>
              <a:gd name="T8" fmla="*/ 12 w 20"/>
              <a:gd name="T9" fmla="*/ 38 h 38"/>
              <a:gd name="T10" fmla="*/ 12 w 20"/>
              <a:gd name="T11" fmla="*/ 38 h 38"/>
              <a:gd name="T12" fmla="*/ 8 w 20"/>
              <a:gd name="T13" fmla="*/ 38 h 38"/>
              <a:gd name="T14" fmla="*/ 8 w 20"/>
              <a:gd name="T15" fmla="*/ 38 h 38"/>
              <a:gd name="T16" fmla="*/ 6 w 20"/>
              <a:gd name="T17" fmla="*/ 36 h 38"/>
              <a:gd name="T18" fmla="*/ 6 w 20"/>
              <a:gd name="T19" fmla="*/ 36 h 38"/>
              <a:gd name="T20" fmla="*/ 4 w 20"/>
              <a:gd name="T21" fmla="*/ 34 h 38"/>
              <a:gd name="T22" fmla="*/ 4 w 20"/>
              <a:gd name="T23" fmla="*/ 34 h 38"/>
              <a:gd name="T24" fmla="*/ 4 w 20"/>
              <a:gd name="T25" fmla="*/ 30 h 38"/>
              <a:gd name="T26" fmla="*/ 4 w 20"/>
              <a:gd name="T27" fmla="*/ 16 h 38"/>
              <a:gd name="T28" fmla="*/ 0 w 20"/>
              <a:gd name="T29" fmla="*/ 16 h 38"/>
              <a:gd name="T30" fmla="*/ 0 w 20"/>
              <a:gd name="T31" fmla="*/ 8 h 38"/>
              <a:gd name="T32" fmla="*/ 4 w 20"/>
              <a:gd name="T33" fmla="*/ 8 h 38"/>
              <a:gd name="T34" fmla="*/ 4 w 20"/>
              <a:gd name="T35" fmla="*/ 0 h 38"/>
              <a:gd name="T36" fmla="*/ 12 w 20"/>
              <a:gd name="T37" fmla="*/ 0 h 38"/>
              <a:gd name="T38" fmla="*/ 12 w 20"/>
              <a:gd name="T39" fmla="*/ 8 h 38"/>
              <a:gd name="T40" fmla="*/ 18 w 20"/>
              <a:gd name="T41" fmla="*/ 8 h 38"/>
              <a:gd name="T42" fmla="*/ 18 w 20"/>
              <a:gd name="T43" fmla="*/ 16 h 38"/>
              <a:gd name="T44" fmla="*/ 12 w 20"/>
              <a:gd name="T45" fmla="*/ 16 h 38"/>
              <a:gd name="T46" fmla="*/ 12 w 20"/>
              <a:gd name="T47" fmla="*/ 28 h 38"/>
              <a:gd name="T48" fmla="*/ 12 w 20"/>
              <a:gd name="T49" fmla="*/ 28 h 38"/>
              <a:gd name="T50" fmla="*/ 12 w 20"/>
              <a:gd name="T51" fmla="*/ 30 h 38"/>
              <a:gd name="T52" fmla="*/ 12 w 20"/>
              <a:gd name="T53" fmla="*/ 30 h 38"/>
              <a:gd name="T54" fmla="*/ 14 w 20"/>
              <a:gd name="T55" fmla="*/ 30 h 38"/>
              <a:gd name="T56" fmla="*/ 14 w 20"/>
              <a:gd name="T57" fmla="*/ 30 h 38"/>
              <a:gd name="T58" fmla="*/ 16 w 20"/>
              <a:gd name="T59" fmla="*/ 30 h 38"/>
              <a:gd name="T60" fmla="*/ 16 w 20"/>
              <a:gd name="T61" fmla="*/ 30 h 38"/>
              <a:gd name="T62" fmla="*/ 18 w 20"/>
              <a:gd name="T63" fmla="*/ 28 h 38"/>
              <a:gd name="T64" fmla="*/ 20 w 20"/>
              <a:gd name="T65" fmla="*/ 36 h 38"/>
              <a:gd name="T66" fmla="*/ 20 w 20"/>
              <a:gd name="T67" fmla="*/ 3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" h="38">
                <a:moveTo>
                  <a:pt x="20" y="36"/>
                </a:moveTo>
                <a:lnTo>
                  <a:pt x="20" y="36"/>
                </a:lnTo>
                <a:lnTo>
                  <a:pt x="16" y="38"/>
                </a:lnTo>
                <a:lnTo>
                  <a:pt x="16" y="38"/>
                </a:lnTo>
                <a:lnTo>
                  <a:pt x="12" y="38"/>
                </a:lnTo>
                <a:lnTo>
                  <a:pt x="12" y="38"/>
                </a:lnTo>
                <a:lnTo>
                  <a:pt x="8" y="38"/>
                </a:lnTo>
                <a:lnTo>
                  <a:pt x="8" y="38"/>
                </a:lnTo>
                <a:lnTo>
                  <a:pt x="6" y="36"/>
                </a:lnTo>
                <a:lnTo>
                  <a:pt x="6" y="36"/>
                </a:lnTo>
                <a:lnTo>
                  <a:pt x="4" y="34"/>
                </a:lnTo>
                <a:lnTo>
                  <a:pt x="4" y="34"/>
                </a:lnTo>
                <a:lnTo>
                  <a:pt x="4" y="30"/>
                </a:lnTo>
                <a:lnTo>
                  <a:pt x="4" y="16"/>
                </a:lnTo>
                <a:lnTo>
                  <a:pt x="0" y="16"/>
                </a:lnTo>
                <a:lnTo>
                  <a:pt x="0" y="8"/>
                </a:lnTo>
                <a:lnTo>
                  <a:pt x="4" y="8"/>
                </a:lnTo>
                <a:lnTo>
                  <a:pt x="4" y="0"/>
                </a:lnTo>
                <a:lnTo>
                  <a:pt x="12" y="0"/>
                </a:lnTo>
                <a:lnTo>
                  <a:pt x="12" y="8"/>
                </a:lnTo>
                <a:lnTo>
                  <a:pt x="18" y="8"/>
                </a:lnTo>
                <a:lnTo>
                  <a:pt x="18" y="16"/>
                </a:lnTo>
                <a:lnTo>
                  <a:pt x="12" y="16"/>
                </a:lnTo>
                <a:lnTo>
                  <a:pt x="12" y="28"/>
                </a:lnTo>
                <a:lnTo>
                  <a:pt x="12" y="28"/>
                </a:lnTo>
                <a:lnTo>
                  <a:pt x="12" y="30"/>
                </a:lnTo>
                <a:lnTo>
                  <a:pt x="12" y="30"/>
                </a:lnTo>
                <a:lnTo>
                  <a:pt x="14" y="30"/>
                </a:lnTo>
                <a:lnTo>
                  <a:pt x="14" y="30"/>
                </a:lnTo>
                <a:lnTo>
                  <a:pt x="16" y="30"/>
                </a:lnTo>
                <a:lnTo>
                  <a:pt x="16" y="30"/>
                </a:lnTo>
                <a:lnTo>
                  <a:pt x="18" y="28"/>
                </a:lnTo>
                <a:lnTo>
                  <a:pt x="20" y="36"/>
                </a:lnTo>
                <a:lnTo>
                  <a:pt x="20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9" name="Freeform 1481"/>
          <p:cNvSpPr>
            <a:spLocks noEditPoints="1"/>
          </p:cNvSpPr>
          <p:nvPr/>
        </p:nvSpPr>
        <p:spPr bwMode="auto">
          <a:xfrm>
            <a:off x="6817143" y="2534152"/>
            <a:ext cx="23205" cy="116024"/>
          </a:xfrm>
          <a:custGeom>
            <a:avLst/>
            <a:gdLst>
              <a:gd name="T0" fmla="*/ 0 w 8"/>
              <a:gd name="T1" fmla="*/ 40 h 40"/>
              <a:gd name="T2" fmla="*/ 0 w 8"/>
              <a:gd name="T3" fmla="*/ 10 h 40"/>
              <a:gd name="T4" fmla="*/ 8 w 8"/>
              <a:gd name="T5" fmla="*/ 10 h 40"/>
              <a:gd name="T6" fmla="*/ 8 w 8"/>
              <a:gd name="T7" fmla="*/ 40 h 40"/>
              <a:gd name="T8" fmla="*/ 0 w 8"/>
              <a:gd name="T9" fmla="*/ 40 h 40"/>
              <a:gd name="T10" fmla="*/ 0 w 8"/>
              <a:gd name="T11" fmla="*/ 40 h 40"/>
              <a:gd name="T12" fmla="*/ 0 w 8"/>
              <a:gd name="T13" fmla="*/ 8 h 40"/>
              <a:gd name="T14" fmla="*/ 0 w 8"/>
              <a:gd name="T15" fmla="*/ 0 h 40"/>
              <a:gd name="T16" fmla="*/ 8 w 8"/>
              <a:gd name="T17" fmla="*/ 0 h 40"/>
              <a:gd name="T18" fmla="*/ 8 w 8"/>
              <a:gd name="T19" fmla="*/ 8 h 40"/>
              <a:gd name="T20" fmla="*/ 0 w 8"/>
              <a:gd name="T21" fmla="*/ 8 h 40"/>
              <a:gd name="T22" fmla="*/ 0 w 8"/>
              <a:gd name="T23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40">
                <a:moveTo>
                  <a:pt x="0" y="40"/>
                </a:moveTo>
                <a:lnTo>
                  <a:pt x="0" y="10"/>
                </a:lnTo>
                <a:lnTo>
                  <a:pt x="8" y="10"/>
                </a:lnTo>
                <a:lnTo>
                  <a:pt x="8" y="40"/>
                </a:lnTo>
                <a:lnTo>
                  <a:pt x="0" y="40"/>
                </a:lnTo>
                <a:lnTo>
                  <a:pt x="0" y="40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8" y="0"/>
                </a:lnTo>
                <a:lnTo>
                  <a:pt x="8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0" name="Freeform 1482"/>
          <p:cNvSpPr>
            <a:spLocks noEditPoints="1"/>
          </p:cNvSpPr>
          <p:nvPr/>
        </p:nvSpPr>
        <p:spPr bwMode="auto">
          <a:xfrm>
            <a:off x="6851950" y="2563158"/>
            <a:ext cx="92819" cy="87018"/>
          </a:xfrm>
          <a:custGeom>
            <a:avLst/>
            <a:gdLst>
              <a:gd name="T0" fmla="*/ 16 w 32"/>
              <a:gd name="T1" fmla="*/ 30 h 30"/>
              <a:gd name="T2" fmla="*/ 16 w 32"/>
              <a:gd name="T3" fmla="*/ 30 h 30"/>
              <a:gd name="T4" fmla="*/ 10 w 32"/>
              <a:gd name="T5" fmla="*/ 28 h 30"/>
              <a:gd name="T6" fmla="*/ 10 w 32"/>
              <a:gd name="T7" fmla="*/ 28 h 30"/>
              <a:gd name="T8" fmla="*/ 4 w 32"/>
              <a:gd name="T9" fmla="*/ 26 h 30"/>
              <a:gd name="T10" fmla="*/ 4 w 32"/>
              <a:gd name="T11" fmla="*/ 26 h 30"/>
              <a:gd name="T12" fmla="*/ 2 w 32"/>
              <a:gd name="T13" fmla="*/ 20 h 30"/>
              <a:gd name="T14" fmla="*/ 2 w 32"/>
              <a:gd name="T15" fmla="*/ 20 h 30"/>
              <a:gd name="T16" fmla="*/ 0 w 32"/>
              <a:gd name="T17" fmla="*/ 14 h 30"/>
              <a:gd name="T18" fmla="*/ 0 w 32"/>
              <a:gd name="T19" fmla="*/ 14 h 30"/>
              <a:gd name="T20" fmla="*/ 2 w 32"/>
              <a:gd name="T21" fmla="*/ 10 h 30"/>
              <a:gd name="T22" fmla="*/ 2 w 32"/>
              <a:gd name="T23" fmla="*/ 10 h 30"/>
              <a:gd name="T24" fmla="*/ 4 w 32"/>
              <a:gd name="T25" fmla="*/ 4 h 30"/>
              <a:gd name="T26" fmla="*/ 4 w 32"/>
              <a:gd name="T27" fmla="*/ 4 h 30"/>
              <a:gd name="T28" fmla="*/ 10 w 32"/>
              <a:gd name="T29" fmla="*/ 2 h 30"/>
              <a:gd name="T30" fmla="*/ 10 w 32"/>
              <a:gd name="T31" fmla="*/ 2 h 30"/>
              <a:gd name="T32" fmla="*/ 16 w 32"/>
              <a:gd name="T33" fmla="*/ 0 h 30"/>
              <a:gd name="T34" fmla="*/ 16 w 32"/>
              <a:gd name="T35" fmla="*/ 0 h 30"/>
              <a:gd name="T36" fmla="*/ 22 w 32"/>
              <a:gd name="T37" fmla="*/ 2 h 30"/>
              <a:gd name="T38" fmla="*/ 22 w 32"/>
              <a:gd name="T39" fmla="*/ 2 h 30"/>
              <a:gd name="T40" fmla="*/ 28 w 32"/>
              <a:gd name="T41" fmla="*/ 4 h 30"/>
              <a:gd name="T42" fmla="*/ 28 w 32"/>
              <a:gd name="T43" fmla="*/ 4 h 30"/>
              <a:gd name="T44" fmla="*/ 30 w 32"/>
              <a:gd name="T45" fmla="*/ 10 h 30"/>
              <a:gd name="T46" fmla="*/ 30 w 32"/>
              <a:gd name="T47" fmla="*/ 10 h 30"/>
              <a:gd name="T48" fmla="*/ 32 w 32"/>
              <a:gd name="T49" fmla="*/ 14 h 30"/>
              <a:gd name="T50" fmla="*/ 32 w 32"/>
              <a:gd name="T51" fmla="*/ 14 h 30"/>
              <a:gd name="T52" fmla="*/ 30 w 32"/>
              <a:gd name="T53" fmla="*/ 20 h 30"/>
              <a:gd name="T54" fmla="*/ 30 w 32"/>
              <a:gd name="T55" fmla="*/ 20 h 30"/>
              <a:gd name="T56" fmla="*/ 28 w 32"/>
              <a:gd name="T57" fmla="*/ 26 h 30"/>
              <a:gd name="T58" fmla="*/ 28 w 32"/>
              <a:gd name="T59" fmla="*/ 26 h 30"/>
              <a:gd name="T60" fmla="*/ 22 w 32"/>
              <a:gd name="T61" fmla="*/ 28 h 30"/>
              <a:gd name="T62" fmla="*/ 22 w 32"/>
              <a:gd name="T63" fmla="*/ 28 h 30"/>
              <a:gd name="T64" fmla="*/ 16 w 32"/>
              <a:gd name="T65" fmla="*/ 30 h 30"/>
              <a:gd name="T66" fmla="*/ 16 w 32"/>
              <a:gd name="T67" fmla="*/ 30 h 30"/>
              <a:gd name="T68" fmla="*/ 10 w 32"/>
              <a:gd name="T69" fmla="*/ 14 h 30"/>
              <a:gd name="T70" fmla="*/ 10 w 32"/>
              <a:gd name="T71" fmla="*/ 14 h 30"/>
              <a:gd name="T72" fmla="*/ 12 w 32"/>
              <a:gd name="T73" fmla="*/ 20 h 30"/>
              <a:gd name="T74" fmla="*/ 12 w 32"/>
              <a:gd name="T75" fmla="*/ 20 h 30"/>
              <a:gd name="T76" fmla="*/ 16 w 32"/>
              <a:gd name="T77" fmla="*/ 22 h 30"/>
              <a:gd name="T78" fmla="*/ 16 w 32"/>
              <a:gd name="T79" fmla="*/ 22 h 30"/>
              <a:gd name="T80" fmla="*/ 18 w 32"/>
              <a:gd name="T81" fmla="*/ 22 h 30"/>
              <a:gd name="T82" fmla="*/ 18 w 32"/>
              <a:gd name="T83" fmla="*/ 22 h 30"/>
              <a:gd name="T84" fmla="*/ 20 w 32"/>
              <a:gd name="T85" fmla="*/ 20 h 30"/>
              <a:gd name="T86" fmla="*/ 20 w 32"/>
              <a:gd name="T87" fmla="*/ 20 h 30"/>
              <a:gd name="T88" fmla="*/ 22 w 32"/>
              <a:gd name="T89" fmla="*/ 18 h 30"/>
              <a:gd name="T90" fmla="*/ 22 w 32"/>
              <a:gd name="T91" fmla="*/ 18 h 30"/>
              <a:gd name="T92" fmla="*/ 22 w 32"/>
              <a:gd name="T93" fmla="*/ 14 h 30"/>
              <a:gd name="T94" fmla="*/ 22 w 32"/>
              <a:gd name="T95" fmla="*/ 14 h 30"/>
              <a:gd name="T96" fmla="*/ 20 w 32"/>
              <a:gd name="T97" fmla="*/ 10 h 30"/>
              <a:gd name="T98" fmla="*/ 20 w 32"/>
              <a:gd name="T99" fmla="*/ 10 h 30"/>
              <a:gd name="T100" fmla="*/ 16 w 32"/>
              <a:gd name="T101" fmla="*/ 8 h 30"/>
              <a:gd name="T102" fmla="*/ 16 w 32"/>
              <a:gd name="T103" fmla="*/ 8 h 30"/>
              <a:gd name="T104" fmla="*/ 14 w 32"/>
              <a:gd name="T105" fmla="*/ 8 h 30"/>
              <a:gd name="T106" fmla="*/ 14 w 32"/>
              <a:gd name="T107" fmla="*/ 8 h 30"/>
              <a:gd name="T108" fmla="*/ 12 w 32"/>
              <a:gd name="T109" fmla="*/ 10 h 30"/>
              <a:gd name="T110" fmla="*/ 12 w 32"/>
              <a:gd name="T111" fmla="*/ 10 h 30"/>
              <a:gd name="T112" fmla="*/ 10 w 32"/>
              <a:gd name="T113" fmla="*/ 12 h 30"/>
              <a:gd name="T114" fmla="*/ 10 w 32"/>
              <a:gd name="T115" fmla="*/ 12 h 30"/>
              <a:gd name="T116" fmla="*/ 10 w 32"/>
              <a:gd name="T117" fmla="*/ 14 h 30"/>
              <a:gd name="T118" fmla="*/ 10 w 32"/>
              <a:gd name="T119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" h="30">
                <a:moveTo>
                  <a:pt x="16" y="30"/>
                </a:moveTo>
                <a:lnTo>
                  <a:pt x="16" y="30"/>
                </a:lnTo>
                <a:lnTo>
                  <a:pt x="10" y="28"/>
                </a:lnTo>
                <a:lnTo>
                  <a:pt x="10" y="28"/>
                </a:lnTo>
                <a:lnTo>
                  <a:pt x="4" y="26"/>
                </a:lnTo>
                <a:lnTo>
                  <a:pt x="4" y="26"/>
                </a:lnTo>
                <a:lnTo>
                  <a:pt x="2" y="20"/>
                </a:lnTo>
                <a:lnTo>
                  <a:pt x="2" y="20"/>
                </a:lnTo>
                <a:lnTo>
                  <a:pt x="0" y="14"/>
                </a:lnTo>
                <a:lnTo>
                  <a:pt x="0" y="14"/>
                </a:lnTo>
                <a:lnTo>
                  <a:pt x="2" y="10"/>
                </a:lnTo>
                <a:lnTo>
                  <a:pt x="2" y="10"/>
                </a:lnTo>
                <a:lnTo>
                  <a:pt x="4" y="4"/>
                </a:lnTo>
                <a:lnTo>
                  <a:pt x="4" y="4"/>
                </a:lnTo>
                <a:lnTo>
                  <a:pt x="10" y="2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2" y="2"/>
                </a:lnTo>
                <a:lnTo>
                  <a:pt x="22" y="2"/>
                </a:lnTo>
                <a:lnTo>
                  <a:pt x="28" y="4"/>
                </a:lnTo>
                <a:lnTo>
                  <a:pt x="28" y="4"/>
                </a:lnTo>
                <a:lnTo>
                  <a:pt x="30" y="10"/>
                </a:lnTo>
                <a:lnTo>
                  <a:pt x="30" y="10"/>
                </a:lnTo>
                <a:lnTo>
                  <a:pt x="32" y="14"/>
                </a:lnTo>
                <a:lnTo>
                  <a:pt x="32" y="14"/>
                </a:lnTo>
                <a:lnTo>
                  <a:pt x="30" y="20"/>
                </a:lnTo>
                <a:lnTo>
                  <a:pt x="30" y="20"/>
                </a:lnTo>
                <a:lnTo>
                  <a:pt x="28" y="26"/>
                </a:lnTo>
                <a:lnTo>
                  <a:pt x="28" y="26"/>
                </a:lnTo>
                <a:lnTo>
                  <a:pt x="22" y="28"/>
                </a:lnTo>
                <a:lnTo>
                  <a:pt x="22" y="28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10" y="14"/>
                </a:moveTo>
                <a:lnTo>
                  <a:pt x="10" y="14"/>
                </a:lnTo>
                <a:lnTo>
                  <a:pt x="12" y="20"/>
                </a:lnTo>
                <a:lnTo>
                  <a:pt x="12" y="20"/>
                </a:lnTo>
                <a:lnTo>
                  <a:pt x="16" y="22"/>
                </a:lnTo>
                <a:lnTo>
                  <a:pt x="16" y="22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20"/>
                </a:lnTo>
                <a:lnTo>
                  <a:pt x="22" y="18"/>
                </a:lnTo>
                <a:lnTo>
                  <a:pt x="22" y="18"/>
                </a:lnTo>
                <a:lnTo>
                  <a:pt x="22" y="14"/>
                </a:lnTo>
                <a:lnTo>
                  <a:pt x="22" y="14"/>
                </a:lnTo>
                <a:lnTo>
                  <a:pt x="20" y="10"/>
                </a:lnTo>
                <a:lnTo>
                  <a:pt x="20" y="10"/>
                </a:lnTo>
                <a:lnTo>
                  <a:pt x="16" y="8"/>
                </a:lnTo>
                <a:lnTo>
                  <a:pt x="16" y="8"/>
                </a:lnTo>
                <a:lnTo>
                  <a:pt x="14" y="8"/>
                </a:lnTo>
                <a:lnTo>
                  <a:pt x="14" y="8"/>
                </a:lnTo>
                <a:lnTo>
                  <a:pt x="12" y="10"/>
                </a:lnTo>
                <a:lnTo>
                  <a:pt x="12" y="10"/>
                </a:lnTo>
                <a:lnTo>
                  <a:pt x="10" y="12"/>
                </a:lnTo>
                <a:lnTo>
                  <a:pt x="10" y="12"/>
                </a:lnTo>
                <a:lnTo>
                  <a:pt x="10" y="14"/>
                </a:lnTo>
                <a:lnTo>
                  <a:pt x="1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1" name="Freeform 1483"/>
          <p:cNvSpPr/>
          <p:nvPr/>
        </p:nvSpPr>
        <p:spPr bwMode="auto">
          <a:xfrm>
            <a:off x="6956371" y="2563158"/>
            <a:ext cx="81217" cy="87018"/>
          </a:xfrm>
          <a:custGeom>
            <a:avLst/>
            <a:gdLst>
              <a:gd name="T0" fmla="*/ 28 w 28"/>
              <a:gd name="T1" fmla="*/ 30 h 30"/>
              <a:gd name="T2" fmla="*/ 18 w 28"/>
              <a:gd name="T3" fmla="*/ 30 h 30"/>
              <a:gd name="T4" fmla="*/ 18 w 28"/>
              <a:gd name="T5" fmla="*/ 12 h 30"/>
              <a:gd name="T6" fmla="*/ 18 w 28"/>
              <a:gd name="T7" fmla="*/ 12 h 30"/>
              <a:gd name="T8" fmla="*/ 18 w 28"/>
              <a:gd name="T9" fmla="*/ 8 h 30"/>
              <a:gd name="T10" fmla="*/ 18 w 28"/>
              <a:gd name="T11" fmla="*/ 8 h 30"/>
              <a:gd name="T12" fmla="*/ 16 w 28"/>
              <a:gd name="T13" fmla="*/ 8 h 30"/>
              <a:gd name="T14" fmla="*/ 16 w 28"/>
              <a:gd name="T15" fmla="*/ 8 h 30"/>
              <a:gd name="T16" fmla="*/ 14 w 28"/>
              <a:gd name="T17" fmla="*/ 8 h 30"/>
              <a:gd name="T18" fmla="*/ 14 w 28"/>
              <a:gd name="T19" fmla="*/ 8 h 30"/>
              <a:gd name="T20" fmla="*/ 12 w 28"/>
              <a:gd name="T21" fmla="*/ 10 h 30"/>
              <a:gd name="T22" fmla="*/ 12 w 28"/>
              <a:gd name="T23" fmla="*/ 10 h 30"/>
              <a:gd name="T24" fmla="*/ 10 w 28"/>
              <a:gd name="T25" fmla="*/ 10 h 30"/>
              <a:gd name="T26" fmla="*/ 10 w 28"/>
              <a:gd name="T27" fmla="*/ 10 h 30"/>
              <a:gd name="T28" fmla="*/ 8 w 28"/>
              <a:gd name="T29" fmla="*/ 12 h 30"/>
              <a:gd name="T30" fmla="*/ 8 w 28"/>
              <a:gd name="T31" fmla="*/ 30 h 30"/>
              <a:gd name="T32" fmla="*/ 0 w 28"/>
              <a:gd name="T33" fmla="*/ 30 h 30"/>
              <a:gd name="T34" fmla="*/ 0 w 28"/>
              <a:gd name="T35" fmla="*/ 0 h 30"/>
              <a:gd name="T36" fmla="*/ 8 w 28"/>
              <a:gd name="T37" fmla="*/ 0 h 30"/>
              <a:gd name="T38" fmla="*/ 8 w 28"/>
              <a:gd name="T39" fmla="*/ 6 h 30"/>
              <a:gd name="T40" fmla="*/ 8 w 28"/>
              <a:gd name="T41" fmla="*/ 6 h 30"/>
              <a:gd name="T42" fmla="*/ 12 w 28"/>
              <a:gd name="T43" fmla="*/ 2 h 30"/>
              <a:gd name="T44" fmla="*/ 12 w 28"/>
              <a:gd name="T45" fmla="*/ 2 h 30"/>
              <a:gd name="T46" fmla="*/ 20 w 28"/>
              <a:gd name="T47" fmla="*/ 0 h 30"/>
              <a:gd name="T48" fmla="*/ 20 w 28"/>
              <a:gd name="T49" fmla="*/ 0 h 30"/>
              <a:gd name="T50" fmla="*/ 24 w 28"/>
              <a:gd name="T51" fmla="*/ 0 h 30"/>
              <a:gd name="T52" fmla="*/ 24 w 28"/>
              <a:gd name="T53" fmla="*/ 0 h 30"/>
              <a:gd name="T54" fmla="*/ 26 w 28"/>
              <a:gd name="T55" fmla="*/ 4 h 30"/>
              <a:gd name="T56" fmla="*/ 26 w 28"/>
              <a:gd name="T57" fmla="*/ 4 h 30"/>
              <a:gd name="T58" fmla="*/ 28 w 28"/>
              <a:gd name="T59" fmla="*/ 8 h 30"/>
              <a:gd name="T60" fmla="*/ 28 w 28"/>
              <a:gd name="T61" fmla="*/ 8 h 30"/>
              <a:gd name="T62" fmla="*/ 28 w 28"/>
              <a:gd name="T63" fmla="*/ 10 h 30"/>
              <a:gd name="T64" fmla="*/ 28 w 28"/>
              <a:gd name="T65" fmla="*/ 30 h 30"/>
              <a:gd name="T66" fmla="*/ 28 w 28"/>
              <a:gd name="T6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" h="30">
                <a:moveTo>
                  <a:pt x="28" y="30"/>
                </a:moveTo>
                <a:lnTo>
                  <a:pt x="18" y="30"/>
                </a:lnTo>
                <a:lnTo>
                  <a:pt x="18" y="12"/>
                </a:lnTo>
                <a:lnTo>
                  <a:pt x="18" y="12"/>
                </a:lnTo>
                <a:lnTo>
                  <a:pt x="18" y="8"/>
                </a:lnTo>
                <a:lnTo>
                  <a:pt x="18" y="8"/>
                </a:lnTo>
                <a:lnTo>
                  <a:pt x="16" y="8"/>
                </a:lnTo>
                <a:lnTo>
                  <a:pt x="16" y="8"/>
                </a:lnTo>
                <a:lnTo>
                  <a:pt x="14" y="8"/>
                </a:lnTo>
                <a:lnTo>
                  <a:pt x="14" y="8"/>
                </a:lnTo>
                <a:lnTo>
                  <a:pt x="12" y="10"/>
                </a:lnTo>
                <a:lnTo>
                  <a:pt x="12" y="10"/>
                </a:lnTo>
                <a:lnTo>
                  <a:pt x="10" y="10"/>
                </a:lnTo>
                <a:lnTo>
                  <a:pt x="10" y="10"/>
                </a:lnTo>
                <a:lnTo>
                  <a:pt x="8" y="12"/>
                </a:lnTo>
                <a:lnTo>
                  <a:pt x="8" y="30"/>
                </a:lnTo>
                <a:lnTo>
                  <a:pt x="0" y="30"/>
                </a:lnTo>
                <a:lnTo>
                  <a:pt x="0" y="0"/>
                </a:lnTo>
                <a:lnTo>
                  <a:pt x="8" y="0"/>
                </a:lnTo>
                <a:lnTo>
                  <a:pt x="8" y="6"/>
                </a:lnTo>
                <a:lnTo>
                  <a:pt x="8" y="6"/>
                </a:lnTo>
                <a:lnTo>
                  <a:pt x="12" y="2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26" y="4"/>
                </a:lnTo>
                <a:lnTo>
                  <a:pt x="26" y="4"/>
                </a:lnTo>
                <a:lnTo>
                  <a:pt x="28" y="8"/>
                </a:lnTo>
                <a:lnTo>
                  <a:pt x="28" y="8"/>
                </a:lnTo>
                <a:lnTo>
                  <a:pt x="28" y="10"/>
                </a:lnTo>
                <a:lnTo>
                  <a:pt x="28" y="30"/>
                </a:lnTo>
                <a:lnTo>
                  <a:pt x="28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2" name="Freeform 1484"/>
          <p:cNvSpPr/>
          <p:nvPr/>
        </p:nvSpPr>
        <p:spPr bwMode="auto">
          <a:xfrm>
            <a:off x="7083997" y="2534152"/>
            <a:ext cx="104421" cy="116024"/>
          </a:xfrm>
          <a:custGeom>
            <a:avLst/>
            <a:gdLst>
              <a:gd name="T0" fmla="*/ 0 w 36"/>
              <a:gd name="T1" fmla="*/ 20 h 40"/>
              <a:gd name="T2" fmla="*/ 2 w 36"/>
              <a:gd name="T3" fmla="*/ 12 h 40"/>
              <a:gd name="T4" fmla="*/ 6 w 36"/>
              <a:gd name="T5" fmla="*/ 6 h 40"/>
              <a:gd name="T6" fmla="*/ 12 w 36"/>
              <a:gd name="T7" fmla="*/ 2 h 40"/>
              <a:gd name="T8" fmla="*/ 20 w 36"/>
              <a:gd name="T9" fmla="*/ 0 h 40"/>
              <a:gd name="T10" fmla="*/ 30 w 36"/>
              <a:gd name="T11" fmla="*/ 2 h 40"/>
              <a:gd name="T12" fmla="*/ 34 w 36"/>
              <a:gd name="T13" fmla="*/ 6 h 40"/>
              <a:gd name="T14" fmla="*/ 28 w 36"/>
              <a:gd name="T15" fmla="*/ 14 h 40"/>
              <a:gd name="T16" fmla="*/ 28 w 36"/>
              <a:gd name="T17" fmla="*/ 10 h 40"/>
              <a:gd name="T18" fmla="*/ 26 w 36"/>
              <a:gd name="T19" fmla="*/ 10 h 40"/>
              <a:gd name="T20" fmla="*/ 22 w 36"/>
              <a:gd name="T21" fmla="*/ 8 h 40"/>
              <a:gd name="T22" fmla="*/ 20 w 36"/>
              <a:gd name="T23" fmla="*/ 8 h 40"/>
              <a:gd name="T24" fmla="*/ 16 w 36"/>
              <a:gd name="T25" fmla="*/ 10 h 40"/>
              <a:gd name="T26" fmla="*/ 12 w 36"/>
              <a:gd name="T27" fmla="*/ 12 h 40"/>
              <a:gd name="T28" fmla="*/ 10 w 36"/>
              <a:gd name="T29" fmla="*/ 16 h 40"/>
              <a:gd name="T30" fmla="*/ 10 w 36"/>
              <a:gd name="T31" fmla="*/ 20 h 40"/>
              <a:gd name="T32" fmla="*/ 10 w 36"/>
              <a:gd name="T33" fmla="*/ 24 h 40"/>
              <a:gd name="T34" fmla="*/ 12 w 36"/>
              <a:gd name="T35" fmla="*/ 28 h 40"/>
              <a:gd name="T36" fmla="*/ 16 w 36"/>
              <a:gd name="T37" fmla="*/ 30 h 40"/>
              <a:gd name="T38" fmla="*/ 20 w 36"/>
              <a:gd name="T39" fmla="*/ 32 h 40"/>
              <a:gd name="T40" fmla="*/ 22 w 36"/>
              <a:gd name="T41" fmla="*/ 32 h 40"/>
              <a:gd name="T42" fmla="*/ 26 w 36"/>
              <a:gd name="T43" fmla="*/ 30 h 40"/>
              <a:gd name="T44" fmla="*/ 28 w 36"/>
              <a:gd name="T45" fmla="*/ 28 h 40"/>
              <a:gd name="T46" fmla="*/ 28 w 36"/>
              <a:gd name="T47" fmla="*/ 26 h 40"/>
              <a:gd name="T48" fmla="*/ 36 w 36"/>
              <a:gd name="T49" fmla="*/ 30 h 40"/>
              <a:gd name="T50" fmla="*/ 34 w 36"/>
              <a:gd name="T51" fmla="*/ 34 h 40"/>
              <a:gd name="T52" fmla="*/ 30 w 36"/>
              <a:gd name="T53" fmla="*/ 38 h 40"/>
              <a:gd name="T54" fmla="*/ 24 w 36"/>
              <a:gd name="T55" fmla="*/ 38 h 40"/>
              <a:gd name="T56" fmla="*/ 20 w 36"/>
              <a:gd name="T57" fmla="*/ 40 h 40"/>
              <a:gd name="T58" fmla="*/ 12 w 36"/>
              <a:gd name="T59" fmla="*/ 38 h 40"/>
              <a:gd name="T60" fmla="*/ 6 w 36"/>
              <a:gd name="T61" fmla="*/ 34 h 40"/>
              <a:gd name="T62" fmla="*/ 2 w 36"/>
              <a:gd name="T63" fmla="*/ 26 h 40"/>
              <a:gd name="T64" fmla="*/ 0 w 36"/>
              <a:gd name="T65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" h="40">
                <a:moveTo>
                  <a:pt x="0" y="20"/>
                </a:moveTo>
                <a:lnTo>
                  <a:pt x="0" y="20"/>
                </a:lnTo>
                <a:lnTo>
                  <a:pt x="2" y="12"/>
                </a:lnTo>
                <a:lnTo>
                  <a:pt x="2" y="12"/>
                </a:lnTo>
                <a:lnTo>
                  <a:pt x="6" y="6"/>
                </a:lnTo>
                <a:lnTo>
                  <a:pt x="6" y="6"/>
                </a:lnTo>
                <a:lnTo>
                  <a:pt x="12" y="2"/>
                </a:lnTo>
                <a:lnTo>
                  <a:pt x="12" y="2"/>
                </a:lnTo>
                <a:lnTo>
                  <a:pt x="20" y="0"/>
                </a:lnTo>
                <a:lnTo>
                  <a:pt x="20" y="0"/>
                </a:lnTo>
                <a:lnTo>
                  <a:pt x="26" y="0"/>
                </a:lnTo>
                <a:lnTo>
                  <a:pt x="30" y="2"/>
                </a:lnTo>
                <a:lnTo>
                  <a:pt x="30" y="2"/>
                </a:lnTo>
                <a:lnTo>
                  <a:pt x="34" y="6"/>
                </a:lnTo>
                <a:lnTo>
                  <a:pt x="36" y="8"/>
                </a:lnTo>
                <a:lnTo>
                  <a:pt x="28" y="14"/>
                </a:lnTo>
                <a:lnTo>
                  <a:pt x="28" y="14"/>
                </a:lnTo>
                <a:lnTo>
                  <a:pt x="28" y="10"/>
                </a:lnTo>
                <a:lnTo>
                  <a:pt x="28" y="10"/>
                </a:lnTo>
                <a:lnTo>
                  <a:pt x="26" y="10"/>
                </a:lnTo>
                <a:lnTo>
                  <a:pt x="26" y="10"/>
                </a:lnTo>
                <a:lnTo>
                  <a:pt x="22" y="8"/>
                </a:lnTo>
                <a:lnTo>
                  <a:pt x="22" y="8"/>
                </a:lnTo>
                <a:lnTo>
                  <a:pt x="20" y="8"/>
                </a:lnTo>
                <a:lnTo>
                  <a:pt x="20" y="8"/>
                </a:lnTo>
                <a:lnTo>
                  <a:pt x="16" y="10"/>
                </a:lnTo>
                <a:lnTo>
                  <a:pt x="16" y="10"/>
                </a:lnTo>
                <a:lnTo>
                  <a:pt x="12" y="12"/>
                </a:lnTo>
                <a:lnTo>
                  <a:pt x="12" y="12"/>
                </a:lnTo>
                <a:lnTo>
                  <a:pt x="10" y="16"/>
                </a:lnTo>
                <a:lnTo>
                  <a:pt x="10" y="16"/>
                </a:lnTo>
                <a:lnTo>
                  <a:pt x="10" y="20"/>
                </a:lnTo>
                <a:lnTo>
                  <a:pt x="10" y="20"/>
                </a:lnTo>
                <a:lnTo>
                  <a:pt x="10" y="24"/>
                </a:lnTo>
                <a:lnTo>
                  <a:pt x="10" y="24"/>
                </a:lnTo>
                <a:lnTo>
                  <a:pt x="12" y="28"/>
                </a:lnTo>
                <a:lnTo>
                  <a:pt x="12" y="28"/>
                </a:lnTo>
                <a:lnTo>
                  <a:pt x="16" y="30"/>
                </a:lnTo>
                <a:lnTo>
                  <a:pt x="16" y="30"/>
                </a:lnTo>
                <a:lnTo>
                  <a:pt x="20" y="32"/>
                </a:lnTo>
                <a:lnTo>
                  <a:pt x="20" y="32"/>
                </a:lnTo>
                <a:lnTo>
                  <a:pt x="22" y="32"/>
                </a:lnTo>
                <a:lnTo>
                  <a:pt x="22" y="32"/>
                </a:lnTo>
                <a:lnTo>
                  <a:pt x="26" y="30"/>
                </a:lnTo>
                <a:lnTo>
                  <a:pt x="26" y="30"/>
                </a:lnTo>
                <a:lnTo>
                  <a:pt x="28" y="28"/>
                </a:lnTo>
                <a:lnTo>
                  <a:pt x="28" y="28"/>
                </a:lnTo>
                <a:lnTo>
                  <a:pt x="28" y="26"/>
                </a:lnTo>
                <a:lnTo>
                  <a:pt x="36" y="30"/>
                </a:lnTo>
                <a:lnTo>
                  <a:pt x="36" y="30"/>
                </a:lnTo>
                <a:lnTo>
                  <a:pt x="34" y="34"/>
                </a:lnTo>
                <a:lnTo>
                  <a:pt x="34" y="34"/>
                </a:lnTo>
                <a:lnTo>
                  <a:pt x="30" y="38"/>
                </a:lnTo>
                <a:lnTo>
                  <a:pt x="30" y="38"/>
                </a:lnTo>
                <a:lnTo>
                  <a:pt x="24" y="38"/>
                </a:lnTo>
                <a:lnTo>
                  <a:pt x="24" y="38"/>
                </a:lnTo>
                <a:lnTo>
                  <a:pt x="20" y="40"/>
                </a:lnTo>
                <a:lnTo>
                  <a:pt x="20" y="40"/>
                </a:lnTo>
                <a:lnTo>
                  <a:pt x="12" y="38"/>
                </a:lnTo>
                <a:lnTo>
                  <a:pt x="12" y="38"/>
                </a:lnTo>
                <a:lnTo>
                  <a:pt x="6" y="34"/>
                </a:lnTo>
                <a:lnTo>
                  <a:pt x="6" y="34"/>
                </a:lnTo>
                <a:lnTo>
                  <a:pt x="2" y="26"/>
                </a:lnTo>
                <a:lnTo>
                  <a:pt x="2" y="26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3" name="Freeform 1485"/>
          <p:cNvSpPr/>
          <p:nvPr/>
        </p:nvSpPr>
        <p:spPr bwMode="auto">
          <a:xfrm>
            <a:off x="6828745" y="2099063"/>
            <a:ext cx="23205" cy="34807"/>
          </a:xfrm>
          <a:custGeom>
            <a:avLst/>
            <a:gdLst>
              <a:gd name="T0" fmla="*/ 0 w 8"/>
              <a:gd name="T1" fmla="*/ 6 h 12"/>
              <a:gd name="T2" fmla="*/ 0 w 8"/>
              <a:gd name="T3" fmla="*/ 6 h 12"/>
              <a:gd name="T4" fmla="*/ 2 w 8"/>
              <a:gd name="T5" fmla="*/ 10 h 12"/>
              <a:gd name="T6" fmla="*/ 8 w 8"/>
              <a:gd name="T7" fmla="*/ 12 h 12"/>
              <a:gd name="T8" fmla="*/ 8 w 8"/>
              <a:gd name="T9" fmla="*/ 0 h 12"/>
              <a:gd name="T10" fmla="*/ 8 w 8"/>
              <a:gd name="T11" fmla="*/ 0 h 12"/>
              <a:gd name="T12" fmla="*/ 2 w 8"/>
              <a:gd name="T13" fmla="*/ 2 h 12"/>
              <a:gd name="T14" fmla="*/ 2 w 8"/>
              <a:gd name="T15" fmla="*/ 2 h 12"/>
              <a:gd name="T16" fmla="*/ 0 w 8"/>
              <a:gd name="T17" fmla="*/ 4 h 12"/>
              <a:gd name="T18" fmla="*/ 0 w 8"/>
              <a:gd name="T19" fmla="*/ 6 h 12"/>
              <a:gd name="T20" fmla="*/ 0 w 8"/>
              <a:gd name="T21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" h="12">
                <a:moveTo>
                  <a:pt x="0" y="6"/>
                </a:moveTo>
                <a:lnTo>
                  <a:pt x="0" y="6"/>
                </a:lnTo>
                <a:lnTo>
                  <a:pt x="2" y="10"/>
                </a:lnTo>
                <a:lnTo>
                  <a:pt x="8" y="12"/>
                </a:lnTo>
                <a:lnTo>
                  <a:pt x="8" y="0"/>
                </a:lnTo>
                <a:lnTo>
                  <a:pt x="8" y="0"/>
                </a:lnTo>
                <a:lnTo>
                  <a:pt x="2" y="2"/>
                </a:lnTo>
                <a:lnTo>
                  <a:pt x="2" y="2"/>
                </a:lnTo>
                <a:lnTo>
                  <a:pt x="0" y="4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4" name="Freeform 1486"/>
          <p:cNvSpPr/>
          <p:nvPr/>
        </p:nvSpPr>
        <p:spPr bwMode="auto">
          <a:xfrm>
            <a:off x="6863552" y="2162876"/>
            <a:ext cx="23205" cy="40608"/>
          </a:xfrm>
          <a:custGeom>
            <a:avLst/>
            <a:gdLst>
              <a:gd name="T0" fmla="*/ 0 w 8"/>
              <a:gd name="T1" fmla="*/ 0 h 14"/>
              <a:gd name="T2" fmla="*/ 0 w 8"/>
              <a:gd name="T3" fmla="*/ 14 h 14"/>
              <a:gd name="T4" fmla="*/ 0 w 8"/>
              <a:gd name="T5" fmla="*/ 14 h 14"/>
              <a:gd name="T6" fmla="*/ 6 w 8"/>
              <a:gd name="T7" fmla="*/ 12 h 14"/>
              <a:gd name="T8" fmla="*/ 6 w 8"/>
              <a:gd name="T9" fmla="*/ 12 h 14"/>
              <a:gd name="T10" fmla="*/ 8 w 8"/>
              <a:gd name="T11" fmla="*/ 10 h 14"/>
              <a:gd name="T12" fmla="*/ 8 w 8"/>
              <a:gd name="T13" fmla="*/ 8 h 14"/>
              <a:gd name="T14" fmla="*/ 8 w 8"/>
              <a:gd name="T15" fmla="*/ 8 h 14"/>
              <a:gd name="T16" fmla="*/ 6 w 8"/>
              <a:gd name="T17" fmla="*/ 2 h 14"/>
              <a:gd name="T18" fmla="*/ 0 w 8"/>
              <a:gd name="T19" fmla="*/ 0 h 14"/>
              <a:gd name="T20" fmla="*/ 0 w 8"/>
              <a:gd name="T2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" h="14">
                <a:moveTo>
                  <a:pt x="0" y="0"/>
                </a:moveTo>
                <a:lnTo>
                  <a:pt x="0" y="14"/>
                </a:lnTo>
                <a:lnTo>
                  <a:pt x="0" y="14"/>
                </a:lnTo>
                <a:lnTo>
                  <a:pt x="6" y="12"/>
                </a:lnTo>
                <a:lnTo>
                  <a:pt x="6" y="12"/>
                </a:lnTo>
                <a:lnTo>
                  <a:pt x="8" y="10"/>
                </a:lnTo>
                <a:lnTo>
                  <a:pt x="8" y="8"/>
                </a:lnTo>
                <a:lnTo>
                  <a:pt x="8" y="8"/>
                </a:lnTo>
                <a:lnTo>
                  <a:pt x="6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5" name="Freeform 1487"/>
          <p:cNvSpPr/>
          <p:nvPr/>
        </p:nvSpPr>
        <p:spPr bwMode="auto">
          <a:xfrm>
            <a:off x="6776535" y="1855413"/>
            <a:ext cx="162433" cy="87018"/>
          </a:xfrm>
          <a:custGeom>
            <a:avLst/>
            <a:gdLst>
              <a:gd name="T0" fmla="*/ 44 w 56"/>
              <a:gd name="T1" fmla="*/ 30 h 30"/>
              <a:gd name="T2" fmla="*/ 44 w 56"/>
              <a:gd name="T3" fmla="*/ 30 h 30"/>
              <a:gd name="T4" fmla="*/ 44 w 56"/>
              <a:gd name="T5" fmla="*/ 30 h 30"/>
              <a:gd name="T6" fmla="*/ 44 w 56"/>
              <a:gd name="T7" fmla="*/ 30 h 30"/>
              <a:gd name="T8" fmla="*/ 54 w 56"/>
              <a:gd name="T9" fmla="*/ 14 h 30"/>
              <a:gd name="T10" fmla="*/ 54 w 56"/>
              <a:gd name="T11" fmla="*/ 14 h 30"/>
              <a:gd name="T12" fmla="*/ 56 w 56"/>
              <a:gd name="T13" fmla="*/ 10 h 30"/>
              <a:gd name="T14" fmla="*/ 56 w 56"/>
              <a:gd name="T15" fmla="*/ 6 h 30"/>
              <a:gd name="T16" fmla="*/ 54 w 56"/>
              <a:gd name="T17" fmla="*/ 4 h 30"/>
              <a:gd name="T18" fmla="*/ 50 w 56"/>
              <a:gd name="T19" fmla="*/ 2 h 30"/>
              <a:gd name="T20" fmla="*/ 40 w 56"/>
              <a:gd name="T21" fmla="*/ 0 h 30"/>
              <a:gd name="T22" fmla="*/ 28 w 56"/>
              <a:gd name="T23" fmla="*/ 0 h 30"/>
              <a:gd name="T24" fmla="*/ 28 w 56"/>
              <a:gd name="T25" fmla="*/ 0 h 30"/>
              <a:gd name="T26" fmla="*/ 18 w 56"/>
              <a:gd name="T27" fmla="*/ 0 h 30"/>
              <a:gd name="T28" fmla="*/ 8 w 56"/>
              <a:gd name="T29" fmla="*/ 2 h 30"/>
              <a:gd name="T30" fmla="*/ 4 w 56"/>
              <a:gd name="T31" fmla="*/ 4 h 30"/>
              <a:gd name="T32" fmla="*/ 2 w 56"/>
              <a:gd name="T33" fmla="*/ 6 h 30"/>
              <a:gd name="T34" fmla="*/ 0 w 56"/>
              <a:gd name="T35" fmla="*/ 10 h 30"/>
              <a:gd name="T36" fmla="*/ 2 w 56"/>
              <a:gd name="T37" fmla="*/ 14 h 30"/>
              <a:gd name="T38" fmla="*/ 2 w 56"/>
              <a:gd name="T39" fmla="*/ 14 h 30"/>
              <a:gd name="T40" fmla="*/ 12 w 56"/>
              <a:gd name="T41" fmla="*/ 30 h 30"/>
              <a:gd name="T42" fmla="*/ 12 w 56"/>
              <a:gd name="T43" fmla="*/ 30 h 30"/>
              <a:gd name="T44" fmla="*/ 14 w 56"/>
              <a:gd name="T45" fmla="*/ 30 h 30"/>
              <a:gd name="T46" fmla="*/ 44 w 56"/>
              <a:gd name="T47" fmla="*/ 30 h 30"/>
              <a:gd name="T48" fmla="*/ 44 w 56"/>
              <a:gd name="T4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6" h="30">
                <a:moveTo>
                  <a:pt x="44" y="30"/>
                </a:moveTo>
                <a:lnTo>
                  <a:pt x="44" y="30"/>
                </a:lnTo>
                <a:lnTo>
                  <a:pt x="44" y="30"/>
                </a:lnTo>
                <a:lnTo>
                  <a:pt x="44" y="30"/>
                </a:lnTo>
                <a:lnTo>
                  <a:pt x="54" y="14"/>
                </a:lnTo>
                <a:lnTo>
                  <a:pt x="54" y="14"/>
                </a:lnTo>
                <a:lnTo>
                  <a:pt x="56" y="10"/>
                </a:lnTo>
                <a:lnTo>
                  <a:pt x="56" y="6"/>
                </a:lnTo>
                <a:lnTo>
                  <a:pt x="54" y="4"/>
                </a:lnTo>
                <a:lnTo>
                  <a:pt x="50" y="2"/>
                </a:lnTo>
                <a:lnTo>
                  <a:pt x="40" y="0"/>
                </a:lnTo>
                <a:lnTo>
                  <a:pt x="28" y="0"/>
                </a:lnTo>
                <a:lnTo>
                  <a:pt x="28" y="0"/>
                </a:lnTo>
                <a:lnTo>
                  <a:pt x="18" y="0"/>
                </a:lnTo>
                <a:lnTo>
                  <a:pt x="8" y="2"/>
                </a:lnTo>
                <a:lnTo>
                  <a:pt x="4" y="4"/>
                </a:lnTo>
                <a:lnTo>
                  <a:pt x="2" y="6"/>
                </a:lnTo>
                <a:lnTo>
                  <a:pt x="0" y="10"/>
                </a:lnTo>
                <a:lnTo>
                  <a:pt x="2" y="14"/>
                </a:lnTo>
                <a:lnTo>
                  <a:pt x="2" y="14"/>
                </a:lnTo>
                <a:lnTo>
                  <a:pt x="12" y="30"/>
                </a:lnTo>
                <a:lnTo>
                  <a:pt x="12" y="30"/>
                </a:lnTo>
                <a:lnTo>
                  <a:pt x="14" y="30"/>
                </a:lnTo>
                <a:lnTo>
                  <a:pt x="44" y="30"/>
                </a:lnTo>
                <a:lnTo>
                  <a:pt x="44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6" name="Freeform 1488"/>
          <p:cNvSpPr>
            <a:spLocks noEditPoints="1"/>
          </p:cNvSpPr>
          <p:nvPr/>
        </p:nvSpPr>
        <p:spPr bwMode="auto">
          <a:xfrm>
            <a:off x="6683716" y="1965636"/>
            <a:ext cx="348071" cy="353872"/>
          </a:xfrm>
          <a:custGeom>
            <a:avLst/>
            <a:gdLst>
              <a:gd name="T0" fmla="*/ 74 w 120"/>
              <a:gd name="T1" fmla="*/ 84 h 122"/>
              <a:gd name="T2" fmla="*/ 62 w 120"/>
              <a:gd name="T3" fmla="*/ 90 h 122"/>
              <a:gd name="T4" fmla="*/ 58 w 120"/>
              <a:gd name="T5" fmla="*/ 96 h 122"/>
              <a:gd name="T6" fmla="*/ 58 w 120"/>
              <a:gd name="T7" fmla="*/ 90 h 122"/>
              <a:gd name="T8" fmla="*/ 46 w 120"/>
              <a:gd name="T9" fmla="*/ 86 h 122"/>
              <a:gd name="T10" fmla="*/ 40 w 120"/>
              <a:gd name="T11" fmla="*/ 76 h 122"/>
              <a:gd name="T12" fmla="*/ 48 w 120"/>
              <a:gd name="T13" fmla="*/ 74 h 122"/>
              <a:gd name="T14" fmla="*/ 58 w 120"/>
              <a:gd name="T15" fmla="*/ 82 h 122"/>
              <a:gd name="T16" fmla="*/ 58 w 120"/>
              <a:gd name="T17" fmla="*/ 68 h 122"/>
              <a:gd name="T18" fmla="*/ 44 w 120"/>
              <a:gd name="T19" fmla="*/ 62 h 122"/>
              <a:gd name="T20" fmla="*/ 42 w 120"/>
              <a:gd name="T21" fmla="*/ 58 h 122"/>
              <a:gd name="T22" fmla="*/ 40 w 120"/>
              <a:gd name="T23" fmla="*/ 54 h 122"/>
              <a:gd name="T24" fmla="*/ 46 w 120"/>
              <a:gd name="T25" fmla="*/ 44 h 122"/>
              <a:gd name="T26" fmla="*/ 58 w 120"/>
              <a:gd name="T27" fmla="*/ 38 h 122"/>
              <a:gd name="T28" fmla="*/ 62 w 120"/>
              <a:gd name="T29" fmla="*/ 34 h 122"/>
              <a:gd name="T30" fmla="*/ 62 w 120"/>
              <a:gd name="T31" fmla="*/ 38 h 122"/>
              <a:gd name="T32" fmla="*/ 72 w 120"/>
              <a:gd name="T33" fmla="*/ 42 h 122"/>
              <a:gd name="T34" fmla="*/ 78 w 120"/>
              <a:gd name="T35" fmla="*/ 50 h 122"/>
              <a:gd name="T36" fmla="*/ 70 w 120"/>
              <a:gd name="T37" fmla="*/ 52 h 122"/>
              <a:gd name="T38" fmla="*/ 62 w 120"/>
              <a:gd name="T39" fmla="*/ 46 h 122"/>
              <a:gd name="T40" fmla="*/ 62 w 120"/>
              <a:gd name="T41" fmla="*/ 58 h 122"/>
              <a:gd name="T42" fmla="*/ 72 w 120"/>
              <a:gd name="T43" fmla="*/ 62 h 122"/>
              <a:gd name="T44" fmla="*/ 76 w 120"/>
              <a:gd name="T45" fmla="*/ 66 h 122"/>
              <a:gd name="T46" fmla="*/ 80 w 120"/>
              <a:gd name="T47" fmla="*/ 74 h 122"/>
              <a:gd name="T48" fmla="*/ 74 w 120"/>
              <a:gd name="T49" fmla="*/ 84 h 122"/>
              <a:gd name="T50" fmla="*/ 80 w 120"/>
              <a:gd name="T51" fmla="*/ 2 h 122"/>
              <a:gd name="T52" fmla="*/ 78 w 120"/>
              <a:gd name="T53" fmla="*/ 4 h 122"/>
              <a:gd name="T54" fmla="*/ 46 w 120"/>
              <a:gd name="T55" fmla="*/ 6 h 122"/>
              <a:gd name="T56" fmla="*/ 42 w 120"/>
              <a:gd name="T57" fmla="*/ 4 h 122"/>
              <a:gd name="T58" fmla="*/ 42 w 120"/>
              <a:gd name="T59" fmla="*/ 0 h 122"/>
              <a:gd name="T60" fmla="*/ 26 w 120"/>
              <a:gd name="T61" fmla="*/ 14 h 122"/>
              <a:gd name="T62" fmla="*/ 12 w 120"/>
              <a:gd name="T63" fmla="*/ 34 h 122"/>
              <a:gd name="T64" fmla="*/ 4 w 120"/>
              <a:gd name="T65" fmla="*/ 54 h 122"/>
              <a:gd name="T66" fmla="*/ 0 w 120"/>
              <a:gd name="T67" fmla="*/ 76 h 122"/>
              <a:gd name="T68" fmla="*/ 2 w 120"/>
              <a:gd name="T69" fmla="*/ 88 h 122"/>
              <a:gd name="T70" fmla="*/ 10 w 120"/>
              <a:gd name="T71" fmla="*/ 106 h 122"/>
              <a:gd name="T72" fmla="*/ 26 w 120"/>
              <a:gd name="T73" fmla="*/ 116 h 122"/>
              <a:gd name="T74" fmla="*/ 48 w 120"/>
              <a:gd name="T75" fmla="*/ 120 h 122"/>
              <a:gd name="T76" fmla="*/ 60 w 120"/>
              <a:gd name="T77" fmla="*/ 122 h 122"/>
              <a:gd name="T78" fmla="*/ 84 w 120"/>
              <a:gd name="T79" fmla="*/ 120 h 122"/>
              <a:gd name="T80" fmla="*/ 102 w 120"/>
              <a:gd name="T81" fmla="*/ 112 h 122"/>
              <a:gd name="T82" fmla="*/ 116 w 120"/>
              <a:gd name="T83" fmla="*/ 98 h 122"/>
              <a:gd name="T84" fmla="*/ 120 w 120"/>
              <a:gd name="T85" fmla="*/ 76 h 122"/>
              <a:gd name="T86" fmla="*/ 120 w 120"/>
              <a:gd name="T87" fmla="*/ 66 h 122"/>
              <a:gd name="T88" fmla="*/ 112 w 120"/>
              <a:gd name="T89" fmla="*/ 44 h 122"/>
              <a:gd name="T90" fmla="*/ 94 w 120"/>
              <a:gd name="T91" fmla="*/ 16 h 122"/>
              <a:gd name="T92" fmla="*/ 80 w 120"/>
              <a:gd name="T93" fmla="*/ 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0" h="122">
                <a:moveTo>
                  <a:pt x="74" y="84"/>
                </a:moveTo>
                <a:lnTo>
                  <a:pt x="74" y="84"/>
                </a:lnTo>
                <a:lnTo>
                  <a:pt x="70" y="88"/>
                </a:lnTo>
                <a:lnTo>
                  <a:pt x="62" y="90"/>
                </a:lnTo>
                <a:lnTo>
                  <a:pt x="62" y="96"/>
                </a:lnTo>
                <a:lnTo>
                  <a:pt x="58" y="96"/>
                </a:lnTo>
                <a:lnTo>
                  <a:pt x="58" y="90"/>
                </a:lnTo>
                <a:lnTo>
                  <a:pt x="58" y="90"/>
                </a:lnTo>
                <a:lnTo>
                  <a:pt x="50" y="88"/>
                </a:lnTo>
                <a:lnTo>
                  <a:pt x="46" y="86"/>
                </a:lnTo>
                <a:lnTo>
                  <a:pt x="42" y="82"/>
                </a:lnTo>
                <a:lnTo>
                  <a:pt x="40" y="76"/>
                </a:lnTo>
                <a:lnTo>
                  <a:pt x="48" y="74"/>
                </a:lnTo>
                <a:lnTo>
                  <a:pt x="48" y="74"/>
                </a:lnTo>
                <a:lnTo>
                  <a:pt x="50" y="80"/>
                </a:lnTo>
                <a:lnTo>
                  <a:pt x="58" y="82"/>
                </a:lnTo>
                <a:lnTo>
                  <a:pt x="58" y="68"/>
                </a:lnTo>
                <a:lnTo>
                  <a:pt x="58" y="68"/>
                </a:lnTo>
                <a:lnTo>
                  <a:pt x="48" y="66"/>
                </a:lnTo>
                <a:lnTo>
                  <a:pt x="44" y="62"/>
                </a:lnTo>
                <a:lnTo>
                  <a:pt x="44" y="62"/>
                </a:lnTo>
                <a:lnTo>
                  <a:pt x="42" y="58"/>
                </a:lnTo>
                <a:lnTo>
                  <a:pt x="40" y="54"/>
                </a:lnTo>
                <a:lnTo>
                  <a:pt x="40" y="54"/>
                </a:lnTo>
                <a:lnTo>
                  <a:pt x="42" y="48"/>
                </a:lnTo>
                <a:lnTo>
                  <a:pt x="46" y="44"/>
                </a:lnTo>
                <a:lnTo>
                  <a:pt x="50" y="40"/>
                </a:lnTo>
                <a:lnTo>
                  <a:pt x="58" y="38"/>
                </a:lnTo>
                <a:lnTo>
                  <a:pt x="58" y="34"/>
                </a:lnTo>
                <a:lnTo>
                  <a:pt x="62" y="34"/>
                </a:lnTo>
                <a:lnTo>
                  <a:pt x="62" y="38"/>
                </a:lnTo>
                <a:lnTo>
                  <a:pt x="62" y="38"/>
                </a:lnTo>
                <a:lnTo>
                  <a:pt x="68" y="40"/>
                </a:lnTo>
                <a:lnTo>
                  <a:pt x="72" y="42"/>
                </a:lnTo>
                <a:lnTo>
                  <a:pt x="76" y="46"/>
                </a:lnTo>
                <a:lnTo>
                  <a:pt x="78" y="50"/>
                </a:lnTo>
                <a:lnTo>
                  <a:pt x="70" y="52"/>
                </a:lnTo>
                <a:lnTo>
                  <a:pt x="70" y="52"/>
                </a:lnTo>
                <a:lnTo>
                  <a:pt x="66" y="48"/>
                </a:lnTo>
                <a:lnTo>
                  <a:pt x="62" y="46"/>
                </a:lnTo>
                <a:lnTo>
                  <a:pt x="62" y="58"/>
                </a:lnTo>
                <a:lnTo>
                  <a:pt x="62" y="58"/>
                </a:lnTo>
                <a:lnTo>
                  <a:pt x="72" y="62"/>
                </a:lnTo>
                <a:lnTo>
                  <a:pt x="72" y="62"/>
                </a:lnTo>
                <a:lnTo>
                  <a:pt x="76" y="66"/>
                </a:lnTo>
                <a:lnTo>
                  <a:pt x="76" y="66"/>
                </a:lnTo>
                <a:lnTo>
                  <a:pt x="80" y="74"/>
                </a:lnTo>
                <a:lnTo>
                  <a:pt x="80" y="74"/>
                </a:lnTo>
                <a:lnTo>
                  <a:pt x="78" y="80"/>
                </a:lnTo>
                <a:lnTo>
                  <a:pt x="74" y="84"/>
                </a:lnTo>
                <a:lnTo>
                  <a:pt x="74" y="84"/>
                </a:lnTo>
                <a:close/>
                <a:moveTo>
                  <a:pt x="80" y="2"/>
                </a:moveTo>
                <a:lnTo>
                  <a:pt x="80" y="2"/>
                </a:lnTo>
                <a:lnTo>
                  <a:pt x="78" y="4"/>
                </a:lnTo>
                <a:lnTo>
                  <a:pt x="76" y="6"/>
                </a:lnTo>
                <a:lnTo>
                  <a:pt x="46" y="6"/>
                </a:lnTo>
                <a:lnTo>
                  <a:pt x="46" y="6"/>
                </a:lnTo>
                <a:lnTo>
                  <a:pt x="42" y="4"/>
                </a:lnTo>
                <a:lnTo>
                  <a:pt x="42" y="0"/>
                </a:lnTo>
                <a:lnTo>
                  <a:pt x="42" y="0"/>
                </a:lnTo>
                <a:lnTo>
                  <a:pt x="34" y="6"/>
                </a:lnTo>
                <a:lnTo>
                  <a:pt x="26" y="14"/>
                </a:lnTo>
                <a:lnTo>
                  <a:pt x="18" y="24"/>
                </a:lnTo>
                <a:lnTo>
                  <a:pt x="12" y="34"/>
                </a:lnTo>
                <a:lnTo>
                  <a:pt x="8" y="44"/>
                </a:lnTo>
                <a:lnTo>
                  <a:pt x="4" y="54"/>
                </a:lnTo>
                <a:lnTo>
                  <a:pt x="2" y="66"/>
                </a:lnTo>
                <a:lnTo>
                  <a:pt x="0" y="76"/>
                </a:lnTo>
                <a:lnTo>
                  <a:pt x="0" y="76"/>
                </a:lnTo>
                <a:lnTo>
                  <a:pt x="2" y="88"/>
                </a:lnTo>
                <a:lnTo>
                  <a:pt x="6" y="98"/>
                </a:lnTo>
                <a:lnTo>
                  <a:pt x="10" y="106"/>
                </a:lnTo>
                <a:lnTo>
                  <a:pt x="18" y="112"/>
                </a:lnTo>
                <a:lnTo>
                  <a:pt x="26" y="116"/>
                </a:lnTo>
                <a:lnTo>
                  <a:pt x="38" y="120"/>
                </a:lnTo>
                <a:lnTo>
                  <a:pt x="48" y="120"/>
                </a:lnTo>
                <a:lnTo>
                  <a:pt x="60" y="122"/>
                </a:lnTo>
                <a:lnTo>
                  <a:pt x="60" y="122"/>
                </a:lnTo>
                <a:lnTo>
                  <a:pt x="72" y="120"/>
                </a:lnTo>
                <a:lnTo>
                  <a:pt x="84" y="120"/>
                </a:lnTo>
                <a:lnTo>
                  <a:pt x="94" y="116"/>
                </a:lnTo>
                <a:lnTo>
                  <a:pt x="102" y="112"/>
                </a:lnTo>
                <a:lnTo>
                  <a:pt x="110" y="106"/>
                </a:lnTo>
                <a:lnTo>
                  <a:pt x="116" y="98"/>
                </a:lnTo>
                <a:lnTo>
                  <a:pt x="118" y="88"/>
                </a:lnTo>
                <a:lnTo>
                  <a:pt x="120" y="76"/>
                </a:lnTo>
                <a:lnTo>
                  <a:pt x="120" y="76"/>
                </a:lnTo>
                <a:lnTo>
                  <a:pt x="120" y="66"/>
                </a:lnTo>
                <a:lnTo>
                  <a:pt x="116" y="56"/>
                </a:lnTo>
                <a:lnTo>
                  <a:pt x="112" y="44"/>
                </a:lnTo>
                <a:lnTo>
                  <a:pt x="108" y="34"/>
                </a:lnTo>
                <a:lnTo>
                  <a:pt x="94" y="16"/>
                </a:lnTo>
                <a:lnTo>
                  <a:pt x="88" y="8"/>
                </a:lnTo>
                <a:lnTo>
                  <a:pt x="80" y="2"/>
                </a:lnTo>
                <a:lnTo>
                  <a:pt x="80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7" name="Freeform 1489"/>
          <p:cNvSpPr/>
          <p:nvPr/>
        </p:nvSpPr>
        <p:spPr bwMode="auto">
          <a:xfrm>
            <a:off x="5819339" y="4431138"/>
            <a:ext cx="116024" cy="116024"/>
          </a:xfrm>
          <a:custGeom>
            <a:avLst/>
            <a:gdLst>
              <a:gd name="T0" fmla="*/ 30 w 40"/>
              <a:gd name="T1" fmla="*/ 40 h 40"/>
              <a:gd name="T2" fmla="*/ 30 w 40"/>
              <a:gd name="T3" fmla="*/ 16 h 40"/>
              <a:gd name="T4" fmla="*/ 22 w 40"/>
              <a:gd name="T5" fmla="*/ 32 h 40"/>
              <a:gd name="T6" fmla="*/ 18 w 40"/>
              <a:gd name="T7" fmla="*/ 32 h 40"/>
              <a:gd name="T8" fmla="*/ 10 w 40"/>
              <a:gd name="T9" fmla="*/ 16 h 40"/>
              <a:gd name="T10" fmla="*/ 10 w 40"/>
              <a:gd name="T11" fmla="*/ 40 h 40"/>
              <a:gd name="T12" fmla="*/ 0 w 40"/>
              <a:gd name="T13" fmla="*/ 40 h 40"/>
              <a:gd name="T14" fmla="*/ 0 w 40"/>
              <a:gd name="T15" fmla="*/ 0 h 40"/>
              <a:gd name="T16" fmla="*/ 10 w 40"/>
              <a:gd name="T17" fmla="*/ 0 h 40"/>
              <a:gd name="T18" fmla="*/ 20 w 40"/>
              <a:gd name="T19" fmla="*/ 20 h 40"/>
              <a:gd name="T20" fmla="*/ 30 w 40"/>
              <a:gd name="T21" fmla="*/ 0 h 40"/>
              <a:gd name="T22" fmla="*/ 40 w 40"/>
              <a:gd name="T23" fmla="*/ 0 h 40"/>
              <a:gd name="T24" fmla="*/ 40 w 40"/>
              <a:gd name="T25" fmla="*/ 40 h 40"/>
              <a:gd name="T26" fmla="*/ 30 w 40"/>
              <a:gd name="T27" fmla="*/ 40 h 40"/>
              <a:gd name="T28" fmla="*/ 30 w 40"/>
              <a:gd name="T29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40">
                <a:moveTo>
                  <a:pt x="30" y="40"/>
                </a:moveTo>
                <a:lnTo>
                  <a:pt x="30" y="16"/>
                </a:lnTo>
                <a:lnTo>
                  <a:pt x="22" y="32"/>
                </a:lnTo>
                <a:lnTo>
                  <a:pt x="18" y="32"/>
                </a:lnTo>
                <a:lnTo>
                  <a:pt x="10" y="16"/>
                </a:lnTo>
                <a:lnTo>
                  <a:pt x="10" y="40"/>
                </a:lnTo>
                <a:lnTo>
                  <a:pt x="0" y="40"/>
                </a:lnTo>
                <a:lnTo>
                  <a:pt x="0" y="0"/>
                </a:lnTo>
                <a:lnTo>
                  <a:pt x="10" y="0"/>
                </a:lnTo>
                <a:lnTo>
                  <a:pt x="20" y="20"/>
                </a:lnTo>
                <a:lnTo>
                  <a:pt x="30" y="0"/>
                </a:lnTo>
                <a:lnTo>
                  <a:pt x="40" y="0"/>
                </a:lnTo>
                <a:lnTo>
                  <a:pt x="40" y="40"/>
                </a:lnTo>
                <a:lnTo>
                  <a:pt x="30" y="40"/>
                </a:lnTo>
                <a:lnTo>
                  <a:pt x="30" y="40"/>
                </a:lnTo>
                <a:close/>
              </a:path>
            </a:pathLst>
          </a:custGeom>
          <a:solidFill>
            <a:srgbClr val="7426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8" name="Freeform 1490"/>
          <p:cNvSpPr>
            <a:spLocks noEditPoints="1"/>
          </p:cNvSpPr>
          <p:nvPr/>
        </p:nvSpPr>
        <p:spPr bwMode="auto">
          <a:xfrm>
            <a:off x="5946965" y="4460144"/>
            <a:ext cx="87018" cy="87018"/>
          </a:xfrm>
          <a:custGeom>
            <a:avLst/>
            <a:gdLst>
              <a:gd name="T0" fmla="*/ 10 w 30"/>
              <a:gd name="T1" fmla="*/ 30 h 30"/>
              <a:gd name="T2" fmla="*/ 6 w 30"/>
              <a:gd name="T3" fmla="*/ 30 h 30"/>
              <a:gd name="T4" fmla="*/ 4 w 30"/>
              <a:gd name="T5" fmla="*/ 28 h 30"/>
              <a:gd name="T6" fmla="*/ 2 w 30"/>
              <a:gd name="T7" fmla="*/ 24 h 30"/>
              <a:gd name="T8" fmla="*/ 0 w 30"/>
              <a:gd name="T9" fmla="*/ 20 h 30"/>
              <a:gd name="T10" fmla="*/ 2 w 30"/>
              <a:gd name="T11" fmla="*/ 16 h 30"/>
              <a:gd name="T12" fmla="*/ 4 w 30"/>
              <a:gd name="T13" fmla="*/ 14 h 30"/>
              <a:gd name="T14" fmla="*/ 8 w 30"/>
              <a:gd name="T15" fmla="*/ 12 h 30"/>
              <a:gd name="T16" fmla="*/ 12 w 30"/>
              <a:gd name="T17" fmla="*/ 12 h 30"/>
              <a:gd name="T18" fmla="*/ 16 w 30"/>
              <a:gd name="T19" fmla="*/ 12 h 30"/>
              <a:gd name="T20" fmla="*/ 20 w 30"/>
              <a:gd name="T21" fmla="*/ 10 h 30"/>
              <a:gd name="T22" fmla="*/ 18 w 30"/>
              <a:gd name="T23" fmla="*/ 8 h 30"/>
              <a:gd name="T24" fmla="*/ 14 w 30"/>
              <a:gd name="T25" fmla="*/ 6 h 30"/>
              <a:gd name="T26" fmla="*/ 10 w 30"/>
              <a:gd name="T27" fmla="*/ 6 h 30"/>
              <a:gd name="T28" fmla="*/ 2 w 30"/>
              <a:gd name="T29" fmla="*/ 4 h 30"/>
              <a:gd name="T30" fmla="*/ 8 w 30"/>
              <a:gd name="T31" fmla="*/ 0 h 30"/>
              <a:gd name="T32" fmla="*/ 14 w 30"/>
              <a:gd name="T33" fmla="*/ 0 h 30"/>
              <a:gd name="T34" fmla="*/ 20 w 30"/>
              <a:gd name="T35" fmla="*/ 0 h 30"/>
              <a:gd name="T36" fmla="*/ 24 w 30"/>
              <a:gd name="T37" fmla="*/ 4 h 30"/>
              <a:gd name="T38" fmla="*/ 28 w 30"/>
              <a:gd name="T39" fmla="*/ 12 h 30"/>
              <a:gd name="T40" fmla="*/ 28 w 30"/>
              <a:gd name="T41" fmla="*/ 20 h 30"/>
              <a:gd name="T42" fmla="*/ 28 w 30"/>
              <a:gd name="T43" fmla="*/ 22 h 30"/>
              <a:gd name="T44" fmla="*/ 30 w 30"/>
              <a:gd name="T45" fmla="*/ 30 h 30"/>
              <a:gd name="T46" fmla="*/ 28 w 30"/>
              <a:gd name="T47" fmla="*/ 30 h 30"/>
              <a:gd name="T48" fmla="*/ 26 w 30"/>
              <a:gd name="T49" fmla="*/ 30 h 30"/>
              <a:gd name="T50" fmla="*/ 22 w 30"/>
              <a:gd name="T51" fmla="*/ 28 h 30"/>
              <a:gd name="T52" fmla="*/ 20 w 30"/>
              <a:gd name="T53" fmla="*/ 26 h 30"/>
              <a:gd name="T54" fmla="*/ 20 w 30"/>
              <a:gd name="T55" fmla="*/ 24 h 30"/>
              <a:gd name="T56" fmla="*/ 16 w 30"/>
              <a:gd name="T57" fmla="*/ 28 h 30"/>
              <a:gd name="T58" fmla="*/ 10 w 30"/>
              <a:gd name="T59" fmla="*/ 30 h 30"/>
              <a:gd name="T60" fmla="*/ 14 w 30"/>
              <a:gd name="T61" fmla="*/ 24 h 30"/>
              <a:gd name="T62" fmla="*/ 16 w 30"/>
              <a:gd name="T63" fmla="*/ 24 h 30"/>
              <a:gd name="T64" fmla="*/ 18 w 30"/>
              <a:gd name="T65" fmla="*/ 22 h 30"/>
              <a:gd name="T66" fmla="*/ 20 w 30"/>
              <a:gd name="T67" fmla="*/ 16 h 30"/>
              <a:gd name="T68" fmla="*/ 16 w 30"/>
              <a:gd name="T69" fmla="*/ 16 h 30"/>
              <a:gd name="T70" fmla="*/ 14 w 30"/>
              <a:gd name="T71" fmla="*/ 16 h 30"/>
              <a:gd name="T72" fmla="*/ 10 w 30"/>
              <a:gd name="T73" fmla="*/ 18 h 30"/>
              <a:gd name="T74" fmla="*/ 8 w 30"/>
              <a:gd name="T75" fmla="*/ 20 h 30"/>
              <a:gd name="T76" fmla="*/ 10 w 30"/>
              <a:gd name="T77" fmla="*/ 22 h 30"/>
              <a:gd name="T78" fmla="*/ 14 w 30"/>
              <a:gd name="T79" fmla="*/ 2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0" h="30">
                <a:moveTo>
                  <a:pt x="10" y="30"/>
                </a:moveTo>
                <a:lnTo>
                  <a:pt x="10" y="30"/>
                </a:lnTo>
                <a:lnTo>
                  <a:pt x="6" y="30"/>
                </a:lnTo>
                <a:lnTo>
                  <a:pt x="6" y="30"/>
                </a:lnTo>
                <a:lnTo>
                  <a:pt x="4" y="28"/>
                </a:lnTo>
                <a:lnTo>
                  <a:pt x="4" y="28"/>
                </a:lnTo>
                <a:lnTo>
                  <a:pt x="2" y="24"/>
                </a:lnTo>
                <a:lnTo>
                  <a:pt x="2" y="24"/>
                </a:lnTo>
                <a:lnTo>
                  <a:pt x="0" y="20"/>
                </a:lnTo>
                <a:lnTo>
                  <a:pt x="0" y="20"/>
                </a:lnTo>
                <a:lnTo>
                  <a:pt x="2" y="16"/>
                </a:lnTo>
                <a:lnTo>
                  <a:pt x="2" y="16"/>
                </a:lnTo>
                <a:lnTo>
                  <a:pt x="4" y="14"/>
                </a:lnTo>
                <a:lnTo>
                  <a:pt x="4" y="14"/>
                </a:lnTo>
                <a:lnTo>
                  <a:pt x="8" y="12"/>
                </a:lnTo>
                <a:lnTo>
                  <a:pt x="8" y="12"/>
                </a:lnTo>
                <a:lnTo>
                  <a:pt x="12" y="12"/>
                </a:lnTo>
                <a:lnTo>
                  <a:pt x="12" y="12"/>
                </a:lnTo>
                <a:lnTo>
                  <a:pt x="16" y="12"/>
                </a:lnTo>
                <a:lnTo>
                  <a:pt x="16" y="12"/>
                </a:lnTo>
                <a:lnTo>
                  <a:pt x="20" y="12"/>
                </a:lnTo>
                <a:lnTo>
                  <a:pt x="20" y="10"/>
                </a:lnTo>
                <a:lnTo>
                  <a:pt x="20" y="10"/>
                </a:lnTo>
                <a:lnTo>
                  <a:pt x="18" y="8"/>
                </a:lnTo>
                <a:lnTo>
                  <a:pt x="14" y="6"/>
                </a:lnTo>
                <a:lnTo>
                  <a:pt x="14" y="6"/>
                </a:lnTo>
                <a:lnTo>
                  <a:pt x="10" y="6"/>
                </a:lnTo>
                <a:lnTo>
                  <a:pt x="10" y="6"/>
                </a:lnTo>
                <a:lnTo>
                  <a:pt x="4" y="10"/>
                </a:lnTo>
                <a:lnTo>
                  <a:pt x="2" y="4"/>
                </a:lnTo>
                <a:lnTo>
                  <a:pt x="2" y="4"/>
                </a:lnTo>
                <a:lnTo>
                  <a:pt x="8" y="0"/>
                </a:lnTo>
                <a:lnTo>
                  <a:pt x="8" y="0"/>
                </a:lnTo>
                <a:lnTo>
                  <a:pt x="14" y="0"/>
                </a:lnTo>
                <a:lnTo>
                  <a:pt x="14" y="0"/>
                </a:lnTo>
                <a:lnTo>
                  <a:pt x="20" y="0"/>
                </a:lnTo>
                <a:lnTo>
                  <a:pt x="24" y="4"/>
                </a:lnTo>
                <a:lnTo>
                  <a:pt x="24" y="4"/>
                </a:lnTo>
                <a:lnTo>
                  <a:pt x="28" y="6"/>
                </a:lnTo>
                <a:lnTo>
                  <a:pt x="28" y="12"/>
                </a:lnTo>
                <a:lnTo>
                  <a:pt x="28" y="20"/>
                </a:lnTo>
                <a:lnTo>
                  <a:pt x="28" y="20"/>
                </a:lnTo>
                <a:lnTo>
                  <a:pt x="28" y="22"/>
                </a:lnTo>
                <a:lnTo>
                  <a:pt x="28" y="22"/>
                </a:lnTo>
                <a:lnTo>
                  <a:pt x="30" y="22"/>
                </a:lnTo>
                <a:lnTo>
                  <a:pt x="30" y="30"/>
                </a:lnTo>
                <a:lnTo>
                  <a:pt x="30" y="30"/>
                </a:lnTo>
                <a:lnTo>
                  <a:pt x="28" y="30"/>
                </a:lnTo>
                <a:lnTo>
                  <a:pt x="28" y="30"/>
                </a:lnTo>
                <a:lnTo>
                  <a:pt x="26" y="30"/>
                </a:lnTo>
                <a:lnTo>
                  <a:pt x="26" y="30"/>
                </a:lnTo>
                <a:lnTo>
                  <a:pt x="22" y="28"/>
                </a:lnTo>
                <a:lnTo>
                  <a:pt x="22" y="28"/>
                </a:lnTo>
                <a:lnTo>
                  <a:pt x="20" y="26"/>
                </a:lnTo>
                <a:lnTo>
                  <a:pt x="20" y="24"/>
                </a:lnTo>
                <a:lnTo>
                  <a:pt x="20" y="24"/>
                </a:lnTo>
                <a:lnTo>
                  <a:pt x="16" y="28"/>
                </a:lnTo>
                <a:lnTo>
                  <a:pt x="16" y="28"/>
                </a:lnTo>
                <a:lnTo>
                  <a:pt x="10" y="30"/>
                </a:lnTo>
                <a:lnTo>
                  <a:pt x="10" y="30"/>
                </a:lnTo>
                <a:close/>
                <a:moveTo>
                  <a:pt x="14" y="24"/>
                </a:moveTo>
                <a:lnTo>
                  <a:pt x="14" y="24"/>
                </a:lnTo>
                <a:lnTo>
                  <a:pt x="16" y="24"/>
                </a:lnTo>
                <a:lnTo>
                  <a:pt x="16" y="24"/>
                </a:lnTo>
                <a:lnTo>
                  <a:pt x="18" y="22"/>
                </a:lnTo>
                <a:lnTo>
                  <a:pt x="18" y="22"/>
                </a:lnTo>
                <a:lnTo>
                  <a:pt x="20" y="20"/>
                </a:lnTo>
                <a:lnTo>
                  <a:pt x="20" y="16"/>
                </a:lnTo>
                <a:lnTo>
                  <a:pt x="20" y="16"/>
                </a:lnTo>
                <a:lnTo>
                  <a:pt x="16" y="16"/>
                </a:lnTo>
                <a:lnTo>
                  <a:pt x="16" y="16"/>
                </a:lnTo>
                <a:lnTo>
                  <a:pt x="14" y="16"/>
                </a:lnTo>
                <a:lnTo>
                  <a:pt x="14" y="16"/>
                </a:lnTo>
                <a:lnTo>
                  <a:pt x="10" y="18"/>
                </a:lnTo>
                <a:lnTo>
                  <a:pt x="10" y="18"/>
                </a:lnTo>
                <a:lnTo>
                  <a:pt x="8" y="20"/>
                </a:lnTo>
                <a:lnTo>
                  <a:pt x="8" y="20"/>
                </a:lnTo>
                <a:lnTo>
                  <a:pt x="10" y="22"/>
                </a:lnTo>
                <a:lnTo>
                  <a:pt x="10" y="22"/>
                </a:lnTo>
                <a:lnTo>
                  <a:pt x="14" y="24"/>
                </a:lnTo>
                <a:lnTo>
                  <a:pt x="14" y="24"/>
                </a:lnTo>
                <a:close/>
              </a:path>
            </a:pathLst>
          </a:custGeom>
          <a:solidFill>
            <a:srgbClr val="7426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9" name="Freeform 1491"/>
          <p:cNvSpPr>
            <a:spLocks noEditPoints="1"/>
          </p:cNvSpPr>
          <p:nvPr/>
        </p:nvSpPr>
        <p:spPr bwMode="auto">
          <a:xfrm>
            <a:off x="6045586" y="4431138"/>
            <a:ext cx="29006" cy="116024"/>
          </a:xfrm>
          <a:custGeom>
            <a:avLst/>
            <a:gdLst>
              <a:gd name="T0" fmla="*/ 0 w 10"/>
              <a:gd name="T1" fmla="*/ 40 h 40"/>
              <a:gd name="T2" fmla="*/ 0 w 10"/>
              <a:gd name="T3" fmla="*/ 10 h 40"/>
              <a:gd name="T4" fmla="*/ 10 w 10"/>
              <a:gd name="T5" fmla="*/ 10 h 40"/>
              <a:gd name="T6" fmla="*/ 10 w 10"/>
              <a:gd name="T7" fmla="*/ 40 h 40"/>
              <a:gd name="T8" fmla="*/ 0 w 10"/>
              <a:gd name="T9" fmla="*/ 40 h 40"/>
              <a:gd name="T10" fmla="*/ 0 w 10"/>
              <a:gd name="T11" fmla="*/ 40 h 40"/>
              <a:gd name="T12" fmla="*/ 0 w 10"/>
              <a:gd name="T13" fmla="*/ 8 h 40"/>
              <a:gd name="T14" fmla="*/ 0 w 10"/>
              <a:gd name="T15" fmla="*/ 0 h 40"/>
              <a:gd name="T16" fmla="*/ 10 w 10"/>
              <a:gd name="T17" fmla="*/ 0 h 40"/>
              <a:gd name="T18" fmla="*/ 10 w 10"/>
              <a:gd name="T19" fmla="*/ 8 h 40"/>
              <a:gd name="T20" fmla="*/ 0 w 10"/>
              <a:gd name="T21" fmla="*/ 8 h 40"/>
              <a:gd name="T22" fmla="*/ 0 w 10"/>
              <a:gd name="T23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40">
                <a:moveTo>
                  <a:pt x="0" y="40"/>
                </a:moveTo>
                <a:lnTo>
                  <a:pt x="0" y="10"/>
                </a:lnTo>
                <a:lnTo>
                  <a:pt x="10" y="10"/>
                </a:lnTo>
                <a:lnTo>
                  <a:pt x="10" y="40"/>
                </a:lnTo>
                <a:lnTo>
                  <a:pt x="0" y="40"/>
                </a:lnTo>
                <a:lnTo>
                  <a:pt x="0" y="40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10" y="0"/>
                </a:lnTo>
                <a:lnTo>
                  <a:pt x="10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7426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0" name="Freeform 1492"/>
          <p:cNvSpPr/>
          <p:nvPr/>
        </p:nvSpPr>
        <p:spPr bwMode="auto">
          <a:xfrm>
            <a:off x="6091995" y="4460144"/>
            <a:ext cx="81217" cy="87018"/>
          </a:xfrm>
          <a:custGeom>
            <a:avLst/>
            <a:gdLst>
              <a:gd name="T0" fmla="*/ 28 w 28"/>
              <a:gd name="T1" fmla="*/ 30 h 30"/>
              <a:gd name="T2" fmla="*/ 18 w 28"/>
              <a:gd name="T3" fmla="*/ 30 h 30"/>
              <a:gd name="T4" fmla="*/ 18 w 28"/>
              <a:gd name="T5" fmla="*/ 14 h 30"/>
              <a:gd name="T6" fmla="*/ 18 w 28"/>
              <a:gd name="T7" fmla="*/ 14 h 30"/>
              <a:gd name="T8" fmla="*/ 18 w 28"/>
              <a:gd name="T9" fmla="*/ 8 h 30"/>
              <a:gd name="T10" fmla="*/ 18 w 28"/>
              <a:gd name="T11" fmla="*/ 8 h 30"/>
              <a:gd name="T12" fmla="*/ 14 w 28"/>
              <a:gd name="T13" fmla="*/ 8 h 30"/>
              <a:gd name="T14" fmla="*/ 14 w 28"/>
              <a:gd name="T15" fmla="*/ 8 h 30"/>
              <a:gd name="T16" fmla="*/ 12 w 28"/>
              <a:gd name="T17" fmla="*/ 8 h 30"/>
              <a:gd name="T18" fmla="*/ 12 w 28"/>
              <a:gd name="T19" fmla="*/ 8 h 30"/>
              <a:gd name="T20" fmla="*/ 10 w 28"/>
              <a:gd name="T21" fmla="*/ 10 h 30"/>
              <a:gd name="T22" fmla="*/ 10 w 28"/>
              <a:gd name="T23" fmla="*/ 10 h 30"/>
              <a:gd name="T24" fmla="*/ 10 w 28"/>
              <a:gd name="T25" fmla="*/ 10 h 30"/>
              <a:gd name="T26" fmla="*/ 10 w 28"/>
              <a:gd name="T27" fmla="*/ 10 h 30"/>
              <a:gd name="T28" fmla="*/ 8 w 28"/>
              <a:gd name="T29" fmla="*/ 12 h 30"/>
              <a:gd name="T30" fmla="*/ 8 w 28"/>
              <a:gd name="T31" fmla="*/ 30 h 30"/>
              <a:gd name="T32" fmla="*/ 0 w 28"/>
              <a:gd name="T33" fmla="*/ 30 h 30"/>
              <a:gd name="T34" fmla="*/ 0 w 28"/>
              <a:gd name="T35" fmla="*/ 0 h 30"/>
              <a:gd name="T36" fmla="*/ 8 w 28"/>
              <a:gd name="T37" fmla="*/ 0 h 30"/>
              <a:gd name="T38" fmla="*/ 8 w 28"/>
              <a:gd name="T39" fmla="*/ 6 h 30"/>
              <a:gd name="T40" fmla="*/ 8 w 28"/>
              <a:gd name="T41" fmla="*/ 6 h 30"/>
              <a:gd name="T42" fmla="*/ 12 w 28"/>
              <a:gd name="T43" fmla="*/ 2 h 30"/>
              <a:gd name="T44" fmla="*/ 12 w 28"/>
              <a:gd name="T45" fmla="*/ 2 h 30"/>
              <a:gd name="T46" fmla="*/ 18 w 28"/>
              <a:gd name="T47" fmla="*/ 0 h 30"/>
              <a:gd name="T48" fmla="*/ 18 w 28"/>
              <a:gd name="T49" fmla="*/ 0 h 30"/>
              <a:gd name="T50" fmla="*/ 22 w 28"/>
              <a:gd name="T51" fmla="*/ 0 h 30"/>
              <a:gd name="T52" fmla="*/ 22 w 28"/>
              <a:gd name="T53" fmla="*/ 0 h 30"/>
              <a:gd name="T54" fmla="*/ 26 w 28"/>
              <a:gd name="T55" fmla="*/ 4 h 30"/>
              <a:gd name="T56" fmla="*/ 26 w 28"/>
              <a:gd name="T57" fmla="*/ 4 h 30"/>
              <a:gd name="T58" fmla="*/ 26 w 28"/>
              <a:gd name="T59" fmla="*/ 8 h 30"/>
              <a:gd name="T60" fmla="*/ 26 w 28"/>
              <a:gd name="T61" fmla="*/ 8 h 30"/>
              <a:gd name="T62" fmla="*/ 28 w 28"/>
              <a:gd name="T63" fmla="*/ 10 h 30"/>
              <a:gd name="T64" fmla="*/ 28 w 28"/>
              <a:gd name="T65" fmla="*/ 30 h 30"/>
              <a:gd name="T66" fmla="*/ 28 w 28"/>
              <a:gd name="T6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" h="30">
                <a:moveTo>
                  <a:pt x="28" y="30"/>
                </a:moveTo>
                <a:lnTo>
                  <a:pt x="18" y="30"/>
                </a:lnTo>
                <a:lnTo>
                  <a:pt x="18" y="14"/>
                </a:lnTo>
                <a:lnTo>
                  <a:pt x="18" y="14"/>
                </a:lnTo>
                <a:lnTo>
                  <a:pt x="18" y="8"/>
                </a:lnTo>
                <a:lnTo>
                  <a:pt x="18" y="8"/>
                </a:lnTo>
                <a:lnTo>
                  <a:pt x="14" y="8"/>
                </a:lnTo>
                <a:lnTo>
                  <a:pt x="14" y="8"/>
                </a:lnTo>
                <a:lnTo>
                  <a:pt x="12" y="8"/>
                </a:lnTo>
                <a:lnTo>
                  <a:pt x="12" y="8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10" y="10"/>
                </a:lnTo>
                <a:lnTo>
                  <a:pt x="8" y="12"/>
                </a:lnTo>
                <a:lnTo>
                  <a:pt x="8" y="30"/>
                </a:lnTo>
                <a:lnTo>
                  <a:pt x="0" y="30"/>
                </a:lnTo>
                <a:lnTo>
                  <a:pt x="0" y="0"/>
                </a:lnTo>
                <a:lnTo>
                  <a:pt x="8" y="0"/>
                </a:lnTo>
                <a:lnTo>
                  <a:pt x="8" y="6"/>
                </a:lnTo>
                <a:lnTo>
                  <a:pt x="8" y="6"/>
                </a:lnTo>
                <a:lnTo>
                  <a:pt x="12" y="2"/>
                </a:lnTo>
                <a:lnTo>
                  <a:pt x="12" y="2"/>
                </a:lnTo>
                <a:lnTo>
                  <a:pt x="18" y="0"/>
                </a:lnTo>
                <a:lnTo>
                  <a:pt x="18" y="0"/>
                </a:lnTo>
                <a:lnTo>
                  <a:pt x="22" y="0"/>
                </a:lnTo>
                <a:lnTo>
                  <a:pt x="22" y="0"/>
                </a:lnTo>
                <a:lnTo>
                  <a:pt x="26" y="4"/>
                </a:lnTo>
                <a:lnTo>
                  <a:pt x="26" y="4"/>
                </a:lnTo>
                <a:lnTo>
                  <a:pt x="26" y="8"/>
                </a:lnTo>
                <a:lnTo>
                  <a:pt x="26" y="8"/>
                </a:lnTo>
                <a:lnTo>
                  <a:pt x="28" y="10"/>
                </a:lnTo>
                <a:lnTo>
                  <a:pt x="28" y="30"/>
                </a:lnTo>
                <a:lnTo>
                  <a:pt x="28" y="30"/>
                </a:lnTo>
                <a:close/>
              </a:path>
            </a:pathLst>
          </a:custGeom>
          <a:solidFill>
            <a:srgbClr val="7426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1" name="Freeform 1493"/>
          <p:cNvSpPr/>
          <p:nvPr/>
        </p:nvSpPr>
        <p:spPr bwMode="auto">
          <a:xfrm>
            <a:off x="5819339" y="4616775"/>
            <a:ext cx="92819" cy="116024"/>
          </a:xfrm>
          <a:custGeom>
            <a:avLst/>
            <a:gdLst>
              <a:gd name="T0" fmla="*/ 32 w 32"/>
              <a:gd name="T1" fmla="*/ 8 h 40"/>
              <a:gd name="T2" fmla="*/ 20 w 32"/>
              <a:gd name="T3" fmla="*/ 8 h 40"/>
              <a:gd name="T4" fmla="*/ 20 w 32"/>
              <a:gd name="T5" fmla="*/ 40 h 40"/>
              <a:gd name="T6" fmla="*/ 12 w 32"/>
              <a:gd name="T7" fmla="*/ 40 h 40"/>
              <a:gd name="T8" fmla="*/ 12 w 32"/>
              <a:gd name="T9" fmla="*/ 8 h 40"/>
              <a:gd name="T10" fmla="*/ 0 w 32"/>
              <a:gd name="T11" fmla="*/ 8 h 40"/>
              <a:gd name="T12" fmla="*/ 0 w 32"/>
              <a:gd name="T13" fmla="*/ 0 h 40"/>
              <a:gd name="T14" fmla="*/ 32 w 32"/>
              <a:gd name="T15" fmla="*/ 0 h 40"/>
              <a:gd name="T16" fmla="*/ 32 w 32"/>
              <a:gd name="T17" fmla="*/ 8 h 40"/>
              <a:gd name="T18" fmla="*/ 32 w 32"/>
              <a:gd name="T19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" h="40">
                <a:moveTo>
                  <a:pt x="32" y="8"/>
                </a:moveTo>
                <a:lnTo>
                  <a:pt x="20" y="8"/>
                </a:lnTo>
                <a:lnTo>
                  <a:pt x="20" y="40"/>
                </a:lnTo>
                <a:lnTo>
                  <a:pt x="12" y="40"/>
                </a:lnTo>
                <a:lnTo>
                  <a:pt x="12" y="8"/>
                </a:lnTo>
                <a:lnTo>
                  <a:pt x="0" y="8"/>
                </a:lnTo>
                <a:lnTo>
                  <a:pt x="0" y="0"/>
                </a:lnTo>
                <a:lnTo>
                  <a:pt x="32" y="0"/>
                </a:lnTo>
                <a:lnTo>
                  <a:pt x="32" y="8"/>
                </a:lnTo>
                <a:lnTo>
                  <a:pt x="32" y="8"/>
                </a:lnTo>
                <a:close/>
              </a:path>
            </a:pathLst>
          </a:custGeom>
          <a:solidFill>
            <a:srgbClr val="7426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2" name="Freeform 1494"/>
          <p:cNvSpPr>
            <a:spLocks noEditPoints="1"/>
          </p:cNvSpPr>
          <p:nvPr/>
        </p:nvSpPr>
        <p:spPr bwMode="auto">
          <a:xfrm>
            <a:off x="5923761" y="4616775"/>
            <a:ext cx="23205" cy="116024"/>
          </a:xfrm>
          <a:custGeom>
            <a:avLst/>
            <a:gdLst>
              <a:gd name="T0" fmla="*/ 0 w 8"/>
              <a:gd name="T1" fmla="*/ 40 h 40"/>
              <a:gd name="T2" fmla="*/ 0 w 8"/>
              <a:gd name="T3" fmla="*/ 10 h 40"/>
              <a:gd name="T4" fmla="*/ 8 w 8"/>
              <a:gd name="T5" fmla="*/ 10 h 40"/>
              <a:gd name="T6" fmla="*/ 8 w 8"/>
              <a:gd name="T7" fmla="*/ 40 h 40"/>
              <a:gd name="T8" fmla="*/ 0 w 8"/>
              <a:gd name="T9" fmla="*/ 40 h 40"/>
              <a:gd name="T10" fmla="*/ 0 w 8"/>
              <a:gd name="T11" fmla="*/ 40 h 40"/>
              <a:gd name="T12" fmla="*/ 0 w 8"/>
              <a:gd name="T13" fmla="*/ 8 h 40"/>
              <a:gd name="T14" fmla="*/ 0 w 8"/>
              <a:gd name="T15" fmla="*/ 0 h 40"/>
              <a:gd name="T16" fmla="*/ 8 w 8"/>
              <a:gd name="T17" fmla="*/ 0 h 40"/>
              <a:gd name="T18" fmla="*/ 8 w 8"/>
              <a:gd name="T19" fmla="*/ 8 h 40"/>
              <a:gd name="T20" fmla="*/ 0 w 8"/>
              <a:gd name="T21" fmla="*/ 8 h 40"/>
              <a:gd name="T22" fmla="*/ 0 w 8"/>
              <a:gd name="T23" fmla="*/ 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40">
                <a:moveTo>
                  <a:pt x="0" y="40"/>
                </a:moveTo>
                <a:lnTo>
                  <a:pt x="0" y="10"/>
                </a:lnTo>
                <a:lnTo>
                  <a:pt x="8" y="10"/>
                </a:lnTo>
                <a:lnTo>
                  <a:pt x="8" y="40"/>
                </a:lnTo>
                <a:lnTo>
                  <a:pt x="0" y="40"/>
                </a:lnTo>
                <a:lnTo>
                  <a:pt x="0" y="40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8" y="0"/>
                </a:lnTo>
                <a:lnTo>
                  <a:pt x="8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7426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3" name="Freeform 1495"/>
          <p:cNvSpPr/>
          <p:nvPr/>
        </p:nvSpPr>
        <p:spPr bwMode="auto">
          <a:xfrm>
            <a:off x="5964369" y="4622577"/>
            <a:ext cx="58012" cy="110222"/>
          </a:xfrm>
          <a:custGeom>
            <a:avLst/>
            <a:gdLst>
              <a:gd name="T0" fmla="*/ 20 w 20"/>
              <a:gd name="T1" fmla="*/ 36 h 38"/>
              <a:gd name="T2" fmla="*/ 20 w 20"/>
              <a:gd name="T3" fmla="*/ 36 h 38"/>
              <a:gd name="T4" fmla="*/ 16 w 20"/>
              <a:gd name="T5" fmla="*/ 38 h 38"/>
              <a:gd name="T6" fmla="*/ 16 w 20"/>
              <a:gd name="T7" fmla="*/ 38 h 38"/>
              <a:gd name="T8" fmla="*/ 10 w 20"/>
              <a:gd name="T9" fmla="*/ 38 h 38"/>
              <a:gd name="T10" fmla="*/ 10 w 20"/>
              <a:gd name="T11" fmla="*/ 38 h 38"/>
              <a:gd name="T12" fmla="*/ 8 w 20"/>
              <a:gd name="T13" fmla="*/ 38 h 38"/>
              <a:gd name="T14" fmla="*/ 8 w 20"/>
              <a:gd name="T15" fmla="*/ 38 h 38"/>
              <a:gd name="T16" fmla="*/ 6 w 20"/>
              <a:gd name="T17" fmla="*/ 36 h 38"/>
              <a:gd name="T18" fmla="*/ 6 w 20"/>
              <a:gd name="T19" fmla="*/ 36 h 38"/>
              <a:gd name="T20" fmla="*/ 4 w 20"/>
              <a:gd name="T21" fmla="*/ 34 h 38"/>
              <a:gd name="T22" fmla="*/ 4 w 20"/>
              <a:gd name="T23" fmla="*/ 34 h 38"/>
              <a:gd name="T24" fmla="*/ 2 w 20"/>
              <a:gd name="T25" fmla="*/ 30 h 38"/>
              <a:gd name="T26" fmla="*/ 2 w 20"/>
              <a:gd name="T27" fmla="*/ 16 h 38"/>
              <a:gd name="T28" fmla="*/ 0 w 20"/>
              <a:gd name="T29" fmla="*/ 16 h 38"/>
              <a:gd name="T30" fmla="*/ 0 w 20"/>
              <a:gd name="T31" fmla="*/ 8 h 38"/>
              <a:gd name="T32" fmla="*/ 2 w 20"/>
              <a:gd name="T33" fmla="*/ 8 h 38"/>
              <a:gd name="T34" fmla="*/ 2 w 20"/>
              <a:gd name="T35" fmla="*/ 0 h 38"/>
              <a:gd name="T36" fmla="*/ 12 w 20"/>
              <a:gd name="T37" fmla="*/ 0 h 38"/>
              <a:gd name="T38" fmla="*/ 12 w 20"/>
              <a:gd name="T39" fmla="*/ 8 h 38"/>
              <a:gd name="T40" fmla="*/ 18 w 20"/>
              <a:gd name="T41" fmla="*/ 8 h 38"/>
              <a:gd name="T42" fmla="*/ 18 w 20"/>
              <a:gd name="T43" fmla="*/ 16 h 38"/>
              <a:gd name="T44" fmla="*/ 12 w 20"/>
              <a:gd name="T45" fmla="*/ 16 h 38"/>
              <a:gd name="T46" fmla="*/ 12 w 20"/>
              <a:gd name="T47" fmla="*/ 28 h 38"/>
              <a:gd name="T48" fmla="*/ 12 w 20"/>
              <a:gd name="T49" fmla="*/ 28 h 38"/>
              <a:gd name="T50" fmla="*/ 12 w 20"/>
              <a:gd name="T51" fmla="*/ 30 h 38"/>
              <a:gd name="T52" fmla="*/ 12 w 20"/>
              <a:gd name="T53" fmla="*/ 30 h 38"/>
              <a:gd name="T54" fmla="*/ 14 w 20"/>
              <a:gd name="T55" fmla="*/ 30 h 38"/>
              <a:gd name="T56" fmla="*/ 14 w 20"/>
              <a:gd name="T57" fmla="*/ 30 h 38"/>
              <a:gd name="T58" fmla="*/ 16 w 20"/>
              <a:gd name="T59" fmla="*/ 30 h 38"/>
              <a:gd name="T60" fmla="*/ 16 w 20"/>
              <a:gd name="T61" fmla="*/ 30 h 38"/>
              <a:gd name="T62" fmla="*/ 18 w 20"/>
              <a:gd name="T63" fmla="*/ 30 h 38"/>
              <a:gd name="T64" fmla="*/ 20 w 20"/>
              <a:gd name="T65" fmla="*/ 36 h 38"/>
              <a:gd name="T66" fmla="*/ 20 w 20"/>
              <a:gd name="T67" fmla="*/ 3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" h="38">
                <a:moveTo>
                  <a:pt x="20" y="36"/>
                </a:moveTo>
                <a:lnTo>
                  <a:pt x="20" y="36"/>
                </a:lnTo>
                <a:lnTo>
                  <a:pt x="16" y="38"/>
                </a:lnTo>
                <a:lnTo>
                  <a:pt x="16" y="38"/>
                </a:lnTo>
                <a:lnTo>
                  <a:pt x="10" y="38"/>
                </a:lnTo>
                <a:lnTo>
                  <a:pt x="10" y="38"/>
                </a:lnTo>
                <a:lnTo>
                  <a:pt x="8" y="38"/>
                </a:lnTo>
                <a:lnTo>
                  <a:pt x="8" y="38"/>
                </a:lnTo>
                <a:lnTo>
                  <a:pt x="6" y="36"/>
                </a:lnTo>
                <a:lnTo>
                  <a:pt x="6" y="36"/>
                </a:lnTo>
                <a:lnTo>
                  <a:pt x="4" y="34"/>
                </a:lnTo>
                <a:lnTo>
                  <a:pt x="4" y="34"/>
                </a:lnTo>
                <a:lnTo>
                  <a:pt x="2" y="30"/>
                </a:lnTo>
                <a:lnTo>
                  <a:pt x="2" y="16"/>
                </a:lnTo>
                <a:lnTo>
                  <a:pt x="0" y="16"/>
                </a:lnTo>
                <a:lnTo>
                  <a:pt x="0" y="8"/>
                </a:lnTo>
                <a:lnTo>
                  <a:pt x="2" y="8"/>
                </a:lnTo>
                <a:lnTo>
                  <a:pt x="2" y="0"/>
                </a:lnTo>
                <a:lnTo>
                  <a:pt x="12" y="0"/>
                </a:lnTo>
                <a:lnTo>
                  <a:pt x="12" y="8"/>
                </a:lnTo>
                <a:lnTo>
                  <a:pt x="18" y="8"/>
                </a:lnTo>
                <a:lnTo>
                  <a:pt x="18" y="16"/>
                </a:lnTo>
                <a:lnTo>
                  <a:pt x="12" y="16"/>
                </a:lnTo>
                <a:lnTo>
                  <a:pt x="12" y="28"/>
                </a:lnTo>
                <a:lnTo>
                  <a:pt x="12" y="28"/>
                </a:lnTo>
                <a:lnTo>
                  <a:pt x="12" y="30"/>
                </a:lnTo>
                <a:lnTo>
                  <a:pt x="12" y="30"/>
                </a:lnTo>
                <a:lnTo>
                  <a:pt x="14" y="30"/>
                </a:lnTo>
                <a:lnTo>
                  <a:pt x="14" y="30"/>
                </a:lnTo>
                <a:lnTo>
                  <a:pt x="16" y="30"/>
                </a:lnTo>
                <a:lnTo>
                  <a:pt x="16" y="30"/>
                </a:lnTo>
                <a:lnTo>
                  <a:pt x="18" y="30"/>
                </a:lnTo>
                <a:lnTo>
                  <a:pt x="20" y="36"/>
                </a:lnTo>
                <a:lnTo>
                  <a:pt x="20" y="36"/>
                </a:lnTo>
                <a:close/>
              </a:path>
            </a:pathLst>
          </a:custGeom>
          <a:solidFill>
            <a:srgbClr val="7426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4" name="Freeform 1496"/>
          <p:cNvSpPr/>
          <p:nvPr/>
        </p:nvSpPr>
        <p:spPr bwMode="auto">
          <a:xfrm>
            <a:off x="6028182" y="4616775"/>
            <a:ext cx="46409" cy="116024"/>
          </a:xfrm>
          <a:custGeom>
            <a:avLst/>
            <a:gdLst>
              <a:gd name="T0" fmla="*/ 0 w 16"/>
              <a:gd name="T1" fmla="*/ 0 h 40"/>
              <a:gd name="T2" fmla="*/ 10 w 16"/>
              <a:gd name="T3" fmla="*/ 0 h 40"/>
              <a:gd name="T4" fmla="*/ 10 w 16"/>
              <a:gd name="T5" fmla="*/ 30 h 40"/>
              <a:gd name="T6" fmla="*/ 10 w 16"/>
              <a:gd name="T7" fmla="*/ 30 h 40"/>
              <a:gd name="T8" fmla="*/ 10 w 16"/>
              <a:gd name="T9" fmla="*/ 32 h 40"/>
              <a:gd name="T10" fmla="*/ 12 w 16"/>
              <a:gd name="T11" fmla="*/ 32 h 40"/>
              <a:gd name="T12" fmla="*/ 12 w 16"/>
              <a:gd name="T13" fmla="*/ 32 h 40"/>
              <a:gd name="T14" fmla="*/ 14 w 16"/>
              <a:gd name="T15" fmla="*/ 32 h 40"/>
              <a:gd name="T16" fmla="*/ 14 w 16"/>
              <a:gd name="T17" fmla="*/ 32 h 40"/>
              <a:gd name="T18" fmla="*/ 16 w 16"/>
              <a:gd name="T19" fmla="*/ 32 h 40"/>
              <a:gd name="T20" fmla="*/ 16 w 16"/>
              <a:gd name="T21" fmla="*/ 38 h 40"/>
              <a:gd name="T22" fmla="*/ 16 w 16"/>
              <a:gd name="T23" fmla="*/ 38 h 40"/>
              <a:gd name="T24" fmla="*/ 12 w 16"/>
              <a:gd name="T25" fmla="*/ 40 h 40"/>
              <a:gd name="T26" fmla="*/ 12 w 16"/>
              <a:gd name="T27" fmla="*/ 40 h 40"/>
              <a:gd name="T28" fmla="*/ 8 w 16"/>
              <a:gd name="T29" fmla="*/ 40 h 40"/>
              <a:gd name="T30" fmla="*/ 8 w 16"/>
              <a:gd name="T31" fmla="*/ 40 h 40"/>
              <a:gd name="T32" fmla="*/ 6 w 16"/>
              <a:gd name="T33" fmla="*/ 40 h 40"/>
              <a:gd name="T34" fmla="*/ 2 w 16"/>
              <a:gd name="T35" fmla="*/ 38 h 40"/>
              <a:gd name="T36" fmla="*/ 2 w 16"/>
              <a:gd name="T37" fmla="*/ 38 h 40"/>
              <a:gd name="T38" fmla="*/ 2 w 16"/>
              <a:gd name="T39" fmla="*/ 36 h 40"/>
              <a:gd name="T40" fmla="*/ 0 w 16"/>
              <a:gd name="T41" fmla="*/ 32 h 40"/>
              <a:gd name="T42" fmla="*/ 0 w 16"/>
              <a:gd name="T43" fmla="*/ 0 h 40"/>
              <a:gd name="T44" fmla="*/ 0 w 16"/>
              <a:gd name="T45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" h="40">
                <a:moveTo>
                  <a:pt x="0" y="0"/>
                </a:moveTo>
                <a:lnTo>
                  <a:pt x="10" y="0"/>
                </a:lnTo>
                <a:lnTo>
                  <a:pt x="10" y="30"/>
                </a:lnTo>
                <a:lnTo>
                  <a:pt x="10" y="30"/>
                </a:lnTo>
                <a:lnTo>
                  <a:pt x="10" y="32"/>
                </a:lnTo>
                <a:lnTo>
                  <a:pt x="12" y="32"/>
                </a:lnTo>
                <a:lnTo>
                  <a:pt x="12" y="32"/>
                </a:lnTo>
                <a:lnTo>
                  <a:pt x="14" y="32"/>
                </a:lnTo>
                <a:lnTo>
                  <a:pt x="14" y="32"/>
                </a:lnTo>
                <a:lnTo>
                  <a:pt x="16" y="32"/>
                </a:lnTo>
                <a:lnTo>
                  <a:pt x="16" y="38"/>
                </a:lnTo>
                <a:lnTo>
                  <a:pt x="16" y="38"/>
                </a:lnTo>
                <a:lnTo>
                  <a:pt x="12" y="40"/>
                </a:lnTo>
                <a:lnTo>
                  <a:pt x="12" y="40"/>
                </a:lnTo>
                <a:lnTo>
                  <a:pt x="8" y="40"/>
                </a:lnTo>
                <a:lnTo>
                  <a:pt x="8" y="40"/>
                </a:lnTo>
                <a:lnTo>
                  <a:pt x="6" y="40"/>
                </a:lnTo>
                <a:lnTo>
                  <a:pt x="2" y="38"/>
                </a:lnTo>
                <a:lnTo>
                  <a:pt x="2" y="38"/>
                </a:lnTo>
                <a:lnTo>
                  <a:pt x="2" y="36"/>
                </a:lnTo>
                <a:lnTo>
                  <a:pt x="0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426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5" name="Freeform 1497"/>
          <p:cNvSpPr>
            <a:spLocks noEditPoints="1"/>
          </p:cNvSpPr>
          <p:nvPr/>
        </p:nvSpPr>
        <p:spPr bwMode="auto">
          <a:xfrm>
            <a:off x="6080393" y="4645781"/>
            <a:ext cx="87018" cy="87018"/>
          </a:xfrm>
          <a:custGeom>
            <a:avLst/>
            <a:gdLst>
              <a:gd name="T0" fmla="*/ 16 w 30"/>
              <a:gd name="T1" fmla="*/ 30 h 30"/>
              <a:gd name="T2" fmla="*/ 16 w 30"/>
              <a:gd name="T3" fmla="*/ 30 h 30"/>
              <a:gd name="T4" fmla="*/ 8 w 30"/>
              <a:gd name="T5" fmla="*/ 30 h 30"/>
              <a:gd name="T6" fmla="*/ 8 w 30"/>
              <a:gd name="T7" fmla="*/ 30 h 30"/>
              <a:gd name="T8" fmla="*/ 4 w 30"/>
              <a:gd name="T9" fmla="*/ 26 h 30"/>
              <a:gd name="T10" fmla="*/ 4 w 30"/>
              <a:gd name="T11" fmla="*/ 26 h 30"/>
              <a:gd name="T12" fmla="*/ 0 w 30"/>
              <a:gd name="T13" fmla="*/ 22 h 30"/>
              <a:gd name="T14" fmla="*/ 0 w 30"/>
              <a:gd name="T15" fmla="*/ 22 h 30"/>
              <a:gd name="T16" fmla="*/ 0 w 30"/>
              <a:gd name="T17" fmla="*/ 16 h 30"/>
              <a:gd name="T18" fmla="*/ 0 w 30"/>
              <a:gd name="T19" fmla="*/ 16 h 30"/>
              <a:gd name="T20" fmla="*/ 0 w 30"/>
              <a:gd name="T21" fmla="*/ 10 h 30"/>
              <a:gd name="T22" fmla="*/ 0 w 30"/>
              <a:gd name="T23" fmla="*/ 10 h 30"/>
              <a:gd name="T24" fmla="*/ 4 w 30"/>
              <a:gd name="T25" fmla="*/ 4 h 30"/>
              <a:gd name="T26" fmla="*/ 4 w 30"/>
              <a:gd name="T27" fmla="*/ 4 h 30"/>
              <a:gd name="T28" fmla="*/ 8 w 30"/>
              <a:gd name="T29" fmla="*/ 2 h 30"/>
              <a:gd name="T30" fmla="*/ 8 w 30"/>
              <a:gd name="T31" fmla="*/ 2 h 30"/>
              <a:gd name="T32" fmla="*/ 16 w 30"/>
              <a:gd name="T33" fmla="*/ 0 h 30"/>
              <a:gd name="T34" fmla="*/ 16 w 30"/>
              <a:gd name="T35" fmla="*/ 0 h 30"/>
              <a:gd name="T36" fmla="*/ 22 w 30"/>
              <a:gd name="T37" fmla="*/ 2 h 30"/>
              <a:gd name="T38" fmla="*/ 22 w 30"/>
              <a:gd name="T39" fmla="*/ 2 h 30"/>
              <a:gd name="T40" fmla="*/ 26 w 30"/>
              <a:gd name="T41" fmla="*/ 4 h 30"/>
              <a:gd name="T42" fmla="*/ 26 w 30"/>
              <a:gd name="T43" fmla="*/ 4 h 30"/>
              <a:gd name="T44" fmla="*/ 30 w 30"/>
              <a:gd name="T45" fmla="*/ 10 h 30"/>
              <a:gd name="T46" fmla="*/ 30 w 30"/>
              <a:gd name="T47" fmla="*/ 10 h 30"/>
              <a:gd name="T48" fmla="*/ 30 w 30"/>
              <a:gd name="T49" fmla="*/ 16 h 30"/>
              <a:gd name="T50" fmla="*/ 30 w 30"/>
              <a:gd name="T51" fmla="*/ 16 h 30"/>
              <a:gd name="T52" fmla="*/ 30 w 30"/>
              <a:gd name="T53" fmla="*/ 16 h 30"/>
              <a:gd name="T54" fmla="*/ 30 w 30"/>
              <a:gd name="T55" fmla="*/ 16 h 30"/>
              <a:gd name="T56" fmla="*/ 30 w 30"/>
              <a:gd name="T57" fmla="*/ 18 h 30"/>
              <a:gd name="T58" fmla="*/ 8 w 30"/>
              <a:gd name="T59" fmla="*/ 18 h 30"/>
              <a:gd name="T60" fmla="*/ 8 w 30"/>
              <a:gd name="T61" fmla="*/ 18 h 30"/>
              <a:gd name="T62" fmla="*/ 12 w 30"/>
              <a:gd name="T63" fmla="*/ 22 h 30"/>
              <a:gd name="T64" fmla="*/ 12 w 30"/>
              <a:gd name="T65" fmla="*/ 22 h 30"/>
              <a:gd name="T66" fmla="*/ 16 w 30"/>
              <a:gd name="T67" fmla="*/ 24 h 30"/>
              <a:gd name="T68" fmla="*/ 16 w 30"/>
              <a:gd name="T69" fmla="*/ 24 h 30"/>
              <a:gd name="T70" fmla="*/ 20 w 30"/>
              <a:gd name="T71" fmla="*/ 22 h 30"/>
              <a:gd name="T72" fmla="*/ 20 w 30"/>
              <a:gd name="T73" fmla="*/ 22 h 30"/>
              <a:gd name="T74" fmla="*/ 22 w 30"/>
              <a:gd name="T75" fmla="*/ 20 h 30"/>
              <a:gd name="T76" fmla="*/ 28 w 30"/>
              <a:gd name="T77" fmla="*/ 22 h 30"/>
              <a:gd name="T78" fmla="*/ 28 w 30"/>
              <a:gd name="T79" fmla="*/ 22 h 30"/>
              <a:gd name="T80" fmla="*/ 24 w 30"/>
              <a:gd name="T81" fmla="*/ 28 h 30"/>
              <a:gd name="T82" fmla="*/ 24 w 30"/>
              <a:gd name="T83" fmla="*/ 28 h 30"/>
              <a:gd name="T84" fmla="*/ 20 w 30"/>
              <a:gd name="T85" fmla="*/ 30 h 30"/>
              <a:gd name="T86" fmla="*/ 16 w 30"/>
              <a:gd name="T87" fmla="*/ 30 h 30"/>
              <a:gd name="T88" fmla="*/ 16 w 30"/>
              <a:gd name="T89" fmla="*/ 30 h 30"/>
              <a:gd name="T90" fmla="*/ 22 w 30"/>
              <a:gd name="T91" fmla="*/ 12 h 30"/>
              <a:gd name="T92" fmla="*/ 22 w 30"/>
              <a:gd name="T93" fmla="*/ 12 h 30"/>
              <a:gd name="T94" fmla="*/ 20 w 30"/>
              <a:gd name="T95" fmla="*/ 8 h 30"/>
              <a:gd name="T96" fmla="*/ 20 w 30"/>
              <a:gd name="T97" fmla="*/ 8 h 30"/>
              <a:gd name="T98" fmla="*/ 14 w 30"/>
              <a:gd name="T99" fmla="*/ 6 h 30"/>
              <a:gd name="T100" fmla="*/ 14 w 30"/>
              <a:gd name="T101" fmla="*/ 6 h 30"/>
              <a:gd name="T102" fmla="*/ 10 w 30"/>
              <a:gd name="T103" fmla="*/ 8 h 30"/>
              <a:gd name="T104" fmla="*/ 10 w 30"/>
              <a:gd name="T105" fmla="*/ 8 h 30"/>
              <a:gd name="T106" fmla="*/ 8 w 30"/>
              <a:gd name="T107" fmla="*/ 12 h 30"/>
              <a:gd name="T108" fmla="*/ 22 w 30"/>
              <a:gd name="T109" fmla="*/ 12 h 30"/>
              <a:gd name="T110" fmla="*/ 22 w 30"/>
              <a:gd name="T111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" h="30">
                <a:moveTo>
                  <a:pt x="16" y="30"/>
                </a:moveTo>
                <a:lnTo>
                  <a:pt x="16" y="30"/>
                </a:lnTo>
                <a:lnTo>
                  <a:pt x="8" y="30"/>
                </a:lnTo>
                <a:lnTo>
                  <a:pt x="8" y="30"/>
                </a:lnTo>
                <a:lnTo>
                  <a:pt x="4" y="26"/>
                </a:lnTo>
                <a:lnTo>
                  <a:pt x="4" y="26"/>
                </a:lnTo>
                <a:lnTo>
                  <a:pt x="0" y="22"/>
                </a:lnTo>
                <a:lnTo>
                  <a:pt x="0" y="22"/>
                </a:lnTo>
                <a:lnTo>
                  <a:pt x="0" y="16"/>
                </a:lnTo>
                <a:lnTo>
                  <a:pt x="0" y="16"/>
                </a:lnTo>
                <a:lnTo>
                  <a:pt x="0" y="10"/>
                </a:lnTo>
                <a:lnTo>
                  <a:pt x="0" y="10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8" y="2"/>
                </a:lnTo>
                <a:lnTo>
                  <a:pt x="16" y="0"/>
                </a:lnTo>
                <a:lnTo>
                  <a:pt x="16" y="0"/>
                </a:lnTo>
                <a:lnTo>
                  <a:pt x="22" y="2"/>
                </a:lnTo>
                <a:lnTo>
                  <a:pt x="22" y="2"/>
                </a:lnTo>
                <a:lnTo>
                  <a:pt x="26" y="4"/>
                </a:lnTo>
                <a:lnTo>
                  <a:pt x="26" y="4"/>
                </a:lnTo>
                <a:lnTo>
                  <a:pt x="30" y="10"/>
                </a:lnTo>
                <a:lnTo>
                  <a:pt x="30" y="10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8"/>
                </a:lnTo>
                <a:lnTo>
                  <a:pt x="8" y="18"/>
                </a:lnTo>
                <a:lnTo>
                  <a:pt x="8" y="18"/>
                </a:lnTo>
                <a:lnTo>
                  <a:pt x="12" y="22"/>
                </a:lnTo>
                <a:lnTo>
                  <a:pt x="12" y="22"/>
                </a:lnTo>
                <a:lnTo>
                  <a:pt x="16" y="24"/>
                </a:lnTo>
                <a:lnTo>
                  <a:pt x="16" y="24"/>
                </a:lnTo>
                <a:lnTo>
                  <a:pt x="20" y="22"/>
                </a:lnTo>
                <a:lnTo>
                  <a:pt x="20" y="22"/>
                </a:lnTo>
                <a:lnTo>
                  <a:pt x="22" y="20"/>
                </a:lnTo>
                <a:lnTo>
                  <a:pt x="28" y="22"/>
                </a:lnTo>
                <a:lnTo>
                  <a:pt x="28" y="22"/>
                </a:lnTo>
                <a:lnTo>
                  <a:pt x="24" y="28"/>
                </a:lnTo>
                <a:lnTo>
                  <a:pt x="24" y="28"/>
                </a:lnTo>
                <a:lnTo>
                  <a:pt x="20" y="30"/>
                </a:lnTo>
                <a:lnTo>
                  <a:pt x="16" y="30"/>
                </a:lnTo>
                <a:lnTo>
                  <a:pt x="16" y="30"/>
                </a:lnTo>
                <a:close/>
                <a:moveTo>
                  <a:pt x="22" y="12"/>
                </a:moveTo>
                <a:lnTo>
                  <a:pt x="22" y="12"/>
                </a:lnTo>
                <a:lnTo>
                  <a:pt x="20" y="8"/>
                </a:lnTo>
                <a:lnTo>
                  <a:pt x="20" y="8"/>
                </a:lnTo>
                <a:lnTo>
                  <a:pt x="14" y="6"/>
                </a:lnTo>
                <a:lnTo>
                  <a:pt x="14" y="6"/>
                </a:lnTo>
                <a:lnTo>
                  <a:pt x="10" y="8"/>
                </a:lnTo>
                <a:lnTo>
                  <a:pt x="10" y="8"/>
                </a:lnTo>
                <a:lnTo>
                  <a:pt x="8" y="12"/>
                </a:lnTo>
                <a:lnTo>
                  <a:pt x="22" y="12"/>
                </a:lnTo>
                <a:lnTo>
                  <a:pt x="22" y="12"/>
                </a:lnTo>
                <a:close/>
              </a:path>
            </a:pathLst>
          </a:custGeom>
          <a:solidFill>
            <a:srgbClr val="7426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6" name="Freeform 1498"/>
          <p:cNvSpPr/>
          <p:nvPr/>
        </p:nvSpPr>
        <p:spPr bwMode="auto">
          <a:xfrm>
            <a:off x="5917960" y="3955441"/>
            <a:ext cx="150831" cy="156632"/>
          </a:xfrm>
          <a:custGeom>
            <a:avLst/>
            <a:gdLst>
              <a:gd name="T0" fmla="*/ 52 w 52"/>
              <a:gd name="T1" fmla="*/ 26 h 54"/>
              <a:gd name="T2" fmla="*/ 52 w 52"/>
              <a:gd name="T3" fmla="*/ 26 h 54"/>
              <a:gd name="T4" fmla="*/ 50 w 52"/>
              <a:gd name="T5" fmla="*/ 36 h 54"/>
              <a:gd name="T6" fmla="*/ 44 w 52"/>
              <a:gd name="T7" fmla="*/ 44 h 54"/>
              <a:gd name="T8" fmla="*/ 36 w 52"/>
              <a:gd name="T9" fmla="*/ 52 h 54"/>
              <a:gd name="T10" fmla="*/ 32 w 52"/>
              <a:gd name="T11" fmla="*/ 54 h 54"/>
              <a:gd name="T12" fmla="*/ 26 w 52"/>
              <a:gd name="T13" fmla="*/ 54 h 54"/>
              <a:gd name="T14" fmla="*/ 26 w 52"/>
              <a:gd name="T15" fmla="*/ 54 h 54"/>
              <a:gd name="T16" fmla="*/ 22 w 52"/>
              <a:gd name="T17" fmla="*/ 54 h 54"/>
              <a:gd name="T18" fmla="*/ 16 w 52"/>
              <a:gd name="T19" fmla="*/ 52 h 54"/>
              <a:gd name="T20" fmla="*/ 8 w 52"/>
              <a:gd name="T21" fmla="*/ 44 h 54"/>
              <a:gd name="T22" fmla="*/ 2 w 52"/>
              <a:gd name="T23" fmla="*/ 36 h 54"/>
              <a:gd name="T24" fmla="*/ 0 w 52"/>
              <a:gd name="T25" fmla="*/ 26 h 54"/>
              <a:gd name="T26" fmla="*/ 0 w 52"/>
              <a:gd name="T27" fmla="*/ 26 h 54"/>
              <a:gd name="T28" fmla="*/ 2 w 52"/>
              <a:gd name="T29" fmla="*/ 16 h 54"/>
              <a:gd name="T30" fmla="*/ 8 w 52"/>
              <a:gd name="T31" fmla="*/ 8 h 54"/>
              <a:gd name="T32" fmla="*/ 16 w 52"/>
              <a:gd name="T33" fmla="*/ 2 h 54"/>
              <a:gd name="T34" fmla="*/ 26 w 52"/>
              <a:gd name="T35" fmla="*/ 0 h 54"/>
              <a:gd name="T36" fmla="*/ 26 w 52"/>
              <a:gd name="T37" fmla="*/ 0 h 54"/>
              <a:gd name="T38" fmla="*/ 36 w 52"/>
              <a:gd name="T39" fmla="*/ 2 h 54"/>
              <a:gd name="T40" fmla="*/ 44 w 52"/>
              <a:gd name="T41" fmla="*/ 8 h 54"/>
              <a:gd name="T42" fmla="*/ 50 w 52"/>
              <a:gd name="T43" fmla="*/ 16 h 54"/>
              <a:gd name="T44" fmla="*/ 52 w 52"/>
              <a:gd name="T45" fmla="*/ 26 h 54"/>
              <a:gd name="T46" fmla="*/ 52 w 52"/>
              <a:gd name="T47" fmla="*/ 2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54">
                <a:moveTo>
                  <a:pt x="52" y="26"/>
                </a:moveTo>
                <a:lnTo>
                  <a:pt x="52" y="26"/>
                </a:lnTo>
                <a:lnTo>
                  <a:pt x="50" y="36"/>
                </a:lnTo>
                <a:lnTo>
                  <a:pt x="44" y="44"/>
                </a:lnTo>
                <a:lnTo>
                  <a:pt x="36" y="52"/>
                </a:lnTo>
                <a:lnTo>
                  <a:pt x="32" y="54"/>
                </a:lnTo>
                <a:lnTo>
                  <a:pt x="26" y="54"/>
                </a:lnTo>
                <a:lnTo>
                  <a:pt x="26" y="54"/>
                </a:lnTo>
                <a:lnTo>
                  <a:pt x="22" y="54"/>
                </a:lnTo>
                <a:lnTo>
                  <a:pt x="16" y="52"/>
                </a:lnTo>
                <a:lnTo>
                  <a:pt x="8" y="44"/>
                </a:lnTo>
                <a:lnTo>
                  <a:pt x="2" y="36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8" y="8"/>
                </a:lnTo>
                <a:lnTo>
                  <a:pt x="16" y="2"/>
                </a:lnTo>
                <a:lnTo>
                  <a:pt x="26" y="0"/>
                </a:lnTo>
                <a:lnTo>
                  <a:pt x="26" y="0"/>
                </a:lnTo>
                <a:lnTo>
                  <a:pt x="36" y="2"/>
                </a:lnTo>
                <a:lnTo>
                  <a:pt x="44" y="8"/>
                </a:lnTo>
                <a:lnTo>
                  <a:pt x="50" y="16"/>
                </a:lnTo>
                <a:lnTo>
                  <a:pt x="52" y="26"/>
                </a:lnTo>
                <a:lnTo>
                  <a:pt x="52" y="26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7" name="Freeform 1499"/>
          <p:cNvSpPr/>
          <p:nvPr/>
        </p:nvSpPr>
        <p:spPr bwMode="auto">
          <a:xfrm>
            <a:off x="5865749" y="4123675"/>
            <a:ext cx="261053" cy="174035"/>
          </a:xfrm>
          <a:custGeom>
            <a:avLst/>
            <a:gdLst>
              <a:gd name="T0" fmla="*/ 80 w 90"/>
              <a:gd name="T1" fmla="*/ 60 h 60"/>
              <a:gd name="T2" fmla="*/ 80 w 90"/>
              <a:gd name="T3" fmla="*/ 60 h 60"/>
              <a:gd name="T4" fmla="*/ 84 w 90"/>
              <a:gd name="T5" fmla="*/ 60 h 60"/>
              <a:gd name="T6" fmla="*/ 86 w 90"/>
              <a:gd name="T7" fmla="*/ 58 h 60"/>
              <a:gd name="T8" fmla="*/ 88 w 90"/>
              <a:gd name="T9" fmla="*/ 54 h 60"/>
              <a:gd name="T10" fmla="*/ 90 w 90"/>
              <a:gd name="T11" fmla="*/ 52 h 60"/>
              <a:gd name="T12" fmla="*/ 90 w 90"/>
              <a:gd name="T13" fmla="*/ 46 h 60"/>
              <a:gd name="T14" fmla="*/ 90 w 90"/>
              <a:gd name="T15" fmla="*/ 46 h 60"/>
              <a:gd name="T16" fmla="*/ 88 w 90"/>
              <a:gd name="T17" fmla="*/ 38 h 60"/>
              <a:gd name="T18" fmla="*/ 86 w 90"/>
              <a:gd name="T19" fmla="*/ 30 h 60"/>
              <a:gd name="T20" fmla="*/ 84 w 90"/>
              <a:gd name="T21" fmla="*/ 24 h 60"/>
              <a:gd name="T22" fmla="*/ 78 w 90"/>
              <a:gd name="T23" fmla="*/ 16 h 60"/>
              <a:gd name="T24" fmla="*/ 72 w 90"/>
              <a:gd name="T25" fmla="*/ 10 h 60"/>
              <a:gd name="T26" fmla="*/ 64 w 90"/>
              <a:gd name="T27" fmla="*/ 4 h 60"/>
              <a:gd name="T28" fmla="*/ 56 w 90"/>
              <a:gd name="T29" fmla="*/ 2 h 60"/>
              <a:gd name="T30" fmla="*/ 44 w 90"/>
              <a:gd name="T31" fmla="*/ 0 h 60"/>
              <a:gd name="T32" fmla="*/ 44 w 90"/>
              <a:gd name="T33" fmla="*/ 0 h 60"/>
              <a:gd name="T34" fmla="*/ 34 w 90"/>
              <a:gd name="T35" fmla="*/ 2 h 60"/>
              <a:gd name="T36" fmla="*/ 24 w 90"/>
              <a:gd name="T37" fmla="*/ 4 h 60"/>
              <a:gd name="T38" fmla="*/ 18 w 90"/>
              <a:gd name="T39" fmla="*/ 10 h 60"/>
              <a:gd name="T40" fmla="*/ 10 w 90"/>
              <a:gd name="T41" fmla="*/ 16 h 60"/>
              <a:gd name="T42" fmla="*/ 6 w 90"/>
              <a:gd name="T43" fmla="*/ 22 h 60"/>
              <a:gd name="T44" fmla="*/ 2 w 90"/>
              <a:gd name="T45" fmla="*/ 30 h 60"/>
              <a:gd name="T46" fmla="*/ 0 w 90"/>
              <a:gd name="T47" fmla="*/ 38 h 60"/>
              <a:gd name="T48" fmla="*/ 0 w 90"/>
              <a:gd name="T49" fmla="*/ 44 h 60"/>
              <a:gd name="T50" fmla="*/ 0 w 90"/>
              <a:gd name="T51" fmla="*/ 52 h 60"/>
              <a:gd name="T52" fmla="*/ 0 w 90"/>
              <a:gd name="T53" fmla="*/ 52 h 60"/>
              <a:gd name="T54" fmla="*/ 0 w 90"/>
              <a:gd name="T55" fmla="*/ 54 h 60"/>
              <a:gd name="T56" fmla="*/ 2 w 90"/>
              <a:gd name="T57" fmla="*/ 58 h 60"/>
              <a:gd name="T58" fmla="*/ 6 w 90"/>
              <a:gd name="T59" fmla="*/ 60 h 60"/>
              <a:gd name="T60" fmla="*/ 8 w 90"/>
              <a:gd name="T61" fmla="*/ 60 h 60"/>
              <a:gd name="T62" fmla="*/ 80 w 90"/>
              <a:gd name="T63" fmla="*/ 60 h 60"/>
              <a:gd name="T64" fmla="*/ 80 w 90"/>
              <a:gd name="T65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60">
                <a:moveTo>
                  <a:pt x="80" y="60"/>
                </a:moveTo>
                <a:lnTo>
                  <a:pt x="80" y="60"/>
                </a:lnTo>
                <a:lnTo>
                  <a:pt x="84" y="60"/>
                </a:lnTo>
                <a:lnTo>
                  <a:pt x="86" y="58"/>
                </a:lnTo>
                <a:lnTo>
                  <a:pt x="88" y="54"/>
                </a:lnTo>
                <a:lnTo>
                  <a:pt x="90" y="52"/>
                </a:lnTo>
                <a:lnTo>
                  <a:pt x="90" y="46"/>
                </a:lnTo>
                <a:lnTo>
                  <a:pt x="90" y="46"/>
                </a:lnTo>
                <a:lnTo>
                  <a:pt x="88" y="38"/>
                </a:lnTo>
                <a:lnTo>
                  <a:pt x="86" y="30"/>
                </a:lnTo>
                <a:lnTo>
                  <a:pt x="84" y="24"/>
                </a:lnTo>
                <a:lnTo>
                  <a:pt x="78" y="16"/>
                </a:lnTo>
                <a:lnTo>
                  <a:pt x="72" y="10"/>
                </a:lnTo>
                <a:lnTo>
                  <a:pt x="64" y="4"/>
                </a:lnTo>
                <a:lnTo>
                  <a:pt x="56" y="2"/>
                </a:lnTo>
                <a:lnTo>
                  <a:pt x="44" y="0"/>
                </a:lnTo>
                <a:lnTo>
                  <a:pt x="44" y="0"/>
                </a:lnTo>
                <a:lnTo>
                  <a:pt x="34" y="2"/>
                </a:lnTo>
                <a:lnTo>
                  <a:pt x="24" y="4"/>
                </a:lnTo>
                <a:lnTo>
                  <a:pt x="18" y="10"/>
                </a:lnTo>
                <a:lnTo>
                  <a:pt x="10" y="16"/>
                </a:lnTo>
                <a:lnTo>
                  <a:pt x="6" y="22"/>
                </a:lnTo>
                <a:lnTo>
                  <a:pt x="2" y="30"/>
                </a:lnTo>
                <a:lnTo>
                  <a:pt x="0" y="38"/>
                </a:lnTo>
                <a:lnTo>
                  <a:pt x="0" y="44"/>
                </a:lnTo>
                <a:lnTo>
                  <a:pt x="0" y="52"/>
                </a:lnTo>
                <a:lnTo>
                  <a:pt x="0" y="52"/>
                </a:lnTo>
                <a:lnTo>
                  <a:pt x="0" y="54"/>
                </a:lnTo>
                <a:lnTo>
                  <a:pt x="2" y="58"/>
                </a:lnTo>
                <a:lnTo>
                  <a:pt x="6" y="60"/>
                </a:lnTo>
                <a:lnTo>
                  <a:pt x="8" y="60"/>
                </a:lnTo>
                <a:lnTo>
                  <a:pt x="80" y="60"/>
                </a:lnTo>
                <a:lnTo>
                  <a:pt x="80" y="6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8" name="Freeform 1500"/>
          <p:cNvSpPr/>
          <p:nvPr/>
        </p:nvSpPr>
        <p:spPr bwMode="auto">
          <a:xfrm>
            <a:off x="5784532" y="4001850"/>
            <a:ext cx="110222" cy="116024"/>
          </a:xfrm>
          <a:custGeom>
            <a:avLst/>
            <a:gdLst>
              <a:gd name="T0" fmla="*/ 38 w 38"/>
              <a:gd name="T1" fmla="*/ 18 h 40"/>
              <a:gd name="T2" fmla="*/ 38 w 38"/>
              <a:gd name="T3" fmla="*/ 18 h 40"/>
              <a:gd name="T4" fmla="*/ 36 w 38"/>
              <a:gd name="T5" fmla="*/ 26 h 40"/>
              <a:gd name="T6" fmla="*/ 32 w 38"/>
              <a:gd name="T7" fmla="*/ 32 h 40"/>
              <a:gd name="T8" fmla="*/ 26 w 38"/>
              <a:gd name="T9" fmla="*/ 38 h 40"/>
              <a:gd name="T10" fmla="*/ 18 w 38"/>
              <a:gd name="T11" fmla="*/ 40 h 40"/>
              <a:gd name="T12" fmla="*/ 18 w 38"/>
              <a:gd name="T13" fmla="*/ 40 h 40"/>
              <a:gd name="T14" fmla="*/ 12 w 38"/>
              <a:gd name="T15" fmla="*/ 38 h 40"/>
              <a:gd name="T16" fmla="*/ 6 w 38"/>
              <a:gd name="T17" fmla="*/ 32 h 40"/>
              <a:gd name="T18" fmla="*/ 2 w 38"/>
              <a:gd name="T19" fmla="*/ 26 h 40"/>
              <a:gd name="T20" fmla="*/ 0 w 38"/>
              <a:gd name="T21" fmla="*/ 18 h 40"/>
              <a:gd name="T22" fmla="*/ 0 w 38"/>
              <a:gd name="T23" fmla="*/ 18 h 40"/>
              <a:gd name="T24" fmla="*/ 2 w 38"/>
              <a:gd name="T25" fmla="*/ 10 h 40"/>
              <a:gd name="T26" fmla="*/ 6 w 38"/>
              <a:gd name="T27" fmla="*/ 4 h 40"/>
              <a:gd name="T28" fmla="*/ 12 w 38"/>
              <a:gd name="T29" fmla="*/ 0 h 40"/>
              <a:gd name="T30" fmla="*/ 18 w 38"/>
              <a:gd name="T31" fmla="*/ 0 h 40"/>
              <a:gd name="T32" fmla="*/ 18 w 38"/>
              <a:gd name="T33" fmla="*/ 0 h 40"/>
              <a:gd name="T34" fmla="*/ 26 w 38"/>
              <a:gd name="T35" fmla="*/ 0 h 40"/>
              <a:gd name="T36" fmla="*/ 32 w 38"/>
              <a:gd name="T37" fmla="*/ 4 h 40"/>
              <a:gd name="T38" fmla="*/ 36 w 38"/>
              <a:gd name="T39" fmla="*/ 10 h 40"/>
              <a:gd name="T40" fmla="*/ 38 w 38"/>
              <a:gd name="T41" fmla="*/ 18 h 40"/>
              <a:gd name="T42" fmla="*/ 38 w 38"/>
              <a:gd name="T43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" h="40">
                <a:moveTo>
                  <a:pt x="38" y="18"/>
                </a:moveTo>
                <a:lnTo>
                  <a:pt x="38" y="18"/>
                </a:lnTo>
                <a:lnTo>
                  <a:pt x="36" y="26"/>
                </a:lnTo>
                <a:lnTo>
                  <a:pt x="32" y="32"/>
                </a:lnTo>
                <a:lnTo>
                  <a:pt x="26" y="38"/>
                </a:lnTo>
                <a:lnTo>
                  <a:pt x="18" y="40"/>
                </a:lnTo>
                <a:lnTo>
                  <a:pt x="18" y="40"/>
                </a:lnTo>
                <a:lnTo>
                  <a:pt x="12" y="38"/>
                </a:lnTo>
                <a:lnTo>
                  <a:pt x="6" y="32"/>
                </a:lnTo>
                <a:lnTo>
                  <a:pt x="2" y="26"/>
                </a:lnTo>
                <a:lnTo>
                  <a:pt x="0" y="18"/>
                </a:lnTo>
                <a:lnTo>
                  <a:pt x="0" y="18"/>
                </a:lnTo>
                <a:lnTo>
                  <a:pt x="2" y="10"/>
                </a:lnTo>
                <a:lnTo>
                  <a:pt x="6" y="4"/>
                </a:lnTo>
                <a:lnTo>
                  <a:pt x="12" y="0"/>
                </a:lnTo>
                <a:lnTo>
                  <a:pt x="18" y="0"/>
                </a:lnTo>
                <a:lnTo>
                  <a:pt x="18" y="0"/>
                </a:lnTo>
                <a:lnTo>
                  <a:pt x="26" y="0"/>
                </a:lnTo>
                <a:lnTo>
                  <a:pt x="32" y="4"/>
                </a:lnTo>
                <a:lnTo>
                  <a:pt x="36" y="10"/>
                </a:lnTo>
                <a:lnTo>
                  <a:pt x="38" y="18"/>
                </a:lnTo>
                <a:lnTo>
                  <a:pt x="38" y="1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9" name="Freeform 1501"/>
          <p:cNvSpPr/>
          <p:nvPr/>
        </p:nvSpPr>
        <p:spPr bwMode="auto">
          <a:xfrm>
            <a:off x="5743924" y="4123675"/>
            <a:ext cx="156632" cy="127626"/>
          </a:xfrm>
          <a:custGeom>
            <a:avLst/>
            <a:gdLst>
              <a:gd name="T0" fmla="*/ 54 w 54"/>
              <a:gd name="T1" fmla="*/ 8 h 44"/>
              <a:gd name="T2" fmla="*/ 54 w 54"/>
              <a:gd name="T3" fmla="*/ 8 h 44"/>
              <a:gd name="T4" fmla="*/ 44 w 54"/>
              <a:gd name="T5" fmla="*/ 2 h 44"/>
              <a:gd name="T6" fmla="*/ 32 w 54"/>
              <a:gd name="T7" fmla="*/ 0 h 44"/>
              <a:gd name="T8" fmla="*/ 32 w 54"/>
              <a:gd name="T9" fmla="*/ 0 h 44"/>
              <a:gd name="T10" fmla="*/ 20 w 54"/>
              <a:gd name="T11" fmla="*/ 2 h 44"/>
              <a:gd name="T12" fmla="*/ 10 w 54"/>
              <a:gd name="T13" fmla="*/ 8 h 44"/>
              <a:gd name="T14" fmla="*/ 4 w 54"/>
              <a:gd name="T15" fmla="*/ 18 h 44"/>
              <a:gd name="T16" fmla="*/ 0 w 54"/>
              <a:gd name="T17" fmla="*/ 30 h 44"/>
              <a:gd name="T18" fmla="*/ 0 w 54"/>
              <a:gd name="T19" fmla="*/ 30 h 44"/>
              <a:gd name="T20" fmla="*/ 0 w 54"/>
              <a:gd name="T21" fmla="*/ 30 h 44"/>
              <a:gd name="T22" fmla="*/ 2 w 54"/>
              <a:gd name="T23" fmla="*/ 36 h 44"/>
              <a:gd name="T24" fmla="*/ 4 w 54"/>
              <a:gd name="T25" fmla="*/ 40 h 44"/>
              <a:gd name="T26" fmla="*/ 8 w 54"/>
              <a:gd name="T27" fmla="*/ 42 h 44"/>
              <a:gd name="T28" fmla="*/ 14 w 54"/>
              <a:gd name="T29" fmla="*/ 44 h 44"/>
              <a:gd name="T30" fmla="*/ 38 w 54"/>
              <a:gd name="T31" fmla="*/ 44 h 44"/>
              <a:gd name="T32" fmla="*/ 38 w 54"/>
              <a:gd name="T33" fmla="*/ 44 h 44"/>
              <a:gd name="T34" fmla="*/ 38 w 54"/>
              <a:gd name="T35" fmla="*/ 32 h 44"/>
              <a:gd name="T36" fmla="*/ 42 w 54"/>
              <a:gd name="T37" fmla="*/ 24 h 44"/>
              <a:gd name="T38" fmla="*/ 48 w 54"/>
              <a:gd name="T39" fmla="*/ 14 h 44"/>
              <a:gd name="T40" fmla="*/ 54 w 54"/>
              <a:gd name="T41" fmla="*/ 8 h 44"/>
              <a:gd name="T42" fmla="*/ 54 w 54"/>
              <a:gd name="T43" fmla="*/ 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4" h="44">
                <a:moveTo>
                  <a:pt x="54" y="8"/>
                </a:moveTo>
                <a:lnTo>
                  <a:pt x="54" y="8"/>
                </a:lnTo>
                <a:lnTo>
                  <a:pt x="44" y="2"/>
                </a:lnTo>
                <a:lnTo>
                  <a:pt x="32" y="0"/>
                </a:lnTo>
                <a:lnTo>
                  <a:pt x="32" y="0"/>
                </a:lnTo>
                <a:lnTo>
                  <a:pt x="20" y="2"/>
                </a:lnTo>
                <a:lnTo>
                  <a:pt x="10" y="8"/>
                </a:lnTo>
                <a:lnTo>
                  <a:pt x="4" y="18"/>
                </a:lnTo>
                <a:lnTo>
                  <a:pt x="0" y="30"/>
                </a:lnTo>
                <a:lnTo>
                  <a:pt x="0" y="30"/>
                </a:lnTo>
                <a:lnTo>
                  <a:pt x="0" y="30"/>
                </a:lnTo>
                <a:lnTo>
                  <a:pt x="2" y="36"/>
                </a:lnTo>
                <a:lnTo>
                  <a:pt x="4" y="40"/>
                </a:lnTo>
                <a:lnTo>
                  <a:pt x="8" y="42"/>
                </a:lnTo>
                <a:lnTo>
                  <a:pt x="14" y="44"/>
                </a:lnTo>
                <a:lnTo>
                  <a:pt x="38" y="44"/>
                </a:lnTo>
                <a:lnTo>
                  <a:pt x="38" y="44"/>
                </a:lnTo>
                <a:lnTo>
                  <a:pt x="38" y="32"/>
                </a:lnTo>
                <a:lnTo>
                  <a:pt x="42" y="24"/>
                </a:lnTo>
                <a:lnTo>
                  <a:pt x="48" y="14"/>
                </a:lnTo>
                <a:lnTo>
                  <a:pt x="54" y="8"/>
                </a:lnTo>
                <a:lnTo>
                  <a:pt x="54" y="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0" name="Freeform 1502"/>
          <p:cNvSpPr/>
          <p:nvPr/>
        </p:nvSpPr>
        <p:spPr bwMode="auto">
          <a:xfrm>
            <a:off x="6097796" y="4001850"/>
            <a:ext cx="104421" cy="116024"/>
          </a:xfrm>
          <a:custGeom>
            <a:avLst/>
            <a:gdLst>
              <a:gd name="T0" fmla="*/ 0 w 36"/>
              <a:gd name="T1" fmla="*/ 18 h 40"/>
              <a:gd name="T2" fmla="*/ 0 w 36"/>
              <a:gd name="T3" fmla="*/ 18 h 40"/>
              <a:gd name="T4" fmla="*/ 0 w 36"/>
              <a:gd name="T5" fmla="*/ 26 h 40"/>
              <a:gd name="T6" fmla="*/ 4 w 36"/>
              <a:gd name="T7" fmla="*/ 32 h 40"/>
              <a:gd name="T8" fmla="*/ 10 w 36"/>
              <a:gd name="T9" fmla="*/ 38 h 40"/>
              <a:gd name="T10" fmla="*/ 18 w 36"/>
              <a:gd name="T11" fmla="*/ 40 h 40"/>
              <a:gd name="T12" fmla="*/ 18 w 36"/>
              <a:gd name="T13" fmla="*/ 40 h 40"/>
              <a:gd name="T14" fmla="*/ 26 w 36"/>
              <a:gd name="T15" fmla="*/ 38 h 40"/>
              <a:gd name="T16" fmla="*/ 32 w 36"/>
              <a:gd name="T17" fmla="*/ 32 h 40"/>
              <a:gd name="T18" fmla="*/ 36 w 36"/>
              <a:gd name="T19" fmla="*/ 26 h 40"/>
              <a:gd name="T20" fmla="*/ 36 w 36"/>
              <a:gd name="T21" fmla="*/ 18 h 40"/>
              <a:gd name="T22" fmla="*/ 36 w 36"/>
              <a:gd name="T23" fmla="*/ 18 h 40"/>
              <a:gd name="T24" fmla="*/ 36 w 36"/>
              <a:gd name="T25" fmla="*/ 10 h 40"/>
              <a:gd name="T26" fmla="*/ 32 w 36"/>
              <a:gd name="T27" fmla="*/ 4 h 40"/>
              <a:gd name="T28" fmla="*/ 26 w 36"/>
              <a:gd name="T29" fmla="*/ 0 h 40"/>
              <a:gd name="T30" fmla="*/ 18 w 36"/>
              <a:gd name="T31" fmla="*/ 0 h 40"/>
              <a:gd name="T32" fmla="*/ 18 w 36"/>
              <a:gd name="T33" fmla="*/ 0 h 40"/>
              <a:gd name="T34" fmla="*/ 10 w 36"/>
              <a:gd name="T35" fmla="*/ 0 h 40"/>
              <a:gd name="T36" fmla="*/ 4 w 36"/>
              <a:gd name="T37" fmla="*/ 4 h 40"/>
              <a:gd name="T38" fmla="*/ 0 w 36"/>
              <a:gd name="T39" fmla="*/ 10 h 40"/>
              <a:gd name="T40" fmla="*/ 0 w 36"/>
              <a:gd name="T41" fmla="*/ 18 h 40"/>
              <a:gd name="T42" fmla="*/ 0 w 36"/>
              <a:gd name="T43" fmla="*/ 1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40">
                <a:moveTo>
                  <a:pt x="0" y="18"/>
                </a:moveTo>
                <a:lnTo>
                  <a:pt x="0" y="18"/>
                </a:lnTo>
                <a:lnTo>
                  <a:pt x="0" y="26"/>
                </a:lnTo>
                <a:lnTo>
                  <a:pt x="4" y="32"/>
                </a:lnTo>
                <a:lnTo>
                  <a:pt x="10" y="38"/>
                </a:lnTo>
                <a:lnTo>
                  <a:pt x="18" y="40"/>
                </a:lnTo>
                <a:lnTo>
                  <a:pt x="18" y="40"/>
                </a:lnTo>
                <a:lnTo>
                  <a:pt x="26" y="38"/>
                </a:lnTo>
                <a:lnTo>
                  <a:pt x="32" y="32"/>
                </a:lnTo>
                <a:lnTo>
                  <a:pt x="36" y="26"/>
                </a:lnTo>
                <a:lnTo>
                  <a:pt x="36" y="18"/>
                </a:lnTo>
                <a:lnTo>
                  <a:pt x="36" y="18"/>
                </a:lnTo>
                <a:lnTo>
                  <a:pt x="36" y="10"/>
                </a:lnTo>
                <a:lnTo>
                  <a:pt x="32" y="4"/>
                </a:lnTo>
                <a:lnTo>
                  <a:pt x="26" y="0"/>
                </a:lnTo>
                <a:lnTo>
                  <a:pt x="18" y="0"/>
                </a:lnTo>
                <a:lnTo>
                  <a:pt x="18" y="0"/>
                </a:lnTo>
                <a:lnTo>
                  <a:pt x="10" y="0"/>
                </a:lnTo>
                <a:lnTo>
                  <a:pt x="4" y="4"/>
                </a:lnTo>
                <a:lnTo>
                  <a:pt x="0" y="10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1" name="Freeform 1503"/>
          <p:cNvSpPr/>
          <p:nvPr/>
        </p:nvSpPr>
        <p:spPr bwMode="auto">
          <a:xfrm>
            <a:off x="6086194" y="4123675"/>
            <a:ext cx="156632" cy="127626"/>
          </a:xfrm>
          <a:custGeom>
            <a:avLst/>
            <a:gdLst>
              <a:gd name="T0" fmla="*/ 0 w 54"/>
              <a:gd name="T1" fmla="*/ 8 h 44"/>
              <a:gd name="T2" fmla="*/ 0 w 54"/>
              <a:gd name="T3" fmla="*/ 8 h 44"/>
              <a:gd name="T4" fmla="*/ 10 w 54"/>
              <a:gd name="T5" fmla="*/ 2 h 44"/>
              <a:gd name="T6" fmla="*/ 22 w 54"/>
              <a:gd name="T7" fmla="*/ 0 h 44"/>
              <a:gd name="T8" fmla="*/ 22 w 54"/>
              <a:gd name="T9" fmla="*/ 0 h 44"/>
              <a:gd name="T10" fmla="*/ 34 w 54"/>
              <a:gd name="T11" fmla="*/ 2 h 44"/>
              <a:gd name="T12" fmla="*/ 44 w 54"/>
              <a:gd name="T13" fmla="*/ 8 h 44"/>
              <a:gd name="T14" fmla="*/ 52 w 54"/>
              <a:gd name="T15" fmla="*/ 18 h 44"/>
              <a:gd name="T16" fmla="*/ 54 w 54"/>
              <a:gd name="T17" fmla="*/ 30 h 44"/>
              <a:gd name="T18" fmla="*/ 54 w 54"/>
              <a:gd name="T19" fmla="*/ 30 h 44"/>
              <a:gd name="T20" fmla="*/ 54 w 54"/>
              <a:gd name="T21" fmla="*/ 30 h 44"/>
              <a:gd name="T22" fmla="*/ 54 w 54"/>
              <a:gd name="T23" fmla="*/ 36 h 44"/>
              <a:gd name="T24" fmla="*/ 50 w 54"/>
              <a:gd name="T25" fmla="*/ 40 h 44"/>
              <a:gd name="T26" fmla="*/ 46 w 54"/>
              <a:gd name="T27" fmla="*/ 42 h 44"/>
              <a:gd name="T28" fmla="*/ 40 w 54"/>
              <a:gd name="T29" fmla="*/ 44 h 44"/>
              <a:gd name="T30" fmla="*/ 16 w 54"/>
              <a:gd name="T31" fmla="*/ 44 h 44"/>
              <a:gd name="T32" fmla="*/ 16 w 54"/>
              <a:gd name="T33" fmla="*/ 44 h 44"/>
              <a:gd name="T34" fmla="*/ 16 w 54"/>
              <a:gd name="T35" fmla="*/ 32 h 44"/>
              <a:gd name="T36" fmla="*/ 12 w 54"/>
              <a:gd name="T37" fmla="*/ 24 h 44"/>
              <a:gd name="T38" fmla="*/ 8 w 54"/>
              <a:gd name="T39" fmla="*/ 14 h 44"/>
              <a:gd name="T40" fmla="*/ 0 w 54"/>
              <a:gd name="T41" fmla="*/ 8 h 44"/>
              <a:gd name="T42" fmla="*/ 0 w 54"/>
              <a:gd name="T43" fmla="*/ 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4" h="44">
                <a:moveTo>
                  <a:pt x="0" y="8"/>
                </a:moveTo>
                <a:lnTo>
                  <a:pt x="0" y="8"/>
                </a:lnTo>
                <a:lnTo>
                  <a:pt x="10" y="2"/>
                </a:lnTo>
                <a:lnTo>
                  <a:pt x="22" y="0"/>
                </a:lnTo>
                <a:lnTo>
                  <a:pt x="22" y="0"/>
                </a:lnTo>
                <a:lnTo>
                  <a:pt x="34" y="2"/>
                </a:lnTo>
                <a:lnTo>
                  <a:pt x="44" y="8"/>
                </a:lnTo>
                <a:lnTo>
                  <a:pt x="52" y="18"/>
                </a:lnTo>
                <a:lnTo>
                  <a:pt x="54" y="30"/>
                </a:lnTo>
                <a:lnTo>
                  <a:pt x="54" y="30"/>
                </a:lnTo>
                <a:lnTo>
                  <a:pt x="54" y="30"/>
                </a:lnTo>
                <a:lnTo>
                  <a:pt x="54" y="36"/>
                </a:lnTo>
                <a:lnTo>
                  <a:pt x="50" y="40"/>
                </a:lnTo>
                <a:lnTo>
                  <a:pt x="46" y="42"/>
                </a:lnTo>
                <a:lnTo>
                  <a:pt x="40" y="44"/>
                </a:lnTo>
                <a:lnTo>
                  <a:pt x="16" y="44"/>
                </a:lnTo>
                <a:lnTo>
                  <a:pt x="16" y="44"/>
                </a:lnTo>
                <a:lnTo>
                  <a:pt x="16" y="32"/>
                </a:lnTo>
                <a:lnTo>
                  <a:pt x="12" y="24"/>
                </a:lnTo>
                <a:lnTo>
                  <a:pt x="8" y="14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02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8934574" y="3284342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03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8934574" y="295030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704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564006" y="3283424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 algn="r"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 algn="r"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05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999763" y="3033053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706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1549540" y="1794694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 algn="r"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 algn="r"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07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1985297" y="1544323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712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7811344" y="2017977"/>
            <a:ext cx="270194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13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7811344" y="168393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grpSp>
        <p:nvGrpSpPr>
          <p:cNvPr id="714" name="组合 713"/>
          <p:cNvGrpSpPr/>
          <p:nvPr/>
        </p:nvGrpSpPr>
        <p:grpSpPr>
          <a:xfrm>
            <a:off x="669925" y="5196390"/>
            <a:ext cx="582965" cy="525610"/>
            <a:chOff x="5424755" y="1340768"/>
            <a:chExt cx="670560" cy="604586"/>
          </a:xfrm>
        </p:grpSpPr>
        <p:grpSp>
          <p:nvGrpSpPr>
            <p:cNvPr id="715" name="组合 71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1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71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71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</p:grpSp>
      <p:sp>
        <p:nvSpPr>
          <p:cNvPr id="719" name="文本框 9"/>
          <p:cNvSpPr txBox="1"/>
          <p:nvPr/>
        </p:nvSpPr>
        <p:spPr>
          <a:xfrm>
            <a:off x="1373864" y="5212081"/>
            <a:ext cx="2072822" cy="40037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720" name="直接连接符 719"/>
          <p:cNvCxnSpPr/>
          <p:nvPr/>
        </p:nvCxnSpPr>
        <p:spPr>
          <a:xfrm>
            <a:off x="1453588" y="5610701"/>
            <a:ext cx="9042524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1" name="组合 720"/>
          <p:cNvGrpSpPr/>
          <p:nvPr/>
        </p:nvGrpSpPr>
        <p:grpSpPr>
          <a:xfrm>
            <a:off x="10654293" y="5466301"/>
            <a:ext cx="286442" cy="258260"/>
            <a:chOff x="3720691" y="2824413"/>
            <a:chExt cx="1341120" cy="1209172"/>
          </a:xfrm>
        </p:grpSpPr>
        <p:sp>
          <p:nvSpPr>
            <p:cNvPr id="722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723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</p:grpSp>
      <p:sp>
        <p:nvSpPr>
          <p:cNvPr id="724" name="TextBox 76"/>
          <p:cNvSpPr txBox="1"/>
          <p:nvPr/>
        </p:nvSpPr>
        <p:spPr>
          <a:xfrm>
            <a:off x="1370936" y="5620017"/>
            <a:ext cx="9460895" cy="748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296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b="1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Freeform 28"/>
          <p:cNvSpPr>
            <a:spLocks noEditPoints="1"/>
          </p:cNvSpPr>
          <p:nvPr/>
        </p:nvSpPr>
        <p:spPr bwMode="auto">
          <a:xfrm>
            <a:off x="2441932" y="1925637"/>
            <a:ext cx="1539875" cy="1644650"/>
          </a:xfrm>
          <a:custGeom>
            <a:avLst/>
            <a:gdLst>
              <a:gd name="T0" fmla="*/ 468 w 970"/>
              <a:gd name="T1" fmla="*/ 20 h 1036"/>
              <a:gd name="T2" fmla="*/ 370 w 970"/>
              <a:gd name="T3" fmla="*/ 40 h 1036"/>
              <a:gd name="T4" fmla="*/ 240 w 970"/>
              <a:gd name="T5" fmla="*/ 102 h 1036"/>
              <a:gd name="T6" fmla="*/ 104 w 970"/>
              <a:gd name="T7" fmla="*/ 238 h 1036"/>
              <a:gd name="T8" fmla="*/ 42 w 970"/>
              <a:gd name="T9" fmla="*/ 368 h 1036"/>
              <a:gd name="T10" fmla="*/ 22 w 970"/>
              <a:gd name="T11" fmla="*/ 466 h 1036"/>
              <a:gd name="T12" fmla="*/ 20 w 970"/>
              <a:gd name="T13" fmla="*/ 544 h 1036"/>
              <a:gd name="T14" fmla="*/ 36 w 970"/>
              <a:gd name="T15" fmla="*/ 642 h 1036"/>
              <a:gd name="T16" fmla="*/ 80 w 970"/>
              <a:gd name="T17" fmla="*/ 756 h 1036"/>
              <a:gd name="T18" fmla="*/ 202 w 970"/>
              <a:gd name="T19" fmla="*/ 904 h 1036"/>
              <a:gd name="T20" fmla="*/ 348 w 970"/>
              <a:gd name="T21" fmla="*/ 988 h 1036"/>
              <a:gd name="T22" fmla="*/ 444 w 970"/>
              <a:gd name="T23" fmla="*/ 1012 h 1036"/>
              <a:gd name="T24" fmla="*/ 520 w 970"/>
              <a:gd name="T25" fmla="*/ 1018 h 1036"/>
              <a:gd name="T26" fmla="*/ 630 w 970"/>
              <a:gd name="T27" fmla="*/ 1006 h 1036"/>
              <a:gd name="T28" fmla="*/ 734 w 970"/>
              <a:gd name="T29" fmla="*/ 970 h 1036"/>
              <a:gd name="T30" fmla="*/ 828 w 970"/>
              <a:gd name="T31" fmla="*/ 912 h 1036"/>
              <a:gd name="T32" fmla="*/ 906 w 970"/>
              <a:gd name="T33" fmla="*/ 834 h 1036"/>
              <a:gd name="T34" fmla="*/ 900 w 970"/>
              <a:gd name="T35" fmla="*/ 870 h 1036"/>
              <a:gd name="T36" fmla="*/ 814 w 970"/>
              <a:gd name="T37" fmla="*/ 944 h 1036"/>
              <a:gd name="T38" fmla="*/ 714 w 970"/>
              <a:gd name="T39" fmla="*/ 998 h 1036"/>
              <a:gd name="T40" fmla="*/ 606 w 970"/>
              <a:gd name="T41" fmla="*/ 1030 h 1036"/>
              <a:gd name="T42" fmla="*/ 520 w 970"/>
              <a:gd name="T43" fmla="*/ 1036 h 1036"/>
              <a:gd name="T44" fmla="*/ 414 w 970"/>
              <a:gd name="T45" fmla="*/ 1026 h 1036"/>
              <a:gd name="T46" fmla="*/ 318 w 970"/>
              <a:gd name="T47" fmla="*/ 996 h 1036"/>
              <a:gd name="T48" fmla="*/ 230 w 970"/>
              <a:gd name="T49" fmla="*/ 948 h 1036"/>
              <a:gd name="T50" fmla="*/ 90 w 970"/>
              <a:gd name="T51" fmla="*/ 808 h 1036"/>
              <a:gd name="T52" fmla="*/ 42 w 970"/>
              <a:gd name="T53" fmla="*/ 720 h 1036"/>
              <a:gd name="T54" fmla="*/ 12 w 970"/>
              <a:gd name="T55" fmla="*/ 622 h 1036"/>
              <a:gd name="T56" fmla="*/ 0 w 970"/>
              <a:gd name="T57" fmla="*/ 518 h 1036"/>
              <a:gd name="T58" fmla="*/ 6 w 970"/>
              <a:gd name="T59" fmla="*/ 438 h 1036"/>
              <a:gd name="T60" fmla="*/ 32 w 970"/>
              <a:gd name="T61" fmla="*/ 340 h 1036"/>
              <a:gd name="T62" fmla="*/ 76 w 970"/>
              <a:gd name="T63" fmla="*/ 248 h 1036"/>
              <a:gd name="T64" fmla="*/ 190 w 970"/>
              <a:gd name="T65" fmla="*/ 118 h 1036"/>
              <a:gd name="T66" fmla="*/ 294 w 970"/>
              <a:gd name="T67" fmla="*/ 50 h 1036"/>
              <a:gd name="T68" fmla="*/ 390 w 970"/>
              <a:gd name="T69" fmla="*/ 16 h 1036"/>
              <a:gd name="T70" fmla="*/ 492 w 970"/>
              <a:gd name="T71" fmla="*/ 0 h 1036"/>
              <a:gd name="T72" fmla="*/ 590 w 970"/>
              <a:gd name="T73" fmla="*/ 4 h 1036"/>
              <a:gd name="T74" fmla="*/ 720 w 970"/>
              <a:gd name="T75" fmla="*/ 40 h 1036"/>
              <a:gd name="T76" fmla="*/ 836 w 970"/>
              <a:gd name="T77" fmla="*/ 108 h 1036"/>
              <a:gd name="T78" fmla="*/ 932 w 970"/>
              <a:gd name="T79" fmla="*/ 204 h 1036"/>
              <a:gd name="T80" fmla="*/ 956 w 970"/>
              <a:gd name="T81" fmla="*/ 286 h 1036"/>
              <a:gd name="T82" fmla="*/ 934 w 970"/>
              <a:gd name="T83" fmla="*/ 288 h 1036"/>
              <a:gd name="T84" fmla="*/ 912 w 970"/>
              <a:gd name="T85" fmla="*/ 208 h 1036"/>
              <a:gd name="T86" fmla="*/ 820 w 970"/>
              <a:gd name="T87" fmla="*/ 118 h 1036"/>
              <a:gd name="T88" fmla="*/ 710 w 970"/>
              <a:gd name="T89" fmla="*/ 54 h 1036"/>
              <a:gd name="T90" fmla="*/ 584 w 970"/>
              <a:gd name="T91" fmla="*/ 22 h 1036"/>
              <a:gd name="T92" fmla="*/ 920 w 970"/>
              <a:gd name="T93" fmla="*/ 376 h 1036"/>
              <a:gd name="T94" fmla="*/ 904 w 970"/>
              <a:gd name="T95" fmla="*/ 452 h 1036"/>
              <a:gd name="T96" fmla="*/ 902 w 970"/>
              <a:gd name="T97" fmla="*/ 554 h 1036"/>
              <a:gd name="T98" fmla="*/ 920 w 970"/>
              <a:gd name="T99" fmla="*/ 656 h 1036"/>
              <a:gd name="T100" fmla="*/ 958 w 970"/>
              <a:gd name="T101" fmla="*/ 750 h 1036"/>
              <a:gd name="T102" fmla="*/ 948 w 970"/>
              <a:gd name="T103" fmla="*/ 810 h 1036"/>
              <a:gd name="T104" fmla="*/ 950 w 970"/>
              <a:gd name="T105" fmla="*/ 774 h 1036"/>
              <a:gd name="T106" fmla="*/ 906 w 970"/>
              <a:gd name="T107" fmla="*/ 672 h 1036"/>
              <a:gd name="T108" fmla="*/ 884 w 970"/>
              <a:gd name="T109" fmla="*/ 564 h 1036"/>
              <a:gd name="T110" fmla="*/ 886 w 970"/>
              <a:gd name="T111" fmla="*/ 454 h 1036"/>
              <a:gd name="T112" fmla="*/ 910 w 970"/>
              <a:gd name="T113" fmla="*/ 348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70" h="1036">
                <a:moveTo>
                  <a:pt x="520" y="18"/>
                </a:moveTo>
                <a:lnTo>
                  <a:pt x="520" y="18"/>
                </a:lnTo>
                <a:lnTo>
                  <a:pt x="494" y="18"/>
                </a:lnTo>
                <a:lnTo>
                  <a:pt x="468" y="20"/>
                </a:lnTo>
                <a:lnTo>
                  <a:pt x="444" y="24"/>
                </a:lnTo>
                <a:lnTo>
                  <a:pt x="418" y="28"/>
                </a:lnTo>
                <a:lnTo>
                  <a:pt x="394" y="34"/>
                </a:lnTo>
                <a:lnTo>
                  <a:pt x="370" y="40"/>
                </a:lnTo>
                <a:lnTo>
                  <a:pt x="348" y="48"/>
                </a:lnTo>
                <a:lnTo>
                  <a:pt x="324" y="56"/>
                </a:lnTo>
                <a:lnTo>
                  <a:pt x="282" y="78"/>
                </a:lnTo>
                <a:lnTo>
                  <a:pt x="240" y="102"/>
                </a:lnTo>
                <a:lnTo>
                  <a:pt x="202" y="132"/>
                </a:lnTo>
                <a:lnTo>
                  <a:pt x="166" y="164"/>
                </a:lnTo>
                <a:lnTo>
                  <a:pt x="134" y="200"/>
                </a:lnTo>
                <a:lnTo>
                  <a:pt x="104" y="238"/>
                </a:lnTo>
                <a:lnTo>
                  <a:pt x="80" y="280"/>
                </a:lnTo>
                <a:lnTo>
                  <a:pt x="58" y="322"/>
                </a:lnTo>
                <a:lnTo>
                  <a:pt x="50" y="346"/>
                </a:lnTo>
                <a:lnTo>
                  <a:pt x="42" y="368"/>
                </a:lnTo>
                <a:lnTo>
                  <a:pt x="36" y="392"/>
                </a:lnTo>
                <a:lnTo>
                  <a:pt x="30" y="416"/>
                </a:lnTo>
                <a:lnTo>
                  <a:pt x="26" y="442"/>
                </a:lnTo>
                <a:lnTo>
                  <a:pt x="22" y="466"/>
                </a:lnTo>
                <a:lnTo>
                  <a:pt x="20" y="492"/>
                </a:lnTo>
                <a:lnTo>
                  <a:pt x="20" y="518"/>
                </a:lnTo>
                <a:lnTo>
                  <a:pt x="20" y="518"/>
                </a:lnTo>
                <a:lnTo>
                  <a:pt x="20" y="544"/>
                </a:lnTo>
                <a:lnTo>
                  <a:pt x="22" y="568"/>
                </a:lnTo>
                <a:lnTo>
                  <a:pt x="26" y="594"/>
                </a:lnTo>
                <a:lnTo>
                  <a:pt x="30" y="618"/>
                </a:lnTo>
                <a:lnTo>
                  <a:pt x="36" y="642"/>
                </a:lnTo>
                <a:lnTo>
                  <a:pt x="42" y="666"/>
                </a:lnTo>
                <a:lnTo>
                  <a:pt x="50" y="690"/>
                </a:lnTo>
                <a:lnTo>
                  <a:pt x="58" y="712"/>
                </a:lnTo>
                <a:lnTo>
                  <a:pt x="80" y="756"/>
                </a:lnTo>
                <a:lnTo>
                  <a:pt x="104" y="798"/>
                </a:lnTo>
                <a:lnTo>
                  <a:pt x="134" y="836"/>
                </a:lnTo>
                <a:lnTo>
                  <a:pt x="166" y="872"/>
                </a:lnTo>
                <a:lnTo>
                  <a:pt x="202" y="904"/>
                </a:lnTo>
                <a:lnTo>
                  <a:pt x="240" y="932"/>
                </a:lnTo>
                <a:lnTo>
                  <a:pt x="282" y="958"/>
                </a:lnTo>
                <a:lnTo>
                  <a:pt x="324" y="978"/>
                </a:lnTo>
                <a:lnTo>
                  <a:pt x="348" y="988"/>
                </a:lnTo>
                <a:lnTo>
                  <a:pt x="370" y="996"/>
                </a:lnTo>
                <a:lnTo>
                  <a:pt x="394" y="1002"/>
                </a:lnTo>
                <a:lnTo>
                  <a:pt x="418" y="1008"/>
                </a:lnTo>
                <a:lnTo>
                  <a:pt x="444" y="1012"/>
                </a:lnTo>
                <a:lnTo>
                  <a:pt x="468" y="1016"/>
                </a:lnTo>
                <a:lnTo>
                  <a:pt x="494" y="1018"/>
                </a:lnTo>
                <a:lnTo>
                  <a:pt x="520" y="1018"/>
                </a:lnTo>
                <a:lnTo>
                  <a:pt x="520" y="1018"/>
                </a:lnTo>
                <a:lnTo>
                  <a:pt x="548" y="1018"/>
                </a:lnTo>
                <a:lnTo>
                  <a:pt x="576" y="1014"/>
                </a:lnTo>
                <a:lnTo>
                  <a:pt x="604" y="1010"/>
                </a:lnTo>
                <a:lnTo>
                  <a:pt x="630" y="1006"/>
                </a:lnTo>
                <a:lnTo>
                  <a:pt x="656" y="998"/>
                </a:lnTo>
                <a:lnTo>
                  <a:pt x="684" y="990"/>
                </a:lnTo>
                <a:lnTo>
                  <a:pt x="708" y="980"/>
                </a:lnTo>
                <a:lnTo>
                  <a:pt x="734" y="970"/>
                </a:lnTo>
                <a:lnTo>
                  <a:pt x="758" y="958"/>
                </a:lnTo>
                <a:lnTo>
                  <a:pt x="782" y="944"/>
                </a:lnTo>
                <a:lnTo>
                  <a:pt x="806" y="928"/>
                </a:lnTo>
                <a:lnTo>
                  <a:pt x="828" y="912"/>
                </a:lnTo>
                <a:lnTo>
                  <a:pt x="848" y="894"/>
                </a:lnTo>
                <a:lnTo>
                  <a:pt x="870" y="876"/>
                </a:lnTo>
                <a:lnTo>
                  <a:pt x="888" y="856"/>
                </a:lnTo>
                <a:lnTo>
                  <a:pt x="906" y="834"/>
                </a:lnTo>
                <a:lnTo>
                  <a:pt x="906" y="834"/>
                </a:lnTo>
                <a:lnTo>
                  <a:pt x="918" y="848"/>
                </a:lnTo>
                <a:lnTo>
                  <a:pt x="918" y="848"/>
                </a:lnTo>
                <a:lnTo>
                  <a:pt x="900" y="870"/>
                </a:lnTo>
                <a:lnTo>
                  <a:pt x="880" y="890"/>
                </a:lnTo>
                <a:lnTo>
                  <a:pt x="858" y="910"/>
                </a:lnTo>
                <a:lnTo>
                  <a:pt x="836" y="928"/>
                </a:lnTo>
                <a:lnTo>
                  <a:pt x="814" y="944"/>
                </a:lnTo>
                <a:lnTo>
                  <a:pt x="790" y="960"/>
                </a:lnTo>
                <a:lnTo>
                  <a:pt x="766" y="974"/>
                </a:lnTo>
                <a:lnTo>
                  <a:pt x="740" y="988"/>
                </a:lnTo>
                <a:lnTo>
                  <a:pt x="714" y="998"/>
                </a:lnTo>
                <a:lnTo>
                  <a:pt x="688" y="1008"/>
                </a:lnTo>
                <a:lnTo>
                  <a:pt x="660" y="1016"/>
                </a:lnTo>
                <a:lnTo>
                  <a:pt x="634" y="1024"/>
                </a:lnTo>
                <a:lnTo>
                  <a:pt x="606" y="1030"/>
                </a:lnTo>
                <a:lnTo>
                  <a:pt x="576" y="1034"/>
                </a:lnTo>
                <a:lnTo>
                  <a:pt x="548" y="1036"/>
                </a:lnTo>
                <a:lnTo>
                  <a:pt x="520" y="1036"/>
                </a:lnTo>
                <a:lnTo>
                  <a:pt x="520" y="1036"/>
                </a:lnTo>
                <a:lnTo>
                  <a:pt x="492" y="1036"/>
                </a:lnTo>
                <a:lnTo>
                  <a:pt x="466" y="1034"/>
                </a:lnTo>
                <a:lnTo>
                  <a:pt x="440" y="1030"/>
                </a:lnTo>
                <a:lnTo>
                  <a:pt x="414" y="1026"/>
                </a:lnTo>
                <a:lnTo>
                  <a:pt x="390" y="1020"/>
                </a:lnTo>
                <a:lnTo>
                  <a:pt x="366" y="1012"/>
                </a:lnTo>
                <a:lnTo>
                  <a:pt x="342" y="1004"/>
                </a:lnTo>
                <a:lnTo>
                  <a:pt x="318" y="996"/>
                </a:lnTo>
                <a:lnTo>
                  <a:pt x="294" y="986"/>
                </a:lnTo>
                <a:lnTo>
                  <a:pt x="272" y="974"/>
                </a:lnTo>
                <a:lnTo>
                  <a:pt x="250" y="962"/>
                </a:lnTo>
                <a:lnTo>
                  <a:pt x="230" y="948"/>
                </a:lnTo>
                <a:lnTo>
                  <a:pt x="190" y="918"/>
                </a:lnTo>
                <a:lnTo>
                  <a:pt x="152" y="884"/>
                </a:lnTo>
                <a:lnTo>
                  <a:pt x="120" y="848"/>
                </a:lnTo>
                <a:lnTo>
                  <a:pt x="90" y="808"/>
                </a:lnTo>
                <a:lnTo>
                  <a:pt x="76" y="786"/>
                </a:lnTo>
                <a:lnTo>
                  <a:pt x="64" y="764"/>
                </a:lnTo>
                <a:lnTo>
                  <a:pt x="52" y="742"/>
                </a:lnTo>
                <a:lnTo>
                  <a:pt x="42" y="720"/>
                </a:lnTo>
                <a:lnTo>
                  <a:pt x="32" y="696"/>
                </a:lnTo>
                <a:lnTo>
                  <a:pt x="24" y="672"/>
                </a:lnTo>
                <a:lnTo>
                  <a:pt x="18" y="648"/>
                </a:lnTo>
                <a:lnTo>
                  <a:pt x="12" y="622"/>
                </a:lnTo>
                <a:lnTo>
                  <a:pt x="6" y="596"/>
                </a:lnTo>
                <a:lnTo>
                  <a:pt x="4" y="570"/>
                </a:lnTo>
                <a:lnTo>
                  <a:pt x="2" y="544"/>
                </a:lnTo>
                <a:lnTo>
                  <a:pt x="0" y="518"/>
                </a:lnTo>
                <a:lnTo>
                  <a:pt x="0" y="518"/>
                </a:lnTo>
                <a:lnTo>
                  <a:pt x="2" y="490"/>
                </a:lnTo>
                <a:lnTo>
                  <a:pt x="4" y="464"/>
                </a:lnTo>
                <a:lnTo>
                  <a:pt x="6" y="438"/>
                </a:lnTo>
                <a:lnTo>
                  <a:pt x="12" y="414"/>
                </a:lnTo>
                <a:lnTo>
                  <a:pt x="18" y="388"/>
                </a:lnTo>
                <a:lnTo>
                  <a:pt x="24" y="364"/>
                </a:lnTo>
                <a:lnTo>
                  <a:pt x="32" y="340"/>
                </a:lnTo>
                <a:lnTo>
                  <a:pt x="42" y="316"/>
                </a:lnTo>
                <a:lnTo>
                  <a:pt x="52" y="292"/>
                </a:lnTo>
                <a:lnTo>
                  <a:pt x="64" y="270"/>
                </a:lnTo>
                <a:lnTo>
                  <a:pt x="76" y="248"/>
                </a:lnTo>
                <a:lnTo>
                  <a:pt x="90" y="228"/>
                </a:lnTo>
                <a:lnTo>
                  <a:pt x="120" y="188"/>
                </a:lnTo>
                <a:lnTo>
                  <a:pt x="152" y="150"/>
                </a:lnTo>
                <a:lnTo>
                  <a:pt x="190" y="118"/>
                </a:lnTo>
                <a:lnTo>
                  <a:pt x="230" y="88"/>
                </a:lnTo>
                <a:lnTo>
                  <a:pt x="250" y="74"/>
                </a:lnTo>
                <a:lnTo>
                  <a:pt x="272" y="62"/>
                </a:lnTo>
                <a:lnTo>
                  <a:pt x="294" y="50"/>
                </a:lnTo>
                <a:lnTo>
                  <a:pt x="318" y="40"/>
                </a:lnTo>
                <a:lnTo>
                  <a:pt x="342" y="30"/>
                </a:lnTo>
                <a:lnTo>
                  <a:pt x="366" y="22"/>
                </a:lnTo>
                <a:lnTo>
                  <a:pt x="390" y="16"/>
                </a:lnTo>
                <a:lnTo>
                  <a:pt x="414" y="10"/>
                </a:lnTo>
                <a:lnTo>
                  <a:pt x="440" y="6"/>
                </a:lnTo>
                <a:lnTo>
                  <a:pt x="466" y="2"/>
                </a:lnTo>
                <a:lnTo>
                  <a:pt x="492" y="0"/>
                </a:lnTo>
                <a:lnTo>
                  <a:pt x="520" y="0"/>
                </a:lnTo>
                <a:lnTo>
                  <a:pt x="520" y="0"/>
                </a:lnTo>
                <a:lnTo>
                  <a:pt x="554" y="0"/>
                </a:lnTo>
                <a:lnTo>
                  <a:pt x="590" y="4"/>
                </a:lnTo>
                <a:lnTo>
                  <a:pt x="624" y="10"/>
                </a:lnTo>
                <a:lnTo>
                  <a:pt x="656" y="18"/>
                </a:lnTo>
                <a:lnTo>
                  <a:pt x="688" y="28"/>
                </a:lnTo>
                <a:lnTo>
                  <a:pt x="720" y="40"/>
                </a:lnTo>
                <a:lnTo>
                  <a:pt x="750" y="54"/>
                </a:lnTo>
                <a:lnTo>
                  <a:pt x="780" y="70"/>
                </a:lnTo>
                <a:lnTo>
                  <a:pt x="808" y="88"/>
                </a:lnTo>
                <a:lnTo>
                  <a:pt x="836" y="108"/>
                </a:lnTo>
                <a:lnTo>
                  <a:pt x="862" y="128"/>
                </a:lnTo>
                <a:lnTo>
                  <a:pt x="886" y="152"/>
                </a:lnTo>
                <a:lnTo>
                  <a:pt x="910" y="176"/>
                </a:lnTo>
                <a:lnTo>
                  <a:pt x="932" y="204"/>
                </a:lnTo>
                <a:lnTo>
                  <a:pt x="952" y="232"/>
                </a:lnTo>
                <a:lnTo>
                  <a:pt x="970" y="262"/>
                </a:lnTo>
                <a:lnTo>
                  <a:pt x="970" y="262"/>
                </a:lnTo>
                <a:lnTo>
                  <a:pt x="956" y="286"/>
                </a:lnTo>
                <a:lnTo>
                  <a:pt x="944" y="310"/>
                </a:lnTo>
                <a:lnTo>
                  <a:pt x="944" y="310"/>
                </a:lnTo>
                <a:lnTo>
                  <a:pt x="934" y="288"/>
                </a:lnTo>
                <a:lnTo>
                  <a:pt x="934" y="288"/>
                </a:lnTo>
                <a:lnTo>
                  <a:pt x="950" y="262"/>
                </a:lnTo>
                <a:lnTo>
                  <a:pt x="950" y="262"/>
                </a:lnTo>
                <a:lnTo>
                  <a:pt x="932" y="234"/>
                </a:lnTo>
                <a:lnTo>
                  <a:pt x="912" y="208"/>
                </a:lnTo>
                <a:lnTo>
                  <a:pt x="890" y="182"/>
                </a:lnTo>
                <a:lnTo>
                  <a:pt x="868" y="160"/>
                </a:lnTo>
                <a:lnTo>
                  <a:pt x="844" y="138"/>
                </a:lnTo>
                <a:lnTo>
                  <a:pt x="820" y="118"/>
                </a:lnTo>
                <a:lnTo>
                  <a:pt x="794" y="100"/>
                </a:lnTo>
                <a:lnTo>
                  <a:pt x="766" y="82"/>
                </a:lnTo>
                <a:lnTo>
                  <a:pt x="738" y="68"/>
                </a:lnTo>
                <a:lnTo>
                  <a:pt x="710" y="54"/>
                </a:lnTo>
                <a:lnTo>
                  <a:pt x="680" y="44"/>
                </a:lnTo>
                <a:lnTo>
                  <a:pt x="648" y="34"/>
                </a:lnTo>
                <a:lnTo>
                  <a:pt x="616" y="28"/>
                </a:lnTo>
                <a:lnTo>
                  <a:pt x="584" y="22"/>
                </a:lnTo>
                <a:lnTo>
                  <a:pt x="552" y="18"/>
                </a:lnTo>
                <a:lnTo>
                  <a:pt x="520" y="18"/>
                </a:lnTo>
                <a:lnTo>
                  <a:pt x="520" y="18"/>
                </a:lnTo>
                <a:close/>
                <a:moveTo>
                  <a:pt x="920" y="376"/>
                </a:moveTo>
                <a:lnTo>
                  <a:pt x="920" y="376"/>
                </a:lnTo>
                <a:lnTo>
                  <a:pt x="914" y="402"/>
                </a:lnTo>
                <a:lnTo>
                  <a:pt x="908" y="428"/>
                </a:lnTo>
                <a:lnTo>
                  <a:pt x="904" y="452"/>
                </a:lnTo>
                <a:lnTo>
                  <a:pt x="902" y="478"/>
                </a:lnTo>
                <a:lnTo>
                  <a:pt x="900" y="504"/>
                </a:lnTo>
                <a:lnTo>
                  <a:pt x="900" y="530"/>
                </a:lnTo>
                <a:lnTo>
                  <a:pt x="902" y="554"/>
                </a:lnTo>
                <a:lnTo>
                  <a:pt x="904" y="580"/>
                </a:lnTo>
                <a:lnTo>
                  <a:pt x="908" y="606"/>
                </a:lnTo>
                <a:lnTo>
                  <a:pt x="912" y="630"/>
                </a:lnTo>
                <a:lnTo>
                  <a:pt x="920" y="656"/>
                </a:lnTo>
                <a:lnTo>
                  <a:pt x="928" y="680"/>
                </a:lnTo>
                <a:lnTo>
                  <a:pt x="936" y="704"/>
                </a:lnTo>
                <a:lnTo>
                  <a:pt x="946" y="728"/>
                </a:lnTo>
                <a:lnTo>
                  <a:pt x="958" y="750"/>
                </a:lnTo>
                <a:lnTo>
                  <a:pt x="970" y="774"/>
                </a:lnTo>
                <a:lnTo>
                  <a:pt x="970" y="774"/>
                </a:lnTo>
                <a:lnTo>
                  <a:pt x="948" y="810"/>
                </a:lnTo>
                <a:lnTo>
                  <a:pt x="948" y="810"/>
                </a:lnTo>
                <a:lnTo>
                  <a:pt x="936" y="796"/>
                </a:lnTo>
                <a:lnTo>
                  <a:pt x="936" y="796"/>
                </a:lnTo>
                <a:lnTo>
                  <a:pt x="950" y="774"/>
                </a:lnTo>
                <a:lnTo>
                  <a:pt x="950" y="774"/>
                </a:lnTo>
                <a:lnTo>
                  <a:pt x="936" y="750"/>
                </a:lnTo>
                <a:lnTo>
                  <a:pt x="924" y="724"/>
                </a:lnTo>
                <a:lnTo>
                  <a:pt x="914" y="698"/>
                </a:lnTo>
                <a:lnTo>
                  <a:pt x="906" y="672"/>
                </a:lnTo>
                <a:lnTo>
                  <a:pt x="898" y="646"/>
                </a:lnTo>
                <a:lnTo>
                  <a:pt x="892" y="620"/>
                </a:lnTo>
                <a:lnTo>
                  <a:pt x="888" y="592"/>
                </a:lnTo>
                <a:lnTo>
                  <a:pt x="884" y="564"/>
                </a:lnTo>
                <a:lnTo>
                  <a:pt x="882" y="538"/>
                </a:lnTo>
                <a:lnTo>
                  <a:pt x="882" y="510"/>
                </a:lnTo>
                <a:lnTo>
                  <a:pt x="882" y="482"/>
                </a:lnTo>
                <a:lnTo>
                  <a:pt x="886" y="454"/>
                </a:lnTo>
                <a:lnTo>
                  <a:pt x="890" y="428"/>
                </a:lnTo>
                <a:lnTo>
                  <a:pt x="894" y="400"/>
                </a:lnTo>
                <a:lnTo>
                  <a:pt x="902" y="374"/>
                </a:lnTo>
                <a:lnTo>
                  <a:pt x="910" y="348"/>
                </a:lnTo>
                <a:lnTo>
                  <a:pt x="910" y="348"/>
                </a:lnTo>
                <a:lnTo>
                  <a:pt x="920" y="376"/>
                </a:lnTo>
                <a:lnTo>
                  <a:pt x="920" y="376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0" name="Freeform 29"/>
          <p:cNvSpPr>
            <a:spLocks noEditPoints="1"/>
          </p:cNvSpPr>
          <p:nvPr/>
        </p:nvSpPr>
        <p:spPr bwMode="auto">
          <a:xfrm>
            <a:off x="3737332" y="1922462"/>
            <a:ext cx="1647825" cy="1647825"/>
          </a:xfrm>
          <a:custGeom>
            <a:avLst/>
            <a:gdLst>
              <a:gd name="T0" fmla="*/ 1000 w 1038"/>
              <a:gd name="T1" fmla="*/ 324 h 1038"/>
              <a:gd name="T2" fmla="*/ 1038 w 1038"/>
              <a:gd name="T3" fmla="*/ 494 h 1038"/>
              <a:gd name="T4" fmla="*/ 1018 w 1038"/>
              <a:gd name="T5" fmla="*/ 664 h 1038"/>
              <a:gd name="T6" fmla="*/ 944 w 1038"/>
              <a:gd name="T7" fmla="*/ 816 h 1038"/>
              <a:gd name="T8" fmla="*/ 826 w 1038"/>
              <a:gd name="T9" fmla="*/ 940 h 1038"/>
              <a:gd name="T10" fmla="*/ 670 w 1038"/>
              <a:gd name="T11" fmla="*/ 1018 h 1038"/>
              <a:gd name="T12" fmla="*/ 520 w 1038"/>
              <a:gd name="T13" fmla="*/ 1038 h 1038"/>
              <a:gd name="T14" fmla="*/ 338 w 1038"/>
              <a:gd name="T15" fmla="*/ 1006 h 1038"/>
              <a:gd name="T16" fmla="*/ 188 w 1038"/>
              <a:gd name="T17" fmla="*/ 918 h 1038"/>
              <a:gd name="T18" fmla="*/ 78 w 1038"/>
              <a:gd name="T19" fmla="*/ 790 h 1038"/>
              <a:gd name="T20" fmla="*/ 14 w 1038"/>
              <a:gd name="T21" fmla="*/ 634 h 1038"/>
              <a:gd name="T22" fmla="*/ 4 w 1038"/>
              <a:gd name="T23" fmla="*/ 464 h 1038"/>
              <a:gd name="T24" fmla="*/ 54 w 1038"/>
              <a:gd name="T25" fmla="*/ 292 h 1038"/>
              <a:gd name="T26" fmla="*/ 104 w 1038"/>
              <a:gd name="T27" fmla="*/ 242 h 1038"/>
              <a:gd name="T28" fmla="*/ 124 w 1038"/>
              <a:gd name="T29" fmla="*/ 340 h 1038"/>
              <a:gd name="T30" fmla="*/ 152 w 1038"/>
              <a:gd name="T31" fmla="*/ 472 h 1038"/>
              <a:gd name="T32" fmla="*/ 148 w 1038"/>
              <a:gd name="T33" fmla="*/ 608 h 1038"/>
              <a:gd name="T34" fmla="*/ 118 w 1038"/>
              <a:gd name="T35" fmla="*/ 656 h 1038"/>
              <a:gd name="T36" fmla="*/ 134 w 1038"/>
              <a:gd name="T37" fmla="*/ 466 h 1038"/>
              <a:gd name="T38" fmla="*/ 78 w 1038"/>
              <a:gd name="T39" fmla="*/ 284 h 1038"/>
              <a:gd name="T40" fmla="*/ 28 w 1038"/>
              <a:gd name="T41" fmla="*/ 428 h 1038"/>
              <a:gd name="T42" fmla="*/ 22 w 1038"/>
              <a:gd name="T43" fmla="*/ 580 h 1038"/>
              <a:gd name="T44" fmla="*/ 64 w 1038"/>
              <a:gd name="T45" fmla="*/ 726 h 1038"/>
              <a:gd name="T46" fmla="*/ 102 w 1038"/>
              <a:gd name="T47" fmla="*/ 746 h 1038"/>
              <a:gd name="T48" fmla="*/ 126 w 1038"/>
              <a:gd name="T49" fmla="*/ 828 h 1038"/>
              <a:gd name="T50" fmla="*/ 244 w 1038"/>
              <a:gd name="T51" fmla="*/ 936 h 1038"/>
              <a:gd name="T52" fmla="*/ 390 w 1038"/>
              <a:gd name="T53" fmla="*/ 1002 h 1038"/>
              <a:gd name="T54" fmla="*/ 520 w 1038"/>
              <a:gd name="T55" fmla="*/ 1020 h 1038"/>
              <a:gd name="T56" fmla="*/ 682 w 1038"/>
              <a:gd name="T57" fmla="*/ 994 h 1038"/>
              <a:gd name="T58" fmla="*/ 822 w 1038"/>
              <a:gd name="T59" fmla="*/ 918 h 1038"/>
              <a:gd name="T60" fmla="*/ 932 w 1038"/>
              <a:gd name="T61" fmla="*/ 802 h 1038"/>
              <a:gd name="T62" fmla="*/ 946 w 1038"/>
              <a:gd name="T63" fmla="*/ 728 h 1038"/>
              <a:gd name="T64" fmla="*/ 986 w 1038"/>
              <a:gd name="T65" fmla="*/ 700 h 1038"/>
              <a:gd name="T66" fmla="*/ 1020 w 1038"/>
              <a:gd name="T67" fmla="*/ 550 h 1038"/>
              <a:gd name="T68" fmla="*/ 1006 w 1038"/>
              <a:gd name="T69" fmla="*/ 398 h 1038"/>
              <a:gd name="T70" fmla="*/ 962 w 1038"/>
              <a:gd name="T71" fmla="*/ 282 h 1038"/>
              <a:gd name="T72" fmla="*/ 904 w 1038"/>
              <a:gd name="T73" fmla="*/ 468 h 1038"/>
              <a:gd name="T74" fmla="*/ 910 w 1038"/>
              <a:gd name="T75" fmla="*/ 614 h 1038"/>
              <a:gd name="T76" fmla="*/ 912 w 1038"/>
              <a:gd name="T77" fmla="*/ 692 h 1038"/>
              <a:gd name="T78" fmla="*/ 884 w 1038"/>
              <a:gd name="T79" fmla="*/ 556 h 1038"/>
              <a:gd name="T80" fmla="*/ 892 w 1038"/>
              <a:gd name="T81" fmla="*/ 420 h 1038"/>
              <a:gd name="T82" fmla="*/ 938 w 1038"/>
              <a:gd name="T83" fmla="*/ 288 h 1038"/>
              <a:gd name="T84" fmla="*/ 948 w 1038"/>
              <a:gd name="T85" fmla="*/ 226 h 1038"/>
              <a:gd name="T86" fmla="*/ 162 w 1038"/>
              <a:gd name="T87" fmla="*/ 142 h 1038"/>
              <a:gd name="T88" fmla="*/ 276 w 1038"/>
              <a:gd name="T89" fmla="*/ 60 h 1038"/>
              <a:gd name="T90" fmla="*/ 406 w 1038"/>
              <a:gd name="T91" fmla="*/ 12 h 1038"/>
              <a:gd name="T92" fmla="*/ 520 w 1038"/>
              <a:gd name="T93" fmla="*/ 0 h 1038"/>
              <a:gd name="T94" fmla="*/ 662 w 1038"/>
              <a:gd name="T95" fmla="*/ 20 h 1038"/>
              <a:gd name="T96" fmla="*/ 792 w 1038"/>
              <a:gd name="T97" fmla="*/ 76 h 1038"/>
              <a:gd name="T98" fmla="*/ 902 w 1038"/>
              <a:gd name="T99" fmla="*/ 168 h 1038"/>
              <a:gd name="T100" fmla="*/ 872 w 1038"/>
              <a:gd name="T101" fmla="*/ 162 h 1038"/>
              <a:gd name="T102" fmla="*/ 760 w 1038"/>
              <a:gd name="T103" fmla="*/ 80 h 1038"/>
              <a:gd name="T104" fmla="*/ 630 w 1038"/>
              <a:gd name="T105" fmla="*/ 30 h 1038"/>
              <a:gd name="T106" fmla="*/ 520 w 1038"/>
              <a:gd name="T107" fmla="*/ 18 h 1038"/>
              <a:gd name="T108" fmla="*/ 382 w 1038"/>
              <a:gd name="T109" fmla="*/ 36 h 1038"/>
              <a:gd name="T110" fmla="*/ 258 w 1038"/>
              <a:gd name="T111" fmla="*/ 92 h 1038"/>
              <a:gd name="T112" fmla="*/ 152 w 1038"/>
              <a:gd name="T113" fmla="*/ 178 h 1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38" h="1038">
                <a:moveTo>
                  <a:pt x="948" y="226"/>
                </a:moveTo>
                <a:lnTo>
                  <a:pt x="948" y="226"/>
                </a:lnTo>
                <a:lnTo>
                  <a:pt x="968" y="258"/>
                </a:lnTo>
                <a:lnTo>
                  <a:pt x="986" y="290"/>
                </a:lnTo>
                <a:lnTo>
                  <a:pt x="1000" y="324"/>
                </a:lnTo>
                <a:lnTo>
                  <a:pt x="1014" y="358"/>
                </a:lnTo>
                <a:lnTo>
                  <a:pt x="1024" y="392"/>
                </a:lnTo>
                <a:lnTo>
                  <a:pt x="1030" y="426"/>
                </a:lnTo>
                <a:lnTo>
                  <a:pt x="1036" y="460"/>
                </a:lnTo>
                <a:lnTo>
                  <a:pt x="1038" y="494"/>
                </a:lnTo>
                <a:lnTo>
                  <a:pt x="1038" y="530"/>
                </a:lnTo>
                <a:lnTo>
                  <a:pt x="1036" y="564"/>
                </a:lnTo>
                <a:lnTo>
                  <a:pt x="1032" y="598"/>
                </a:lnTo>
                <a:lnTo>
                  <a:pt x="1026" y="630"/>
                </a:lnTo>
                <a:lnTo>
                  <a:pt x="1018" y="664"/>
                </a:lnTo>
                <a:lnTo>
                  <a:pt x="1008" y="696"/>
                </a:lnTo>
                <a:lnTo>
                  <a:pt x="994" y="728"/>
                </a:lnTo>
                <a:lnTo>
                  <a:pt x="980" y="758"/>
                </a:lnTo>
                <a:lnTo>
                  <a:pt x="964" y="788"/>
                </a:lnTo>
                <a:lnTo>
                  <a:pt x="944" y="816"/>
                </a:lnTo>
                <a:lnTo>
                  <a:pt x="924" y="844"/>
                </a:lnTo>
                <a:lnTo>
                  <a:pt x="902" y="870"/>
                </a:lnTo>
                <a:lnTo>
                  <a:pt x="878" y="894"/>
                </a:lnTo>
                <a:lnTo>
                  <a:pt x="854" y="918"/>
                </a:lnTo>
                <a:lnTo>
                  <a:pt x="826" y="940"/>
                </a:lnTo>
                <a:lnTo>
                  <a:pt x="798" y="958"/>
                </a:lnTo>
                <a:lnTo>
                  <a:pt x="768" y="976"/>
                </a:lnTo>
                <a:lnTo>
                  <a:pt x="736" y="992"/>
                </a:lnTo>
                <a:lnTo>
                  <a:pt x="704" y="1006"/>
                </a:lnTo>
                <a:lnTo>
                  <a:pt x="670" y="1018"/>
                </a:lnTo>
                <a:lnTo>
                  <a:pt x="634" y="1026"/>
                </a:lnTo>
                <a:lnTo>
                  <a:pt x="598" y="1032"/>
                </a:lnTo>
                <a:lnTo>
                  <a:pt x="560" y="1036"/>
                </a:lnTo>
                <a:lnTo>
                  <a:pt x="520" y="1038"/>
                </a:lnTo>
                <a:lnTo>
                  <a:pt x="520" y="1038"/>
                </a:lnTo>
                <a:lnTo>
                  <a:pt x="482" y="1036"/>
                </a:lnTo>
                <a:lnTo>
                  <a:pt x="444" y="1032"/>
                </a:lnTo>
                <a:lnTo>
                  <a:pt x="408" y="1026"/>
                </a:lnTo>
                <a:lnTo>
                  <a:pt x="372" y="1018"/>
                </a:lnTo>
                <a:lnTo>
                  <a:pt x="338" y="1006"/>
                </a:lnTo>
                <a:lnTo>
                  <a:pt x="304" y="992"/>
                </a:lnTo>
                <a:lnTo>
                  <a:pt x="274" y="978"/>
                </a:lnTo>
                <a:lnTo>
                  <a:pt x="244" y="960"/>
                </a:lnTo>
                <a:lnTo>
                  <a:pt x="214" y="940"/>
                </a:lnTo>
                <a:lnTo>
                  <a:pt x="188" y="918"/>
                </a:lnTo>
                <a:lnTo>
                  <a:pt x="162" y="896"/>
                </a:lnTo>
                <a:lnTo>
                  <a:pt x="138" y="872"/>
                </a:lnTo>
                <a:lnTo>
                  <a:pt x="116" y="846"/>
                </a:lnTo>
                <a:lnTo>
                  <a:pt x="96" y="818"/>
                </a:lnTo>
                <a:lnTo>
                  <a:pt x="78" y="790"/>
                </a:lnTo>
                <a:lnTo>
                  <a:pt x="60" y="760"/>
                </a:lnTo>
                <a:lnTo>
                  <a:pt x="46" y="730"/>
                </a:lnTo>
                <a:lnTo>
                  <a:pt x="34" y="698"/>
                </a:lnTo>
                <a:lnTo>
                  <a:pt x="22" y="666"/>
                </a:lnTo>
                <a:lnTo>
                  <a:pt x="14" y="634"/>
                </a:lnTo>
                <a:lnTo>
                  <a:pt x="8" y="600"/>
                </a:lnTo>
                <a:lnTo>
                  <a:pt x="2" y="566"/>
                </a:lnTo>
                <a:lnTo>
                  <a:pt x="0" y="532"/>
                </a:lnTo>
                <a:lnTo>
                  <a:pt x="2" y="498"/>
                </a:lnTo>
                <a:lnTo>
                  <a:pt x="4" y="464"/>
                </a:lnTo>
                <a:lnTo>
                  <a:pt x="8" y="428"/>
                </a:lnTo>
                <a:lnTo>
                  <a:pt x="16" y="394"/>
                </a:lnTo>
                <a:lnTo>
                  <a:pt x="26" y="360"/>
                </a:lnTo>
                <a:lnTo>
                  <a:pt x="40" y="326"/>
                </a:lnTo>
                <a:lnTo>
                  <a:pt x="54" y="292"/>
                </a:lnTo>
                <a:lnTo>
                  <a:pt x="72" y="258"/>
                </a:lnTo>
                <a:lnTo>
                  <a:pt x="94" y="226"/>
                </a:lnTo>
                <a:lnTo>
                  <a:pt x="94" y="226"/>
                </a:lnTo>
                <a:lnTo>
                  <a:pt x="104" y="242"/>
                </a:lnTo>
                <a:lnTo>
                  <a:pt x="104" y="242"/>
                </a:lnTo>
                <a:lnTo>
                  <a:pt x="88" y="266"/>
                </a:lnTo>
                <a:lnTo>
                  <a:pt x="88" y="266"/>
                </a:lnTo>
                <a:lnTo>
                  <a:pt x="102" y="290"/>
                </a:lnTo>
                <a:lnTo>
                  <a:pt x="114" y="316"/>
                </a:lnTo>
                <a:lnTo>
                  <a:pt x="124" y="340"/>
                </a:lnTo>
                <a:lnTo>
                  <a:pt x="132" y="366"/>
                </a:lnTo>
                <a:lnTo>
                  <a:pt x="138" y="392"/>
                </a:lnTo>
                <a:lnTo>
                  <a:pt x="144" y="420"/>
                </a:lnTo>
                <a:lnTo>
                  <a:pt x="150" y="446"/>
                </a:lnTo>
                <a:lnTo>
                  <a:pt x="152" y="472"/>
                </a:lnTo>
                <a:lnTo>
                  <a:pt x="154" y="500"/>
                </a:lnTo>
                <a:lnTo>
                  <a:pt x="154" y="526"/>
                </a:lnTo>
                <a:lnTo>
                  <a:pt x="154" y="554"/>
                </a:lnTo>
                <a:lnTo>
                  <a:pt x="152" y="580"/>
                </a:lnTo>
                <a:lnTo>
                  <a:pt x="148" y="608"/>
                </a:lnTo>
                <a:lnTo>
                  <a:pt x="142" y="634"/>
                </a:lnTo>
                <a:lnTo>
                  <a:pt x="136" y="660"/>
                </a:lnTo>
                <a:lnTo>
                  <a:pt x="128" y="686"/>
                </a:lnTo>
                <a:lnTo>
                  <a:pt x="128" y="686"/>
                </a:lnTo>
                <a:lnTo>
                  <a:pt x="118" y="656"/>
                </a:lnTo>
                <a:lnTo>
                  <a:pt x="118" y="656"/>
                </a:lnTo>
                <a:lnTo>
                  <a:pt x="128" y="610"/>
                </a:lnTo>
                <a:lnTo>
                  <a:pt x="134" y="562"/>
                </a:lnTo>
                <a:lnTo>
                  <a:pt x="136" y="514"/>
                </a:lnTo>
                <a:lnTo>
                  <a:pt x="134" y="466"/>
                </a:lnTo>
                <a:lnTo>
                  <a:pt x="126" y="420"/>
                </a:lnTo>
                <a:lnTo>
                  <a:pt x="114" y="372"/>
                </a:lnTo>
                <a:lnTo>
                  <a:pt x="98" y="328"/>
                </a:lnTo>
                <a:lnTo>
                  <a:pt x="78" y="284"/>
                </a:lnTo>
                <a:lnTo>
                  <a:pt x="78" y="284"/>
                </a:lnTo>
                <a:lnTo>
                  <a:pt x="64" y="312"/>
                </a:lnTo>
                <a:lnTo>
                  <a:pt x="52" y="340"/>
                </a:lnTo>
                <a:lnTo>
                  <a:pt x="42" y="370"/>
                </a:lnTo>
                <a:lnTo>
                  <a:pt x="34" y="398"/>
                </a:lnTo>
                <a:lnTo>
                  <a:pt x="28" y="428"/>
                </a:lnTo>
                <a:lnTo>
                  <a:pt x="22" y="458"/>
                </a:lnTo>
                <a:lnTo>
                  <a:pt x="20" y="488"/>
                </a:lnTo>
                <a:lnTo>
                  <a:pt x="18" y="520"/>
                </a:lnTo>
                <a:lnTo>
                  <a:pt x="20" y="550"/>
                </a:lnTo>
                <a:lnTo>
                  <a:pt x="22" y="580"/>
                </a:lnTo>
                <a:lnTo>
                  <a:pt x="28" y="610"/>
                </a:lnTo>
                <a:lnTo>
                  <a:pt x="34" y="640"/>
                </a:lnTo>
                <a:lnTo>
                  <a:pt x="42" y="670"/>
                </a:lnTo>
                <a:lnTo>
                  <a:pt x="52" y="698"/>
                </a:lnTo>
                <a:lnTo>
                  <a:pt x="64" y="726"/>
                </a:lnTo>
                <a:lnTo>
                  <a:pt x="78" y="754"/>
                </a:lnTo>
                <a:lnTo>
                  <a:pt x="78" y="754"/>
                </a:lnTo>
                <a:lnTo>
                  <a:pt x="92" y="724"/>
                </a:lnTo>
                <a:lnTo>
                  <a:pt x="92" y="724"/>
                </a:lnTo>
                <a:lnTo>
                  <a:pt x="102" y="746"/>
                </a:lnTo>
                <a:lnTo>
                  <a:pt x="102" y="746"/>
                </a:lnTo>
                <a:lnTo>
                  <a:pt x="88" y="772"/>
                </a:lnTo>
                <a:lnTo>
                  <a:pt x="88" y="772"/>
                </a:lnTo>
                <a:lnTo>
                  <a:pt x="106" y="800"/>
                </a:lnTo>
                <a:lnTo>
                  <a:pt x="126" y="828"/>
                </a:lnTo>
                <a:lnTo>
                  <a:pt x="146" y="852"/>
                </a:lnTo>
                <a:lnTo>
                  <a:pt x="170" y="876"/>
                </a:lnTo>
                <a:lnTo>
                  <a:pt x="194" y="898"/>
                </a:lnTo>
                <a:lnTo>
                  <a:pt x="218" y="918"/>
                </a:lnTo>
                <a:lnTo>
                  <a:pt x="244" y="936"/>
                </a:lnTo>
                <a:lnTo>
                  <a:pt x="272" y="954"/>
                </a:lnTo>
                <a:lnTo>
                  <a:pt x="300" y="968"/>
                </a:lnTo>
                <a:lnTo>
                  <a:pt x="330" y="982"/>
                </a:lnTo>
                <a:lnTo>
                  <a:pt x="360" y="994"/>
                </a:lnTo>
                <a:lnTo>
                  <a:pt x="390" y="1002"/>
                </a:lnTo>
                <a:lnTo>
                  <a:pt x="422" y="1010"/>
                </a:lnTo>
                <a:lnTo>
                  <a:pt x="454" y="1016"/>
                </a:lnTo>
                <a:lnTo>
                  <a:pt x="488" y="1018"/>
                </a:lnTo>
                <a:lnTo>
                  <a:pt x="520" y="1020"/>
                </a:lnTo>
                <a:lnTo>
                  <a:pt x="520" y="1020"/>
                </a:lnTo>
                <a:lnTo>
                  <a:pt x="554" y="1018"/>
                </a:lnTo>
                <a:lnTo>
                  <a:pt x="588" y="1016"/>
                </a:lnTo>
                <a:lnTo>
                  <a:pt x="620" y="1010"/>
                </a:lnTo>
                <a:lnTo>
                  <a:pt x="652" y="1002"/>
                </a:lnTo>
                <a:lnTo>
                  <a:pt x="682" y="994"/>
                </a:lnTo>
                <a:lnTo>
                  <a:pt x="712" y="982"/>
                </a:lnTo>
                <a:lnTo>
                  <a:pt x="742" y="968"/>
                </a:lnTo>
                <a:lnTo>
                  <a:pt x="770" y="954"/>
                </a:lnTo>
                <a:lnTo>
                  <a:pt x="796" y="936"/>
                </a:lnTo>
                <a:lnTo>
                  <a:pt x="822" y="918"/>
                </a:lnTo>
                <a:lnTo>
                  <a:pt x="846" y="898"/>
                </a:lnTo>
                <a:lnTo>
                  <a:pt x="870" y="876"/>
                </a:lnTo>
                <a:lnTo>
                  <a:pt x="892" y="854"/>
                </a:lnTo>
                <a:lnTo>
                  <a:pt x="912" y="828"/>
                </a:lnTo>
                <a:lnTo>
                  <a:pt x="932" y="802"/>
                </a:lnTo>
                <a:lnTo>
                  <a:pt x="950" y="774"/>
                </a:lnTo>
                <a:lnTo>
                  <a:pt x="950" y="774"/>
                </a:lnTo>
                <a:lnTo>
                  <a:pt x="936" y="750"/>
                </a:lnTo>
                <a:lnTo>
                  <a:pt x="936" y="750"/>
                </a:lnTo>
                <a:lnTo>
                  <a:pt x="946" y="728"/>
                </a:lnTo>
                <a:lnTo>
                  <a:pt x="946" y="728"/>
                </a:lnTo>
                <a:lnTo>
                  <a:pt x="960" y="756"/>
                </a:lnTo>
                <a:lnTo>
                  <a:pt x="960" y="756"/>
                </a:lnTo>
                <a:lnTo>
                  <a:pt x="974" y="728"/>
                </a:lnTo>
                <a:lnTo>
                  <a:pt x="986" y="700"/>
                </a:lnTo>
                <a:lnTo>
                  <a:pt x="996" y="670"/>
                </a:lnTo>
                <a:lnTo>
                  <a:pt x="1006" y="640"/>
                </a:lnTo>
                <a:lnTo>
                  <a:pt x="1012" y="610"/>
                </a:lnTo>
                <a:lnTo>
                  <a:pt x="1016" y="580"/>
                </a:lnTo>
                <a:lnTo>
                  <a:pt x="1020" y="550"/>
                </a:lnTo>
                <a:lnTo>
                  <a:pt x="1020" y="518"/>
                </a:lnTo>
                <a:lnTo>
                  <a:pt x="1020" y="488"/>
                </a:lnTo>
                <a:lnTo>
                  <a:pt x="1016" y="458"/>
                </a:lnTo>
                <a:lnTo>
                  <a:pt x="1012" y="428"/>
                </a:lnTo>
                <a:lnTo>
                  <a:pt x="1006" y="398"/>
                </a:lnTo>
                <a:lnTo>
                  <a:pt x="998" y="368"/>
                </a:lnTo>
                <a:lnTo>
                  <a:pt x="988" y="338"/>
                </a:lnTo>
                <a:lnTo>
                  <a:pt x="976" y="310"/>
                </a:lnTo>
                <a:lnTo>
                  <a:pt x="962" y="282"/>
                </a:lnTo>
                <a:lnTo>
                  <a:pt x="962" y="282"/>
                </a:lnTo>
                <a:lnTo>
                  <a:pt x="950" y="304"/>
                </a:lnTo>
                <a:lnTo>
                  <a:pt x="940" y="326"/>
                </a:lnTo>
                <a:lnTo>
                  <a:pt x="924" y="372"/>
                </a:lnTo>
                <a:lnTo>
                  <a:pt x="912" y="420"/>
                </a:lnTo>
                <a:lnTo>
                  <a:pt x="904" y="468"/>
                </a:lnTo>
                <a:lnTo>
                  <a:pt x="900" y="518"/>
                </a:lnTo>
                <a:lnTo>
                  <a:pt x="902" y="542"/>
                </a:lnTo>
                <a:lnTo>
                  <a:pt x="904" y="566"/>
                </a:lnTo>
                <a:lnTo>
                  <a:pt x="906" y="590"/>
                </a:lnTo>
                <a:lnTo>
                  <a:pt x="910" y="614"/>
                </a:lnTo>
                <a:lnTo>
                  <a:pt x="916" y="640"/>
                </a:lnTo>
                <a:lnTo>
                  <a:pt x="922" y="664"/>
                </a:lnTo>
                <a:lnTo>
                  <a:pt x="922" y="664"/>
                </a:lnTo>
                <a:lnTo>
                  <a:pt x="912" y="692"/>
                </a:lnTo>
                <a:lnTo>
                  <a:pt x="912" y="692"/>
                </a:lnTo>
                <a:lnTo>
                  <a:pt x="904" y="666"/>
                </a:lnTo>
                <a:lnTo>
                  <a:pt x="896" y="638"/>
                </a:lnTo>
                <a:lnTo>
                  <a:pt x="890" y="612"/>
                </a:lnTo>
                <a:lnTo>
                  <a:pt x="886" y="584"/>
                </a:lnTo>
                <a:lnTo>
                  <a:pt x="884" y="556"/>
                </a:lnTo>
                <a:lnTo>
                  <a:pt x="882" y="528"/>
                </a:lnTo>
                <a:lnTo>
                  <a:pt x="884" y="502"/>
                </a:lnTo>
                <a:lnTo>
                  <a:pt x="884" y="474"/>
                </a:lnTo>
                <a:lnTo>
                  <a:pt x="888" y="446"/>
                </a:lnTo>
                <a:lnTo>
                  <a:pt x="892" y="420"/>
                </a:lnTo>
                <a:lnTo>
                  <a:pt x="898" y="392"/>
                </a:lnTo>
                <a:lnTo>
                  <a:pt x="906" y="366"/>
                </a:lnTo>
                <a:lnTo>
                  <a:pt x="916" y="340"/>
                </a:lnTo>
                <a:lnTo>
                  <a:pt x="926" y="314"/>
                </a:lnTo>
                <a:lnTo>
                  <a:pt x="938" y="288"/>
                </a:lnTo>
                <a:lnTo>
                  <a:pt x="950" y="264"/>
                </a:lnTo>
                <a:lnTo>
                  <a:pt x="950" y="264"/>
                </a:lnTo>
                <a:lnTo>
                  <a:pt x="936" y="240"/>
                </a:lnTo>
                <a:lnTo>
                  <a:pt x="936" y="240"/>
                </a:lnTo>
                <a:lnTo>
                  <a:pt x="948" y="226"/>
                </a:lnTo>
                <a:lnTo>
                  <a:pt x="948" y="226"/>
                </a:lnTo>
                <a:close/>
                <a:moveTo>
                  <a:pt x="122" y="184"/>
                </a:moveTo>
                <a:lnTo>
                  <a:pt x="122" y="184"/>
                </a:lnTo>
                <a:lnTo>
                  <a:pt x="142" y="162"/>
                </a:lnTo>
                <a:lnTo>
                  <a:pt x="162" y="142"/>
                </a:lnTo>
                <a:lnTo>
                  <a:pt x="182" y="124"/>
                </a:lnTo>
                <a:lnTo>
                  <a:pt x="204" y="106"/>
                </a:lnTo>
                <a:lnTo>
                  <a:pt x="228" y="90"/>
                </a:lnTo>
                <a:lnTo>
                  <a:pt x="250" y="74"/>
                </a:lnTo>
                <a:lnTo>
                  <a:pt x="276" y="60"/>
                </a:lnTo>
                <a:lnTo>
                  <a:pt x="300" y="48"/>
                </a:lnTo>
                <a:lnTo>
                  <a:pt x="326" y="36"/>
                </a:lnTo>
                <a:lnTo>
                  <a:pt x="352" y="26"/>
                </a:lnTo>
                <a:lnTo>
                  <a:pt x="380" y="18"/>
                </a:lnTo>
                <a:lnTo>
                  <a:pt x="406" y="12"/>
                </a:lnTo>
                <a:lnTo>
                  <a:pt x="434" y="6"/>
                </a:lnTo>
                <a:lnTo>
                  <a:pt x="462" y="2"/>
                </a:lnTo>
                <a:lnTo>
                  <a:pt x="492" y="0"/>
                </a:lnTo>
                <a:lnTo>
                  <a:pt x="520" y="0"/>
                </a:lnTo>
                <a:lnTo>
                  <a:pt x="520" y="0"/>
                </a:lnTo>
                <a:lnTo>
                  <a:pt x="548" y="0"/>
                </a:lnTo>
                <a:lnTo>
                  <a:pt x="578" y="2"/>
                </a:lnTo>
                <a:lnTo>
                  <a:pt x="606" y="6"/>
                </a:lnTo>
                <a:lnTo>
                  <a:pt x="634" y="12"/>
                </a:lnTo>
                <a:lnTo>
                  <a:pt x="662" y="20"/>
                </a:lnTo>
                <a:lnTo>
                  <a:pt x="688" y="28"/>
                </a:lnTo>
                <a:lnTo>
                  <a:pt x="716" y="38"/>
                </a:lnTo>
                <a:lnTo>
                  <a:pt x="742" y="50"/>
                </a:lnTo>
                <a:lnTo>
                  <a:pt x="768" y="62"/>
                </a:lnTo>
                <a:lnTo>
                  <a:pt x="792" y="76"/>
                </a:lnTo>
                <a:lnTo>
                  <a:pt x="816" y="92"/>
                </a:lnTo>
                <a:lnTo>
                  <a:pt x="838" y="108"/>
                </a:lnTo>
                <a:lnTo>
                  <a:pt x="860" y="126"/>
                </a:lnTo>
                <a:lnTo>
                  <a:pt x="882" y="146"/>
                </a:lnTo>
                <a:lnTo>
                  <a:pt x="902" y="168"/>
                </a:lnTo>
                <a:lnTo>
                  <a:pt x="922" y="188"/>
                </a:lnTo>
                <a:lnTo>
                  <a:pt x="910" y="204"/>
                </a:lnTo>
                <a:lnTo>
                  <a:pt x="910" y="204"/>
                </a:lnTo>
                <a:lnTo>
                  <a:pt x="892" y="182"/>
                </a:lnTo>
                <a:lnTo>
                  <a:pt x="872" y="162"/>
                </a:lnTo>
                <a:lnTo>
                  <a:pt x="850" y="142"/>
                </a:lnTo>
                <a:lnTo>
                  <a:pt x="830" y="124"/>
                </a:lnTo>
                <a:lnTo>
                  <a:pt x="808" y="108"/>
                </a:lnTo>
                <a:lnTo>
                  <a:pt x="784" y="94"/>
                </a:lnTo>
                <a:lnTo>
                  <a:pt x="760" y="80"/>
                </a:lnTo>
                <a:lnTo>
                  <a:pt x="736" y="66"/>
                </a:lnTo>
                <a:lnTo>
                  <a:pt x="710" y="56"/>
                </a:lnTo>
                <a:lnTo>
                  <a:pt x="684" y="46"/>
                </a:lnTo>
                <a:lnTo>
                  <a:pt x="658" y="38"/>
                </a:lnTo>
                <a:lnTo>
                  <a:pt x="630" y="30"/>
                </a:lnTo>
                <a:lnTo>
                  <a:pt x="604" y="24"/>
                </a:lnTo>
                <a:lnTo>
                  <a:pt x="576" y="20"/>
                </a:lnTo>
                <a:lnTo>
                  <a:pt x="548" y="18"/>
                </a:lnTo>
                <a:lnTo>
                  <a:pt x="520" y="18"/>
                </a:lnTo>
                <a:lnTo>
                  <a:pt x="520" y="18"/>
                </a:lnTo>
                <a:lnTo>
                  <a:pt x="492" y="18"/>
                </a:lnTo>
                <a:lnTo>
                  <a:pt x="464" y="20"/>
                </a:lnTo>
                <a:lnTo>
                  <a:pt x="436" y="24"/>
                </a:lnTo>
                <a:lnTo>
                  <a:pt x="410" y="30"/>
                </a:lnTo>
                <a:lnTo>
                  <a:pt x="382" y="36"/>
                </a:lnTo>
                <a:lnTo>
                  <a:pt x="356" y="44"/>
                </a:lnTo>
                <a:lnTo>
                  <a:pt x="332" y="54"/>
                </a:lnTo>
                <a:lnTo>
                  <a:pt x="306" y="66"/>
                </a:lnTo>
                <a:lnTo>
                  <a:pt x="282" y="78"/>
                </a:lnTo>
                <a:lnTo>
                  <a:pt x="258" y="92"/>
                </a:lnTo>
                <a:lnTo>
                  <a:pt x="236" y="106"/>
                </a:lnTo>
                <a:lnTo>
                  <a:pt x="214" y="122"/>
                </a:lnTo>
                <a:lnTo>
                  <a:pt x="192" y="140"/>
                </a:lnTo>
                <a:lnTo>
                  <a:pt x="172" y="158"/>
                </a:lnTo>
                <a:lnTo>
                  <a:pt x="152" y="178"/>
                </a:lnTo>
                <a:lnTo>
                  <a:pt x="134" y="200"/>
                </a:lnTo>
                <a:lnTo>
                  <a:pt x="122" y="184"/>
                </a:lnTo>
                <a:lnTo>
                  <a:pt x="122" y="184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1" name="Freeform 30"/>
          <p:cNvSpPr>
            <a:spLocks noEditPoints="1"/>
          </p:cNvSpPr>
          <p:nvPr/>
        </p:nvSpPr>
        <p:spPr bwMode="auto">
          <a:xfrm>
            <a:off x="5039082" y="1925637"/>
            <a:ext cx="1647825" cy="1644650"/>
          </a:xfrm>
          <a:custGeom>
            <a:avLst/>
            <a:gdLst>
              <a:gd name="T0" fmla="*/ 616 w 1038"/>
              <a:gd name="T1" fmla="*/ 28 h 1036"/>
              <a:gd name="T2" fmla="*/ 766 w 1038"/>
              <a:gd name="T3" fmla="*/ 82 h 1036"/>
              <a:gd name="T4" fmla="*/ 890 w 1038"/>
              <a:gd name="T5" fmla="*/ 182 h 1036"/>
              <a:gd name="T6" fmla="*/ 934 w 1038"/>
              <a:gd name="T7" fmla="*/ 288 h 1036"/>
              <a:gd name="T8" fmla="*/ 958 w 1038"/>
              <a:gd name="T9" fmla="*/ 280 h 1036"/>
              <a:gd name="T10" fmla="*/ 1010 w 1038"/>
              <a:gd name="T11" fmla="*/ 426 h 1036"/>
              <a:gd name="T12" fmla="*/ 1014 w 1038"/>
              <a:gd name="T13" fmla="*/ 578 h 1036"/>
              <a:gd name="T14" fmla="*/ 972 w 1038"/>
              <a:gd name="T15" fmla="*/ 726 h 1036"/>
              <a:gd name="T16" fmla="*/ 910 w 1038"/>
              <a:gd name="T17" fmla="*/ 618 h 1036"/>
              <a:gd name="T18" fmla="*/ 908 w 1038"/>
              <a:gd name="T19" fmla="*/ 424 h 1036"/>
              <a:gd name="T20" fmla="*/ 910 w 1038"/>
              <a:gd name="T21" fmla="*/ 348 h 1036"/>
              <a:gd name="T22" fmla="*/ 882 w 1038"/>
              <a:gd name="T23" fmla="*/ 482 h 1036"/>
              <a:gd name="T24" fmla="*/ 890 w 1038"/>
              <a:gd name="T25" fmla="*/ 620 h 1036"/>
              <a:gd name="T26" fmla="*/ 936 w 1038"/>
              <a:gd name="T27" fmla="*/ 750 h 1036"/>
              <a:gd name="T28" fmla="*/ 890 w 1038"/>
              <a:gd name="T29" fmla="*/ 852 h 1036"/>
              <a:gd name="T30" fmla="*/ 766 w 1038"/>
              <a:gd name="T31" fmla="*/ 952 h 1036"/>
              <a:gd name="T32" fmla="*/ 616 w 1038"/>
              <a:gd name="T33" fmla="*/ 1008 h 1036"/>
              <a:gd name="T34" fmla="*/ 486 w 1038"/>
              <a:gd name="T35" fmla="*/ 1016 h 1036"/>
              <a:gd name="T36" fmla="*/ 328 w 1038"/>
              <a:gd name="T37" fmla="*/ 980 h 1036"/>
              <a:gd name="T38" fmla="*/ 192 w 1038"/>
              <a:gd name="T39" fmla="*/ 898 h 1036"/>
              <a:gd name="T40" fmla="*/ 88 w 1038"/>
              <a:gd name="T41" fmla="*/ 774 h 1036"/>
              <a:gd name="T42" fmla="*/ 132 w 1038"/>
              <a:gd name="T43" fmla="*/ 672 h 1036"/>
              <a:gd name="T44" fmla="*/ 156 w 1038"/>
              <a:gd name="T45" fmla="*/ 538 h 1036"/>
              <a:gd name="T46" fmla="*/ 144 w 1038"/>
              <a:gd name="T47" fmla="*/ 400 h 1036"/>
              <a:gd name="T48" fmla="*/ 118 w 1038"/>
              <a:gd name="T49" fmla="*/ 376 h 1036"/>
              <a:gd name="T50" fmla="*/ 138 w 1038"/>
              <a:gd name="T51" fmla="*/ 522 h 1036"/>
              <a:gd name="T52" fmla="*/ 78 w 1038"/>
              <a:gd name="T53" fmla="*/ 754 h 1036"/>
              <a:gd name="T54" fmla="*/ 34 w 1038"/>
              <a:gd name="T55" fmla="*/ 640 h 1036"/>
              <a:gd name="T56" fmla="*/ 20 w 1038"/>
              <a:gd name="T57" fmla="*/ 486 h 1036"/>
              <a:gd name="T58" fmla="*/ 52 w 1038"/>
              <a:gd name="T59" fmla="*/ 336 h 1036"/>
              <a:gd name="T60" fmla="*/ 94 w 1038"/>
              <a:gd name="T61" fmla="*/ 310 h 1036"/>
              <a:gd name="T62" fmla="*/ 106 w 1038"/>
              <a:gd name="T63" fmla="*/ 234 h 1036"/>
              <a:gd name="T64" fmla="*/ 218 w 1038"/>
              <a:gd name="T65" fmla="*/ 118 h 1036"/>
              <a:gd name="T66" fmla="*/ 358 w 1038"/>
              <a:gd name="T67" fmla="*/ 44 h 1036"/>
              <a:gd name="T68" fmla="*/ 518 w 1038"/>
              <a:gd name="T69" fmla="*/ 18 h 1036"/>
              <a:gd name="T70" fmla="*/ 442 w 1038"/>
              <a:gd name="T71" fmla="*/ 4 h 1036"/>
              <a:gd name="T72" fmla="*/ 274 w 1038"/>
              <a:gd name="T73" fmla="*/ 60 h 1036"/>
              <a:gd name="T74" fmla="*/ 140 w 1038"/>
              <a:gd name="T75" fmla="*/ 164 h 1036"/>
              <a:gd name="T76" fmla="*/ 46 w 1038"/>
              <a:gd name="T77" fmla="*/ 304 h 1036"/>
              <a:gd name="T78" fmla="*/ 2 w 1038"/>
              <a:gd name="T79" fmla="*/ 466 h 1036"/>
              <a:gd name="T80" fmla="*/ 14 w 1038"/>
              <a:gd name="T81" fmla="*/ 638 h 1036"/>
              <a:gd name="T82" fmla="*/ 86 w 1038"/>
              <a:gd name="T83" fmla="*/ 802 h 1036"/>
              <a:gd name="T84" fmla="*/ 168 w 1038"/>
              <a:gd name="T85" fmla="*/ 900 h 1036"/>
              <a:gd name="T86" fmla="*/ 302 w 1038"/>
              <a:gd name="T87" fmla="*/ 988 h 1036"/>
              <a:gd name="T88" fmla="*/ 454 w 1038"/>
              <a:gd name="T89" fmla="*/ 1032 h 1036"/>
              <a:gd name="T90" fmla="*/ 586 w 1038"/>
              <a:gd name="T91" fmla="*/ 1032 h 1036"/>
              <a:gd name="T92" fmla="*/ 746 w 1038"/>
              <a:gd name="T93" fmla="*/ 982 h 1036"/>
              <a:gd name="T94" fmla="*/ 884 w 1038"/>
              <a:gd name="T95" fmla="*/ 886 h 1036"/>
              <a:gd name="T96" fmla="*/ 966 w 1038"/>
              <a:gd name="T97" fmla="*/ 780 h 1036"/>
              <a:gd name="T98" fmla="*/ 1028 w 1038"/>
              <a:gd name="T99" fmla="*/ 616 h 1036"/>
              <a:gd name="T100" fmla="*/ 1032 w 1038"/>
              <a:gd name="T101" fmla="*/ 448 h 1036"/>
              <a:gd name="T102" fmla="*/ 984 w 1038"/>
              <a:gd name="T103" fmla="*/ 292 h 1036"/>
              <a:gd name="T104" fmla="*/ 890 w 1038"/>
              <a:gd name="T105" fmla="*/ 156 h 1036"/>
              <a:gd name="T106" fmla="*/ 756 w 1038"/>
              <a:gd name="T107" fmla="*/ 56 h 1036"/>
              <a:gd name="T108" fmla="*/ 592 w 1038"/>
              <a:gd name="T109" fmla="*/ 4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38" h="1036">
                <a:moveTo>
                  <a:pt x="518" y="18"/>
                </a:moveTo>
                <a:lnTo>
                  <a:pt x="518" y="18"/>
                </a:lnTo>
                <a:lnTo>
                  <a:pt x="552" y="18"/>
                </a:lnTo>
                <a:lnTo>
                  <a:pt x="584" y="22"/>
                </a:lnTo>
                <a:lnTo>
                  <a:pt x="616" y="28"/>
                </a:lnTo>
                <a:lnTo>
                  <a:pt x="648" y="34"/>
                </a:lnTo>
                <a:lnTo>
                  <a:pt x="678" y="44"/>
                </a:lnTo>
                <a:lnTo>
                  <a:pt x="708" y="54"/>
                </a:lnTo>
                <a:lnTo>
                  <a:pt x="738" y="68"/>
                </a:lnTo>
                <a:lnTo>
                  <a:pt x="766" y="82"/>
                </a:lnTo>
                <a:lnTo>
                  <a:pt x="792" y="100"/>
                </a:lnTo>
                <a:lnTo>
                  <a:pt x="820" y="118"/>
                </a:lnTo>
                <a:lnTo>
                  <a:pt x="844" y="138"/>
                </a:lnTo>
                <a:lnTo>
                  <a:pt x="868" y="160"/>
                </a:lnTo>
                <a:lnTo>
                  <a:pt x="890" y="182"/>
                </a:lnTo>
                <a:lnTo>
                  <a:pt x="912" y="208"/>
                </a:lnTo>
                <a:lnTo>
                  <a:pt x="930" y="234"/>
                </a:lnTo>
                <a:lnTo>
                  <a:pt x="948" y="262"/>
                </a:lnTo>
                <a:lnTo>
                  <a:pt x="948" y="262"/>
                </a:lnTo>
                <a:lnTo>
                  <a:pt x="934" y="288"/>
                </a:lnTo>
                <a:lnTo>
                  <a:pt x="934" y="288"/>
                </a:lnTo>
                <a:lnTo>
                  <a:pt x="944" y="310"/>
                </a:lnTo>
                <a:lnTo>
                  <a:pt x="944" y="310"/>
                </a:lnTo>
                <a:lnTo>
                  <a:pt x="958" y="280"/>
                </a:lnTo>
                <a:lnTo>
                  <a:pt x="958" y="280"/>
                </a:lnTo>
                <a:lnTo>
                  <a:pt x="972" y="308"/>
                </a:lnTo>
                <a:lnTo>
                  <a:pt x="984" y="336"/>
                </a:lnTo>
                <a:lnTo>
                  <a:pt x="996" y="366"/>
                </a:lnTo>
                <a:lnTo>
                  <a:pt x="1004" y="396"/>
                </a:lnTo>
                <a:lnTo>
                  <a:pt x="1010" y="426"/>
                </a:lnTo>
                <a:lnTo>
                  <a:pt x="1014" y="456"/>
                </a:lnTo>
                <a:lnTo>
                  <a:pt x="1018" y="486"/>
                </a:lnTo>
                <a:lnTo>
                  <a:pt x="1018" y="518"/>
                </a:lnTo>
                <a:lnTo>
                  <a:pt x="1018" y="548"/>
                </a:lnTo>
                <a:lnTo>
                  <a:pt x="1014" y="578"/>
                </a:lnTo>
                <a:lnTo>
                  <a:pt x="1010" y="610"/>
                </a:lnTo>
                <a:lnTo>
                  <a:pt x="1004" y="640"/>
                </a:lnTo>
                <a:lnTo>
                  <a:pt x="996" y="670"/>
                </a:lnTo>
                <a:lnTo>
                  <a:pt x="984" y="698"/>
                </a:lnTo>
                <a:lnTo>
                  <a:pt x="972" y="726"/>
                </a:lnTo>
                <a:lnTo>
                  <a:pt x="958" y="754"/>
                </a:lnTo>
                <a:lnTo>
                  <a:pt x="958" y="754"/>
                </a:lnTo>
                <a:lnTo>
                  <a:pt x="938" y="710"/>
                </a:lnTo>
                <a:lnTo>
                  <a:pt x="922" y="664"/>
                </a:lnTo>
                <a:lnTo>
                  <a:pt x="910" y="618"/>
                </a:lnTo>
                <a:lnTo>
                  <a:pt x="902" y="570"/>
                </a:lnTo>
                <a:lnTo>
                  <a:pt x="900" y="522"/>
                </a:lnTo>
                <a:lnTo>
                  <a:pt x="900" y="472"/>
                </a:lnTo>
                <a:lnTo>
                  <a:pt x="904" y="448"/>
                </a:lnTo>
                <a:lnTo>
                  <a:pt x="908" y="424"/>
                </a:lnTo>
                <a:lnTo>
                  <a:pt x="912" y="400"/>
                </a:lnTo>
                <a:lnTo>
                  <a:pt x="920" y="376"/>
                </a:lnTo>
                <a:lnTo>
                  <a:pt x="920" y="376"/>
                </a:lnTo>
                <a:lnTo>
                  <a:pt x="910" y="348"/>
                </a:lnTo>
                <a:lnTo>
                  <a:pt x="910" y="348"/>
                </a:lnTo>
                <a:lnTo>
                  <a:pt x="900" y="374"/>
                </a:lnTo>
                <a:lnTo>
                  <a:pt x="894" y="400"/>
                </a:lnTo>
                <a:lnTo>
                  <a:pt x="888" y="428"/>
                </a:lnTo>
                <a:lnTo>
                  <a:pt x="884" y="454"/>
                </a:lnTo>
                <a:lnTo>
                  <a:pt x="882" y="482"/>
                </a:lnTo>
                <a:lnTo>
                  <a:pt x="880" y="510"/>
                </a:lnTo>
                <a:lnTo>
                  <a:pt x="882" y="538"/>
                </a:lnTo>
                <a:lnTo>
                  <a:pt x="882" y="564"/>
                </a:lnTo>
                <a:lnTo>
                  <a:pt x="886" y="592"/>
                </a:lnTo>
                <a:lnTo>
                  <a:pt x="890" y="620"/>
                </a:lnTo>
                <a:lnTo>
                  <a:pt x="896" y="646"/>
                </a:lnTo>
                <a:lnTo>
                  <a:pt x="904" y="672"/>
                </a:lnTo>
                <a:lnTo>
                  <a:pt x="914" y="698"/>
                </a:lnTo>
                <a:lnTo>
                  <a:pt x="924" y="724"/>
                </a:lnTo>
                <a:lnTo>
                  <a:pt x="936" y="750"/>
                </a:lnTo>
                <a:lnTo>
                  <a:pt x="948" y="774"/>
                </a:lnTo>
                <a:lnTo>
                  <a:pt x="948" y="774"/>
                </a:lnTo>
                <a:lnTo>
                  <a:pt x="930" y="802"/>
                </a:lnTo>
                <a:lnTo>
                  <a:pt x="912" y="828"/>
                </a:lnTo>
                <a:lnTo>
                  <a:pt x="890" y="852"/>
                </a:lnTo>
                <a:lnTo>
                  <a:pt x="868" y="876"/>
                </a:lnTo>
                <a:lnTo>
                  <a:pt x="844" y="898"/>
                </a:lnTo>
                <a:lnTo>
                  <a:pt x="820" y="918"/>
                </a:lnTo>
                <a:lnTo>
                  <a:pt x="792" y="936"/>
                </a:lnTo>
                <a:lnTo>
                  <a:pt x="766" y="952"/>
                </a:lnTo>
                <a:lnTo>
                  <a:pt x="738" y="968"/>
                </a:lnTo>
                <a:lnTo>
                  <a:pt x="708" y="980"/>
                </a:lnTo>
                <a:lnTo>
                  <a:pt x="678" y="992"/>
                </a:lnTo>
                <a:lnTo>
                  <a:pt x="648" y="1000"/>
                </a:lnTo>
                <a:lnTo>
                  <a:pt x="616" y="1008"/>
                </a:lnTo>
                <a:lnTo>
                  <a:pt x="584" y="1014"/>
                </a:lnTo>
                <a:lnTo>
                  <a:pt x="552" y="1016"/>
                </a:lnTo>
                <a:lnTo>
                  <a:pt x="518" y="1018"/>
                </a:lnTo>
                <a:lnTo>
                  <a:pt x="518" y="1018"/>
                </a:lnTo>
                <a:lnTo>
                  <a:pt x="486" y="1016"/>
                </a:lnTo>
                <a:lnTo>
                  <a:pt x="452" y="1014"/>
                </a:lnTo>
                <a:lnTo>
                  <a:pt x="420" y="1008"/>
                </a:lnTo>
                <a:lnTo>
                  <a:pt x="390" y="1000"/>
                </a:lnTo>
                <a:lnTo>
                  <a:pt x="358" y="992"/>
                </a:lnTo>
                <a:lnTo>
                  <a:pt x="328" y="980"/>
                </a:lnTo>
                <a:lnTo>
                  <a:pt x="300" y="968"/>
                </a:lnTo>
                <a:lnTo>
                  <a:pt x="272" y="952"/>
                </a:lnTo>
                <a:lnTo>
                  <a:pt x="244" y="936"/>
                </a:lnTo>
                <a:lnTo>
                  <a:pt x="218" y="918"/>
                </a:lnTo>
                <a:lnTo>
                  <a:pt x="192" y="898"/>
                </a:lnTo>
                <a:lnTo>
                  <a:pt x="170" y="876"/>
                </a:lnTo>
                <a:lnTo>
                  <a:pt x="146" y="852"/>
                </a:lnTo>
                <a:lnTo>
                  <a:pt x="126" y="828"/>
                </a:lnTo>
                <a:lnTo>
                  <a:pt x="106" y="802"/>
                </a:lnTo>
                <a:lnTo>
                  <a:pt x="88" y="774"/>
                </a:lnTo>
                <a:lnTo>
                  <a:pt x="88" y="774"/>
                </a:lnTo>
                <a:lnTo>
                  <a:pt x="102" y="750"/>
                </a:lnTo>
                <a:lnTo>
                  <a:pt x="114" y="724"/>
                </a:lnTo>
                <a:lnTo>
                  <a:pt x="124" y="698"/>
                </a:lnTo>
                <a:lnTo>
                  <a:pt x="132" y="672"/>
                </a:lnTo>
                <a:lnTo>
                  <a:pt x="140" y="646"/>
                </a:lnTo>
                <a:lnTo>
                  <a:pt x="146" y="620"/>
                </a:lnTo>
                <a:lnTo>
                  <a:pt x="150" y="592"/>
                </a:lnTo>
                <a:lnTo>
                  <a:pt x="154" y="564"/>
                </a:lnTo>
                <a:lnTo>
                  <a:pt x="156" y="538"/>
                </a:lnTo>
                <a:lnTo>
                  <a:pt x="156" y="510"/>
                </a:lnTo>
                <a:lnTo>
                  <a:pt x="156" y="482"/>
                </a:lnTo>
                <a:lnTo>
                  <a:pt x="152" y="454"/>
                </a:lnTo>
                <a:lnTo>
                  <a:pt x="148" y="428"/>
                </a:lnTo>
                <a:lnTo>
                  <a:pt x="144" y="400"/>
                </a:lnTo>
                <a:lnTo>
                  <a:pt x="136" y="374"/>
                </a:lnTo>
                <a:lnTo>
                  <a:pt x="128" y="348"/>
                </a:lnTo>
                <a:lnTo>
                  <a:pt x="128" y="348"/>
                </a:lnTo>
                <a:lnTo>
                  <a:pt x="118" y="376"/>
                </a:lnTo>
                <a:lnTo>
                  <a:pt x="118" y="376"/>
                </a:lnTo>
                <a:lnTo>
                  <a:pt x="124" y="400"/>
                </a:lnTo>
                <a:lnTo>
                  <a:pt x="130" y="424"/>
                </a:lnTo>
                <a:lnTo>
                  <a:pt x="134" y="448"/>
                </a:lnTo>
                <a:lnTo>
                  <a:pt x="136" y="472"/>
                </a:lnTo>
                <a:lnTo>
                  <a:pt x="138" y="522"/>
                </a:lnTo>
                <a:lnTo>
                  <a:pt x="136" y="570"/>
                </a:lnTo>
                <a:lnTo>
                  <a:pt x="128" y="618"/>
                </a:lnTo>
                <a:lnTo>
                  <a:pt x="116" y="664"/>
                </a:lnTo>
                <a:lnTo>
                  <a:pt x="100" y="710"/>
                </a:lnTo>
                <a:lnTo>
                  <a:pt x="78" y="754"/>
                </a:lnTo>
                <a:lnTo>
                  <a:pt x="78" y="754"/>
                </a:lnTo>
                <a:lnTo>
                  <a:pt x="64" y="726"/>
                </a:lnTo>
                <a:lnTo>
                  <a:pt x="52" y="698"/>
                </a:lnTo>
                <a:lnTo>
                  <a:pt x="42" y="670"/>
                </a:lnTo>
                <a:lnTo>
                  <a:pt x="34" y="640"/>
                </a:lnTo>
                <a:lnTo>
                  <a:pt x="26" y="610"/>
                </a:lnTo>
                <a:lnTo>
                  <a:pt x="22" y="578"/>
                </a:lnTo>
                <a:lnTo>
                  <a:pt x="20" y="548"/>
                </a:lnTo>
                <a:lnTo>
                  <a:pt x="18" y="518"/>
                </a:lnTo>
                <a:lnTo>
                  <a:pt x="20" y="486"/>
                </a:lnTo>
                <a:lnTo>
                  <a:pt x="22" y="456"/>
                </a:lnTo>
                <a:lnTo>
                  <a:pt x="26" y="426"/>
                </a:lnTo>
                <a:lnTo>
                  <a:pt x="34" y="396"/>
                </a:lnTo>
                <a:lnTo>
                  <a:pt x="42" y="366"/>
                </a:lnTo>
                <a:lnTo>
                  <a:pt x="52" y="336"/>
                </a:lnTo>
                <a:lnTo>
                  <a:pt x="64" y="308"/>
                </a:lnTo>
                <a:lnTo>
                  <a:pt x="78" y="280"/>
                </a:lnTo>
                <a:lnTo>
                  <a:pt x="78" y="280"/>
                </a:lnTo>
                <a:lnTo>
                  <a:pt x="94" y="310"/>
                </a:lnTo>
                <a:lnTo>
                  <a:pt x="94" y="310"/>
                </a:lnTo>
                <a:lnTo>
                  <a:pt x="102" y="288"/>
                </a:lnTo>
                <a:lnTo>
                  <a:pt x="102" y="288"/>
                </a:lnTo>
                <a:lnTo>
                  <a:pt x="88" y="262"/>
                </a:lnTo>
                <a:lnTo>
                  <a:pt x="88" y="262"/>
                </a:lnTo>
                <a:lnTo>
                  <a:pt x="106" y="234"/>
                </a:lnTo>
                <a:lnTo>
                  <a:pt x="126" y="208"/>
                </a:lnTo>
                <a:lnTo>
                  <a:pt x="146" y="182"/>
                </a:lnTo>
                <a:lnTo>
                  <a:pt x="168" y="160"/>
                </a:lnTo>
                <a:lnTo>
                  <a:pt x="192" y="138"/>
                </a:lnTo>
                <a:lnTo>
                  <a:pt x="218" y="118"/>
                </a:lnTo>
                <a:lnTo>
                  <a:pt x="244" y="100"/>
                </a:lnTo>
                <a:lnTo>
                  <a:pt x="272" y="82"/>
                </a:lnTo>
                <a:lnTo>
                  <a:pt x="300" y="68"/>
                </a:lnTo>
                <a:lnTo>
                  <a:pt x="328" y="54"/>
                </a:lnTo>
                <a:lnTo>
                  <a:pt x="358" y="44"/>
                </a:lnTo>
                <a:lnTo>
                  <a:pt x="390" y="34"/>
                </a:lnTo>
                <a:lnTo>
                  <a:pt x="422" y="28"/>
                </a:lnTo>
                <a:lnTo>
                  <a:pt x="454" y="22"/>
                </a:lnTo>
                <a:lnTo>
                  <a:pt x="486" y="18"/>
                </a:lnTo>
                <a:lnTo>
                  <a:pt x="518" y="18"/>
                </a:lnTo>
                <a:lnTo>
                  <a:pt x="518" y="18"/>
                </a:lnTo>
                <a:close/>
                <a:moveTo>
                  <a:pt x="518" y="0"/>
                </a:moveTo>
                <a:lnTo>
                  <a:pt x="518" y="0"/>
                </a:lnTo>
                <a:lnTo>
                  <a:pt x="480" y="0"/>
                </a:lnTo>
                <a:lnTo>
                  <a:pt x="442" y="4"/>
                </a:lnTo>
                <a:lnTo>
                  <a:pt x="406" y="10"/>
                </a:lnTo>
                <a:lnTo>
                  <a:pt x="372" y="20"/>
                </a:lnTo>
                <a:lnTo>
                  <a:pt x="338" y="30"/>
                </a:lnTo>
                <a:lnTo>
                  <a:pt x="304" y="44"/>
                </a:lnTo>
                <a:lnTo>
                  <a:pt x="274" y="60"/>
                </a:lnTo>
                <a:lnTo>
                  <a:pt x="244" y="78"/>
                </a:lnTo>
                <a:lnTo>
                  <a:pt x="216" y="96"/>
                </a:lnTo>
                <a:lnTo>
                  <a:pt x="188" y="118"/>
                </a:lnTo>
                <a:lnTo>
                  <a:pt x="164" y="140"/>
                </a:lnTo>
                <a:lnTo>
                  <a:pt x="140" y="164"/>
                </a:lnTo>
                <a:lnTo>
                  <a:pt x="118" y="190"/>
                </a:lnTo>
                <a:lnTo>
                  <a:pt x="98" y="216"/>
                </a:lnTo>
                <a:lnTo>
                  <a:pt x="78" y="244"/>
                </a:lnTo>
                <a:lnTo>
                  <a:pt x="62" y="274"/>
                </a:lnTo>
                <a:lnTo>
                  <a:pt x="46" y="304"/>
                </a:lnTo>
                <a:lnTo>
                  <a:pt x="34" y="336"/>
                </a:lnTo>
                <a:lnTo>
                  <a:pt x="24" y="368"/>
                </a:lnTo>
                <a:lnTo>
                  <a:pt x="14" y="400"/>
                </a:lnTo>
                <a:lnTo>
                  <a:pt x="8" y="432"/>
                </a:lnTo>
                <a:lnTo>
                  <a:pt x="2" y="466"/>
                </a:lnTo>
                <a:lnTo>
                  <a:pt x="0" y="500"/>
                </a:lnTo>
                <a:lnTo>
                  <a:pt x="0" y="534"/>
                </a:lnTo>
                <a:lnTo>
                  <a:pt x="2" y="568"/>
                </a:lnTo>
                <a:lnTo>
                  <a:pt x="6" y="602"/>
                </a:lnTo>
                <a:lnTo>
                  <a:pt x="14" y="638"/>
                </a:lnTo>
                <a:lnTo>
                  <a:pt x="22" y="672"/>
                </a:lnTo>
                <a:lnTo>
                  <a:pt x="34" y="704"/>
                </a:lnTo>
                <a:lnTo>
                  <a:pt x="48" y="738"/>
                </a:lnTo>
                <a:lnTo>
                  <a:pt x="66" y="770"/>
                </a:lnTo>
                <a:lnTo>
                  <a:pt x="86" y="802"/>
                </a:lnTo>
                <a:lnTo>
                  <a:pt x="86" y="802"/>
                </a:lnTo>
                <a:lnTo>
                  <a:pt x="104" y="828"/>
                </a:lnTo>
                <a:lnTo>
                  <a:pt x="124" y="854"/>
                </a:lnTo>
                <a:lnTo>
                  <a:pt x="146" y="878"/>
                </a:lnTo>
                <a:lnTo>
                  <a:pt x="168" y="900"/>
                </a:lnTo>
                <a:lnTo>
                  <a:pt x="192" y="920"/>
                </a:lnTo>
                <a:lnTo>
                  <a:pt x="218" y="940"/>
                </a:lnTo>
                <a:lnTo>
                  <a:pt x="246" y="956"/>
                </a:lnTo>
                <a:lnTo>
                  <a:pt x="274" y="972"/>
                </a:lnTo>
                <a:lnTo>
                  <a:pt x="302" y="988"/>
                </a:lnTo>
                <a:lnTo>
                  <a:pt x="332" y="1000"/>
                </a:lnTo>
                <a:lnTo>
                  <a:pt x="362" y="1010"/>
                </a:lnTo>
                <a:lnTo>
                  <a:pt x="392" y="1020"/>
                </a:lnTo>
                <a:lnTo>
                  <a:pt x="424" y="1026"/>
                </a:lnTo>
                <a:lnTo>
                  <a:pt x="454" y="1032"/>
                </a:lnTo>
                <a:lnTo>
                  <a:pt x="486" y="1036"/>
                </a:lnTo>
                <a:lnTo>
                  <a:pt x="518" y="1036"/>
                </a:lnTo>
                <a:lnTo>
                  <a:pt x="518" y="1036"/>
                </a:lnTo>
                <a:lnTo>
                  <a:pt x="552" y="1036"/>
                </a:lnTo>
                <a:lnTo>
                  <a:pt x="586" y="1032"/>
                </a:lnTo>
                <a:lnTo>
                  <a:pt x="620" y="1026"/>
                </a:lnTo>
                <a:lnTo>
                  <a:pt x="652" y="1018"/>
                </a:lnTo>
                <a:lnTo>
                  <a:pt x="684" y="1008"/>
                </a:lnTo>
                <a:lnTo>
                  <a:pt x="716" y="996"/>
                </a:lnTo>
                <a:lnTo>
                  <a:pt x="746" y="982"/>
                </a:lnTo>
                <a:lnTo>
                  <a:pt x="776" y="966"/>
                </a:lnTo>
                <a:lnTo>
                  <a:pt x="804" y="948"/>
                </a:lnTo>
                <a:lnTo>
                  <a:pt x="832" y="930"/>
                </a:lnTo>
                <a:lnTo>
                  <a:pt x="858" y="908"/>
                </a:lnTo>
                <a:lnTo>
                  <a:pt x="884" y="886"/>
                </a:lnTo>
                <a:lnTo>
                  <a:pt x="906" y="862"/>
                </a:lnTo>
                <a:lnTo>
                  <a:pt x="928" y="836"/>
                </a:lnTo>
                <a:lnTo>
                  <a:pt x="948" y="808"/>
                </a:lnTo>
                <a:lnTo>
                  <a:pt x="966" y="780"/>
                </a:lnTo>
                <a:lnTo>
                  <a:pt x="966" y="780"/>
                </a:lnTo>
                <a:lnTo>
                  <a:pt x="984" y="748"/>
                </a:lnTo>
                <a:lnTo>
                  <a:pt x="998" y="716"/>
                </a:lnTo>
                <a:lnTo>
                  <a:pt x="1012" y="682"/>
                </a:lnTo>
                <a:lnTo>
                  <a:pt x="1022" y="650"/>
                </a:lnTo>
                <a:lnTo>
                  <a:pt x="1028" y="616"/>
                </a:lnTo>
                <a:lnTo>
                  <a:pt x="1034" y="582"/>
                </a:lnTo>
                <a:lnTo>
                  <a:pt x="1036" y="548"/>
                </a:lnTo>
                <a:lnTo>
                  <a:pt x="1038" y="516"/>
                </a:lnTo>
                <a:lnTo>
                  <a:pt x="1036" y="482"/>
                </a:lnTo>
                <a:lnTo>
                  <a:pt x="1032" y="448"/>
                </a:lnTo>
                <a:lnTo>
                  <a:pt x="1026" y="416"/>
                </a:lnTo>
                <a:lnTo>
                  <a:pt x="1018" y="384"/>
                </a:lnTo>
                <a:lnTo>
                  <a:pt x="1010" y="352"/>
                </a:lnTo>
                <a:lnTo>
                  <a:pt x="998" y="322"/>
                </a:lnTo>
                <a:lnTo>
                  <a:pt x="984" y="292"/>
                </a:lnTo>
                <a:lnTo>
                  <a:pt x="968" y="262"/>
                </a:lnTo>
                <a:lnTo>
                  <a:pt x="952" y="234"/>
                </a:lnTo>
                <a:lnTo>
                  <a:pt x="932" y="208"/>
                </a:lnTo>
                <a:lnTo>
                  <a:pt x="912" y="182"/>
                </a:lnTo>
                <a:lnTo>
                  <a:pt x="890" y="156"/>
                </a:lnTo>
                <a:lnTo>
                  <a:pt x="866" y="134"/>
                </a:lnTo>
                <a:lnTo>
                  <a:pt x="840" y="112"/>
                </a:lnTo>
                <a:lnTo>
                  <a:pt x="814" y="92"/>
                </a:lnTo>
                <a:lnTo>
                  <a:pt x="786" y="74"/>
                </a:lnTo>
                <a:lnTo>
                  <a:pt x="756" y="56"/>
                </a:lnTo>
                <a:lnTo>
                  <a:pt x="726" y="42"/>
                </a:lnTo>
                <a:lnTo>
                  <a:pt x="694" y="30"/>
                </a:lnTo>
                <a:lnTo>
                  <a:pt x="662" y="18"/>
                </a:lnTo>
                <a:lnTo>
                  <a:pt x="628" y="10"/>
                </a:lnTo>
                <a:lnTo>
                  <a:pt x="592" y="4"/>
                </a:lnTo>
                <a:lnTo>
                  <a:pt x="556" y="0"/>
                </a:lnTo>
                <a:lnTo>
                  <a:pt x="518" y="0"/>
                </a:lnTo>
                <a:lnTo>
                  <a:pt x="518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2" name="Freeform 31"/>
          <p:cNvSpPr>
            <a:spLocks noEditPoints="1"/>
          </p:cNvSpPr>
          <p:nvPr/>
        </p:nvSpPr>
        <p:spPr bwMode="auto">
          <a:xfrm>
            <a:off x="6337657" y="1922462"/>
            <a:ext cx="1647825" cy="1647825"/>
          </a:xfrm>
          <a:custGeom>
            <a:avLst/>
            <a:gdLst>
              <a:gd name="T0" fmla="*/ 1000 w 1038"/>
              <a:gd name="T1" fmla="*/ 324 h 1038"/>
              <a:gd name="T2" fmla="*/ 1036 w 1038"/>
              <a:gd name="T3" fmla="*/ 494 h 1038"/>
              <a:gd name="T4" fmla="*/ 1016 w 1038"/>
              <a:gd name="T5" fmla="*/ 664 h 1038"/>
              <a:gd name="T6" fmla="*/ 942 w 1038"/>
              <a:gd name="T7" fmla="*/ 816 h 1038"/>
              <a:gd name="T8" fmla="*/ 824 w 1038"/>
              <a:gd name="T9" fmla="*/ 940 h 1038"/>
              <a:gd name="T10" fmla="*/ 668 w 1038"/>
              <a:gd name="T11" fmla="*/ 1018 h 1038"/>
              <a:gd name="T12" fmla="*/ 518 w 1038"/>
              <a:gd name="T13" fmla="*/ 1038 h 1038"/>
              <a:gd name="T14" fmla="*/ 336 w 1038"/>
              <a:gd name="T15" fmla="*/ 1006 h 1038"/>
              <a:gd name="T16" fmla="*/ 186 w 1038"/>
              <a:gd name="T17" fmla="*/ 918 h 1038"/>
              <a:gd name="T18" fmla="*/ 76 w 1038"/>
              <a:gd name="T19" fmla="*/ 790 h 1038"/>
              <a:gd name="T20" fmla="*/ 12 w 1038"/>
              <a:gd name="T21" fmla="*/ 634 h 1038"/>
              <a:gd name="T22" fmla="*/ 2 w 1038"/>
              <a:gd name="T23" fmla="*/ 464 h 1038"/>
              <a:gd name="T24" fmla="*/ 52 w 1038"/>
              <a:gd name="T25" fmla="*/ 292 h 1038"/>
              <a:gd name="T26" fmla="*/ 102 w 1038"/>
              <a:gd name="T27" fmla="*/ 242 h 1038"/>
              <a:gd name="T28" fmla="*/ 122 w 1038"/>
              <a:gd name="T29" fmla="*/ 340 h 1038"/>
              <a:gd name="T30" fmla="*/ 150 w 1038"/>
              <a:gd name="T31" fmla="*/ 472 h 1038"/>
              <a:gd name="T32" fmla="*/ 146 w 1038"/>
              <a:gd name="T33" fmla="*/ 608 h 1038"/>
              <a:gd name="T34" fmla="*/ 116 w 1038"/>
              <a:gd name="T35" fmla="*/ 656 h 1038"/>
              <a:gd name="T36" fmla="*/ 132 w 1038"/>
              <a:gd name="T37" fmla="*/ 466 h 1038"/>
              <a:gd name="T38" fmla="*/ 76 w 1038"/>
              <a:gd name="T39" fmla="*/ 284 h 1038"/>
              <a:gd name="T40" fmla="*/ 26 w 1038"/>
              <a:gd name="T41" fmla="*/ 428 h 1038"/>
              <a:gd name="T42" fmla="*/ 20 w 1038"/>
              <a:gd name="T43" fmla="*/ 580 h 1038"/>
              <a:gd name="T44" fmla="*/ 62 w 1038"/>
              <a:gd name="T45" fmla="*/ 726 h 1038"/>
              <a:gd name="T46" fmla="*/ 100 w 1038"/>
              <a:gd name="T47" fmla="*/ 746 h 1038"/>
              <a:gd name="T48" fmla="*/ 124 w 1038"/>
              <a:gd name="T49" fmla="*/ 828 h 1038"/>
              <a:gd name="T50" fmla="*/ 242 w 1038"/>
              <a:gd name="T51" fmla="*/ 936 h 1038"/>
              <a:gd name="T52" fmla="*/ 388 w 1038"/>
              <a:gd name="T53" fmla="*/ 1002 h 1038"/>
              <a:gd name="T54" fmla="*/ 518 w 1038"/>
              <a:gd name="T55" fmla="*/ 1020 h 1038"/>
              <a:gd name="T56" fmla="*/ 680 w 1038"/>
              <a:gd name="T57" fmla="*/ 994 h 1038"/>
              <a:gd name="T58" fmla="*/ 820 w 1038"/>
              <a:gd name="T59" fmla="*/ 918 h 1038"/>
              <a:gd name="T60" fmla="*/ 930 w 1038"/>
              <a:gd name="T61" fmla="*/ 802 h 1038"/>
              <a:gd name="T62" fmla="*/ 944 w 1038"/>
              <a:gd name="T63" fmla="*/ 728 h 1038"/>
              <a:gd name="T64" fmla="*/ 984 w 1038"/>
              <a:gd name="T65" fmla="*/ 700 h 1038"/>
              <a:gd name="T66" fmla="*/ 1018 w 1038"/>
              <a:gd name="T67" fmla="*/ 550 h 1038"/>
              <a:gd name="T68" fmla="*/ 1004 w 1038"/>
              <a:gd name="T69" fmla="*/ 398 h 1038"/>
              <a:gd name="T70" fmla="*/ 960 w 1038"/>
              <a:gd name="T71" fmla="*/ 282 h 1038"/>
              <a:gd name="T72" fmla="*/ 902 w 1038"/>
              <a:gd name="T73" fmla="*/ 468 h 1038"/>
              <a:gd name="T74" fmla="*/ 908 w 1038"/>
              <a:gd name="T75" fmla="*/ 614 h 1038"/>
              <a:gd name="T76" fmla="*/ 910 w 1038"/>
              <a:gd name="T77" fmla="*/ 692 h 1038"/>
              <a:gd name="T78" fmla="*/ 882 w 1038"/>
              <a:gd name="T79" fmla="*/ 556 h 1038"/>
              <a:gd name="T80" fmla="*/ 890 w 1038"/>
              <a:gd name="T81" fmla="*/ 420 h 1038"/>
              <a:gd name="T82" fmla="*/ 936 w 1038"/>
              <a:gd name="T83" fmla="*/ 288 h 1038"/>
              <a:gd name="T84" fmla="*/ 946 w 1038"/>
              <a:gd name="T85" fmla="*/ 226 h 1038"/>
              <a:gd name="T86" fmla="*/ 160 w 1038"/>
              <a:gd name="T87" fmla="*/ 142 h 1038"/>
              <a:gd name="T88" fmla="*/ 274 w 1038"/>
              <a:gd name="T89" fmla="*/ 60 h 1038"/>
              <a:gd name="T90" fmla="*/ 406 w 1038"/>
              <a:gd name="T91" fmla="*/ 12 h 1038"/>
              <a:gd name="T92" fmla="*/ 518 w 1038"/>
              <a:gd name="T93" fmla="*/ 0 h 1038"/>
              <a:gd name="T94" fmla="*/ 660 w 1038"/>
              <a:gd name="T95" fmla="*/ 20 h 1038"/>
              <a:gd name="T96" fmla="*/ 790 w 1038"/>
              <a:gd name="T97" fmla="*/ 76 h 1038"/>
              <a:gd name="T98" fmla="*/ 900 w 1038"/>
              <a:gd name="T99" fmla="*/ 168 h 1038"/>
              <a:gd name="T100" fmla="*/ 870 w 1038"/>
              <a:gd name="T101" fmla="*/ 162 h 1038"/>
              <a:gd name="T102" fmla="*/ 758 w 1038"/>
              <a:gd name="T103" fmla="*/ 80 h 1038"/>
              <a:gd name="T104" fmla="*/ 630 w 1038"/>
              <a:gd name="T105" fmla="*/ 30 h 1038"/>
              <a:gd name="T106" fmla="*/ 518 w 1038"/>
              <a:gd name="T107" fmla="*/ 18 h 1038"/>
              <a:gd name="T108" fmla="*/ 382 w 1038"/>
              <a:gd name="T109" fmla="*/ 36 h 1038"/>
              <a:gd name="T110" fmla="*/ 256 w 1038"/>
              <a:gd name="T111" fmla="*/ 92 h 1038"/>
              <a:gd name="T112" fmla="*/ 150 w 1038"/>
              <a:gd name="T113" fmla="*/ 178 h 1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38" h="1038">
                <a:moveTo>
                  <a:pt x="946" y="226"/>
                </a:moveTo>
                <a:lnTo>
                  <a:pt x="946" y="226"/>
                </a:lnTo>
                <a:lnTo>
                  <a:pt x="966" y="258"/>
                </a:lnTo>
                <a:lnTo>
                  <a:pt x="984" y="290"/>
                </a:lnTo>
                <a:lnTo>
                  <a:pt x="1000" y="324"/>
                </a:lnTo>
                <a:lnTo>
                  <a:pt x="1012" y="358"/>
                </a:lnTo>
                <a:lnTo>
                  <a:pt x="1022" y="392"/>
                </a:lnTo>
                <a:lnTo>
                  <a:pt x="1030" y="426"/>
                </a:lnTo>
                <a:lnTo>
                  <a:pt x="1034" y="460"/>
                </a:lnTo>
                <a:lnTo>
                  <a:pt x="1036" y="494"/>
                </a:lnTo>
                <a:lnTo>
                  <a:pt x="1038" y="530"/>
                </a:lnTo>
                <a:lnTo>
                  <a:pt x="1036" y="564"/>
                </a:lnTo>
                <a:lnTo>
                  <a:pt x="1030" y="598"/>
                </a:lnTo>
                <a:lnTo>
                  <a:pt x="1024" y="630"/>
                </a:lnTo>
                <a:lnTo>
                  <a:pt x="1016" y="664"/>
                </a:lnTo>
                <a:lnTo>
                  <a:pt x="1006" y="696"/>
                </a:lnTo>
                <a:lnTo>
                  <a:pt x="992" y="728"/>
                </a:lnTo>
                <a:lnTo>
                  <a:pt x="978" y="758"/>
                </a:lnTo>
                <a:lnTo>
                  <a:pt x="962" y="788"/>
                </a:lnTo>
                <a:lnTo>
                  <a:pt x="942" y="816"/>
                </a:lnTo>
                <a:lnTo>
                  <a:pt x="922" y="844"/>
                </a:lnTo>
                <a:lnTo>
                  <a:pt x="900" y="870"/>
                </a:lnTo>
                <a:lnTo>
                  <a:pt x="878" y="894"/>
                </a:lnTo>
                <a:lnTo>
                  <a:pt x="852" y="918"/>
                </a:lnTo>
                <a:lnTo>
                  <a:pt x="824" y="940"/>
                </a:lnTo>
                <a:lnTo>
                  <a:pt x="796" y="958"/>
                </a:lnTo>
                <a:lnTo>
                  <a:pt x="766" y="976"/>
                </a:lnTo>
                <a:lnTo>
                  <a:pt x="734" y="992"/>
                </a:lnTo>
                <a:lnTo>
                  <a:pt x="702" y="1006"/>
                </a:lnTo>
                <a:lnTo>
                  <a:pt x="668" y="1018"/>
                </a:lnTo>
                <a:lnTo>
                  <a:pt x="632" y="1026"/>
                </a:lnTo>
                <a:lnTo>
                  <a:pt x="596" y="1032"/>
                </a:lnTo>
                <a:lnTo>
                  <a:pt x="558" y="1036"/>
                </a:lnTo>
                <a:lnTo>
                  <a:pt x="518" y="1038"/>
                </a:lnTo>
                <a:lnTo>
                  <a:pt x="518" y="1038"/>
                </a:lnTo>
                <a:lnTo>
                  <a:pt x="480" y="1036"/>
                </a:lnTo>
                <a:lnTo>
                  <a:pt x="442" y="1032"/>
                </a:lnTo>
                <a:lnTo>
                  <a:pt x="406" y="1026"/>
                </a:lnTo>
                <a:lnTo>
                  <a:pt x="370" y="1018"/>
                </a:lnTo>
                <a:lnTo>
                  <a:pt x="336" y="1006"/>
                </a:lnTo>
                <a:lnTo>
                  <a:pt x="304" y="992"/>
                </a:lnTo>
                <a:lnTo>
                  <a:pt x="272" y="978"/>
                </a:lnTo>
                <a:lnTo>
                  <a:pt x="242" y="960"/>
                </a:lnTo>
                <a:lnTo>
                  <a:pt x="212" y="940"/>
                </a:lnTo>
                <a:lnTo>
                  <a:pt x="186" y="918"/>
                </a:lnTo>
                <a:lnTo>
                  <a:pt x="160" y="896"/>
                </a:lnTo>
                <a:lnTo>
                  <a:pt x="136" y="872"/>
                </a:lnTo>
                <a:lnTo>
                  <a:pt x="114" y="846"/>
                </a:lnTo>
                <a:lnTo>
                  <a:pt x="94" y="818"/>
                </a:lnTo>
                <a:lnTo>
                  <a:pt x="76" y="790"/>
                </a:lnTo>
                <a:lnTo>
                  <a:pt x="58" y="760"/>
                </a:lnTo>
                <a:lnTo>
                  <a:pt x="44" y="730"/>
                </a:lnTo>
                <a:lnTo>
                  <a:pt x="32" y="698"/>
                </a:lnTo>
                <a:lnTo>
                  <a:pt x="20" y="666"/>
                </a:lnTo>
                <a:lnTo>
                  <a:pt x="12" y="634"/>
                </a:lnTo>
                <a:lnTo>
                  <a:pt x="6" y="600"/>
                </a:lnTo>
                <a:lnTo>
                  <a:pt x="2" y="566"/>
                </a:lnTo>
                <a:lnTo>
                  <a:pt x="0" y="532"/>
                </a:lnTo>
                <a:lnTo>
                  <a:pt x="0" y="498"/>
                </a:lnTo>
                <a:lnTo>
                  <a:pt x="2" y="464"/>
                </a:lnTo>
                <a:lnTo>
                  <a:pt x="6" y="428"/>
                </a:lnTo>
                <a:lnTo>
                  <a:pt x="14" y="394"/>
                </a:lnTo>
                <a:lnTo>
                  <a:pt x="24" y="360"/>
                </a:lnTo>
                <a:lnTo>
                  <a:pt x="38" y="326"/>
                </a:lnTo>
                <a:lnTo>
                  <a:pt x="52" y="292"/>
                </a:lnTo>
                <a:lnTo>
                  <a:pt x="70" y="258"/>
                </a:lnTo>
                <a:lnTo>
                  <a:pt x="92" y="226"/>
                </a:lnTo>
                <a:lnTo>
                  <a:pt x="92" y="226"/>
                </a:lnTo>
                <a:lnTo>
                  <a:pt x="102" y="242"/>
                </a:lnTo>
                <a:lnTo>
                  <a:pt x="102" y="242"/>
                </a:lnTo>
                <a:lnTo>
                  <a:pt x="88" y="266"/>
                </a:lnTo>
                <a:lnTo>
                  <a:pt x="88" y="266"/>
                </a:lnTo>
                <a:lnTo>
                  <a:pt x="100" y="290"/>
                </a:lnTo>
                <a:lnTo>
                  <a:pt x="112" y="316"/>
                </a:lnTo>
                <a:lnTo>
                  <a:pt x="122" y="340"/>
                </a:lnTo>
                <a:lnTo>
                  <a:pt x="130" y="366"/>
                </a:lnTo>
                <a:lnTo>
                  <a:pt x="138" y="392"/>
                </a:lnTo>
                <a:lnTo>
                  <a:pt x="144" y="420"/>
                </a:lnTo>
                <a:lnTo>
                  <a:pt x="148" y="446"/>
                </a:lnTo>
                <a:lnTo>
                  <a:pt x="150" y="472"/>
                </a:lnTo>
                <a:lnTo>
                  <a:pt x="152" y="500"/>
                </a:lnTo>
                <a:lnTo>
                  <a:pt x="152" y="526"/>
                </a:lnTo>
                <a:lnTo>
                  <a:pt x="152" y="554"/>
                </a:lnTo>
                <a:lnTo>
                  <a:pt x="150" y="580"/>
                </a:lnTo>
                <a:lnTo>
                  <a:pt x="146" y="608"/>
                </a:lnTo>
                <a:lnTo>
                  <a:pt x="140" y="634"/>
                </a:lnTo>
                <a:lnTo>
                  <a:pt x="134" y="660"/>
                </a:lnTo>
                <a:lnTo>
                  <a:pt x="126" y="686"/>
                </a:lnTo>
                <a:lnTo>
                  <a:pt x="126" y="686"/>
                </a:lnTo>
                <a:lnTo>
                  <a:pt x="116" y="656"/>
                </a:lnTo>
                <a:lnTo>
                  <a:pt x="116" y="656"/>
                </a:lnTo>
                <a:lnTo>
                  <a:pt x="126" y="610"/>
                </a:lnTo>
                <a:lnTo>
                  <a:pt x="132" y="562"/>
                </a:lnTo>
                <a:lnTo>
                  <a:pt x="134" y="514"/>
                </a:lnTo>
                <a:lnTo>
                  <a:pt x="132" y="466"/>
                </a:lnTo>
                <a:lnTo>
                  <a:pt x="124" y="420"/>
                </a:lnTo>
                <a:lnTo>
                  <a:pt x="112" y="372"/>
                </a:lnTo>
                <a:lnTo>
                  <a:pt x="96" y="328"/>
                </a:lnTo>
                <a:lnTo>
                  <a:pt x="76" y="284"/>
                </a:lnTo>
                <a:lnTo>
                  <a:pt x="76" y="284"/>
                </a:lnTo>
                <a:lnTo>
                  <a:pt x="62" y="312"/>
                </a:lnTo>
                <a:lnTo>
                  <a:pt x="50" y="340"/>
                </a:lnTo>
                <a:lnTo>
                  <a:pt x="40" y="370"/>
                </a:lnTo>
                <a:lnTo>
                  <a:pt x="32" y="398"/>
                </a:lnTo>
                <a:lnTo>
                  <a:pt x="26" y="428"/>
                </a:lnTo>
                <a:lnTo>
                  <a:pt x="20" y="458"/>
                </a:lnTo>
                <a:lnTo>
                  <a:pt x="18" y="488"/>
                </a:lnTo>
                <a:lnTo>
                  <a:pt x="18" y="520"/>
                </a:lnTo>
                <a:lnTo>
                  <a:pt x="18" y="550"/>
                </a:lnTo>
                <a:lnTo>
                  <a:pt x="20" y="580"/>
                </a:lnTo>
                <a:lnTo>
                  <a:pt x="26" y="610"/>
                </a:lnTo>
                <a:lnTo>
                  <a:pt x="32" y="640"/>
                </a:lnTo>
                <a:lnTo>
                  <a:pt x="40" y="670"/>
                </a:lnTo>
                <a:lnTo>
                  <a:pt x="50" y="698"/>
                </a:lnTo>
                <a:lnTo>
                  <a:pt x="62" y="726"/>
                </a:lnTo>
                <a:lnTo>
                  <a:pt x="76" y="754"/>
                </a:lnTo>
                <a:lnTo>
                  <a:pt x="76" y="754"/>
                </a:lnTo>
                <a:lnTo>
                  <a:pt x="92" y="724"/>
                </a:lnTo>
                <a:lnTo>
                  <a:pt x="92" y="724"/>
                </a:lnTo>
                <a:lnTo>
                  <a:pt x="100" y="746"/>
                </a:lnTo>
                <a:lnTo>
                  <a:pt x="100" y="746"/>
                </a:lnTo>
                <a:lnTo>
                  <a:pt x="88" y="772"/>
                </a:lnTo>
                <a:lnTo>
                  <a:pt x="88" y="772"/>
                </a:lnTo>
                <a:lnTo>
                  <a:pt x="104" y="800"/>
                </a:lnTo>
                <a:lnTo>
                  <a:pt x="124" y="828"/>
                </a:lnTo>
                <a:lnTo>
                  <a:pt x="146" y="852"/>
                </a:lnTo>
                <a:lnTo>
                  <a:pt x="168" y="876"/>
                </a:lnTo>
                <a:lnTo>
                  <a:pt x="192" y="898"/>
                </a:lnTo>
                <a:lnTo>
                  <a:pt x="216" y="918"/>
                </a:lnTo>
                <a:lnTo>
                  <a:pt x="242" y="936"/>
                </a:lnTo>
                <a:lnTo>
                  <a:pt x="270" y="954"/>
                </a:lnTo>
                <a:lnTo>
                  <a:pt x="298" y="968"/>
                </a:lnTo>
                <a:lnTo>
                  <a:pt x="328" y="982"/>
                </a:lnTo>
                <a:lnTo>
                  <a:pt x="358" y="994"/>
                </a:lnTo>
                <a:lnTo>
                  <a:pt x="388" y="1002"/>
                </a:lnTo>
                <a:lnTo>
                  <a:pt x="420" y="1010"/>
                </a:lnTo>
                <a:lnTo>
                  <a:pt x="452" y="1016"/>
                </a:lnTo>
                <a:lnTo>
                  <a:pt x="486" y="1018"/>
                </a:lnTo>
                <a:lnTo>
                  <a:pt x="518" y="1020"/>
                </a:lnTo>
                <a:lnTo>
                  <a:pt x="518" y="1020"/>
                </a:lnTo>
                <a:lnTo>
                  <a:pt x="552" y="1018"/>
                </a:lnTo>
                <a:lnTo>
                  <a:pt x="586" y="1016"/>
                </a:lnTo>
                <a:lnTo>
                  <a:pt x="618" y="1010"/>
                </a:lnTo>
                <a:lnTo>
                  <a:pt x="650" y="1002"/>
                </a:lnTo>
                <a:lnTo>
                  <a:pt x="680" y="994"/>
                </a:lnTo>
                <a:lnTo>
                  <a:pt x="710" y="982"/>
                </a:lnTo>
                <a:lnTo>
                  <a:pt x="740" y="968"/>
                </a:lnTo>
                <a:lnTo>
                  <a:pt x="768" y="954"/>
                </a:lnTo>
                <a:lnTo>
                  <a:pt x="794" y="936"/>
                </a:lnTo>
                <a:lnTo>
                  <a:pt x="820" y="918"/>
                </a:lnTo>
                <a:lnTo>
                  <a:pt x="844" y="898"/>
                </a:lnTo>
                <a:lnTo>
                  <a:pt x="868" y="876"/>
                </a:lnTo>
                <a:lnTo>
                  <a:pt x="890" y="854"/>
                </a:lnTo>
                <a:lnTo>
                  <a:pt x="912" y="828"/>
                </a:lnTo>
                <a:lnTo>
                  <a:pt x="930" y="802"/>
                </a:lnTo>
                <a:lnTo>
                  <a:pt x="948" y="774"/>
                </a:lnTo>
                <a:lnTo>
                  <a:pt x="948" y="774"/>
                </a:lnTo>
                <a:lnTo>
                  <a:pt x="934" y="750"/>
                </a:lnTo>
                <a:lnTo>
                  <a:pt x="934" y="750"/>
                </a:lnTo>
                <a:lnTo>
                  <a:pt x="944" y="728"/>
                </a:lnTo>
                <a:lnTo>
                  <a:pt x="944" y="728"/>
                </a:lnTo>
                <a:lnTo>
                  <a:pt x="958" y="756"/>
                </a:lnTo>
                <a:lnTo>
                  <a:pt x="958" y="756"/>
                </a:lnTo>
                <a:lnTo>
                  <a:pt x="972" y="728"/>
                </a:lnTo>
                <a:lnTo>
                  <a:pt x="984" y="700"/>
                </a:lnTo>
                <a:lnTo>
                  <a:pt x="996" y="670"/>
                </a:lnTo>
                <a:lnTo>
                  <a:pt x="1004" y="640"/>
                </a:lnTo>
                <a:lnTo>
                  <a:pt x="1010" y="610"/>
                </a:lnTo>
                <a:lnTo>
                  <a:pt x="1014" y="580"/>
                </a:lnTo>
                <a:lnTo>
                  <a:pt x="1018" y="550"/>
                </a:lnTo>
                <a:lnTo>
                  <a:pt x="1018" y="518"/>
                </a:lnTo>
                <a:lnTo>
                  <a:pt x="1018" y="488"/>
                </a:lnTo>
                <a:lnTo>
                  <a:pt x="1016" y="458"/>
                </a:lnTo>
                <a:lnTo>
                  <a:pt x="1010" y="428"/>
                </a:lnTo>
                <a:lnTo>
                  <a:pt x="1004" y="398"/>
                </a:lnTo>
                <a:lnTo>
                  <a:pt x="996" y="368"/>
                </a:lnTo>
                <a:lnTo>
                  <a:pt x="986" y="338"/>
                </a:lnTo>
                <a:lnTo>
                  <a:pt x="974" y="310"/>
                </a:lnTo>
                <a:lnTo>
                  <a:pt x="960" y="282"/>
                </a:lnTo>
                <a:lnTo>
                  <a:pt x="960" y="282"/>
                </a:lnTo>
                <a:lnTo>
                  <a:pt x="948" y="304"/>
                </a:lnTo>
                <a:lnTo>
                  <a:pt x="938" y="326"/>
                </a:lnTo>
                <a:lnTo>
                  <a:pt x="922" y="372"/>
                </a:lnTo>
                <a:lnTo>
                  <a:pt x="910" y="420"/>
                </a:lnTo>
                <a:lnTo>
                  <a:pt x="902" y="468"/>
                </a:lnTo>
                <a:lnTo>
                  <a:pt x="900" y="518"/>
                </a:lnTo>
                <a:lnTo>
                  <a:pt x="900" y="542"/>
                </a:lnTo>
                <a:lnTo>
                  <a:pt x="902" y="566"/>
                </a:lnTo>
                <a:lnTo>
                  <a:pt x="904" y="590"/>
                </a:lnTo>
                <a:lnTo>
                  <a:pt x="908" y="614"/>
                </a:lnTo>
                <a:lnTo>
                  <a:pt x="914" y="640"/>
                </a:lnTo>
                <a:lnTo>
                  <a:pt x="920" y="664"/>
                </a:lnTo>
                <a:lnTo>
                  <a:pt x="920" y="664"/>
                </a:lnTo>
                <a:lnTo>
                  <a:pt x="910" y="692"/>
                </a:lnTo>
                <a:lnTo>
                  <a:pt x="910" y="692"/>
                </a:lnTo>
                <a:lnTo>
                  <a:pt x="902" y="666"/>
                </a:lnTo>
                <a:lnTo>
                  <a:pt x="894" y="638"/>
                </a:lnTo>
                <a:lnTo>
                  <a:pt x="890" y="612"/>
                </a:lnTo>
                <a:lnTo>
                  <a:pt x="884" y="584"/>
                </a:lnTo>
                <a:lnTo>
                  <a:pt x="882" y="556"/>
                </a:lnTo>
                <a:lnTo>
                  <a:pt x="882" y="528"/>
                </a:lnTo>
                <a:lnTo>
                  <a:pt x="882" y="502"/>
                </a:lnTo>
                <a:lnTo>
                  <a:pt x="884" y="474"/>
                </a:lnTo>
                <a:lnTo>
                  <a:pt x="886" y="446"/>
                </a:lnTo>
                <a:lnTo>
                  <a:pt x="890" y="420"/>
                </a:lnTo>
                <a:lnTo>
                  <a:pt x="896" y="392"/>
                </a:lnTo>
                <a:lnTo>
                  <a:pt x="904" y="366"/>
                </a:lnTo>
                <a:lnTo>
                  <a:pt x="914" y="340"/>
                </a:lnTo>
                <a:lnTo>
                  <a:pt x="924" y="314"/>
                </a:lnTo>
                <a:lnTo>
                  <a:pt x="936" y="288"/>
                </a:lnTo>
                <a:lnTo>
                  <a:pt x="948" y="264"/>
                </a:lnTo>
                <a:lnTo>
                  <a:pt x="948" y="264"/>
                </a:lnTo>
                <a:lnTo>
                  <a:pt x="934" y="240"/>
                </a:lnTo>
                <a:lnTo>
                  <a:pt x="934" y="240"/>
                </a:lnTo>
                <a:lnTo>
                  <a:pt x="946" y="226"/>
                </a:lnTo>
                <a:lnTo>
                  <a:pt x="946" y="226"/>
                </a:lnTo>
                <a:close/>
                <a:moveTo>
                  <a:pt x="120" y="184"/>
                </a:moveTo>
                <a:lnTo>
                  <a:pt x="120" y="184"/>
                </a:lnTo>
                <a:lnTo>
                  <a:pt x="140" y="162"/>
                </a:lnTo>
                <a:lnTo>
                  <a:pt x="160" y="142"/>
                </a:lnTo>
                <a:lnTo>
                  <a:pt x="180" y="124"/>
                </a:lnTo>
                <a:lnTo>
                  <a:pt x="202" y="106"/>
                </a:lnTo>
                <a:lnTo>
                  <a:pt x="226" y="90"/>
                </a:lnTo>
                <a:lnTo>
                  <a:pt x="250" y="74"/>
                </a:lnTo>
                <a:lnTo>
                  <a:pt x="274" y="60"/>
                </a:lnTo>
                <a:lnTo>
                  <a:pt x="298" y="48"/>
                </a:lnTo>
                <a:lnTo>
                  <a:pt x="324" y="36"/>
                </a:lnTo>
                <a:lnTo>
                  <a:pt x="350" y="26"/>
                </a:lnTo>
                <a:lnTo>
                  <a:pt x="378" y="18"/>
                </a:lnTo>
                <a:lnTo>
                  <a:pt x="406" y="12"/>
                </a:lnTo>
                <a:lnTo>
                  <a:pt x="432" y="6"/>
                </a:lnTo>
                <a:lnTo>
                  <a:pt x="460" y="2"/>
                </a:lnTo>
                <a:lnTo>
                  <a:pt x="490" y="0"/>
                </a:lnTo>
                <a:lnTo>
                  <a:pt x="518" y="0"/>
                </a:lnTo>
                <a:lnTo>
                  <a:pt x="518" y="0"/>
                </a:lnTo>
                <a:lnTo>
                  <a:pt x="546" y="0"/>
                </a:lnTo>
                <a:lnTo>
                  <a:pt x="576" y="2"/>
                </a:lnTo>
                <a:lnTo>
                  <a:pt x="604" y="6"/>
                </a:lnTo>
                <a:lnTo>
                  <a:pt x="632" y="12"/>
                </a:lnTo>
                <a:lnTo>
                  <a:pt x="660" y="20"/>
                </a:lnTo>
                <a:lnTo>
                  <a:pt x="688" y="28"/>
                </a:lnTo>
                <a:lnTo>
                  <a:pt x="714" y="38"/>
                </a:lnTo>
                <a:lnTo>
                  <a:pt x="740" y="50"/>
                </a:lnTo>
                <a:lnTo>
                  <a:pt x="766" y="62"/>
                </a:lnTo>
                <a:lnTo>
                  <a:pt x="790" y="76"/>
                </a:lnTo>
                <a:lnTo>
                  <a:pt x="814" y="92"/>
                </a:lnTo>
                <a:lnTo>
                  <a:pt x="836" y="108"/>
                </a:lnTo>
                <a:lnTo>
                  <a:pt x="860" y="126"/>
                </a:lnTo>
                <a:lnTo>
                  <a:pt x="880" y="146"/>
                </a:lnTo>
                <a:lnTo>
                  <a:pt x="900" y="168"/>
                </a:lnTo>
                <a:lnTo>
                  <a:pt x="920" y="188"/>
                </a:lnTo>
                <a:lnTo>
                  <a:pt x="908" y="204"/>
                </a:lnTo>
                <a:lnTo>
                  <a:pt x="908" y="204"/>
                </a:lnTo>
                <a:lnTo>
                  <a:pt x="890" y="182"/>
                </a:lnTo>
                <a:lnTo>
                  <a:pt x="870" y="162"/>
                </a:lnTo>
                <a:lnTo>
                  <a:pt x="850" y="142"/>
                </a:lnTo>
                <a:lnTo>
                  <a:pt x="828" y="124"/>
                </a:lnTo>
                <a:lnTo>
                  <a:pt x="806" y="108"/>
                </a:lnTo>
                <a:lnTo>
                  <a:pt x="782" y="94"/>
                </a:lnTo>
                <a:lnTo>
                  <a:pt x="758" y="80"/>
                </a:lnTo>
                <a:lnTo>
                  <a:pt x="734" y="66"/>
                </a:lnTo>
                <a:lnTo>
                  <a:pt x="708" y="56"/>
                </a:lnTo>
                <a:lnTo>
                  <a:pt x="682" y="46"/>
                </a:lnTo>
                <a:lnTo>
                  <a:pt x="656" y="38"/>
                </a:lnTo>
                <a:lnTo>
                  <a:pt x="630" y="30"/>
                </a:lnTo>
                <a:lnTo>
                  <a:pt x="602" y="24"/>
                </a:lnTo>
                <a:lnTo>
                  <a:pt x="574" y="20"/>
                </a:lnTo>
                <a:lnTo>
                  <a:pt x="546" y="18"/>
                </a:lnTo>
                <a:lnTo>
                  <a:pt x="518" y="18"/>
                </a:lnTo>
                <a:lnTo>
                  <a:pt x="518" y="18"/>
                </a:lnTo>
                <a:lnTo>
                  <a:pt x="490" y="18"/>
                </a:lnTo>
                <a:lnTo>
                  <a:pt x="462" y="20"/>
                </a:lnTo>
                <a:lnTo>
                  <a:pt x="434" y="24"/>
                </a:lnTo>
                <a:lnTo>
                  <a:pt x="408" y="30"/>
                </a:lnTo>
                <a:lnTo>
                  <a:pt x="382" y="36"/>
                </a:lnTo>
                <a:lnTo>
                  <a:pt x="354" y="44"/>
                </a:lnTo>
                <a:lnTo>
                  <a:pt x="330" y="54"/>
                </a:lnTo>
                <a:lnTo>
                  <a:pt x="304" y="66"/>
                </a:lnTo>
                <a:lnTo>
                  <a:pt x="280" y="78"/>
                </a:lnTo>
                <a:lnTo>
                  <a:pt x="256" y="92"/>
                </a:lnTo>
                <a:lnTo>
                  <a:pt x="234" y="106"/>
                </a:lnTo>
                <a:lnTo>
                  <a:pt x="212" y="122"/>
                </a:lnTo>
                <a:lnTo>
                  <a:pt x="190" y="140"/>
                </a:lnTo>
                <a:lnTo>
                  <a:pt x="170" y="158"/>
                </a:lnTo>
                <a:lnTo>
                  <a:pt x="150" y="178"/>
                </a:lnTo>
                <a:lnTo>
                  <a:pt x="132" y="200"/>
                </a:lnTo>
                <a:lnTo>
                  <a:pt x="120" y="184"/>
                </a:lnTo>
                <a:lnTo>
                  <a:pt x="120" y="184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3" name="Freeform 32"/>
          <p:cNvSpPr>
            <a:spLocks noEditPoints="1"/>
          </p:cNvSpPr>
          <p:nvPr/>
        </p:nvSpPr>
        <p:spPr bwMode="auto">
          <a:xfrm>
            <a:off x="7744182" y="1925637"/>
            <a:ext cx="1536700" cy="1644650"/>
          </a:xfrm>
          <a:custGeom>
            <a:avLst/>
            <a:gdLst>
              <a:gd name="T0" fmla="*/ 502 w 968"/>
              <a:gd name="T1" fmla="*/ 20 h 1036"/>
              <a:gd name="T2" fmla="*/ 598 w 968"/>
              <a:gd name="T3" fmla="*/ 40 h 1036"/>
              <a:gd name="T4" fmla="*/ 730 w 968"/>
              <a:gd name="T5" fmla="*/ 102 h 1036"/>
              <a:gd name="T6" fmla="*/ 864 w 968"/>
              <a:gd name="T7" fmla="*/ 238 h 1036"/>
              <a:gd name="T8" fmla="*/ 928 w 968"/>
              <a:gd name="T9" fmla="*/ 368 h 1036"/>
              <a:gd name="T10" fmla="*/ 948 w 968"/>
              <a:gd name="T11" fmla="*/ 466 h 1036"/>
              <a:gd name="T12" fmla="*/ 950 w 968"/>
              <a:gd name="T13" fmla="*/ 544 h 1036"/>
              <a:gd name="T14" fmla="*/ 934 w 968"/>
              <a:gd name="T15" fmla="*/ 642 h 1036"/>
              <a:gd name="T16" fmla="*/ 890 w 968"/>
              <a:gd name="T17" fmla="*/ 756 h 1036"/>
              <a:gd name="T18" fmla="*/ 768 w 968"/>
              <a:gd name="T19" fmla="*/ 904 h 1036"/>
              <a:gd name="T20" fmla="*/ 622 w 968"/>
              <a:gd name="T21" fmla="*/ 988 h 1036"/>
              <a:gd name="T22" fmla="*/ 526 w 968"/>
              <a:gd name="T23" fmla="*/ 1012 h 1036"/>
              <a:gd name="T24" fmla="*/ 450 w 968"/>
              <a:gd name="T25" fmla="*/ 1018 h 1036"/>
              <a:gd name="T26" fmla="*/ 340 w 968"/>
              <a:gd name="T27" fmla="*/ 1006 h 1036"/>
              <a:gd name="T28" fmla="*/ 236 w 968"/>
              <a:gd name="T29" fmla="*/ 970 h 1036"/>
              <a:gd name="T30" fmla="*/ 142 w 968"/>
              <a:gd name="T31" fmla="*/ 912 h 1036"/>
              <a:gd name="T32" fmla="*/ 62 w 968"/>
              <a:gd name="T33" fmla="*/ 834 h 1036"/>
              <a:gd name="T34" fmla="*/ 70 w 968"/>
              <a:gd name="T35" fmla="*/ 870 h 1036"/>
              <a:gd name="T36" fmla="*/ 156 w 968"/>
              <a:gd name="T37" fmla="*/ 944 h 1036"/>
              <a:gd name="T38" fmla="*/ 256 w 968"/>
              <a:gd name="T39" fmla="*/ 998 h 1036"/>
              <a:gd name="T40" fmla="*/ 364 w 968"/>
              <a:gd name="T41" fmla="*/ 1030 h 1036"/>
              <a:gd name="T42" fmla="*/ 450 w 968"/>
              <a:gd name="T43" fmla="*/ 1036 h 1036"/>
              <a:gd name="T44" fmla="*/ 554 w 968"/>
              <a:gd name="T45" fmla="*/ 1026 h 1036"/>
              <a:gd name="T46" fmla="*/ 652 w 968"/>
              <a:gd name="T47" fmla="*/ 996 h 1036"/>
              <a:gd name="T48" fmla="*/ 740 w 968"/>
              <a:gd name="T49" fmla="*/ 948 h 1036"/>
              <a:gd name="T50" fmla="*/ 880 w 968"/>
              <a:gd name="T51" fmla="*/ 808 h 1036"/>
              <a:gd name="T52" fmla="*/ 928 w 968"/>
              <a:gd name="T53" fmla="*/ 720 h 1036"/>
              <a:gd name="T54" fmla="*/ 958 w 968"/>
              <a:gd name="T55" fmla="*/ 622 h 1036"/>
              <a:gd name="T56" fmla="*/ 968 w 968"/>
              <a:gd name="T57" fmla="*/ 518 h 1036"/>
              <a:gd name="T58" fmla="*/ 962 w 968"/>
              <a:gd name="T59" fmla="*/ 438 h 1036"/>
              <a:gd name="T60" fmla="*/ 938 w 968"/>
              <a:gd name="T61" fmla="*/ 340 h 1036"/>
              <a:gd name="T62" fmla="*/ 894 w 968"/>
              <a:gd name="T63" fmla="*/ 248 h 1036"/>
              <a:gd name="T64" fmla="*/ 780 w 968"/>
              <a:gd name="T65" fmla="*/ 118 h 1036"/>
              <a:gd name="T66" fmla="*/ 674 w 968"/>
              <a:gd name="T67" fmla="*/ 50 h 1036"/>
              <a:gd name="T68" fmla="*/ 580 w 968"/>
              <a:gd name="T69" fmla="*/ 16 h 1036"/>
              <a:gd name="T70" fmla="*/ 476 w 968"/>
              <a:gd name="T71" fmla="*/ 0 h 1036"/>
              <a:gd name="T72" fmla="*/ 380 w 968"/>
              <a:gd name="T73" fmla="*/ 4 h 1036"/>
              <a:gd name="T74" fmla="*/ 250 w 968"/>
              <a:gd name="T75" fmla="*/ 40 h 1036"/>
              <a:gd name="T76" fmla="*/ 134 w 968"/>
              <a:gd name="T77" fmla="*/ 108 h 1036"/>
              <a:gd name="T78" fmla="*/ 38 w 968"/>
              <a:gd name="T79" fmla="*/ 204 h 1036"/>
              <a:gd name="T80" fmla="*/ 12 w 968"/>
              <a:gd name="T81" fmla="*/ 286 h 1036"/>
              <a:gd name="T82" fmla="*/ 34 w 968"/>
              <a:gd name="T83" fmla="*/ 288 h 1036"/>
              <a:gd name="T84" fmla="*/ 58 w 968"/>
              <a:gd name="T85" fmla="*/ 208 h 1036"/>
              <a:gd name="T86" fmla="*/ 150 w 968"/>
              <a:gd name="T87" fmla="*/ 118 h 1036"/>
              <a:gd name="T88" fmla="*/ 260 w 968"/>
              <a:gd name="T89" fmla="*/ 54 h 1036"/>
              <a:gd name="T90" fmla="*/ 384 w 968"/>
              <a:gd name="T91" fmla="*/ 22 h 1036"/>
              <a:gd name="T92" fmla="*/ 50 w 968"/>
              <a:gd name="T93" fmla="*/ 376 h 1036"/>
              <a:gd name="T94" fmla="*/ 66 w 968"/>
              <a:gd name="T95" fmla="*/ 452 h 1036"/>
              <a:gd name="T96" fmla="*/ 68 w 968"/>
              <a:gd name="T97" fmla="*/ 554 h 1036"/>
              <a:gd name="T98" fmla="*/ 50 w 968"/>
              <a:gd name="T99" fmla="*/ 656 h 1036"/>
              <a:gd name="T100" fmla="*/ 12 w 968"/>
              <a:gd name="T101" fmla="*/ 750 h 1036"/>
              <a:gd name="T102" fmla="*/ 22 w 968"/>
              <a:gd name="T103" fmla="*/ 810 h 1036"/>
              <a:gd name="T104" fmla="*/ 20 w 968"/>
              <a:gd name="T105" fmla="*/ 774 h 1036"/>
              <a:gd name="T106" fmla="*/ 64 w 968"/>
              <a:gd name="T107" fmla="*/ 672 h 1036"/>
              <a:gd name="T108" fmla="*/ 86 w 968"/>
              <a:gd name="T109" fmla="*/ 564 h 1036"/>
              <a:gd name="T110" fmla="*/ 84 w 968"/>
              <a:gd name="T111" fmla="*/ 454 h 1036"/>
              <a:gd name="T112" fmla="*/ 60 w 968"/>
              <a:gd name="T113" fmla="*/ 348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68" h="1036">
                <a:moveTo>
                  <a:pt x="450" y="18"/>
                </a:moveTo>
                <a:lnTo>
                  <a:pt x="450" y="18"/>
                </a:lnTo>
                <a:lnTo>
                  <a:pt x="476" y="18"/>
                </a:lnTo>
                <a:lnTo>
                  <a:pt x="502" y="20"/>
                </a:lnTo>
                <a:lnTo>
                  <a:pt x="526" y="24"/>
                </a:lnTo>
                <a:lnTo>
                  <a:pt x="550" y="28"/>
                </a:lnTo>
                <a:lnTo>
                  <a:pt x="576" y="34"/>
                </a:lnTo>
                <a:lnTo>
                  <a:pt x="598" y="40"/>
                </a:lnTo>
                <a:lnTo>
                  <a:pt x="622" y="48"/>
                </a:lnTo>
                <a:lnTo>
                  <a:pt x="644" y="56"/>
                </a:lnTo>
                <a:lnTo>
                  <a:pt x="688" y="78"/>
                </a:lnTo>
                <a:lnTo>
                  <a:pt x="730" y="102"/>
                </a:lnTo>
                <a:lnTo>
                  <a:pt x="768" y="132"/>
                </a:lnTo>
                <a:lnTo>
                  <a:pt x="804" y="164"/>
                </a:lnTo>
                <a:lnTo>
                  <a:pt x="836" y="200"/>
                </a:lnTo>
                <a:lnTo>
                  <a:pt x="864" y="238"/>
                </a:lnTo>
                <a:lnTo>
                  <a:pt x="890" y="280"/>
                </a:lnTo>
                <a:lnTo>
                  <a:pt x="910" y="322"/>
                </a:lnTo>
                <a:lnTo>
                  <a:pt x="920" y="346"/>
                </a:lnTo>
                <a:lnTo>
                  <a:pt x="928" y="368"/>
                </a:lnTo>
                <a:lnTo>
                  <a:pt x="934" y="392"/>
                </a:lnTo>
                <a:lnTo>
                  <a:pt x="940" y="416"/>
                </a:lnTo>
                <a:lnTo>
                  <a:pt x="944" y="442"/>
                </a:lnTo>
                <a:lnTo>
                  <a:pt x="948" y="466"/>
                </a:lnTo>
                <a:lnTo>
                  <a:pt x="950" y="492"/>
                </a:lnTo>
                <a:lnTo>
                  <a:pt x="950" y="518"/>
                </a:lnTo>
                <a:lnTo>
                  <a:pt x="950" y="518"/>
                </a:lnTo>
                <a:lnTo>
                  <a:pt x="950" y="544"/>
                </a:lnTo>
                <a:lnTo>
                  <a:pt x="948" y="568"/>
                </a:lnTo>
                <a:lnTo>
                  <a:pt x="944" y="594"/>
                </a:lnTo>
                <a:lnTo>
                  <a:pt x="940" y="618"/>
                </a:lnTo>
                <a:lnTo>
                  <a:pt x="934" y="642"/>
                </a:lnTo>
                <a:lnTo>
                  <a:pt x="928" y="666"/>
                </a:lnTo>
                <a:lnTo>
                  <a:pt x="920" y="690"/>
                </a:lnTo>
                <a:lnTo>
                  <a:pt x="910" y="712"/>
                </a:lnTo>
                <a:lnTo>
                  <a:pt x="890" y="756"/>
                </a:lnTo>
                <a:lnTo>
                  <a:pt x="864" y="798"/>
                </a:lnTo>
                <a:lnTo>
                  <a:pt x="836" y="836"/>
                </a:lnTo>
                <a:lnTo>
                  <a:pt x="804" y="872"/>
                </a:lnTo>
                <a:lnTo>
                  <a:pt x="768" y="904"/>
                </a:lnTo>
                <a:lnTo>
                  <a:pt x="730" y="932"/>
                </a:lnTo>
                <a:lnTo>
                  <a:pt x="688" y="958"/>
                </a:lnTo>
                <a:lnTo>
                  <a:pt x="644" y="978"/>
                </a:lnTo>
                <a:lnTo>
                  <a:pt x="622" y="988"/>
                </a:lnTo>
                <a:lnTo>
                  <a:pt x="598" y="996"/>
                </a:lnTo>
                <a:lnTo>
                  <a:pt x="576" y="1002"/>
                </a:lnTo>
                <a:lnTo>
                  <a:pt x="550" y="1008"/>
                </a:lnTo>
                <a:lnTo>
                  <a:pt x="526" y="1012"/>
                </a:lnTo>
                <a:lnTo>
                  <a:pt x="502" y="1016"/>
                </a:lnTo>
                <a:lnTo>
                  <a:pt x="476" y="1018"/>
                </a:lnTo>
                <a:lnTo>
                  <a:pt x="450" y="1018"/>
                </a:lnTo>
                <a:lnTo>
                  <a:pt x="450" y="1018"/>
                </a:lnTo>
                <a:lnTo>
                  <a:pt x="422" y="1018"/>
                </a:lnTo>
                <a:lnTo>
                  <a:pt x="394" y="1014"/>
                </a:lnTo>
                <a:lnTo>
                  <a:pt x="366" y="1010"/>
                </a:lnTo>
                <a:lnTo>
                  <a:pt x="340" y="1006"/>
                </a:lnTo>
                <a:lnTo>
                  <a:pt x="312" y="998"/>
                </a:lnTo>
                <a:lnTo>
                  <a:pt x="286" y="990"/>
                </a:lnTo>
                <a:lnTo>
                  <a:pt x="260" y="980"/>
                </a:lnTo>
                <a:lnTo>
                  <a:pt x="236" y="970"/>
                </a:lnTo>
                <a:lnTo>
                  <a:pt x="210" y="958"/>
                </a:lnTo>
                <a:lnTo>
                  <a:pt x="188" y="944"/>
                </a:lnTo>
                <a:lnTo>
                  <a:pt x="164" y="928"/>
                </a:lnTo>
                <a:lnTo>
                  <a:pt x="142" y="912"/>
                </a:lnTo>
                <a:lnTo>
                  <a:pt x="120" y="894"/>
                </a:lnTo>
                <a:lnTo>
                  <a:pt x="100" y="876"/>
                </a:lnTo>
                <a:lnTo>
                  <a:pt x="80" y="856"/>
                </a:lnTo>
                <a:lnTo>
                  <a:pt x="62" y="834"/>
                </a:lnTo>
                <a:lnTo>
                  <a:pt x="62" y="834"/>
                </a:lnTo>
                <a:lnTo>
                  <a:pt x="52" y="848"/>
                </a:lnTo>
                <a:lnTo>
                  <a:pt x="52" y="848"/>
                </a:lnTo>
                <a:lnTo>
                  <a:pt x="70" y="870"/>
                </a:lnTo>
                <a:lnTo>
                  <a:pt x="90" y="890"/>
                </a:lnTo>
                <a:lnTo>
                  <a:pt x="112" y="910"/>
                </a:lnTo>
                <a:lnTo>
                  <a:pt x="134" y="928"/>
                </a:lnTo>
                <a:lnTo>
                  <a:pt x="156" y="944"/>
                </a:lnTo>
                <a:lnTo>
                  <a:pt x="180" y="960"/>
                </a:lnTo>
                <a:lnTo>
                  <a:pt x="204" y="974"/>
                </a:lnTo>
                <a:lnTo>
                  <a:pt x="230" y="988"/>
                </a:lnTo>
                <a:lnTo>
                  <a:pt x="256" y="998"/>
                </a:lnTo>
                <a:lnTo>
                  <a:pt x="282" y="1008"/>
                </a:lnTo>
                <a:lnTo>
                  <a:pt x="308" y="1016"/>
                </a:lnTo>
                <a:lnTo>
                  <a:pt x="336" y="1024"/>
                </a:lnTo>
                <a:lnTo>
                  <a:pt x="364" y="1030"/>
                </a:lnTo>
                <a:lnTo>
                  <a:pt x="392" y="1034"/>
                </a:lnTo>
                <a:lnTo>
                  <a:pt x="422" y="1036"/>
                </a:lnTo>
                <a:lnTo>
                  <a:pt x="450" y="1036"/>
                </a:lnTo>
                <a:lnTo>
                  <a:pt x="450" y="1036"/>
                </a:lnTo>
                <a:lnTo>
                  <a:pt x="476" y="1036"/>
                </a:lnTo>
                <a:lnTo>
                  <a:pt x="504" y="1034"/>
                </a:lnTo>
                <a:lnTo>
                  <a:pt x="528" y="1030"/>
                </a:lnTo>
                <a:lnTo>
                  <a:pt x="554" y="1026"/>
                </a:lnTo>
                <a:lnTo>
                  <a:pt x="580" y="1020"/>
                </a:lnTo>
                <a:lnTo>
                  <a:pt x="604" y="1012"/>
                </a:lnTo>
                <a:lnTo>
                  <a:pt x="628" y="1004"/>
                </a:lnTo>
                <a:lnTo>
                  <a:pt x="652" y="996"/>
                </a:lnTo>
                <a:lnTo>
                  <a:pt x="674" y="986"/>
                </a:lnTo>
                <a:lnTo>
                  <a:pt x="698" y="974"/>
                </a:lnTo>
                <a:lnTo>
                  <a:pt x="718" y="962"/>
                </a:lnTo>
                <a:lnTo>
                  <a:pt x="740" y="948"/>
                </a:lnTo>
                <a:lnTo>
                  <a:pt x="780" y="918"/>
                </a:lnTo>
                <a:lnTo>
                  <a:pt x="816" y="884"/>
                </a:lnTo>
                <a:lnTo>
                  <a:pt x="850" y="848"/>
                </a:lnTo>
                <a:lnTo>
                  <a:pt x="880" y="808"/>
                </a:lnTo>
                <a:lnTo>
                  <a:pt x="894" y="786"/>
                </a:lnTo>
                <a:lnTo>
                  <a:pt x="906" y="764"/>
                </a:lnTo>
                <a:lnTo>
                  <a:pt x="918" y="742"/>
                </a:lnTo>
                <a:lnTo>
                  <a:pt x="928" y="720"/>
                </a:lnTo>
                <a:lnTo>
                  <a:pt x="938" y="696"/>
                </a:lnTo>
                <a:lnTo>
                  <a:pt x="946" y="672"/>
                </a:lnTo>
                <a:lnTo>
                  <a:pt x="952" y="648"/>
                </a:lnTo>
                <a:lnTo>
                  <a:pt x="958" y="622"/>
                </a:lnTo>
                <a:lnTo>
                  <a:pt x="962" y="596"/>
                </a:lnTo>
                <a:lnTo>
                  <a:pt x="966" y="570"/>
                </a:lnTo>
                <a:lnTo>
                  <a:pt x="968" y="544"/>
                </a:lnTo>
                <a:lnTo>
                  <a:pt x="968" y="518"/>
                </a:lnTo>
                <a:lnTo>
                  <a:pt x="968" y="518"/>
                </a:lnTo>
                <a:lnTo>
                  <a:pt x="968" y="490"/>
                </a:lnTo>
                <a:lnTo>
                  <a:pt x="966" y="464"/>
                </a:lnTo>
                <a:lnTo>
                  <a:pt x="962" y="438"/>
                </a:lnTo>
                <a:lnTo>
                  <a:pt x="958" y="414"/>
                </a:lnTo>
                <a:lnTo>
                  <a:pt x="952" y="388"/>
                </a:lnTo>
                <a:lnTo>
                  <a:pt x="946" y="364"/>
                </a:lnTo>
                <a:lnTo>
                  <a:pt x="938" y="340"/>
                </a:lnTo>
                <a:lnTo>
                  <a:pt x="928" y="316"/>
                </a:lnTo>
                <a:lnTo>
                  <a:pt x="918" y="292"/>
                </a:lnTo>
                <a:lnTo>
                  <a:pt x="906" y="270"/>
                </a:lnTo>
                <a:lnTo>
                  <a:pt x="894" y="248"/>
                </a:lnTo>
                <a:lnTo>
                  <a:pt x="880" y="228"/>
                </a:lnTo>
                <a:lnTo>
                  <a:pt x="850" y="188"/>
                </a:lnTo>
                <a:lnTo>
                  <a:pt x="816" y="150"/>
                </a:lnTo>
                <a:lnTo>
                  <a:pt x="780" y="118"/>
                </a:lnTo>
                <a:lnTo>
                  <a:pt x="740" y="88"/>
                </a:lnTo>
                <a:lnTo>
                  <a:pt x="718" y="74"/>
                </a:lnTo>
                <a:lnTo>
                  <a:pt x="698" y="62"/>
                </a:lnTo>
                <a:lnTo>
                  <a:pt x="674" y="50"/>
                </a:lnTo>
                <a:lnTo>
                  <a:pt x="652" y="40"/>
                </a:lnTo>
                <a:lnTo>
                  <a:pt x="628" y="30"/>
                </a:lnTo>
                <a:lnTo>
                  <a:pt x="604" y="22"/>
                </a:lnTo>
                <a:lnTo>
                  <a:pt x="580" y="16"/>
                </a:lnTo>
                <a:lnTo>
                  <a:pt x="554" y="10"/>
                </a:lnTo>
                <a:lnTo>
                  <a:pt x="528" y="6"/>
                </a:lnTo>
                <a:lnTo>
                  <a:pt x="504" y="2"/>
                </a:lnTo>
                <a:lnTo>
                  <a:pt x="476" y="0"/>
                </a:lnTo>
                <a:lnTo>
                  <a:pt x="450" y="0"/>
                </a:lnTo>
                <a:lnTo>
                  <a:pt x="450" y="0"/>
                </a:lnTo>
                <a:lnTo>
                  <a:pt x="414" y="0"/>
                </a:lnTo>
                <a:lnTo>
                  <a:pt x="380" y="4"/>
                </a:lnTo>
                <a:lnTo>
                  <a:pt x="346" y="10"/>
                </a:lnTo>
                <a:lnTo>
                  <a:pt x="314" y="18"/>
                </a:lnTo>
                <a:lnTo>
                  <a:pt x="280" y="28"/>
                </a:lnTo>
                <a:lnTo>
                  <a:pt x="250" y="40"/>
                </a:lnTo>
                <a:lnTo>
                  <a:pt x="218" y="54"/>
                </a:lnTo>
                <a:lnTo>
                  <a:pt x="190" y="70"/>
                </a:lnTo>
                <a:lnTo>
                  <a:pt x="160" y="88"/>
                </a:lnTo>
                <a:lnTo>
                  <a:pt x="134" y="108"/>
                </a:lnTo>
                <a:lnTo>
                  <a:pt x="108" y="128"/>
                </a:lnTo>
                <a:lnTo>
                  <a:pt x="82" y="152"/>
                </a:lnTo>
                <a:lnTo>
                  <a:pt x="60" y="176"/>
                </a:lnTo>
                <a:lnTo>
                  <a:pt x="38" y="204"/>
                </a:lnTo>
                <a:lnTo>
                  <a:pt x="18" y="232"/>
                </a:lnTo>
                <a:lnTo>
                  <a:pt x="0" y="262"/>
                </a:lnTo>
                <a:lnTo>
                  <a:pt x="0" y="262"/>
                </a:lnTo>
                <a:lnTo>
                  <a:pt x="12" y="286"/>
                </a:lnTo>
                <a:lnTo>
                  <a:pt x="24" y="310"/>
                </a:lnTo>
                <a:lnTo>
                  <a:pt x="24" y="310"/>
                </a:lnTo>
                <a:lnTo>
                  <a:pt x="34" y="288"/>
                </a:lnTo>
                <a:lnTo>
                  <a:pt x="34" y="288"/>
                </a:lnTo>
                <a:lnTo>
                  <a:pt x="20" y="262"/>
                </a:lnTo>
                <a:lnTo>
                  <a:pt x="20" y="262"/>
                </a:lnTo>
                <a:lnTo>
                  <a:pt x="38" y="234"/>
                </a:lnTo>
                <a:lnTo>
                  <a:pt x="58" y="208"/>
                </a:lnTo>
                <a:lnTo>
                  <a:pt x="78" y="182"/>
                </a:lnTo>
                <a:lnTo>
                  <a:pt x="100" y="160"/>
                </a:lnTo>
                <a:lnTo>
                  <a:pt x="124" y="138"/>
                </a:lnTo>
                <a:lnTo>
                  <a:pt x="150" y="118"/>
                </a:lnTo>
                <a:lnTo>
                  <a:pt x="176" y="100"/>
                </a:lnTo>
                <a:lnTo>
                  <a:pt x="202" y="82"/>
                </a:lnTo>
                <a:lnTo>
                  <a:pt x="232" y="68"/>
                </a:lnTo>
                <a:lnTo>
                  <a:pt x="260" y="54"/>
                </a:lnTo>
                <a:lnTo>
                  <a:pt x="290" y="44"/>
                </a:lnTo>
                <a:lnTo>
                  <a:pt x="322" y="34"/>
                </a:lnTo>
                <a:lnTo>
                  <a:pt x="352" y="28"/>
                </a:lnTo>
                <a:lnTo>
                  <a:pt x="384" y="22"/>
                </a:lnTo>
                <a:lnTo>
                  <a:pt x="418" y="18"/>
                </a:lnTo>
                <a:lnTo>
                  <a:pt x="450" y="18"/>
                </a:lnTo>
                <a:lnTo>
                  <a:pt x="450" y="18"/>
                </a:lnTo>
                <a:close/>
                <a:moveTo>
                  <a:pt x="50" y="376"/>
                </a:moveTo>
                <a:lnTo>
                  <a:pt x="50" y="376"/>
                </a:lnTo>
                <a:lnTo>
                  <a:pt x="56" y="402"/>
                </a:lnTo>
                <a:lnTo>
                  <a:pt x="62" y="428"/>
                </a:lnTo>
                <a:lnTo>
                  <a:pt x="66" y="452"/>
                </a:lnTo>
                <a:lnTo>
                  <a:pt x="68" y="478"/>
                </a:lnTo>
                <a:lnTo>
                  <a:pt x="70" y="504"/>
                </a:lnTo>
                <a:lnTo>
                  <a:pt x="70" y="530"/>
                </a:lnTo>
                <a:lnTo>
                  <a:pt x="68" y="554"/>
                </a:lnTo>
                <a:lnTo>
                  <a:pt x="66" y="580"/>
                </a:lnTo>
                <a:lnTo>
                  <a:pt x="62" y="606"/>
                </a:lnTo>
                <a:lnTo>
                  <a:pt x="56" y="630"/>
                </a:lnTo>
                <a:lnTo>
                  <a:pt x="50" y="656"/>
                </a:lnTo>
                <a:lnTo>
                  <a:pt x="42" y="680"/>
                </a:lnTo>
                <a:lnTo>
                  <a:pt x="34" y="704"/>
                </a:lnTo>
                <a:lnTo>
                  <a:pt x="24" y="728"/>
                </a:lnTo>
                <a:lnTo>
                  <a:pt x="12" y="750"/>
                </a:lnTo>
                <a:lnTo>
                  <a:pt x="0" y="774"/>
                </a:lnTo>
                <a:lnTo>
                  <a:pt x="0" y="774"/>
                </a:lnTo>
                <a:lnTo>
                  <a:pt x="22" y="810"/>
                </a:lnTo>
                <a:lnTo>
                  <a:pt x="22" y="810"/>
                </a:lnTo>
                <a:lnTo>
                  <a:pt x="34" y="796"/>
                </a:lnTo>
                <a:lnTo>
                  <a:pt x="34" y="796"/>
                </a:lnTo>
                <a:lnTo>
                  <a:pt x="20" y="774"/>
                </a:lnTo>
                <a:lnTo>
                  <a:pt x="20" y="774"/>
                </a:lnTo>
                <a:lnTo>
                  <a:pt x="34" y="750"/>
                </a:lnTo>
                <a:lnTo>
                  <a:pt x="46" y="724"/>
                </a:lnTo>
                <a:lnTo>
                  <a:pt x="56" y="698"/>
                </a:lnTo>
                <a:lnTo>
                  <a:pt x="64" y="672"/>
                </a:lnTo>
                <a:lnTo>
                  <a:pt x="72" y="646"/>
                </a:lnTo>
                <a:lnTo>
                  <a:pt x="78" y="620"/>
                </a:lnTo>
                <a:lnTo>
                  <a:pt x="82" y="592"/>
                </a:lnTo>
                <a:lnTo>
                  <a:pt x="86" y="564"/>
                </a:lnTo>
                <a:lnTo>
                  <a:pt x="88" y="538"/>
                </a:lnTo>
                <a:lnTo>
                  <a:pt x="88" y="510"/>
                </a:lnTo>
                <a:lnTo>
                  <a:pt x="86" y="482"/>
                </a:lnTo>
                <a:lnTo>
                  <a:pt x="84" y="454"/>
                </a:lnTo>
                <a:lnTo>
                  <a:pt x="80" y="428"/>
                </a:lnTo>
                <a:lnTo>
                  <a:pt x="74" y="400"/>
                </a:lnTo>
                <a:lnTo>
                  <a:pt x="68" y="374"/>
                </a:lnTo>
                <a:lnTo>
                  <a:pt x="60" y="348"/>
                </a:lnTo>
                <a:lnTo>
                  <a:pt x="60" y="348"/>
                </a:lnTo>
                <a:lnTo>
                  <a:pt x="50" y="376"/>
                </a:lnTo>
                <a:lnTo>
                  <a:pt x="50" y="376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23" name="Freeform 82"/>
          <p:cNvSpPr/>
          <p:nvPr/>
        </p:nvSpPr>
        <p:spPr bwMode="auto">
          <a:xfrm>
            <a:off x="3045182" y="2093912"/>
            <a:ext cx="419100" cy="419100"/>
          </a:xfrm>
          <a:custGeom>
            <a:avLst/>
            <a:gdLst>
              <a:gd name="T0" fmla="*/ 132 w 264"/>
              <a:gd name="T1" fmla="*/ 0 h 264"/>
              <a:gd name="T2" fmla="*/ 158 w 264"/>
              <a:gd name="T3" fmla="*/ 2 h 264"/>
              <a:gd name="T4" fmla="*/ 182 w 264"/>
              <a:gd name="T5" fmla="*/ 10 h 264"/>
              <a:gd name="T6" fmla="*/ 206 w 264"/>
              <a:gd name="T7" fmla="*/ 22 h 264"/>
              <a:gd name="T8" fmla="*/ 224 w 264"/>
              <a:gd name="T9" fmla="*/ 38 h 264"/>
              <a:gd name="T10" fmla="*/ 240 w 264"/>
              <a:gd name="T11" fmla="*/ 58 h 264"/>
              <a:gd name="T12" fmla="*/ 254 w 264"/>
              <a:gd name="T13" fmla="*/ 80 h 264"/>
              <a:gd name="T14" fmla="*/ 260 w 264"/>
              <a:gd name="T15" fmla="*/ 106 h 264"/>
              <a:gd name="T16" fmla="*/ 264 w 264"/>
              <a:gd name="T17" fmla="*/ 132 h 264"/>
              <a:gd name="T18" fmla="*/ 262 w 264"/>
              <a:gd name="T19" fmla="*/ 146 h 264"/>
              <a:gd name="T20" fmla="*/ 258 w 264"/>
              <a:gd name="T21" fmla="*/ 170 h 264"/>
              <a:gd name="T22" fmla="*/ 248 w 264"/>
              <a:gd name="T23" fmla="*/ 194 h 264"/>
              <a:gd name="T24" fmla="*/ 234 w 264"/>
              <a:gd name="T25" fmla="*/ 216 h 264"/>
              <a:gd name="T26" fmla="*/ 216 w 264"/>
              <a:gd name="T27" fmla="*/ 234 h 264"/>
              <a:gd name="T28" fmla="*/ 194 w 264"/>
              <a:gd name="T29" fmla="*/ 248 h 264"/>
              <a:gd name="T30" fmla="*/ 170 w 264"/>
              <a:gd name="T31" fmla="*/ 258 h 264"/>
              <a:gd name="T32" fmla="*/ 146 w 264"/>
              <a:gd name="T33" fmla="*/ 262 h 264"/>
              <a:gd name="T34" fmla="*/ 132 w 264"/>
              <a:gd name="T35" fmla="*/ 264 h 264"/>
              <a:gd name="T36" fmla="*/ 104 w 264"/>
              <a:gd name="T37" fmla="*/ 260 h 264"/>
              <a:gd name="T38" fmla="*/ 80 w 264"/>
              <a:gd name="T39" fmla="*/ 254 h 264"/>
              <a:gd name="T40" fmla="*/ 58 w 264"/>
              <a:gd name="T41" fmla="*/ 242 h 264"/>
              <a:gd name="T42" fmla="*/ 38 w 264"/>
              <a:gd name="T43" fmla="*/ 224 h 264"/>
              <a:gd name="T44" fmla="*/ 22 w 264"/>
              <a:gd name="T45" fmla="*/ 206 h 264"/>
              <a:gd name="T46" fmla="*/ 10 w 264"/>
              <a:gd name="T47" fmla="*/ 182 h 264"/>
              <a:gd name="T48" fmla="*/ 2 w 264"/>
              <a:gd name="T49" fmla="*/ 158 h 264"/>
              <a:gd name="T50" fmla="*/ 0 w 264"/>
              <a:gd name="T51" fmla="*/ 132 h 264"/>
              <a:gd name="T52" fmla="*/ 0 w 264"/>
              <a:gd name="T53" fmla="*/ 118 h 264"/>
              <a:gd name="T54" fmla="*/ 6 w 264"/>
              <a:gd name="T55" fmla="*/ 92 h 264"/>
              <a:gd name="T56" fmla="*/ 16 w 264"/>
              <a:gd name="T57" fmla="*/ 68 h 264"/>
              <a:gd name="T58" fmla="*/ 30 w 264"/>
              <a:gd name="T59" fmla="*/ 48 h 264"/>
              <a:gd name="T60" fmla="*/ 48 w 264"/>
              <a:gd name="T61" fmla="*/ 30 h 264"/>
              <a:gd name="T62" fmla="*/ 68 w 264"/>
              <a:gd name="T63" fmla="*/ 16 h 264"/>
              <a:gd name="T64" fmla="*/ 92 w 264"/>
              <a:gd name="T65" fmla="*/ 6 h 264"/>
              <a:gd name="T66" fmla="*/ 118 w 264"/>
              <a:gd name="T67" fmla="*/ 0 h 264"/>
              <a:gd name="T68" fmla="*/ 132 w 264"/>
              <a:gd name="T69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4" h="264">
                <a:moveTo>
                  <a:pt x="132" y="0"/>
                </a:moveTo>
                <a:lnTo>
                  <a:pt x="132" y="0"/>
                </a:lnTo>
                <a:lnTo>
                  <a:pt x="146" y="0"/>
                </a:lnTo>
                <a:lnTo>
                  <a:pt x="158" y="2"/>
                </a:lnTo>
                <a:lnTo>
                  <a:pt x="170" y="6"/>
                </a:lnTo>
                <a:lnTo>
                  <a:pt x="182" y="10"/>
                </a:lnTo>
                <a:lnTo>
                  <a:pt x="194" y="16"/>
                </a:lnTo>
                <a:lnTo>
                  <a:pt x="206" y="22"/>
                </a:lnTo>
                <a:lnTo>
                  <a:pt x="216" y="30"/>
                </a:lnTo>
                <a:lnTo>
                  <a:pt x="224" y="38"/>
                </a:lnTo>
                <a:lnTo>
                  <a:pt x="234" y="48"/>
                </a:lnTo>
                <a:lnTo>
                  <a:pt x="240" y="58"/>
                </a:lnTo>
                <a:lnTo>
                  <a:pt x="248" y="68"/>
                </a:lnTo>
                <a:lnTo>
                  <a:pt x="254" y="80"/>
                </a:lnTo>
                <a:lnTo>
                  <a:pt x="258" y="92"/>
                </a:lnTo>
                <a:lnTo>
                  <a:pt x="260" y="106"/>
                </a:lnTo>
                <a:lnTo>
                  <a:pt x="262" y="118"/>
                </a:lnTo>
                <a:lnTo>
                  <a:pt x="264" y="132"/>
                </a:lnTo>
                <a:lnTo>
                  <a:pt x="264" y="132"/>
                </a:lnTo>
                <a:lnTo>
                  <a:pt x="262" y="146"/>
                </a:lnTo>
                <a:lnTo>
                  <a:pt x="260" y="158"/>
                </a:lnTo>
                <a:lnTo>
                  <a:pt x="258" y="170"/>
                </a:lnTo>
                <a:lnTo>
                  <a:pt x="254" y="182"/>
                </a:lnTo>
                <a:lnTo>
                  <a:pt x="248" y="194"/>
                </a:lnTo>
                <a:lnTo>
                  <a:pt x="240" y="206"/>
                </a:lnTo>
                <a:lnTo>
                  <a:pt x="234" y="216"/>
                </a:lnTo>
                <a:lnTo>
                  <a:pt x="224" y="224"/>
                </a:lnTo>
                <a:lnTo>
                  <a:pt x="216" y="234"/>
                </a:lnTo>
                <a:lnTo>
                  <a:pt x="206" y="242"/>
                </a:lnTo>
                <a:lnTo>
                  <a:pt x="194" y="248"/>
                </a:lnTo>
                <a:lnTo>
                  <a:pt x="182" y="254"/>
                </a:lnTo>
                <a:lnTo>
                  <a:pt x="170" y="258"/>
                </a:lnTo>
                <a:lnTo>
                  <a:pt x="158" y="260"/>
                </a:lnTo>
                <a:lnTo>
                  <a:pt x="146" y="262"/>
                </a:lnTo>
                <a:lnTo>
                  <a:pt x="132" y="264"/>
                </a:lnTo>
                <a:lnTo>
                  <a:pt x="132" y="264"/>
                </a:lnTo>
                <a:lnTo>
                  <a:pt x="118" y="262"/>
                </a:lnTo>
                <a:lnTo>
                  <a:pt x="104" y="260"/>
                </a:lnTo>
                <a:lnTo>
                  <a:pt x="92" y="258"/>
                </a:lnTo>
                <a:lnTo>
                  <a:pt x="80" y="254"/>
                </a:lnTo>
                <a:lnTo>
                  <a:pt x="68" y="248"/>
                </a:lnTo>
                <a:lnTo>
                  <a:pt x="58" y="242"/>
                </a:lnTo>
                <a:lnTo>
                  <a:pt x="48" y="234"/>
                </a:lnTo>
                <a:lnTo>
                  <a:pt x="38" y="224"/>
                </a:lnTo>
                <a:lnTo>
                  <a:pt x="30" y="216"/>
                </a:lnTo>
                <a:lnTo>
                  <a:pt x="22" y="206"/>
                </a:lnTo>
                <a:lnTo>
                  <a:pt x="16" y="194"/>
                </a:lnTo>
                <a:lnTo>
                  <a:pt x="10" y="182"/>
                </a:lnTo>
                <a:lnTo>
                  <a:pt x="6" y="170"/>
                </a:lnTo>
                <a:lnTo>
                  <a:pt x="2" y="158"/>
                </a:lnTo>
                <a:lnTo>
                  <a:pt x="0" y="146"/>
                </a:lnTo>
                <a:lnTo>
                  <a:pt x="0" y="132"/>
                </a:lnTo>
                <a:lnTo>
                  <a:pt x="0" y="132"/>
                </a:lnTo>
                <a:lnTo>
                  <a:pt x="0" y="118"/>
                </a:lnTo>
                <a:lnTo>
                  <a:pt x="2" y="106"/>
                </a:lnTo>
                <a:lnTo>
                  <a:pt x="6" y="92"/>
                </a:lnTo>
                <a:lnTo>
                  <a:pt x="10" y="80"/>
                </a:lnTo>
                <a:lnTo>
                  <a:pt x="16" y="68"/>
                </a:lnTo>
                <a:lnTo>
                  <a:pt x="22" y="58"/>
                </a:lnTo>
                <a:lnTo>
                  <a:pt x="30" y="48"/>
                </a:lnTo>
                <a:lnTo>
                  <a:pt x="38" y="38"/>
                </a:lnTo>
                <a:lnTo>
                  <a:pt x="48" y="30"/>
                </a:lnTo>
                <a:lnTo>
                  <a:pt x="58" y="22"/>
                </a:lnTo>
                <a:lnTo>
                  <a:pt x="68" y="16"/>
                </a:lnTo>
                <a:lnTo>
                  <a:pt x="80" y="10"/>
                </a:lnTo>
                <a:lnTo>
                  <a:pt x="92" y="6"/>
                </a:lnTo>
                <a:lnTo>
                  <a:pt x="104" y="2"/>
                </a:lnTo>
                <a:lnTo>
                  <a:pt x="118" y="0"/>
                </a:lnTo>
                <a:lnTo>
                  <a:pt x="132" y="0"/>
                </a:lnTo>
                <a:lnTo>
                  <a:pt x="132" y="0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73" name="Freeform 132"/>
          <p:cNvSpPr/>
          <p:nvPr/>
        </p:nvSpPr>
        <p:spPr bwMode="auto">
          <a:xfrm>
            <a:off x="4335030" y="2105982"/>
            <a:ext cx="419100" cy="419100"/>
          </a:xfrm>
          <a:custGeom>
            <a:avLst/>
            <a:gdLst>
              <a:gd name="T0" fmla="*/ 132 w 264"/>
              <a:gd name="T1" fmla="*/ 0 h 264"/>
              <a:gd name="T2" fmla="*/ 158 w 264"/>
              <a:gd name="T3" fmla="*/ 2 h 264"/>
              <a:gd name="T4" fmla="*/ 182 w 264"/>
              <a:gd name="T5" fmla="*/ 10 h 264"/>
              <a:gd name="T6" fmla="*/ 206 w 264"/>
              <a:gd name="T7" fmla="*/ 22 h 264"/>
              <a:gd name="T8" fmla="*/ 224 w 264"/>
              <a:gd name="T9" fmla="*/ 38 h 264"/>
              <a:gd name="T10" fmla="*/ 240 w 264"/>
              <a:gd name="T11" fmla="*/ 58 h 264"/>
              <a:gd name="T12" fmla="*/ 252 w 264"/>
              <a:gd name="T13" fmla="*/ 80 h 264"/>
              <a:gd name="T14" fmla="*/ 260 w 264"/>
              <a:gd name="T15" fmla="*/ 106 h 264"/>
              <a:gd name="T16" fmla="*/ 264 w 264"/>
              <a:gd name="T17" fmla="*/ 132 h 264"/>
              <a:gd name="T18" fmla="*/ 262 w 264"/>
              <a:gd name="T19" fmla="*/ 146 h 264"/>
              <a:gd name="T20" fmla="*/ 258 w 264"/>
              <a:gd name="T21" fmla="*/ 170 h 264"/>
              <a:gd name="T22" fmla="*/ 248 w 264"/>
              <a:gd name="T23" fmla="*/ 194 h 264"/>
              <a:gd name="T24" fmla="*/ 234 w 264"/>
              <a:gd name="T25" fmla="*/ 216 h 264"/>
              <a:gd name="T26" fmla="*/ 216 w 264"/>
              <a:gd name="T27" fmla="*/ 234 h 264"/>
              <a:gd name="T28" fmla="*/ 194 w 264"/>
              <a:gd name="T29" fmla="*/ 248 h 264"/>
              <a:gd name="T30" fmla="*/ 170 w 264"/>
              <a:gd name="T31" fmla="*/ 258 h 264"/>
              <a:gd name="T32" fmla="*/ 144 w 264"/>
              <a:gd name="T33" fmla="*/ 262 h 264"/>
              <a:gd name="T34" fmla="*/ 132 w 264"/>
              <a:gd name="T35" fmla="*/ 264 h 264"/>
              <a:gd name="T36" fmla="*/ 104 w 264"/>
              <a:gd name="T37" fmla="*/ 260 h 264"/>
              <a:gd name="T38" fmla="*/ 80 w 264"/>
              <a:gd name="T39" fmla="*/ 254 h 264"/>
              <a:gd name="T40" fmla="*/ 58 w 264"/>
              <a:gd name="T41" fmla="*/ 242 h 264"/>
              <a:gd name="T42" fmla="*/ 38 w 264"/>
              <a:gd name="T43" fmla="*/ 224 h 264"/>
              <a:gd name="T44" fmla="*/ 22 w 264"/>
              <a:gd name="T45" fmla="*/ 206 h 264"/>
              <a:gd name="T46" fmla="*/ 10 w 264"/>
              <a:gd name="T47" fmla="*/ 182 h 264"/>
              <a:gd name="T48" fmla="*/ 2 w 264"/>
              <a:gd name="T49" fmla="*/ 158 h 264"/>
              <a:gd name="T50" fmla="*/ 0 w 264"/>
              <a:gd name="T51" fmla="*/ 132 h 264"/>
              <a:gd name="T52" fmla="*/ 0 w 264"/>
              <a:gd name="T53" fmla="*/ 118 h 264"/>
              <a:gd name="T54" fmla="*/ 6 w 264"/>
              <a:gd name="T55" fmla="*/ 92 h 264"/>
              <a:gd name="T56" fmla="*/ 16 w 264"/>
              <a:gd name="T57" fmla="*/ 68 h 264"/>
              <a:gd name="T58" fmla="*/ 30 w 264"/>
              <a:gd name="T59" fmla="*/ 48 h 264"/>
              <a:gd name="T60" fmla="*/ 48 w 264"/>
              <a:gd name="T61" fmla="*/ 30 h 264"/>
              <a:gd name="T62" fmla="*/ 68 w 264"/>
              <a:gd name="T63" fmla="*/ 16 h 264"/>
              <a:gd name="T64" fmla="*/ 92 w 264"/>
              <a:gd name="T65" fmla="*/ 6 h 264"/>
              <a:gd name="T66" fmla="*/ 118 w 264"/>
              <a:gd name="T67" fmla="*/ 0 h 264"/>
              <a:gd name="T68" fmla="*/ 132 w 264"/>
              <a:gd name="T69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4" h="264">
                <a:moveTo>
                  <a:pt x="132" y="0"/>
                </a:moveTo>
                <a:lnTo>
                  <a:pt x="132" y="0"/>
                </a:lnTo>
                <a:lnTo>
                  <a:pt x="144" y="0"/>
                </a:lnTo>
                <a:lnTo>
                  <a:pt x="158" y="2"/>
                </a:lnTo>
                <a:lnTo>
                  <a:pt x="170" y="6"/>
                </a:lnTo>
                <a:lnTo>
                  <a:pt x="182" y="10"/>
                </a:lnTo>
                <a:lnTo>
                  <a:pt x="194" y="16"/>
                </a:lnTo>
                <a:lnTo>
                  <a:pt x="206" y="22"/>
                </a:lnTo>
                <a:lnTo>
                  <a:pt x="216" y="30"/>
                </a:lnTo>
                <a:lnTo>
                  <a:pt x="224" y="38"/>
                </a:lnTo>
                <a:lnTo>
                  <a:pt x="234" y="48"/>
                </a:lnTo>
                <a:lnTo>
                  <a:pt x="240" y="58"/>
                </a:lnTo>
                <a:lnTo>
                  <a:pt x="248" y="68"/>
                </a:lnTo>
                <a:lnTo>
                  <a:pt x="252" y="80"/>
                </a:lnTo>
                <a:lnTo>
                  <a:pt x="258" y="92"/>
                </a:lnTo>
                <a:lnTo>
                  <a:pt x="260" y="106"/>
                </a:lnTo>
                <a:lnTo>
                  <a:pt x="262" y="118"/>
                </a:lnTo>
                <a:lnTo>
                  <a:pt x="264" y="132"/>
                </a:lnTo>
                <a:lnTo>
                  <a:pt x="264" y="132"/>
                </a:lnTo>
                <a:lnTo>
                  <a:pt x="262" y="146"/>
                </a:lnTo>
                <a:lnTo>
                  <a:pt x="260" y="158"/>
                </a:lnTo>
                <a:lnTo>
                  <a:pt x="258" y="170"/>
                </a:lnTo>
                <a:lnTo>
                  <a:pt x="252" y="182"/>
                </a:lnTo>
                <a:lnTo>
                  <a:pt x="248" y="194"/>
                </a:lnTo>
                <a:lnTo>
                  <a:pt x="240" y="206"/>
                </a:lnTo>
                <a:lnTo>
                  <a:pt x="234" y="216"/>
                </a:lnTo>
                <a:lnTo>
                  <a:pt x="224" y="224"/>
                </a:lnTo>
                <a:lnTo>
                  <a:pt x="216" y="234"/>
                </a:lnTo>
                <a:lnTo>
                  <a:pt x="206" y="242"/>
                </a:lnTo>
                <a:lnTo>
                  <a:pt x="194" y="248"/>
                </a:lnTo>
                <a:lnTo>
                  <a:pt x="182" y="254"/>
                </a:lnTo>
                <a:lnTo>
                  <a:pt x="170" y="258"/>
                </a:lnTo>
                <a:lnTo>
                  <a:pt x="158" y="260"/>
                </a:lnTo>
                <a:lnTo>
                  <a:pt x="144" y="262"/>
                </a:lnTo>
                <a:lnTo>
                  <a:pt x="132" y="264"/>
                </a:lnTo>
                <a:lnTo>
                  <a:pt x="132" y="264"/>
                </a:lnTo>
                <a:lnTo>
                  <a:pt x="118" y="262"/>
                </a:lnTo>
                <a:lnTo>
                  <a:pt x="104" y="260"/>
                </a:lnTo>
                <a:lnTo>
                  <a:pt x="92" y="258"/>
                </a:lnTo>
                <a:lnTo>
                  <a:pt x="80" y="254"/>
                </a:lnTo>
                <a:lnTo>
                  <a:pt x="68" y="248"/>
                </a:lnTo>
                <a:lnTo>
                  <a:pt x="58" y="242"/>
                </a:lnTo>
                <a:lnTo>
                  <a:pt x="48" y="234"/>
                </a:lnTo>
                <a:lnTo>
                  <a:pt x="38" y="224"/>
                </a:lnTo>
                <a:lnTo>
                  <a:pt x="30" y="216"/>
                </a:lnTo>
                <a:lnTo>
                  <a:pt x="22" y="206"/>
                </a:lnTo>
                <a:lnTo>
                  <a:pt x="16" y="194"/>
                </a:lnTo>
                <a:lnTo>
                  <a:pt x="10" y="182"/>
                </a:lnTo>
                <a:lnTo>
                  <a:pt x="6" y="170"/>
                </a:lnTo>
                <a:lnTo>
                  <a:pt x="2" y="158"/>
                </a:lnTo>
                <a:lnTo>
                  <a:pt x="0" y="146"/>
                </a:lnTo>
                <a:lnTo>
                  <a:pt x="0" y="132"/>
                </a:lnTo>
                <a:lnTo>
                  <a:pt x="0" y="132"/>
                </a:lnTo>
                <a:lnTo>
                  <a:pt x="0" y="118"/>
                </a:lnTo>
                <a:lnTo>
                  <a:pt x="2" y="106"/>
                </a:lnTo>
                <a:lnTo>
                  <a:pt x="6" y="92"/>
                </a:lnTo>
                <a:lnTo>
                  <a:pt x="10" y="80"/>
                </a:lnTo>
                <a:lnTo>
                  <a:pt x="16" y="68"/>
                </a:lnTo>
                <a:lnTo>
                  <a:pt x="22" y="58"/>
                </a:lnTo>
                <a:lnTo>
                  <a:pt x="30" y="48"/>
                </a:lnTo>
                <a:lnTo>
                  <a:pt x="38" y="38"/>
                </a:lnTo>
                <a:lnTo>
                  <a:pt x="48" y="30"/>
                </a:lnTo>
                <a:lnTo>
                  <a:pt x="58" y="22"/>
                </a:lnTo>
                <a:lnTo>
                  <a:pt x="68" y="16"/>
                </a:lnTo>
                <a:lnTo>
                  <a:pt x="80" y="10"/>
                </a:lnTo>
                <a:lnTo>
                  <a:pt x="92" y="6"/>
                </a:lnTo>
                <a:lnTo>
                  <a:pt x="104" y="2"/>
                </a:lnTo>
                <a:lnTo>
                  <a:pt x="118" y="0"/>
                </a:lnTo>
                <a:lnTo>
                  <a:pt x="132" y="0"/>
                </a:lnTo>
                <a:lnTo>
                  <a:pt x="132" y="0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3" name="Freeform 182"/>
          <p:cNvSpPr/>
          <p:nvPr/>
        </p:nvSpPr>
        <p:spPr bwMode="auto">
          <a:xfrm>
            <a:off x="5661382" y="2093912"/>
            <a:ext cx="419100" cy="419100"/>
          </a:xfrm>
          <a:custGeom>
            <a:avLst/>
            <a:gdLst>
              <a:gd name="T0" fmla="*/ 132 w 264"/>
              <a:gd name="T1" fmla="*/ 0 h 264"/>
              <a:gd name="T2" fmla="*/ 158 w 264"/>
              <a:gd name="T3" fmla="*/ 2 h 264"/>
              <a:gd name="T4" fmla="*/ 184 w 264"/>
              <a:gd name="T5" fmla="*/ 10 h 264"/>
              <a:gd name="T6" fmla="*/ 206 w 264"/>
              <a:gd name="T7" fmla="*/ 22 h 264"/>
              <a:gd name="T8" fmla="*/ 226 w 264"/>
              <a:gd name="T9" fmla="*/ 38 h 264"/>
              <a:gd name="T10" fmla="*/ 242 w 264"/>
              <a:gd name="T11" fmla="*/ 58 h 264"/>
              <a:gd name="T12" fmla="*/ 254 w 264"/>
              <a:gd name="T13" fmla="*/ 80 h 264"/>
              <a:gd name="T14" fmla="*/ 262 w 264"/>
              <a:gd name="T15" fmla="*/ 106 h 264"/>
              <a:gd name="T16" fmla="*/ 264 w 264"/>
              <a:gd name="T17" fmla="*/ 132 h 264"/>
              <a:gd name="T18" fmla="*/ 264 w 264"/>
              <a:gd name="T19" fmla="*/ 146 h 264"/>
              <a:gd name="T20" fmla="*/ 258 w 264"/>
              <a:gd name="T21" fmla="*/ 170 h 264"/>
              <a:gd name="T22" fmla="*/ 248 w 264"/>
              <a:gd name="T23" fmla="*/ 194 h 264"/>
              <a:gd name="T24" fmla="*/ 234 w 264"/>
              <a:gd name="T25" fmla="*/ 216 h 264"/>
              <a:gd name="T26" fmla="*/ 216 w 264"/>
              <a:gd name="T27" fmla="*/ 234 h 264"/>
              <a:gd name="T28" fmla="*/ 196 w 264"/>
              <a:gd name="T29" fmla="*/ 248 h 264"/>
              <a:gd name="T30" fmla="*/ 172 w 264"/>
              <a:gd name="T31" fmla="*/ 258 h 264"/>
              <a:gd name="T32" fmla="*/ 146 w 264"/>
              <a:gd name="T33" fmla="*/ 262 h 264"/>
              <a:gd name="T34" fmla="*/ 132 w 264"/>
              <a:gd name="T35" fmla="*/ 264 h 264"/>
              <a:gd name="T36" fmla="*/ 106 w 264"/>
              <a:gd name="T37" fmla="*/ 260 h 264"/>
              <a:gd name="T38" fmla="*/ 80 w 264"/>
              <a:gd name="T39" fmla="*/ 254 h 264"/>
              <a:gd name="T40" fmla="*/ 58 w 264"/>
              <a:gd name="T41" fmla="*/ 242 h 264"/>
              <a:gd name="T42" fmla="*/ 38 w 264"/>
              <a:gd name="T43" fmla="*/ 224 h 264"/>
              <a:gd name="T44" fmla="*/ 22 w 264"/>
              <a:gd name="T45" fmla="*/ 206 h 264"/>
              <a:gd name="T46" fmla="*/ 10 w 264"/>
              <a:gd name="T47" fmla="*/ 182 h 264"/>
              <a:gd name="T48" fmla="*/ 2 w 264"/>
              <a:gd name="T49" fmla="*/ 158 h 264"/>
              <a:gd name="T50" fmla="*/ 0 w 264"/>
              <a:gd name="T51" fmla="*/ 132 h 264"/>
              <a:gd name="T52" fmla="*/ 0 w 264"/>
              <a:gd name="T53" fmla="*/ 118 h 264"/>
              <a:gd name="T54" fmla="*/ 6 w 264"/>
              <a:gd name="T55" fmla="*/ 92 h 264"/>
              <a:gd name="T56" fmla="*/ 16 w 264"/>
              <a:gd name="T57" fmla="*/ 68 h 264"/>
              <a:gd name="T58" fmla="*/ 30 w 264"/>
              <a:gd name="T59" fmla="*/ 48 h 264"/>
              <a:gd name="T60" fmla="*/ 48 w 264"/>
              <a:gd name="T61" fmla="*/ 30 h 264"/>
              <a:gd name="T62" fmla="*/ 70 w 264"/>
              <a:gd name="T63" fmla="*/ 16 h 264"/>
              <a:gd name="T64" fmla="*/ 92 w 264"/>
              <a:gd name="T65" fmla="*/ 6 h 264"/>
              <a:gd name="T66" fmla="*/ 118 w 264"/>
              <a:gd name="T67" fmla="*/ 0 h 264"/>
              <a:gd name="T68" fmla="*/ 132 w 264"/>
              <a:gd name="T69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4" h="264">
                <a:moveTo>
                  <a:pt x="132" y="0"/>
                </a:moveTo>
                <a:lnTo>
                  <a:pt x="132" y="0"/>
                </a:lnTo>
                <a:lnTo>
                  <a:pt x="146" y="0"/>
                </a:lnTo>
                <a:lnTo>
                  <a:pt x="158" y="2"/>
                </a:lnTo>
                <a:lnTo>
                  <a:pt x="172" y="6"/>
                </a:lnTo>
                <a:lnTo>
                  <a:pt x="184" y="10"/>
                </a:lnTo>
                <a:lnTo>
                  <a:pt x="196" y="16"/>
                </a:lnTo>
                <a:lnTo>
                  <a:pt x="206" y="22"/>
                </a:lnTo>
                <a:lnTo>
                  <a:pt x="216" y="30"/>
                </a:lnTo>
                <a:lnTo>
                  <a:pt x="226" y="38"/>
                </a:lnTo>
                <a:lnTo>
                  <a:pt x="234" y="48"/>
                </a:lnTo>
                <a:lnTo>
                  <a:pt x="242" y="58"/>
                </a:lnTo>
                <a:lnTo>
                  <a:pt x="248" y="68"/>
                </a:lnTo>
                <a:lnTo>
                  <a:pt x="254" y="80"/>
                </a:lnTo>
                <a:lnTo>
                  <a:pt x="258" y="92"/>
                </a:lnTo>
                <a:lnTo>
                  <a:pt x="262" y="106"/>
                </a:lnTo>
                <a:lnTo>
                  <a:pt x="264" y="118"/>
                </a:lnTo>
                <a:lnTo>
                  <a:pt x="264" y="132"/>
                </a:lnTo>
                <a:lnTo>
                  <a:pt x="264" y="132"/>
                </a:lnTo>
                <a:lnTo>
                  <a:pt x="264" y="146"/>
                </a:lnTo>
                <a:lnTo>
                  <a:pt x="262" y="158"/>
                </a:lnTo>
                <a:lnTo>
                  <a:pt x="258" y="170"/>
                </a:lnTo>
                <a:lnTo>
                  <a:pt x="254" y="182"/>
                </a:lnTo>
                <a:lnTo>
                  <a:pt x="248" y="194"/>
                </a:lnTo>
                <a:lnTo>
                  <a:pt x="242" y="206"/>
                </a:lnTo>
                <a:lnTo>
                  <a:pt x="234" y="216"/>
                </a:lnTo>
                <a:lnTo>
                  <a:pt x="226" y="224"/>
                </a:lnTo>
                <a:lnTo>
                  <a:pt x="216" y="234"/>
                </a:lnTo>
                <a:lnTo>
                  <a:pt x="206" y="242"/>
                </a:lnTo>
                <a:lnTo>
                  <a:pt x="196" y="248"/>
                </a:lnTo>
                <a:lnTo>
                  <a:pt x="184" y="254"/>
                </a:lnTo>
                <a:lnTo>
                  <a:pt x="172" y="258"/>
                </a:lnTo>
                <a:lnTo>
                  <a:pt x="158" y="260"/>
                </a:lnTo>
                <a:lnTo>
                  <a:pt x="146" y="262"/>
                </a:lnTo>
                <a:lnTo>
                  <a:pt x="132" y="264"/>
                </a:lnTo>
                <a:lnTo>
                  <a:pt x="132" y="264"/>
                </a:lnTo>
                <a:lnTo>
                  <a:pt x="118" y="262"/>
                </a:lnTo>
                <a:lnTo>
                  <a:pt x="106" y="260"/>
                </a:lnTo>
                <a:lnTo>
                  <a:pt x="92" y="258"/>
                </a:lnTo>
                <a:lnTo>
                  <a:pt x="80" y="254"/>
                </a:lnTo>
                <a:lnTo>
                  <a:pt x="70" y="248"/>
                </a:lnTo>
                <a:lnTo>
                  <a:pt x="58" y="242"/>
                </a:lnTo>
                <a:lnTo>
                  <a:pt x="48" y="234"/>
                </a:lnTo>
                <a:lnTo>
                  <a:pt x="38" y="224"/>
                </a:lnTo>
                <a:lnTo>
                  <a:pt x="30" y="216"/>
                </a:lnTo>
                <a:lnTo>
                  <a:pt x="22" y="206"/>
                </a:lnTo>
                <a:lnTo>
                  <a:pt x="16" y="194"/>
                </a:lnTo>
                <a:lnTo>
                  <a:pt x="10" y="182"/>
                </a:lnTo>
                <a:lnTo>
                  <a:pt x="6" y="170"/>
                </a:lnTo>
                <a:lnTo>
                  <a:pt x="2" y="158"/>
                </a:lnTo>
                <a:lnTo>
                  <a:pt x="0" y="146"/>
                </a:lnTo>
                <a:lnTo>
                  <a:pt x="0" y="132"/>
                </a:lnTo>
                <a:lnTo>
                  <a:pt x="0" y="132"/>
                </a:lnTo>
                <a:lnTo>
                  <a:pt x="0" y="118"/>
                </a:lnTo>
                <a:lnTo>
                  <a:pt x="2" y="106"/>
                </a:lnTo>
                <a:lnTo>
                  <a:pt x="6" y="92"/>
                </a:lnTo>
                <a:lnTo>
                  <a:pt x="10" y="80"/>
                </a:lnTo>
                <a:lnTo>
                  <a:pt x="16" y="68"/>
                </a:lnTo>
                <a:lnTo>
                  <a:pt x="22" y="58"/>
                </a:lnTo>
                <a:lnTo>
                  <a:pt x="30" y="48"/>
                </a:lnTo>
                <a:lnTo>
                  <a:pt x="38" y="38"/>
                </a:lnTo>
                <a:lnTo>
                  <a:pt x="48" y="30"/>
                </a:lnTo>
                <a:lnTo>
                  <a:pt x="58" y="22"/>
                </a:lnTo>
                <a:lnTo>
                  <a:pt x="70" y="16"/>
                </a:lnTo>
                <a:lnTo>
                  <a:pt x="80" y="10"/>
                </a:lnTo>
                <a:lnTo>
                  <a:pt x="92" y="6"/>
                </a:lnTo>
                <a:lnTo>
                  <a:pt x="106" y="2"/>
                </a:lnTo>
                <a:lnTo>
                  <a:pt x="118" y="0"/>
                </a:lnTo>
                <a:lnTo>
                  <a:pt x="132" y="0"/>
                </a:lnTo>
                <a:lnTo>
                  <a:pt x="132" y="0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03" name="Freeform 233"/>
          <p:cNvSpPr/>
          <p:nvPr/>
        </p:nvSpPr>
        <p:spPr bwMode="auto">
          <a:xfrm>
            <a:off x="6972657" y="2093912"/>
            <a:ext cx="419100" cy="419100"/>
          </a:xfrm>
          <a:custGeom>
            <a:avLst/>
            <a:gdLst>
              <a:gd name="T0" fmla="*/ 132 w 264"/>
              <a:gd name="T1" fmla="*/ 0 h 264"/>
              <a:gd name="T2" fmla="*/ 158 w 264"/>
              <a:gd name="T3" fmla="*/ 2 h 264"/>
              <a:gd name="T4" fmla="*/ 182 w 264"/>
              <a:gd name="T5" fmla="*/ 10 h 264"/>
              <a:gd name="T6" fmla="*/ 206 w 264"/>
              <a:gd name="T7" fmla="*/ 22 h 264"/>
              <a:gd name="T8" fmla="*/ 224 w 264"/>
              <a:gd name="T9" fmla="*/ 38 h 264"/>
              <a:gd name="T10" fmla="*/ 240 w 264"/>
              <a:gd name="T11" fmla="*/ 58 h 264"/>
              <a:gd name="T12" fmla="*/ 252 w 264"/>
              <a:gd name="T13" fmla="*/ 80 h 264"/>
              <a:gd name="T14" fmla="*/ 260 w 264"/>
              <a:gd name="T15" fmla="*/ 106 h 264"/>
              <a:gd name="T16" fmla="*/ 264 w 264"/>
              <a:gd name="T17" fmla="*/ 132 h 264"/>
              <a:gd name="T18" fmla="*/ 262 w 264"/>
              <a:gd name="T19" fmla="*/ 146 h 264"/>
              <a:gd name="T20" fmla="*/ 258 w 264"/>
              <a:gd name="T21" fmla="*/ 170 h 264"/>
              <a:gd name="T22" fmla="*/ 248 w 264"/>
              <a:gd name="T23" fmla="*/ 194 h 264"/>
              <a:gd name="T24" fmla="*/ 234 w 264"/>
              <a:gd name="T25" fmla="*/ 216 h 264"/>
              <a:gd name="T26" fmla="*/ 216 w 264"/>
              <a:gd name="T27" fmla="*/ 234 h 264"/>
              <a:gd name="T28" fmla="*/ 194 w 264"/>
              <a:gd name="T29" fmla="*/ 248 h 264"/>
              <a:gd name="T30" fmla="*/ 170 w 264"/>
              <a:gd name="T31" fmla="*/ 258 h 264"/>
              <a:gd name="T32" fmla="*/ 144 w 264"/>
              <a:gd name="T33" fmla="*/ 262 h 264"/>
              <a:gd name="T34" fmla="*/ 132 w 264"/>
              <a:gd name="T35" fmla="*/ 264 h 264"/>
              <a:gd name="T36" fmla="*/ 104 w 264"/>
              <a:gd name="T37" fmla="*/ 260 h 264"/>
              <a:gd name="T38" fmla="*/ 80 w 264"/>
              <a:gd name="T39" fmla="*/ 254 h 264"/>
              <a:gd name="T40" fmla="*/ 58 w 264"/>
              <a:gd name="T41" fmla="*/ 242 h 264"/>
              <a:gd name="T42" fmla="*/ 38 w 264"/>
              <a:gd name="T43" fmla="*/ 224 h 264"/>
              <a:gd name="T44" fmla="*/ 22 w 264"/>
              <a:gd name="T45" fmla="*/ 206 h 264"/>
              <a:gd name="T46" fmla="*/ 10 w 264"/>
              <a:gd name="T47" fmla="*/ 182 h 264"/>
              <a:gd name="T48" fmla="*/ 2 w 264"/>
              <a:gd name="T49" fmla="*/ 158 h 264"/>
              <a:gd name="T50" fmla="*/ 0 w 264"/>
              <a:gd name="T51" fmla="*/ 132 h 264"/>
              <a:gd name="T52" fmla="*/ 0 w 264"/>
              <a:gd name="T53" fmla="*/ 118 h 264"/>
              <a:gd name="T54" fmla="*/ 6 w 264"/>
              <a:gd name="T55" fmla="*/ 92 h 264"/>
              <a:gd name="T56" fmla="*/ 16 w 264"/>
              <a:gd name="T57" fmla="*/ 68 h 264"/>
              <a:gd name="T58" fmla="*/ 30 w 264"/>
              <a:gd name="T59" fmla="*/ 48 h 264"/>
              <a:gd name="T60" fmla="*/ 48 w 264"/>
              <a:gd name="T61" fmla="*/ 30 h 264"/>
              <a:gd name="T62" fmla="*/ 68 w 264"/>
              <a:gd name="T63" fmla="*/ 16 h 264"/>
              <a:gd name="T64" fmla="*/ 92 w 264"/>
              <a:gd name="T65" fmla="*/ 6 h 264"/>
              <a:gd name="T66" fmla="*/ 118 w 264"/>
              <a:gd name="T67" fmla="*/ 0 h 264"/>
              <a:gd name="T68" fmla="*/ 132 w 264"/>
              <a:gd name="T69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4" h="264">
                <a:moveTo>
                  <a:pt x="132" y="0"/>
                </a:moveTo>
                <a:lnTo>
                  <a:pt x="132" y="0"/>
                </a:lnTo>
                <a:lnTo>
                  <a:pt x="144" y="0"/>
                </a:lnTo>
                <a:lnTo>
                  <a:pt x="158" y="2"/>
                </a:lnTo>
                <a:lnTo>
                  <a:pt x="170" y="6"/>
                </a:lnTo>
                <a:lnTo>
                  <a:pt x="182" y="10"/>
                </a:lnTo>
                <a:lnTo>
                  <a:pt x="194" y="16"/>
                </a:lnTo>
                <a:lnTo>
                  <a:pt x="206" y="22"/>
                </a:lnTo>
                <a:lnTo>
                  <a:pt x="216" y="30"/>
                </a:lnTo>
                <a:lnTo>
                  <a:pt x="224" y="38"/>
                </a:lnTo>
                <a:lnTo>
                  <a:pt x="234" y="48"/>
                </a:lnTo>
                <a:lnTo>
                  <a:pt x="240" y="58"/>
                </a:lnTo>
                <a:lnTo>
                  <a:pt x="248" y="68"/>
                </a:lnTo>
                <a:lnTo>
                  <a:pt x="252" y="80"/>
                </a:lnTo>
                <a:lnTo>
                  <a:pt x="258" y="92"/>
                </a:lnTo>
                <a:lnTo>
                  <a:pt x="260" y="106"/>
                </a:lnTo>
                <a:lnTo>
                  <a:pt x="262" y="118"/>
                </a:lnTo>
                <a:lnTo>
                  <a:pt x="264" y="132"/>
                </a:lnTo>
                <a:lnTo>
                  <a:pt x="264" y="132"/>
                </a:lnTo>
                <a:lnTo>
                  <a:pt x="262" y="146"/>
                </a:lnTo>
                <a:lnTo>
                  <a:pt x="260" y="158"/>
                </a:lnTo>
                <a:lnTo>
                  <a:pt x="258" y="170"/>
                </a:lnTo>
                <a:lnTo>
                  <a:pt x="252" y="182"/>
                </a:lnTo>
                <a:lnTo>
                  <a:pt x="248" y="194"/>
                </a:lnTo>
                <a:lnTo>
                  <a:pt x="240" y="206"/>
                </a:lnTo>
                <a:lnTo>
                  <a:pt x="234" y="216"/>
                </a:lnTo>
                <a:lnTo>
                  <a:pt x="224" y="224"/>
                </a:lnTo>
                <a:lnTo>
                  <a:pt x="216" y="234"/>
                </a:lnTo>
                <a:lnTo>
                  <a:pt x="206" y="242"/>
                </a:lnTo>
                <a:lnTo>
                  <a:pt x="194" y="248"/>
                </a:lnTo>
                <a:lnTo>
                  <a:pt x="182" y="254"/>
                </a:lnTo>
                <a:lnTo>
                  <a:pt x="170" y="258"/>
                </a:lnTo>
                <a:lnTo>
                  <a:pt x="158" y="260"/>
                </a:lnTo>
                <a:lnTo>
                  <a:pt x="144" y="262"/>
                </a:lnTo>
                <a:lnTo>
                  <a:pt x="132" y="264"/>
                </a:lnTo>
                <a:lnTo>
                  <a:pt x="132" y="264"/>
                </a:lnTo>
                <a:lnTo>
                  <a:pt x="118" y="262"/>
                </a:lnTo>
                <a:lnTo>
                  <a:pt x="104" y="260"/>
                </a:lnTo>
                <a:lnTo>
                  <a:pt x="92" y="258"/>
                </a:lnTo>
                <a:lnTo>
                  <a:pt x="80" y="254"/>
                </a:lnTo>
                <a:lnTo>
                  <a:pt x="68" y="248"/>
                </a:lnTo>
                <a:lnTo>
                  <a:pt x="58" y="242"/>
                </a:lnTo>
                <a:lnTo>
                  <a:pt x="48" y="234"/>
                </a:lnTo>
                <a:lnTo>
                  <a:pt x="38" y="224"/>
                </a:lnTo>
                <a:lnTo>
                  <a:pt x="30" y="216"/>
                </a:lnTo>
                <a:lnTo>
                  <a:pt x="22" y="206"/>
                </a:lnTo>
                <a:lnTo>
                  <a:pt x="16" y="194"/>
                </a:lnTo>
                <a:lnTo>
                  <a:pt x="10" y="182"/>
                </a:lnTo>
                <a:lnTo>
                  <a:pt x="6" y="170"/>
                </a:lnTo>
                <a:lnTo>
                  <a:pt x="2" y="158"/>
                </a:lnTo>
                <a:lnTo>
                  <a:pt x="0" y="146"/>
                </a:lnTo>
                <a:lnTo>
                  <a:pt x="0" y="132"/>
                </a:lnTo>
                <a:lnTo>
                  <a:pt x="0" y="132"/>
                </a:lnTo>
                <a:lnTo>
                  <a:pt x="0" y="118"/>
                </a:lnTo>
                <a:lnTo>
                  <a:pt x="2" y="106"/>
                </a:lnTo>
                <a:lnTo>
                  <a:pt x="6" y="92"/>
                </a:lnTo>
                <a:lnTo>
                  <a:pt x="10" y="80"/>
                </a:lnTo>
                <a:lnTo>
                  <a:pt x="16" y="68"/>
                </a:lnTo>
                <a:lnTo>
                  <a:pt x="22" y="58"/>
                </a:lnTo>
                <a:lnTo>
                  <a:pt x="30" y="48"/>
                </a:lnTo>
                <a:lnTo>
                  <a:pt x="38" y="38"/>
                </a:lnTo>
                <a:lnTo>
                  <a:pt x="48" y="30"/>
                </a:lnTo>
                <a:lnTo>
                  <a:pt x="58" y="22"/>
                </a:lnTo>
                <a:lnTo>
                  <a:pt x="68" y="16"/>
                </a:lnTo>
                <a:lnTo>
                  <a:pt x="80" y="10"/>
                </a:lnTo>
                <a:lnTo>
                  <a:pt x="92" y="6"/>
                </a:lnTo>
                <a:lnTo>
                  <a:pt x="104" y="2"/>
                </a:lnTo>
                <a:lnTo>
                  <a:pt x="118" y="0"/>
                </a:lnTo>
                <a:lnTo>
                  <a:pt x="132" y="0"/>
                </a:lnTo>
                <a:lnTo>
                  <a:pt x="132" y="0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53" name="Freeform 283"/>
          <p:cNvSpPr/>
          <p:nvPr/>
        </p:nvSpPr>
        <p:spPr bwMode="auto">
          <a:xfrm>
            <a:off x="8271232" y="2093912"/>
            <a:ext cx="419100" cy="419100"/>
          </a:xfrm>
          <a:custGeom>
            <a:avLst/>
            <a:gdLst>
              <a:gd name="T0" fmla="*/ 132 w 264"/>
              <a:gd name="T1" fmla="*/ 0 h 264"/>
              <a:gd name="T2" fmla="*/ 158 w 264"/>
              <a:gd name="T3" fmla="*/ 2 h 264"/>
              <a:gd name="T4" fmla="*/ 184 w 264"/>
              <a:gd name="T5" fmla="*/ 10 h 264"/>
              <a:gd name="T6" fmla="*/ 206 w 264"/>
              <a:gd name="T7" fmla="*/ 22 h 264"/>
              <a:gd name="T8" fmla="*/ 226 w 264"/>
              <a:gd name="T9" fmla="*/ 38 h 264"/>
              <a:gd name="T10" fmla="*/ 242 w 264"/>
              <a:gd name="T11" fmla="*/ 58 h 264"/>
              <a:gd name="T12" fmla="*/ 254 w 264"/>
              <a:gd name="T13" fmla="*/ 80 h 264"/>
              <a:gd name="T14" fmla="*/ 262 w 264"/>
              <a:gd name="T15" fmla="*/ 106 h 264"/>
              <a:gd name="T16" fmla="*/ 264 w 264"/>
              <a:gd name="T17" fmla="*/ 132 h 264"/>
              <a:gd name="T18" fmla="*/ 264 w 264"/>
              <a:gd name="T19" fmla="*/ 146 h 264"/>
              <a:gd name="T20" fmla="*/ 258 w 264"/>
              <a:gd name="T21" fmla="*/ 170 h 264"/>
              <a:gd name="T22" fmla="*/ 248 w 264"/>
              <a:gd name="T23" fmla="*/ 194 h 264"/>
              <a:gd name="T24" fmla="*/ 234 w 264"/>
              <a:gd name="T25" fmla="*/ 216 h 264"/>
              <a:gd name="T26" fmla="*/ 216 w 264"/>
              <a:gd name="T27" fmla="*/ 234 h 264"/>
              <a:gd name="T28" fmla="*/ 196 w 264"/>
              <a:gd name="T29" fmla="*/ 248 h 264"/>
              <a:gd name="T30" fmla="*/ 172 w 264"/>
              <a:gd name="T31" fmla="*/ 258 h 264"/>
              <a:gd name="T32" fmla="*/ 146 w 264"/>
              <a:gd name="T33" fmla="*/ 262 h 264"/>
              <a:gd name="T34" fmla="*/ 132 w 264"/>
              <a:gd name="T35" fmla="*/ 264 h 264"/>
              <a:gd name="T36" fmla="*/ 106 w 264"/>
              <a:gd name="T37" fmla="*/ 260 h 264"/>
              <a:gd name="T38" fmla="*/ 80 w 264"/>
              <a:gd name="T39" fmla="*/ 254 h 264"/>
              <a:gd name="T40" fmla="*/ 58 w 264"/>
              <a:gd name="T41" fmla="*/ 242 h 264"/>
              <a:gd name="T42" fmla="*/ 38 w 264"/>
              <a:gd name="T43" fmla="*/ 224 h 264"/>
              <a:gd name="T44" fmla="*/ 22 w 264"/>
              <a:gd name="T45" fmla="*/ 206 h 264"/>
              <a:gd name="T46" fmla="*/ 10 w 264"/>
              <a:gd name="T47" fmla="*/ 182 h 264"/>
              <a:gd name="T48" fmla="*/ 2 w 264"/>
              <a:gd name="T49" fmla="*/ 158 h 264"/>
              <a:gd name="T50" fmla="*/ 0 w 264"/>
              <a:gd name="T51" fmla="*/ 132 h 264"/>
              <a:gd name="T52" fmla="*/ 0 w 264"/>
              <a:gd name="T53" fmla="*/ 118 h 264"/>
              <a:gd name="T54" fmla="*/ 6 w 264"/>
              <a:gd name="T55" fmla="*/ 92 h 264"/>
              <a:gd name="T56" fmla="*/ 16 w 264"/>
              <a:gd name="T57" fmla="*/ 68 h 264"/>
              <a:gd name="T58" fmla="*/ 30 w 264"/>
              <a:gd name="T59" fmla="*/ 48 h 264"/>
              <a:gd name="T60" fmla="*/ 48 w 264"/>
              <a:gd name="T61" fmla="*/ 30 h 264"/>
              <a:gd name="T62" fmla="*/ 70 w 264"/>
              <a:gd name="T63" fmla="*/ 16 h 264"/>
              <a:gd name="T64" fmla="*/ 92 w 264"/>
              <a:gd name="T65" fmla="*/ 6 h 264"/>
              <a:gd name="T66" fmla="*/ 118 w 264"/>
              <a:gd name="T67" fmla="*/ 0 h 264"/>
              <a:gd name="T68" fmla="*/ 132 w 264"/>
              <a:gd name="T69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4" h="264">
                <a:moveTo>
                  <a:pt x="132" y="0"/>
                </a:moveTo>
                <a:lnTo>
                  <a:pt x="132" y="0"/>
                </a:lnTo>
                <a:lnTo>
                  <a:pt x="146" y="0"/>
                </a:lnTo>
                <a:lnTo>
                  <a:pt x="158" y="2"/>
                </a:lnTo>
                <a:lnTo>
                  <a:pt x="172" y="6"/>
                </a:lnTo>
                <a:lnTo>
                  <a:pt x="184" y="10"/>
                </a:lnTo>
                <a:lnTo>
                  <a:pt x="196" y="16"/>
                </a:lnTo>
                <a:lnTo>
                  <a:pt x="206" y="22"/>
                </a:lnTo>
                <a:lnTo>
                  <a:pt x="216" y="30"/>
                </a:lnTo>
                <a:lnTo>
                  <a:pt x="226" y="38"/>
                </a:lnTo>
                <a:lnTo>
                  <a:pt x="234" y="48"/>
                </a:lnTo>
                <a:lnTo>
                  <a:pt x="242" y="58"/>
                </a:lnTo>
                <a:lnTo>
                  <a:pt x="248" y="68"/>
                </a:lnTo>
                <a:lnTo>
                  <a:pt x="254" y="80"/>
                </a:lnTo>
                <a:lnTo>
                  <a:pt x="258" y="92"/>
                </a:lnTo>
                <a:lnTo>
                  <a:pt x="262" y="106"/>
                </a:lnTo>
                <a:lnTo>
                  <a:pt x="264" y="118"/>
                </a:lnTo>
                <a:lnTo>
                  <a:pt x="264" y="132"/>
                </a:lnTo>
                <a:lnTo>
                  <a:pt x="264" y="132"/>
                </a:lnTo>
                <a:lnTo>
                  <a:pt x="264" y="146"/>
                </a:lnTo>
                <a:lnTo>
                  <a:pt x="262" y="158"/>
                </a:lnTo>
                <a:lnTo>
                  <a:pt x="258" y="170"/>
                </a:lnTo>
                <a:lnTo>
                  <a:pt x="254" y="182"/>
                </a:lnTo>
                <a:lnTo>
                  <a:pt x="248" y="194"/>
                </a:lnTo>
                <a:lnTo>
                  <a:pt x="242" y="206"/>
                </a:lnTo>
                <a:lnTo>
                  <a:pt x="234" y="216"/>
                </a:lnTo>
                <a:lnTo>
                  <a:pt x="226" y="224"/>
                </a:lnTo>
                <a:lnTo>
                  <a:pt x="216" y="234"/>
                </a:lnTo>
                <a:lnTo>
                  <a:pt x="206" y="242"/>
                </a:lnTo>
                <a:lnTo>
                  <a:pt x="196" y="248"/>
                </a:lnTo>
                <a:lnTo>
                  <a:pt x="184" y="254"/>
                </a:lnTo>
                <a:lnTo>
                  <a:pt x="172" y="258"/>
                </a:lnTo>
                <a:lnTo>
                  <a:pt x="158" y="260"/>
                </a:lnTo>
                <a:lnTo>
                  <a:pt x="146" y="262"/>
                </a:lnTo>
                <a:lnTo>
                  <a:pt x="132" y="264"/>
                </a:lnTo>
                <a:lnTo>
                  <a:pt x="132" y="264"/>
                </a:lnTo>
                <a:lnTo>
                  <a:pt x="118" y="262"/>
                </a:lnTo>
                <a:lnTo>
                  <a:pt x="106" y="260"/>
                </a:lnTo>
                <a:lnTo>
                  <a:pt x="92" y="258"/>
                </a:lnTo>
                <a:lnTo>
                  <a:pt x="80" y="254"/>
                </a:lnTo>
                <a:lnTo>
                  <a:pt x="70" y="248"/>
                </a:lnTo>
                <a:lnTo>
                  <a:pt x="58" y="242"/>
                </a:lnTo>
                <a:lnTo>
                  <a:pt x="48" y="234"/>
                </a:lnTo>
                <a:lnTo>
                  <a:pt x="38" y="224"/>
                </a:lnTo>
                <a:lnTo>
                  <a:pt x="30" y="216"/>
                </a:lnTo>
                <a:lnTo>
                  <a:pt x="22" y="206"/>
                </a:lnTo>
                <a:lnTo>
                  <a:pt x="16" y="194"/>
                </a:lnTo>
                <a:lnTo>
                  <a:pt x="10" y="182"/>
                </a:lnTo>
                <a:lnTo>
                  <a:pt x="6" y="170"/>
                </a:lnTo>
                <a:lnTo>
                  <a:pt x="2" y="158"/>
                </a:lnTo>
                <a:lnTo>
                  <a:pt x="0" y="146"/>
                </a:lnTo>
                <a:lnTo>
                  <a:pt x="0" y="132"/>
                </a:lnTo>
                <a:lnTo>
                  <a:pt x="0" y="132"/>
                </a:lnTo>
                <a:lnTo>
                  <a:pt x="0" y="118"/>
                </a:lnTo>
                <a:lnTo>
                  <a:pt x="2" y="106"/>
                </a:lnTo>
                <a:lnTo>
                  <a:pt x="6" y="92"/>
                </a:lnTo>
                <a:lnTo>
                  <a:pt x="10" y="80"/>
                </a:lnTo>
                <a:lnTo>
                  <a:pt x="16" y="68"/>
                </a:lnTo>
                <a:lnTo>
                  <a:pt x="22" y="58"/>
                </a:lnTo>
                <a:lnTo>
                  <a:pt x="30" y="48"/>
                </a:lnTo>
                <a:lnTo>
                  <a:pt x="38" y="38"/>
                </a:lnTo>
                <a:lnTo>
                  <a:pt x="48" y="30"/>
                </a:lnTo>
                <a:lnTo>
                  <a:pt x="58" y="22"/>
                </a:lnTo>
                <a:lnTo>
                  <a:pt x="70" y="16"/>
                </a:lnTo>
                <a:lnTo>
                  <a:pt x="80" y="10"/>
                </a:lnTo>
                <a:lnTo>
                  <a:pt x="92" y="6"/>
                </a:lnTo>
                <a:lnTo>
                  <a:pt x="106" y="2"/>
                </a:lnTo>
                <a:lnTo>
                  <a:pt x="118" y="0"/>
                </a:lnTo>
                <a:lnTo>
                  <a:pt x="132" y="0"/>
                </a:lnTo>
                <a:lnTo>
                  <a:pt x="132" y="0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54" name="Freeform 284"/>
          <p:cNvSpPr>
            <a:spLocks noEditPoints="1"/>
          </p:cNvSpPr>
          <p:nvPr/>
        </p:nvSpPr>
        <p:spPr bwMode="auto">
          <a:xfrm>
            <a:off x="3156307" y="2195512"/>
            <a:ext cx="196850" cy="212725"/>
          </a:xfrm>
          <a:custGeom>
            <a:avLst/>
            <a:gdLst>
              <a:gd name="T0" fmla="*/ 52 w 124"/>
              <a:gd name="T1" fmla="*/ 0 h 134"/>
              <a:gd name="T2" fmla="*/ 70 w 124"/>
              <a:gd name="T3" fmla="*/ 0 h 134"/>
              <a:gd name="T4" fmla="*/ 124 w 124"/>
              <a:gd name="T5" fmla="*/ 134 h 134"/>
              <a:gd name="T6" fmla="*/ 102 w 124"/>
              <a:gd name="T7" fmla="*/ 134 h 134"/>
              <a:gd name="T8" fmla="*/ 88 w 124"/>
              <a:gd name="T9" fmla="*/ 98 h 134"/>
              <a:gd name="T10" fmla="*/ 36 w 124"/>
              <a:gd name="T11" fmla="*/ 98 h 134"/>
              <a:gd name="T12" fmla="*/ 22 w 124"/>
              <a:gd name="T13" fmla="*/ 134 h 134"/>
              <a:gd name="T14" fmla="*/ 0 w 124"/>
              <a:gd name="T15" fmla="*/ 134 h 134"/>
              <a:gd name="T16" fmla="*/ 52 w 124"/>
              <a:gd name="T17" fmla="*/ 0 h 134"/>
              <a:gd name="T18" fmla="*/ 52 w 124"/>
              <a:gd name="T19" fmla="*/ 0 h 134"/>
              <a:gd name="T20" fmla="*/ 84 w 124"/>
              <a:gd name="T21" fmla="*/ 82 h 134"/>
              <a:gd name="T22" fmla="*/ 62 w 124"/>
              <a:gd name="T23" fmla="*/ 26 h 134"/>
              <a:gd name="T24" fmla="*/ 40 w 124"/>
              <a:gd name="T25" fmla="*/ 82 h 134"/>
              <a:gd name="T26" fmla="*/ 84 w 124"/>
              <a:gd name="T27" fmla="*/ 82 h 134"/>
              <a:gd name="T28" fmla="*/ 84 w 124"/>
              <a:gd name="T29" fmla="*/ 8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4" h="134">
                <a:moveTo>
                  <a:pt x="52" y="0"/>
                </a:moveTo>
                <a:lnTo>
                  <a:pt x="70" y="0"/>
                </a:lnTo>
                <a:lnTo>
                  <a:pt x="124" y="134"/>
                </a:lnTo>
                <a:lnTo>
                  <a:pt x="102" y="134"/>
                </a:lnTo>
                <a:lnTo>
                  <a:pt x="88" y="98"/>
                </a:lnTo>
                <a:lnTo>
                  <a:pt x="36" y="98"/>
                </a:lnTo>
                <a:lnTo>
                  <a:pt x="22" y="134"/>
                </a:lnTo>
                <a:lnTo>
                  <a:pt x="0" y="134"/>
                </a:lnTo>
                <a:lnTo>
                  <a:pt x="52" y="0"/>
                </a:lnTo>
                <a:lnTo>
                  <a:pt x="52" y="0"/>
                </a:lnTo>
                <a:close/>
                <a:moveTo>
                  <a:pt x="84" y="82"/>
                </a:moveTo>
                <a:lnTo>
                  <a:pt x="62" y="26"/>
                </a:lnTo>
                <a:lnTo>
                  <a:pt x="40" y="82"/>
                </a:lnTo>
                <a:lnTo>
                  <a:pt x="84" y="82"/>
                </a:lnTo>
                <a:lnTo>
                  <a:pt x="84" y="8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55" name="Freeform 285"/>
          <p:cNvSpPr>
            <a:spLocks noEditPoints="1"/>
          </p:cNvSpPr>
          <p:nvPr/>
        </p:nvSpPr>
        <p:spPr bwMode="auto">
          <a:xfrm>
            <a:off x="4496157" y="2195512"/>
            <a:ext cx="165100" cy="212725"/>
          </a:xfrm>
          <a:custGeom>
            <a:avLst/>
            <a:gdLst>
              <a:gd name="T0" fmla="*/ 104 w 104"/>
              <a:gd name="T1" fmla="*/ 100 h 134"/>
              <a:gd name="T2" fmla="*/ 102 w 104"/>
              <a:gd name="T3" fmla="*/ 114 h 134"/>
              <a:gd name="T4" fmla="*/ 98 w 104"/>
              <a:gd name="T5" fmla="*/ 120 h 134"/>
              <a:gd name="T6" fmla="*/ 92 w 104"/>
              <a:gd name="T7" fmla="*/ 126 h 134"/>
              <a:gd name="T8" fmla="*/ 80 w 104"/>
              <a:gd name="T9" fmla="*/ 132 h 134"/>
              <a:gd name="T10" fmla="*/ 72 w 104"/>
              <a:gd name="T11" fmla="*/ 134 h 134"/>
              <a:gd name="T12" fmla="*/ 0 w 104"/>
              <a:gd name="T13" fmla="*/ 134 h 134"/>
              <a:gd name="T14" fmla="*/ 68 w 104"/>
              <a:gd name="T15" fmla="*/ 0 h 134"/>
              <a:gd name="T16" fmla="*/ 76 w 104"/>
              <a:gd name="T17" fmla="*/ 2 h 134"/>
              <a:gd name="T18" fmla="*/ 82 w 104"/>
              <a:gd name="T19" fmla="*/ 4 h 134"/>
              <a:gd name="T20" fmla="*/ 90 w 104"/>
              <a:gd name="T21" fmla="*/ 12 h 134"/>
              <a:gd name="T22" fmla="*/ 96 w 104"/>
              <a:gd name="T23" fmla="*/ 22 h 134"/>
              <a:gd name="T24" fmla="*/ 100 w 104"/>
              <a:gd name="T25" fmla="*/ 34 h 134"/>
              <a:gd name="T26" fmla="*/ 98 w 104"/>
              <a:gd name="T27" fmla="*/ 44 h 134"/>
              <a:gd name="T28" fmla="*/ 94 w 104"/>
              <a:gd name="T29" fmla="*/ 54 h 134"/>
              <a:gd name="T30" fmla="*/ 80 w 104"/>
              <a:gd name="T31" fmla="*/ 66 h 134"/>
              <a:gd name="T32" fmla="*/ 90 w 104"/>
              <a:gd name="T33" fmla="*/ 70 h 134"/>
              <a:gd name="T34" fmla="*/ 98 w 104"/>
              <a:gd name="T35" fmla="*/ 78 h 134"/>
              <a:gd name="T36" fmla="*/ 104 w 104"/>
              <a:gd name="T37" fmla="*/ 100 h 134"/>
              <a:gd name="T38" fmla="*/ 84 w 104"/>
              <a:gd name="T39" fmla="*/ 96 h 134"/>
              <a:gd name="T40" fmla="*/ 82 w 104"/>
              <a:gd name="T41" fmla="*/ 88 h 134"/>
              <a:gd name="T42" fmla="*/ 78 w 104"/>
              <a:gd name="T43" fmla="*/ 82 h 134"/>
              <a:gd name="T44" fmla="*/ 72 w 104"/>
              <a:gd name="T45" fmla="*/ 78 h 134"/>
              <a:gd name="T46" fmla="*/ 64 w 104"/>
              <a:gd name="T47" fmla="*/ 76 h 134"/>
              <a:gd name="T48" fmla="*/ 20 w 104"/>
              <a:gd name="T49" fmla="*/ 116 h 134"/>
              <a:gd name="T50" fmla="*/ 64 w 104"/>
              <a:gd name="T51" fmla="*/ 116 h 134"/>
              <a:gd name="T52" fmla="*/ 72 w 104"/>
              <a:gd name="T53" fmla="*/ 114 h 134"/>
              <a:gd name="T54" fmla="*/ 78 w 104"/>
              <a:gd name="T55" fmla="*/ 110 h 134"/>
              <a:gd name="T56" fmla="*/ 82 w 104"/>
              <a:gd name="T57" fmla="*/ 104 h 134"/>
              <a:gd name="T58" fmla="*/ 84 w 104"/>
              <a:gd name="T59" fmla="*/ 96 h 134"/>
              <a:gd name="T60" fmla="*/ 20 w 104"/>
              <a:gd name="T61" fmla="*/ 58 h 134"/>
              <a:gd name="T62" fmla="*/ 60 w 104"/>
              <a:gd name="T63" fmla="*/ 58 h 134"/>
              <a:gd name="T64" fmla="*/ 66 w 104"/>
              <a:gd name="T65" fmla="*/ 56 h 134"/>
              <a:gd name="T66" fmla="*/ 72 w 104"/>
              <a:gd name="T67" fmla="*/ 52 h 134"/>
              <a:gd name="T68" fmla="*/ 76 w 104"/>
              <a:gd name="T69" fmla="*/ 46 h 134"/>
              <a:gd name="T70" fmla="*/ 78 w 104"/>
              <a:gd name="T71" fmla="*/ 38 h 134"/>
              <a:gd name="T72" fmla="*/ 74 w 104"/>
              <a:gd name="T73" fmla="*/ 24 h 134"/>
              <a:gd name="T74" fmla="*/ 68 w 104"/>
              <a:gd name="T75" fmla="*/ 20 h 134"/>
              <a:gd name="T76" fmla="*/ 20 w 104"/>
              <a:gd name="T77" fmla="*/ 2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4" h="134">
                <a:moveTo>
                  <a:pt x="104" y="100"/>
                </a:moveTo>
                <a:lnTo>
                  <a:pt x="104" y="100"/>
                </a:lnTo>
                <a:lnTo>
                  <a:pt x="104" y="108"/>
                </a:lnTo>
                <a:lnTo>
                  <a:pt x="102" y="114"/>
                </a:lnTo>
                <a:lnTo>
                  <a:pt x="102" y="114"/>
                </a:lnTo>
                <a:lnTo>
                  <a:pt x="98" y="120"/>
                </a:lnTo>
                <a:lnTo>
                  <a:pt x="92" y="126"/>
                </a:lnTo>
                <a:lnTo>
                  <a:pt x="92" y="126"/>
                </a:lnTo>
                <a:lnTo>
                  <a:pt x="86" y="130"/>
                </a:lnTo>
                <a:lnTo>
                  <a:pt x="80" y="132"/>
                </a:lnTo>
                <a:lnTo>
                  <a:pt x="80" y="132"/>
                </a:lnTo>
                <a:lnTo>
                  <a:pt x="72" y="134"/>
                </a:lnTo>
                <a:lnTo>
                  <a:pt x="64" y="134"/>
                </a:lnTo>
                <a:lnTo>
                  <a:pt x="0" y="134"/>
                </a:lnTo>
                <a:lnTo>
                  <a:pt x="0" y="0"/>
                </a:lnTo>
                <a:lnTo>
                  <a:pt x="68" y="0"/>
                </a:lnTo>
                <a:lnTo>
                  <a:pt x="68" y="0"/>
                </a:lnTo>
                <a:lnTo>
                  <a:pt x="76" y="2"/>
                </a:lnTo>
                <a:lnTo>
                  <a:pt x="82" y="4"/>
                </a:lnTo>
                <a:lnTo>
                  <a:pt x="82" y="4"/>
                </a:lnTo>
                <a:lnTo>
                  <a:pt x="86" y="8"/>
                </a:lnTo>
                <a:lnTo>
                  <a:pt x="90" y="12"/>
                </a:lnTo>
                <a:lnTo>
                  <a:pt x="90" y="12"/>
                </a:lnTo>
                <a:lnTo>
                  <a:pt x="96" y="22"/>
                </a:lnTo>
                <a:lnTo>
                  <a:pt x="96" y="22"/>
                </a:lnTo>
                <a:lnTo>
                  <a:pt x="100" y="34"/>
                </a:lnTo>
                <a:lnTo>
                  <a:pt x="100" y="34"/>
                </a:lnTo>
                <a:lnTo>
                  <a:pt x="98" y="44"/>
                </a:lnTo>
                <a:lnTo>
                  <a:pt x="94" y="54"/>
                </a:lnTo>
                <a:lnTo>
                  <a:pt x="94" y="54"/>
                </a:lnTo>
                <a:lnTo>
                  <a:pt x="88" y="60"/>
                </a:lnTo>
                <a:lnTo>
                  <a:pt x="80" y="66"/>
                </a:lnTo>
                <a:lnTo>
                  <a:pt x="80" y="66"/>
                </a:lnTo>
                <a:lnTo>
                  <a:pt x="90" y="70"/>
                </a:lnTo>
                <a:lnTo>
                  <a:pt x="98" y="78"/>
                </a:lnTo>
                <a:lnTo>
                  <a:pt x="98" y="78"/>
                </a:lnTo>
                <a:lnTo>
                  <a:pt x="102" y="88"/>
                </a:lnTo>
                <a:lnTo>
                  <a:pt x="104" y="100"/>
                </a:lnTo>
                <a:lnTo>
                  <a:pt x="104" y="100"/>
                </a:lnTo>
                <a:close/>
                <a:moveTo>
                  <a:pt x="84" y="96"/>
                </a:moveTo>
                <a:lnTo>
                  <a:pt x="84" y="96"/>
                </a:lnTo>
                <a:lnTo>
                  <a:pt x="82" y="88"/>
                </a:lnTo>
                <a:lnTo>
                  <a:pt x="82" y="88"/>
                </a:lnTo>
                <a:lnTo>
                  <a:pt x="78" y="82"/>
                </a:lnTo>
                <a:lnTo>
                  <a:pt x="78" y="82"/>
                </a:lnTo>
                <a:lnTo>
                  <a:pt x="72" y="78"/>
                </a:lnTo>
                <a:lnTo>
                  <a:pt x="72" y="78"/>
                </a:lnTo>
                <a:lnTo>
                  <a:pt x="64" y="76"/>
                </a:lnTo>
                <a:lnTo>
                  <a:pt x="20" y="76"/>
                </a:lnTo>
                <a:lnTo>
                  <a:pt x="20" y="116"/>
                </a:lnTo>
                <a:lnTo>
                  <a:pt x="64" y="116"/>
                </a:lnTo>
                <a:lnTo>
                  <a:pt x="64" y="116"/>
                </a:lnTo>
                <a:lnTo>
                  <a:pt x="72" y="114"/>
                </a:lnTo>
                <a:lnTo>
                  <a:pt x="72" y="114"/>
                </a:lnTo>
                <a:lnTo>
                  <a:pt x="78" y="110"/>
                </a:lnTo>
                <a:lnTo>
                  <a:pt x="78" y="110"/>
                </a:lnTo>
                <a:lnTo>
                  <a:pt x="82" y="104"/>
                </a:lnTo>
                <a:lnTo>
                  <a:pt x="82" y="104"/>
                </a:lnTo>
                <a:lnTo>
                  <a:pt x="84" y="96"/>
                </a:lnTo>
                <a:lnTo>
                  <a:pt x="84" y="96"/>
                </a:lnTo>
                <a:close/>
                <a:moveTo>
                  <a:pt x="20" y="20"/>
                </a:moveTo>
                <a:lnTo>
                  <a:pt x="20" y="58"/>
                </a:lnTo>
                <a:lnTo>
                  <a:pt x="60" y="58"/>
                </a:lnTo>
                <a:lnTo>
                  <a:pt x="60" y="58"/>
                </a:lnTo>
                <a:lnTo>
                  <a:pt x="66" y="56"/>
                </a:lnTo>
                <a:lnTo>
                  <a:pt x="66" y="56"/>
                </a:lnTo>
                <a:lnTo>
                  <a:pt x="72" y="52"/>
                </a:lnTo>
                <a:lnTo>
                  <a:pt x="72" y="52"/>
                </a:lnTo>
                <a:lnTo>
                  <a:pt x="76" y="46"/>
                </a:lnTo>
                <a:lnTo>
                  <a:pt x="76" y="46"/>
                </a:lnTo>
                <a:lnTo>
                  <a:pt x="78" y="38"/>
                </a:lnTo>
                <a:lnTo>
                  <a:pt x="78" y="38"/>
                </a:lnTo>
                <a:lnTo>
                  <a:pt x="76" y="30"/>
                </a:lnTo>
                <a:lnTo>
                  <a:pt x="74" y="24"/>
                </a:lnTo>
                <a:lnTo>
                  <a:pt x="74" y="24"/>
                </a:lnTo>
                <a:lnTo>
                  <a:pt x="68" y="20"/>
                </a:lnTo>
                <a:lnTo>
                  <a:pt x="60" y="20"/>
                </a:lnTo>
                <a:lnTo>
                  <a:pt x="20" y="20"/>
                </a:lnTo>
                <a:lnTo>
                  <a:pt x="2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56" name="Freeform 286"/>
          <p:cNvSpPr/>
          <p:nvPr/>
        </p:nvSpPr>
        <p:spPr bwMode="auto">
          <a:xfrm>
            <a:off x="5778857" y="2195512"/>
            <a:ext cx="187325" cy="215900"/>
          </a:xfrm>
          <a:custGeom>
            <a:avLst/>
            <a:gdLst>
              <a:gd name="T0" fmla="*/ 0 w 118"/>
              <a:gd name="T1" fmla="*/ 66 h 136"/>
              <a:gd name="T2" fmla="*/ 4 w 118"/>
              <a:gd name="T3" fmla="*/ 42 h 136"/>
              <a:gd name="T4" fmla="*/ 10 w 118"/>
              <a:gd name="T5" fmla="*/ 32 h 136"/>
              <a:gd name="T6" fmla="*/ 18 w 118"/>
              <a:gd name="T7" fmla="*/ 22 h 136"/>
              <a:gd name="T8" fmla="*/ 38 w 118"/>
              <a:gd name="T9" fmla="*/ 6 h 136"/>
              <a:gd name="T10" fmla="*/ 50 w 118"/>
              <a:gd name="T11" fmla="*/ 2 h 136"/>
              <a:gd name="T12" fmla="*/ 66 w 118"/>
              <a:gd name="T13" fmla="*/ 0 h 136"/>
              <a:gd name="T14" fmla="*/ 96 w 118"/>
              <a:gd name="T15" fmla="*/ 8 h 136"/>
              <a:gd name="T16" fmla="*/ 108 w 118"/>
              <a:gd name="T17" fmla="*/ 18 h 136"/>
              <a:gd name="T18" fmla="*/ 100 w 118"/>
              <a:gd name="T19" fmla="*/ 40 h 136"/>
              <a:gd name="T20" fmla="*/ 92 w 118"/>
              <a:gd name="T21" fmla="*/ 30 h 136"/>
              <a:gd name="T22" fmla="*/ 84 w 118"/>
              <a:gd name="T23" fmla="*/ 24 h 136"/>
              <a:gd name="T24" fmla="*/ 74 w 118"/>
              <a:gd name="T25" fmla="*/ 20 h 136"/>
              <a:gd name="T26" fmla="*/ 64 w 118"/>
              <a:gd name="T27" fmla="*/ 20 h 136"/>
              <a:gd name="T28" fmla="*/ 54 w 118"/>
              <a:gd name="T29" fmla="*/ 20 h 136"/>
              <a:gd name="T30" fmla="*/ 46 w 118"/>
              <a:gd name="T31" fmla="*/ 24 h 136"/>
              <a:gd name="T32" fmla="*/ 32 w 118"/>
              <a:gd name="T33" fmla="*/ 34 h 136"/>
              <a:gd name="T34" fmla="*/ 28 w 118"/>
              <a:gd name="T35" fmla="*/ 42 h 136"/>
              <a:gd name="T36" fmla="*/ 24 w 118"/>
              <a:gd name="T37" fmla="*/ 50 h 136"/>
              <a:gd name="T38" fmla="*/ 22 w 118"/>
              <a:gd name="T39" fmla="*/ 68 h 136"/>
              <a:gd name="T40" fmla="*/ 22 w 118"/>
              <a:gd name="T41" fmla="*/ 76 h 136"/>
              <a:gd name="T42" fmla="*/ 26 w 118"/>
              <a:gd name="T43" fmla="*/ 86 h 136"/>
              <a:gd name="T44" fmla="*/ 34 w 118"/>
              <a:gd name="T45" fmla="*/ 102 h 136"/>
              <a:gd name="T46" fmla="*/ 40 w 118"/>
              <a:gd name="T47" fmla="*/ 108 h 136"/>
              <a:gd name="T48" fmla="*/ 48 w 118"/>
              <a:gd name="T49" fmla="*/ 112 h 136"/>
              <a:gd name="T50" fmla="*/ 64 w 118"/>
              <a:gd name="T51" fmla="*/ 116 h 136"/>
              <a:gd name="T52" fmla="*/ 76 w 118"/>
              <a:gd name="T53" fmla="*/ 116 h 136"/>
              <a:gd name="T54" fmla="*/ 86 w 118"/>
              <a:gd name="T55" fmla="*/ 112 h 136"/>
              <a:gd name="T56" fmla="*/ 94 w 118"/>
              <a:gd name="T57" fmla="*/ 104 h 136"/>
              <a:gd name="T58" fmla="*/ 100 w 118"/>
              <a:gd name="T59" fmla="*/ 94 h 136"/>
              <a:gd name="T60" fmla="*/ 118 w 118"/>
              <a:gd name="T61" fmla="*/ 104 h 136"/>
              <a:gd name="T62" fmla="*/ 110 w 118"/>
              <a:gd name="T63" fmla="*/ 118 h 136"/>
              <a:gd name="T64" fmla="*/ 96 w 118"/>
              <a:gd name="T65" fmla="*/ 128 h 136"/>
              <a:gd name="T66" fmla="*/ 80 w 118"/>
              <a:gd name="T67" fmla="*/ 134 h 136"/>
              <a:gd name="T68" fmla="*/ 64 w 118"/>
              <a:gd name="T69" fmla="*/ 136 h 136"/>
              <a:gd name="T70" fmla="*/ 50 w 118"/>
              <a:gd name="T71" fmla="*/ 134 h 136"/>
              <a:gd name="T72" fmla="*/ 38 w 118"/>
              <a:gd name="T73" fmla="*/ 130 h 136"/>
              <a:gd name="T74" fmla="*/ 18 w 118"/>
              <a:gd name="T75" fmla="*/ 114 h 136"/>
              <a:gd name="T76" fmla="*/ 10 w 118"/>
              <a:gd name="T77" fmla="*/ 104 h 136"/>
              <a:gd name="T78" fmla="*/ 6 w 118"/>
              <a:gd name="T79" fmla="*/ 92 h 136"/>
              <a:gd name="T80" fmla="*/ 0 w 118"/>
              <a:gd name="T81" fmla="*/ 6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8" h="136">
                <a:moveTo>
                  <a:pt x="0" y="66"/>
                </a:moveTo>
                <a:lnTo>
                  <a:pt x="0" y="66"/>
                </a:lnTo>
                <a:lnTo>
                  <a:pt x="2" y="54"/>
                </a:lnTo>
                <a:lnTo>
                  <a:pt x="4" y="42"/>
                </a:lnTo>
                <a:lnTo>
                  <a:pt x="4" y="42"/>
                </a:lnTo>
                <a:lnTo>
                  <a:pt x="10" y="32"/>
                </a:lnTo>
                <a:lnTo>
                  <a:pt x="18" y="22"/>
                </a:lnTo>
                <a:lnTo>
                  <a:pt x="18" y="22"/>
                </a:lnTo>
                <a:lnTo>
                  <a:pt x="26" y="12"/>
                </a:lnTo>
                <a:lnTo>
                  <a:pt x="38" y="6"/>
                </a:lnTo>
                <a:lnTo>
                  <a:pt x="38" y="6"/>
                </a:lnTo>
                <a:lnTo>
                  <a:pt x="50" y="2"/>
                </a:lnTo>
                <a:lnTo>
                  <a:pt x="66" y="0"/>
                </a:lnTo>
                <a:lnTo>
                  <a:pt x="66" y="0"/>
                </a:lnTo>
                <a:lnTo>
                  <a:pt x="82" y="2"/>
                </a:lnTo>
                <a:lnTo>
                  <a:pt x="96" y="8"/>
                </a:lnTo>
                <a:lnTo>
                  <a:pt x="96" y="8"/>
                </a:lnTo>
                <a:lnTo>
                  <a:pt x="108" y="18"/>
                </a:lnTo>
                <a:lnTo>
                  <a:pt x="116" y="30"/>
                </a:lnTo>
                <a:lnTo>
                  <a:pt x="100" y="40"/>
                </a:lnTo>
                <a:lnTo>
                  <a:pt x="100" y="40"/>
                </a:lnTo>
                <a:lnTo>
                  <a:pt x="92" y="30"/>
                </a:lnTo>
                <a:lnTo>
                  <a:pt x="92" y="30"/>
                </a:lnTo>
                <a:lnTo>
                  <a:pt x="84" y="24"/>
                </a:lnTo>
                <a:lnTo>
                  <a:pt x="84" y="24"/>
                </a:lnTo>
                <a:lnTo>
                  <a:pt x="74" y="20"/>
                </a:lnTo>
                <a:lnTo>
                  <a:pt x="74" y="20"/>
                </a:lnTo>
                <a:lnTo>
                  <a:pt x="64" y="20"/>
                </a:lnTo>
                <a:lnTo>
                  <a:pt x="64" y="20"/>
                </a:lnTo>
                <a:lnTo>
                  <a:pt x="54" y="20"/>
                </a:lnTo>
                <a:lnTo>
                  <a:pt x="46" y="24"/>
                </a:lnTo>
                <a:lnTo>
                  <a:pt x="46" y="24"/>
                </a:lnTo>
                <a:lnTo>
                  <a:pt x="38" y="28"/>
                </a:lnTo>
                <a:lnTo>
                  <a:pt x="32" y="34"/>
                </a:lnTo>
                <a:lnTo>
                  <a:pt x="32" y="34"/>
                </a:lnTo>
                <a:lnTo>
                  <a:pt x="28" y="42"/>
                </a:lnTo>
                <a:lnTo>
                  <a:pt x="24" y="50"/>
                </a:lnTo>
                <a:lnTo>
                  <a:pt x="24" y="50"/>
                </a:lnTo>
                <a:lnTo>
                  <a:pt x="22" y="58"/>
                </a:lnTo>
                <a:lnTo>
                  <a:pt x="22" y="68"/>
                </a:lnTo>
                <a:lnTo>
                  <a:pt x="22" y="68"/>
                </a:lnTo>
                <a:lnTo>
                  <a:pt x="22" y="76"/>
                </a:lnTo>
                <a:lnTo>
                  <a:pt x="26" y="86"/>
                </a:lnTo>
                <a:lnTo>
                  <a:pt x="26" y="86"/>
                </a:lnTo>
                <a:lnTo>
                  <a:pt x="28" y="94"/>
                </a:lnTo>
                <a:lnTo>
                  <a:pt x="34" y="102"/>
                </a:lnTo>
                <a:lnTo>
                  <a:pt x="34" y="102"/>
                </a:lnTo>
                <a:lnTo>
                  <a:pt x="40" y="108"/>
                </a:lnTo>
                <a:lnTo>
                  <a:pt x="48" y="112"/>
                </a:lnTo>
                <a:lnTo>
                  <a:pt x="48" y="112"/>
                </a:lnTo>
                <a:lnTo>
                  <a:pt x="56" y="116"/>
                </a:lnTo>
                <a:lnTo>
                  <a:pt x="64" y="116"/>
                </a:lnTo>
                <a:lnTo>
                  <a:pt x="64" y="116"/>
                </a:lnTo>
                <a:lnTo>
                  <a:pt x="76" y="116"/>
                </a:lnTo>
                <a:lnTo>
                  <a:pt x="76" y="116"/>
                </a:lnTo>
                <a:lnTo>
                  <a:pt x="86" y="112"/>
                </a:lnTo>
                <a:lnTo>
                  <a:pt x="86" y="112"/>
                </a:lnTo>
                <a:lnTo>
                  <a:pt x="94" y="104"/>
                </a:lnTo>
                <a:lnTo>
                  <a:pt x="94" y="104"/>
                </a:lnTo>
                <a:lnTo>
                  <a:pt x="100" y="94"/>
                </a:lnTo>
                <a:lnTo>
                  <a:pt x="118" y="104"/>
                </a:lnTo>
                <a:lnTo>
                  <a:pt x="118" y="104"/>
                </a:lnTo>
                <a:lnTo>
                  <a:pt x="114" y="112"/>
                </a:lnTo>
                <a:lnTo>
                  <a:pt x="110" y="118"/>
                </a:lnTo>
                <a:lnTo>
                  <a:pt x="110" y="118"/>
                </a:lnTo>
                <a:lnTo>
                  <a:pt x="96" y="128"/>
                </a:lnTo>
                <a:lnTo>
                  <a:pt x="96" y="128"/>
                </a:lnTo>
                <a:lnTo>
                  <a:pt x="80" y="134"/>
                </a:lnTo>
                <a:lnTo>
                  <a:pt x="80" y="134"/>
                </a:lnTo>
                <a:lnTo>
                  <a:pt x="64" y="136"/>
                </a:lnTo>
                <a:lnTo>
                  <a:pt x="64" y="136"/>
                </a:lnTo>
                <a:lnTo>
                  <a:pt x="50" y="134"/>
                </a:lnTo>
                <a:lnTo>
                  <a:pt x="38" y="130"/>
                </a:lnTo>
                <a:lnTo>
                  <a:pt x="38" y="130"/>
                </a:lnTo>
                <a:lnTo>
                  <a:pt x="28" y="122"/>
                </a:lnTo>
                <a:lnTo>
                  <a:pt x="18" y="114"/>
                </a:lnTo>
                <a:lnTo>
                  <a:pt x="18" y="114"/>
                </a:lnTo>
                <a:lnTo>
                  <a:pt x="10" y="104"/>
                </a:lnTo>
                <a:lnTo>
                  <a:pt x="6" y="92"/>
                </a:lnTo>
                <a:lnTo>
                  <a:pt x="6" y="92"/>
                </a:lnTo>
                <a:lnTo>
                  <a:pt x="2" y="80"/>
                </a:lnTo>
                <a:lnTo>
                  <a:pt x="0" y="66"/>
                </a:lnTo>
                <a:lnTo>
                  <a:pt x="0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57" name="Freeform 287"/>
          <p:cNvSpPr>
            <a:spLocks noEditPoints="1"/>
          </p:cNvSpPr>
          <p:nvPr/>
        </p:nvSpPr>
        <p:spPr bwMode="auto">
          <a:xfrm>
            <a:off x="7112357" y="2195512"/>
            <a:ext cx="180975" cy="212725"/>
          </a:xfrm>
          <a:custGeom>
            <a:avLst/>
            <a:gdLst>
              <a:gd name="T0" fmla="*/ 0 w 114"/>
              <a:gd name="T1" fmla="*/ 134 h 134"/>
              <a:gd name="T2" fmla="*/ 0 w 114"/>
              <a:gd name="T3" fmla="*/ 0 h 134"/>
              <a:gd name="T4" fmla="*/ 48 w 114"/>
              <a:gd name="T5" fmla="*/ 0 h 134"/>
              <a:gd name="T6" fmla="*/ 48 w 114"/>
              <a:gd name="T7" fmla="*/ 0 h 134"/>
              <a:gd name="T8" fmla="*/ 64 w 114"/>
              <a:gd name="T9" fmla="*/ 2 h 134"/>
              <a:gd name="T10" fmla="*/ 76 w 114"/>
              <a:gd name="T11" fmla="*/ 6 h 134"/>
              <a:gd name="T12" fmla="*/ 76 w 114"/>
              <a:gd name="T13" fmla="*/ 6 h 134"/>
              <a:gd name="T14" fmla="*/ 88 w 114"/>
              <a:gd name="T15" fmla="*/ 12 h 134"/>
              <a:gd name="T16" fmla="*/ 96 w 114"/>
              <a:gd name="T17" fmla="*/ 20 h 134"/>
              <a:gd name="T18" fmla="*/ 96 w 114"/>
              <a:gd name="T19" fmla="*/ 20 h 134"/>
              <a:gd name="T20" fmla="*/ 104 w 114"/>
              <a:gd name="T21" fmla="*/ 30 h 134"/>
              <a:gd name="T22" fmla="*/ 110 w 114"/>
              <a:gd name="T23" fmla="*/ 42 h 134"/>
              <a:gd name="T24" fmla="*/ 110 w 114"/>
              <a:gd name="T25" fmla="*/ 42 h 134"/>
              <a:gd name="T26" fmla="*/ 112 w 114"/>
              <a:gd name="T27" fmla="*/ 54 h 134"/>
              <a:gd name="T28" fmla="*/ 114 w 114"/>
              <a:gd name="T29" fmla="*/ 68 h 134"/>
              <a:gd name="T30" fmla="*/ 114 w 114"/>
              <a:gd name="T31" fmla="*/ 68 h 134"/>
              <a:gd name="T32" fmla="*/ 112 w 114"/>
              <a:gd name="T33" fmla="*/ 82 h 134"/>
              <a:gd name="T34" fmla="*/ 108 w 114"/>
              <a:gd name="T35" fmla="*/ 96 h 134"/>
              <a:gd name="T36" fmla="*/ 108 w 114"/>
              <a:gd name="T37" fmla="*/ 96 h 134"/>
              <a:gd name="T38" fmla="*/ 104 w 114"/>
              <a:gd name="T39" fmla="*/ 106 h 134"/>
              <a:gd name="T40" fmla="*/ 96 w 114"/>
              <a:gd name="T41" fmla="*/ 116 h 134"/>
              <a:gd name="T42" fmla="*/ 96 w 114"/>
              <a:gd name="T43" fmla="*/ 116 h 134"/>
              <a:gd name="T44" fmla="*/ 86 w 114"/>
              <a:gd name="T45" fmla="*/ 124 h 134"/>
              <a:gd name="T46" fmla="*/ 74 w 114"/>
              <a:gd name="T47" fmla="*/ 130 h 134"/>
              <a:gd name="T48" fmla="*/ 74 w 114"/>
              <a:gd name="T49" fmla="*/ 130 h 134"/>
              <a:gd name="T50" fmla="*/ 62 w 114"/>
              <a:gd name="T51" fmla="*/ 134 h 134"/>
              <a:gd name="T52" fmla="*/ 48 w 114"/>
              <a:gd name="T53" fmla="*/ 134 h 134"/>
              <a:gd name="T54" fmla="*/ 0 w 114"/>
              <a:gd name="T55" fmla="*/ 134 h 134"/>
              <a:gd name="T56" fmla="*/ 0 w 114"/>
              <a:gd name="T57" fmla="*/ 134 h 134"/>
              <a:gd name="T58" fmla="*/ 92 w 114"/>
              <a:gd name="T59" fmla="*/ 68 h 134"/>
              <a:gd name="T60" fmla="*/ 92 w 114"/>
              <a:gd name="T61" fmla="*/ 68 h 134"/>
              <a:gd name="T62" fmla="*/ 90 w 114"/>
              <a:gd name="T63" fmla="*/ 58 h 134"/>
              <a:gd name="T64" fmla="*/ 88 w 114"/>
              <a:gd name="T65" fmla="*/ 48 h 134"/>
              <a:gd name="T66" fmla="*/ 88 w 114"/>
              <a:gd name="T67" fmla="*/ 48 h 134"/>
              <a:gd name="T68" fmla="*/ 86 w 114"/>
              <a:gd name="T69" fmla="*/ 40 h 134"/>
              <a:gd name="T70" fmla="*/ 80 w 114"/>
              <a:gd name="T71" fmla="*/ 32 h 134"/>
              <a:gd name="T72" fmla="*/ 80 w 114"/>
              <a:gd name="T73" fmla="*/ 32 h 134"/>
              <a:gd name="T74" fmla="*/ 74 w 114"/>
              <a:gd name="T75" fmla="*/ 28 h 134"/>
              <a:gd name="T76" fmla="*/ 66 w 114"/>
              <a:gd name="T77" fmla="*/ 24 h 134"/>
              <a:gd name="T78" fmla="*/ 66 w 114"/>
              <a:gd name="T79" fmla="*/ 24 h 134"/>
              <a:gd name="T80" fmla="*/ 58 w 114"/>
              <a:gd name="T81" fmla="*/ 20 h 134"/>
              <a:gd name="T82" fmla="*/ 48 w 114"/>
              <a:gd name="T83" fmla="*/ 20 h 134"/>
              <a:gd name="T84" fmla="*/ 22 w 114"/>
              <a:gd name="T85" fmla="*/ 20 h 134"/>
              <a:gd name="T86" fmla="*/ 22 w 114"/>
              <a:gd name="T87" fmla="*/ 116 h 134"/>
              <a:gd name="T88" fmla="*/ 48 w 114"/>
              <a:gd name="T89" fmla="*/ 116 h 134"/>
              <a:gd name="T90" fmla="*/ 48 w 114"/>
              <a:gd name="T91" fmla="*/ 116 h 134"/>
              <a:gd name="T92" fmla="*/ 58 w 114"/>
              <a:gd name="T93" fmla="*/ 114 h 134"/>
              <a:gd name="T94" fmla="*/ 66 w 114"/>
              <a:gd name="T95" fmla="*/ 112 h 134"/>
              <a:gd name="T96" fmla="*/ 66 w 114"/>
              <a:gd name="T97" fmla="*/ 112 h 134"/>
              <a:gd name="T98" fmla="*/ 74 w 114"/>
              <a:gd name="T99" fmla="*/ 108 h 134"/>
              <a:gd name="T100" fmla="*/ 80 w 114"/>
              <a:gd name="T101" fmla="*/ 102 h 134"/>
              <a:gd name="T102" fmla="*/ 80 w 114"/>
              <a:gd name="T103" fmla="*/ 102 h 134"/>
              <a:gd name="T104" fmla="*/ 86 w 114"/>
              <a:gd name="T105" fmla="*/ 94 h 134"/>
              <a:gd name="T106" fmla="*/ 88 w 114"/>
              <a:gd name="T107" fmla="*/ 86 h 134"/>
              <a:gd name="T108" fmla="*/ 88 w 114"/>
              <a:gd name="T109" fmla="*/ 86 h 134"/>
              <a:gd name="T110" fmla="*/ 92 w 114"/>
              <a:gd name="T111" fmla="*/ 78 h 134"/>
              <a:gd name="T112" fmla="*/ 92 w 114"/>
              <a:gd name="T113" fmla="*/ 68 h 134"/>
              <a:gd name="T114" fmla="*/ 92 w 114"/>
              <a:gd name="T115" fmla="*/ 6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4" h="134">
                <a:moveTo>
                  <a:pt x="0" y="134"/>
                </a:moveTo>
                <a:lnTo>
                  <a:pt x="0" y="0"/>
                </a:lnTo>
                <a:lnTo>
                  <a:pt x="48" y="0"/>
                </a:lnTo>
                <a:lnTo>
                  <a:pt x="48" y="0"/>
                </a:lnTo>
                <a:lnTo>
                  <a:pt x="64" y="2"/>
                </a:lnTo>
                <a:lnTo>
                  <a:pt x="76" y="6"/>
                </a:lnTo>
                <a:lnTo>
                  <a:pt x="76" y="6"/>
                </a:lnTo>
                <a:lnTo>
                  <a:pt x="88" y="12"/>
                </a:lnTo>
                <a:lnTo>
                  <a:pt x="96" y="20"/>
                </a:lnTo>
                <a:lnTo>
                  <a:pt x="96" y="20"/>
                </a:lnTo>
                <a:lnTo>
                  <a:pt x="104" y="30"/>
                </a:lnTo>
                <a:lnTo>
                  <a:pt x="110" y="42"/>
                </a:lnTo>
                <a:lnTo>
                  <a:pt x="110" y="42"/>
                </a:lnTo>
                <a:lnTo>
                  <a:pt x="112" y="54"/>
                </a:lnTo>
                <a:lnTo>
                  <a:pt x="114" y="68"/>
                </a:lnTo>
                <a:lnTo>
                  <a:pt x="114" y="68"/>
                </a:lnTo>
                <a:lnTo>
                  <a:pt x="112" y="82"/>
                </a:lnTo>
                <a:lnTo>
                  <a:pt x="108" y="96"/>
                </a:lnTo>
                <a:lnTo>
                  <a:pt x="108" y="96"/>
                </a:lnTo>
                <a:lnTo>
                  <a:pt x="104" y="106"/>
                </a:lnTo>
                <a:lnTo>
                  <a:pt x="96" y="116"/>
                </a:lnTo>
                <a:lnTo>
                  <a:pt x="96" y="116"/>
                </a:lnTo>
                <a:lnTo>
                  <a:pt x="86" y="124"/>
                </a:lnTo>
                <a:lnTo>
                  <a:pt x="74" y="130"/>
                </a:lnTo>
                <a:lnTo>
                  <a:pt x="74" y="130"/>
                </a:lnTo>
                <a:lnTo>
                  <a:pt x="62" y="134"/>
                </a:lnTo>
                <a:lnTo>
                  <a:pt x="48" y="134"/>
                </a:lnTo>
                <a:lnTo>
                  <a:pt x="0" y="134"/>
                </a:lnTo>
                <a:lnTo>
                  <a:pt x="0" y="134"/>
                </a:lnTo>
                <a:close/>
                <a:moveTo>
                  <a:pt x="92" y="68"/>
                </a:moveTo>
                <a:lnTo>
                  <a:pt x="92" y="68"/>
                </a:lnTo>
                <a:lnTo>
                  <a:pt x="90" y="58"/>
                </a:lnTo>
                <a:lnTo>
                  <a:pt x="88" y="48"/>
                </a:lnTo>
                <a:lnTo>
                  <a:pt x="88" y="48"/>
                </a:lnTo>
                <a:lnTo>
                  <a:pt x="86" y="40"/>
                </a:lnTo>
                <a:lnTo>
                  <a:pt x="80" y="32"/>
                </a:lnTo>
                <a:lnTo>
                  <a:pt x="80" y="32"/>
                </a:lnTo>
                <a:lnTo>
                  <a:pt x="74" y="28"/>
                </a:lnTo>
                <a:lnTo>
                  <a:pt x="66" y="24"/>
                </a:lnTo>
                <a:lnTo>
                  <a:pt x="66" y="24"/>
                </a:lnTo>
                <a:lnTo>
                  <a:pt x="58" y="20"/>
                </a:lnTo>
                <a:lnTo>
                  <a:pt x="48" y="20"/>
                </a:lnTo>
                <a:lnTo>
                  <a:pt x="22" y="20"/>
                </a:lnTo>
                <a:lnTo>
                  <a:pt x="22" y="116"/>
                </a:lnTo>
                <a:lnTo>
                  <a:pt x="48" y="116"/>
                </a:lnTo>
                <a:lnTo>
                  <a:pt x="48" y="116"/>
                </a:lnTo>
                <a:lnTo>
                  <a:pt x="58" y="114"/>
                </a:lnTo>
                <a:lnTo>
                  <a:pt x="66" y="112"/>
                </a:lnTo>
                <a:lnTo>
                  <a:pt x="66" y="112"/>
                </a:lnTo>
                <a:lnTo>
                  <a:pt x="74" y="108"/>
                </a:lnTo>
                <a:lnTo>
                  <a:pt x="80" y="102"/>
                </a:lnTo>
                <a:lnTo>
                  <a:pt x="80" y="102"/>
                </a:lnTo>
                <a:lnTo>
                  <a:pt x="86" y="94"/>
                </a:lnTo>
                <a:lnTo>
                  <a:pt x="88" y="86"/>
                </a:lnTo>
                <a:lnTo>
                  <a:pt x="88" y="86"/>
                </a:lnTo>
                <a:lnTo>
                  <a:pt x="92" y="78"/>
                </a:lnTo>
                <a:lnTo>
                  <a:pt x="92" y="68"/>
                </a:lnTo>
                <a:lnTo>
                  <a:pt x="92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58" name="Freeform 288"/>
          <p:cNvSpPr/>
          <p:nvPr/>
        </p:nvSpPr>
        <p:spPr bwMode="auto">
          <a:xfrm>
            <a:off x="8414107" y="2195512"/>
            <a:ext cx="146050" cy="212725"/>
          </a:xfrm>
          <a:custGeom>
            <a:avLst/>
            <a:gdLst>
              <a:gd name="T0" fmla="*/ 92 w 92"/>
              <a:gd name="T1" fmla="*/ 116 h 134"/>
              <a:gd name="T2" fmla="*/ 92 w 92"/>
              <a:gd name="T3" fmla="*/ 134 h 134"/>
              <a:gd name="T4" fmla="*/ 0 w 92"/>
              <a:gd name="T5" fmla="*/ 134 h 134"/>
              <a:gd name="T6" fmla="*/ 0 w 92"/>
              <a:gd name="T7" fmla="*/ 0 h 134"/>
              <a:gd name="T8" fmla="*/ 90 w 92"/>
              <a:gd name="T9" fmla="*/ 0 h 134"/>
              <a:gd name="T10" fmla="*/ 90 w 92"/>
              <a:gd name="T11" fmla="*/ 20 h 134"/>
              <a:gd name="T12" fmla="*/ 22 w 92"/>
              <a:gd name="T13" fmla="*/ 20 h 134"/>
              <a:gd name="T14" fmla="*/ 22 w 92"/>
              <a:gd name="T15" fmla="*/ 58 h 134"/>
              <a:gd name="T16" fmla="*/ 82 w 92"/>
              <a:gd name="T17" fmla="*/ 58 h 134"/>
              <a:gd name="T18" fmla="*/ 82 w 92"/>
              <a:gd name="T19" fmla="*/ 74 h 134"/>
              <a:gd name="T20" fmla="*/ 22 w 92"/>
              <a:gd name="T21" fmla="*/ 74 h 134"/>
              <a:gd name="T22" fmla="*/ 22 w 92"/>
              <a:gd name="T23" fmla="*/ 116 h 134"/>
              <a:gd name="T24" fmla="*/ 92 w 92"/>
              <a:gd name="T25" fmla="*/ 116 h 134"/>
              <a:gd name="T26" fmla="*/ 92 w 92"/>
              <a:gd name="T27" fmla="*/ 116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" h="134">
                <a:moveTo>
                  <a:pt x="92" y="116"/>
                </a:moveTo>
                <a:lnTo>
                  <a:pt x="92" y="134"/>
                </a:lnTo>
                <a:lnTo>
                  <a:pt x="0" y="134"/>
                </a:lnTo>
                <a:lnTo>
                  <a:pt x="0" y="0"/>
                </a:lnTo>
                <a:lnTo>
                  <a:pt x="90" y="0"/>
                </a:lnTo>
                <a:lnTo>
                  <a:pt x="90" y="20"/>
                </a:lnTo>
                <a:lnTo>
                  <a:pt x="22" y="20"/>
                </a:lnTo>
                <a:lnTo>
                  <a:pt x="22" y="58"/>
                </a:lnTo>
                <a:lnTo>
                  <a:pt x="82" y="58"/>
                </a:lnTo>
                <a:lnTo>
                  <a:pt x="82" y="74"/>
                </a:lnTo>
                <a:lnTo>
                  <a:pt x="22" y="74"/>
                </a:lnTo>
                <a:lnTo>
                  <a:pt x="22" y="116"/>
                </a:lnTo>
                <a:lnTo>
                  <a:pt x="92" y="116"/>
                </a:lnTo>
                <a:lnTo>
                  <a:pt x="92" y="1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59" name="Freeform 289"/>
          <p:cNvSpPr>
            <a:spLocks noEditPoints="1"/>
          </p:cNvSpPr>
          <p:nvPr/>
        </p:nvSpPr>
        <p:spPr bwMode="auto">
          <a:xfrm>
            <a:off x="3219807" y="3116262"/>
            <a:ext cx="66675" cy="66675"/>
          </a:xfrm>
          <a:custGeom>
            <a:avLst/>
            <a:gdLst>
              <a:gd name="T0" fmla="*/ 22 w 42"/>
              <a:gd name="T1" fmla="*/ 32 h 42"/>
              <a:gd name="T2" fmla="*/ 22 w 42"/>
              <a:gd name="T3" fmla="*/ 32 h 42"/>
              <a:gd name="T4" fmla="*/ 18 w 42"/>
              <a:gd name="T5" fmla="*/ 30 h 42"/>
              <a:gd name="T6" fmla="*/ 14 w 42"/>
              <a:gd name="T7" fmla="*/ 28 h 42"/>
              <a:gd name="T8" fmla="*/ 12 w 42"/>
              <a:gd name="T9" fmla="*/ 26 h 42"/>
              <a:gd name="T10" fmla="*/ 10 w 42"/>
              <a:gd name="T11" fmla="*/ 22 h 42"/>
              <a:gd name="T12" fmla="*/ 10 w 42"/>
              <a:gd name="T13" fmla="*/ 22 h 42"/>
              <a:gd name="T14" fmla="*/ 12 w 42"/>
              <a:gd name="T15" fmla="*/ 16 h 42"/>
              <a:gd name="T16" fmla="*/ 14 w 42"/>
              <a:gd name="T17" fmla="*/ 14 h 42"/>
              <a:gd name="T18" fmla="*/ 18 w 42"/>
              <a:gd name="T19" fmla="*/ 12 h 42"/>
              <a:gd name="T20" fmla="*/ 22 w 42"/>
              <a:gd name="T21" fmla="*/ 10 h 42"/>
              <a:gd name="T22" fmla="*/ 22 w 42"/>
              <a:gd name="T23" fmla="*/ 10 h 42"/>
              <a:gd name="T24" fmla="*/ 26 w 42"/>
              <a:gd name="T25" fmla="*/ 12 h 42"/>
              <a:gd name="T26" fmla="*/ 30 w 42"/>
              <a:gd name="T27" fmla="*/ 14 h 42"/>
              <a:gd name="T28" fmla="*/ 32 w 42"/>
              <a:gd name="T29" fmla="*/ 16 h 42"/>
              <a:gd name="T30" fmla="*/ 32 w 42"/>
              <a:gd name="T31" fmla="*/ 22 h 42"/>
              <a:gd name="T32" fmla="*/ 32 w 42"/>
              <a:gd name="T33" fmla="*/ 22 h 42"/>
              <a:gd name="T34" fmla="*/ 32 w 42"/>
              <a:gd name="T35" fmla="*/ 26 h 42"/>
              <a:gd name="T36" fmla="*/ 30 w 42"/>
              <a:gd name="T37" fmla="*/ 28 h 42"/>
              <a:gd name="T38" fmla="*/ 26 w 42"/>
              <a:gd name="T39" fmla="*/ 30 h 42"/>
              <a:gd name="T40" fmla="*/ 22 w 42"/>
              <a:gd name="T41" fmla="*/ 32 h 42"/>
              <a:gd name="T42" fmla="*/ 22 w 42"/>
              <a:gd name="T43" fmla="*/ 32 h 42"/>
              <a:gd name="T44" fmla="*/ 42 w 42"/>
              <a:gd name="T45" fmla="*/ 22 h 42"/>
              <a:gd name="T46" fmla="*/ 42 w 42"/>
              <a:gd name="T47" fmla="*/ 22 h 42"/>
              <a:gd name="T48" fmla="*/ 42 w 42"/>
              <a:gd name="T49" fmla="*/ 12 h 42"/>
              <a:gd name="T50" fmla="*/ 36 w 42"/>
              <a:gd name="T51" fmla="*/ 6 h 42"/>
              <a:gd name="T52" fmla="*/ 30 w 42"/>
              <a:gd name="T53" fmla="*/ 2 h 42"/>
              <a:gd name="T54" fmla="*/ 22 w 42"/>
              <a:gd name="T55" fmla="*/ 0 h 42"/>
              <a:gd name="T56" fmla="*/ 22 w 42"/>
              <a:gd name="T57" fmla="*/ 0 h 42"/>
              <a:gd name="T58" fmla="*/ 14 w 42"/>
              <a:gd name="T59" fmla="*/ 2 h 42"/>
              <a:gd name="T60" fmla="*/ 6 w 42"/>
              <a:gd name="T61" fmla="*/ 6 h 42"/>
              <a:gd name="T62" fmla="*/ 2 w 42"/>
              <a:gd name="T63" fmla="*/ 12 h 42"/>
              <a:gd name="T64" fmla="*/ 0 w 42"/>
              <a:gd name="T65" fmla="*/ 22 h 42"/>
              <a:gd name="T66" fmla="*/ 0 w 42"/>
              <a:gd name="T67" fmla="*/ 22 h 42"/>
              <a:gd name="T68" fmla="*/ 2 w 42"/>
              <a:gd name="T69" fmla="*/ 28 h 42"/>
              <a:gd name="T70" fmla="*/ 4 w 42"/>
              <a:gd name="T71" fmla="*/ 34 h 42"/>
              <a:gd name="T72" fmla="*/ 8 w 42"/>
              <a:gd name="T73" fmla="*/ 38 h 42"/>
              <a:gd name="T74" fmla="*/ 14 w 42"/>
              <a:gd name="T75" fmla="*/ 42 h 42"/>
              <a:gd name="T76" fmla="*/ 14 w 42"/>
              <a:gd name="T77" fmla="*/ 42 h 42"/>
              <a:gd name="T78" fmla="*/ 22 w 42"/>
              <a:gd name="T79" fmla="*/ 42 h 42"/>
              <a:gd name="T80" fmla="*/ 22 w 42"/>
              <a:gd name="T81" fmla="*/ 42 h 42"/>
              <a:gd name="T82" fmla="*/ 28 w 42"/>
              <a:gd name="T83" fmla="*/ 42 h 42"/>
              <a:gd name="T84" fmla="*/ 28 w 42"/>
              <a:gd name="T85" fmla="*/ 42 h 42"/>
              <a:gd name="T86" fmla="*/ 34 w 42"/>
              <a:gd name="T87" fmla="*/ 38 h 42"/>
              <a:gd name="T88" fmla="*/ 38 w 42"/>
              <a:gd name="T89" fmla="*/ 34 h 42"/>
              <a:gd name="T90" fmla="*/ 42 w 42"/>
              <a:gd name="T91" fmla="*/ 28 h 42"/>
              <a:gd name="T92" fmla="*/ 42 w 42"/>
              <a:gd name="T93" fmla="*/ 22 h 42"/>
              <a:gd name="T94" fmla="*/ 42 w 42"/>
              <a:gd name="T95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" h="42">
                <a:moveTo>
                  <a:pt x="22" y="32"/>
                </a:moveTo>
                <a:lnTo>
                  <a:pt x="22" y="32"/>
                </a:lnTo>
                <a:lnTo>
                  <a:pt x="18" y="30"/>
                </a:lnTo>
                <a:lnTo>
                  <a:pt x="14" y="28"/>
                </a:lnTo>
                <a:lnTo>
                  <a:pt x="12" y="26"/>
                </a:lnTo>
                <a:lnTo>
                  <a:pt x="10" y="22"/>
                </a:lnTo>
                <a:lnTo>
                  <a:pt x="10" y="22"/>
                </a:lnTo>
                <a:lnTo>
                  <a:pt x="12" y="16"/>
                </a:lnTo>
                <a:lnTo>
                  <a:pt x="14" y="14"/>
                </a:lnTo>
                <a:lnTo>
                  <a:pt x="18" y="12"/>
                </a:lnTo>
                <a:lnTo>
                  <a:pt x="22" y="10"/>
                </a:lnTo>
                <a:lnTo>
                  <a:pt x="22" y="10"/>
                </a:lnTo>
                <a:lnTo>
                  <a:pt x="26" y="12"/>
                </a:lnTo>
                <a:lnTo>
                  <a:pt x="30" y="14"/>
                </a:lnTo>
                <a:lnTo>
                  <a:pt x="32" y="16"/>
                </a:lnTo>
                <a:lnTo>
                  <a:pt x="32" y="22"/>
                </a:lnTo>
                <a:lnTo>
                  <a:pt x="32" y="22"/>
                </a:lnTo>
                <a:lnTo>
                  <a:pt x="32" y="26"/>
                </a:lnTo>
                <a:lnTo>
                  <a:pt x="30" y="28"/>
                </a:lnTo>
                <a:lnTo>
                  <a:pt x="26" y="30"/>
                </a:lnTo>
                <a:lnTo>
                  <a:pt x="22" y="32"/>
                </a:lnTo>
                <a:lnTo>
                  <a:pt x="22" y="32"/>
                </a:lnTo>
                <a:close/>
                <a:moveTo>
                  <a:pt x="42" y="22"/>
                </a:moveTo>
                <a:lnTo>
                  <a:pt x="42" y="22"/>
                </a:lnTo>
                <a:lnTo>
                  <a:pt x="42" y="12"/>
                </a:lnTo>
                <a:lnTo>
                  <a:pt x="36" y="6"/>
                </a:lnTo>
                <a:lnTo>
                  <a:pt x="30" y="2"/>
                </a:lnTo>
                <a:lnTo>
                  <a:pt x="22" y="0"/>
                </a:lnTo>
                <a:lnTo>
                  <a:pt x="22" y="0"/>
                </a:lnTo>
                <a:lnTo>
                  <a:pt x="14" y="2"/>
                </a:lnTo>
                <a:lnTo>
                  <a:pt x="6" y="6"/>
                </a:lnTo>
                <a:lnTo>
                  <a:pt x="2" y="12"/>
                </a:lnTo>
                <a:lnTo>
                  <a:pt x="0" y="22"/>
                </a:lnTo>
                <a:lnTo>
                  <a:pt x="0" y="22"/>
                </a:lnTo>
                <a:lnTo>
                  <a:pt x="2" y="28"/>
                </a:lnTo>
                <a:lnTo>
                  <a:pt x="4" y="34"/>
                </a:lnTo>
                <a:lnTo>
                  <a:pt x="8" y="38"/>
                </a:lnTo>
                <a:lnTo>
                  <a:pt x="14" y="42"/>
                </a:lnTo>
                <a:lnTo>
                  <a:pt x="14" y="42"/>
                </a:lnTo>
                <a:lnTo>
                  <a:pt x="22" y="42"/>
                </a:lnTo>
                <a:lnTo>
                  <a:pt x="22" y="42"/>
                </a:lnTo>
                <a:lnTo>
                  <a:pt x="28" y="42"/>
                </a:lnTo>
                <a:lnTo>
                  <a:pt x="28" y="42"/>
                </a:lnTo>
                <a:lnTo>
                  <a:pt x="34" y="38"/>
                </a:lnTo>
                <a:lnTo>
                  <a:pt x="38" y="34"/>
                </a:lnTo>
                <a:lnTo>
                  <a:pt x="42" y="28"/>
                </a:lnTo>
                <a:lnTo>
                  <a:pt x="42" y="22"/>
                </a:lnTo>
                <a:lnTo>
                  <a:pt x="42" y="22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0" name="Freeform 290"/>
          <p:cNvSpPr/>
          <p:nvPr/>
        </p:nvSpPr>
        <p:spPr bwMode="auto">
          <a:xfrm>
            <a:off x="3134082" y="3265487"/>
            <a:ext cx="44450" cy="38100"/>
          </a:xfrm>
          <a:custGeom>
            <a:avLst/>
            <a:gdLst>
              <a:gd name="T0" fmla="*/ 16 w 28"/>
              <a:gd name="T1" fmla="*/ 0 h 24"/>
              <a:gd name="T2" fmla="*/ 8 w 28"/>
              <a:gd name="T3" fmla="*/ 10 h 24"/>
              <a:gd name="T4" fmla="*/ 0 w 28"/>
              <a:gd name="T5" fmla="*/ 20 h 24"/>
              <a:gd name="T6" fmla="*/ 14 w 28"/>
              <a:gd name="T7" fmla="*/ 22 h 24"/>
              <a:gd name="T8" fmla="*/ 28 w 28"/>
              <a:gd name="T9" fmla="*/ 24 h 24"/>
              <a:gd name="T10" fmla="*/ 22 w 28"/>
              <a:gd name="T11" fmla="*/ 12 h 24"/>
              <a:gd name="T12" fmla="*/ 16 w 28"/>
              <a:gd name="T13" fmla="*/ 0 h 24"/>
              <a:gd name="T14" fmla="*/ 16 w 28"/>
              <a:gd name="T1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24">
                <a:moveTo>
                  <a:pt x="16" y="0"/>
                </a:moveTo>
                <a:lnTo>
                  <a:pt x="8" y="10"/>
                </a:lnTo>
                <a:lnTo>
                  <a:pt x="0" y="20"/>
                </a:lnTo>
                <a:lnTo>
                  <a:pt x="14" y="22"/>
                </a:lnTo>
                <a:lnTo>
                  <a:pt x="28" y="24"/>
                </a:lnTo>
                <a:lnTo>
                  <a:pt x="22" y="12"/>
                </a:lnTo>
                <a:lnTo>
                  <a:pt x="16" y="0"/>
                </a:lnTo>
                <a:lnTo>
                  <a:pt x="16" y="0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1" name="Freeform 291"/>
          <p:cNvSpPr/>
          <p:nvPr/>
        </p:nvSpPr>
        <p:spPr bwMode="auto">
          <a:xfrm>
            <a:off x="3330932" y="3265487"/>
            <a:ext cx="44450" cy="38100"/>
          </a:xfrm>
          <a:custGeom>
            <a:avLst/>
            <a:gdLst>
              <a:gd name="T0" fmla="*/ 28 w 28"/>
              <a:gd name="T1" fmla="*/ 20 h 24"/>
              <a:gd name="T2" fmla="*/ 18 w 28"/>
              <a:gd name="T3" fmla="*/ 10 h 24"/>
              <a:gd name="T4" fmla="*/ 10 w 28"/>
              <a:gd name="T5" fmla="*/ 0 h 24"/>
              <a:gd name="T6" fmla="*/ 6 w 28"/>
              <a:gd name="T7" fmla="*/ 12 h 24"/>
              <a:gd name="T8" fmla="*/ 0 w 28"/>
              <a:gd name="T9" fmla="*/ 24 h 24"/>
              <a:gd name="T10" fmla="*/ 14 w 28"/>
              <a:gd name="T11" fmla="*/ 22 h 24"/>
              <a:gd name="T12" fmla="*/ 28 w 28"/>
              <a:gd name="T13" fmla="*/ 20 h 24"/>
              <a:gd name="T14" fmla="*/ 28 w 28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24">
                <a:moveTo>
                  <a:pt x="28" y="20"/>
                </a:moveTo>
                <a:lnTo>
                  <a:pt x="18" y="10"/>
                </a:lnTo>
                <a:lnTo>
                  <a:pt x="10" y="0"/>
                </a:lnTo>
                <a:lnTo>
                  <a:pt x="6" y="12"/>
                </a:lnTo>
                <a:lnTo>
                  <a:pt x="0" y="24"/>
                </a:lnTo>
                <a:lnTo>
                  <a:pt x="14" y="22"/>
                </a:lnTo>
                <a:lnTo>
                  <a:pt x="28" y="20"/>
                </a:lnTo>
                <a:lnTo>
                  <a:pt x="28" y="20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2" name="Freeform 292"/>
          <p:cNvSpPr/>
          <p:nvPr/>
        </p:nvSpPr>
        <p:spPr bwMode="auto">
          <a:xfrm>
            <a:off x="3143607" y="3189287"/>
            <a:ext cx="222250" cy="203200"/>
          </a:xfrm>
          <a:custGeom>
            <a:avLst/>
            <a:gdLst>
              <a:gd name="T0" fmla="*/ 140 w 140"/>
              <a:gd name="T1" fmla="*/ 80 h 128"/>
              <a:gd name="T2" fmla="*/ 132 w 140"/>
              <a:gd name="T3" fmla="*/ 74 h 128"/>
              <a:gd name="T4" fmla="*/ 126 w 140"/>
              <a:gd name="T5" fmla="*/ 76 h 128"/>
              <a:gd name="T6" fmla="*/ 120 w 140"/>
              <a:gd name="T7" fmla="*/ 84 h 128"/>
              <a:gd name="T8" fmla="*/ 110 w 140"/>
              <a:gd name="T9" fmla="*/ 88 h 128"/>
              <a:gd name="T10" fmla="*/ 88 w 140"/>
              <a:gd name="T11" fmla="*/ 90 h 128"/>
              <a:gd name="T12" fmla="*/ 82 w 140"/>
              <a:gd name="T13" fmla="*/ 84 h 128"/>
              <a:gd name="T14" fmla="*/ 80 w 140"/>
              <a:gd name="T15" fmla="*/ 58 h 128"/>
              <a:gd name="T16" fmla="*/ 94 w 140"/>
              <a:gd name="T17" fmla="*/ 18 h 128"/>
              <a:gd name="T18" fmla="*/ 98 w 140"/>
              <a:gd name="T19" fmla="*/ 16 h 128"/>
              <a:gd name="T20" fmla="*/ 100 w 140"/>
              <a:gd name="T21" fmla="*/ 12 h 128"/>
              <a:gd name="T22" fmla="*/ 98 w 140"/>
              <a:gd name="T23" fmla="*/ 8 h 128"/>
              <a:gd name="T24" fmla="*/ 78 w 140"/>
              <a:gd name="T25" fmla="*/ 8 h 128"/>
              <a:gd name="T26" fmla="*/ 76 w 140"/>
              <a:gd name="T27" fmla="*/ 0 h 128"/>
              <a:gd name="T28" fmla="*/ 70 w 140"/>
              <a:gd name="T29" fmla="*/ 0 h 128"/>
              <a:gd name="T30" fmla="*/ 62 w 140"/>
              <a:gd name="T31" fmla="*/ 0 h 128"/>
              <a:gd name="T32" fmla="*/ 62 w 140"/>
              <a:gd name="T33" fmla="*/ 8 h 128"/>
              <a:gd name="T34" fmla="*/ 44 w 140"/>
              <a:gd name="T35" fmla="*/ 8 h 128"/>
              <a:gd name="T36" fmla="*/ 40 w 140"/>
              <a:gd name="T37" fmla="*/ 12 h 128"/>
              <a:gd name="T38" fmla="*/ 40 w 140"/>
              <a:gd name="T39" fmla="*/ 12 h 128"/>
              <a:gd name="T40" fmla="*/ 44 w 140"/>
              <a:gd name="T41" fmla="*/ 18 h 128"/>
              <a:gd name="T42" fmla="*/ 62 w 140"/>
              <a:gd name="T43" fmla="*/ 18 h 128"/>
              <a:gd name="T44" fmla="*/ 58 w 140"/>
              <a:gd name="T45" fmla="*/ 84 h 128"/>
              <a:gd name="T46" fmla="*/ 56 w 140"/>
              <a:gd name="T47" fmla="*/ 88 h 128"/>
              <a:gd name="T48" fmla="*/ 40 w 140"/>
              <a:gd name="T49" fmla="*/ 90 h 128"/>
              <a:gd name="T50" fmla="*/ 20 w 140"/>
              <a:gd name="T51" fmla="*/ 84 h 128"/>
              <a:gd name="T52" fmla="*/ 16 w 140"/>
              <a:gd name="T53" fmla="*/ 80 h 128"/>
              <a:gd name="T54" fmla="*/ 6 w 140"/>
              <a:gd name="T55" fmla="*/ 74 h 128"/>
              <a:gd name="T56" fmla="*/ 0 w 140"/>
              <a:gd name="T57" fmla="*/ 74 h 128"/>
              <a:gd name="T58" fmla="*/ 0 w 140"/>
              <a:gd name="T59" fmla="*/ 80 h 128"/>
              <a:gd name="T60" fmla="*/ 4 w 140"/>
              <a:gd name="T61" fmla="*/ 96 h 128"/>
              <a:gd name="T62" fmla="*/ 20 w 140"/>
              <a:gd name="T63" fmla="*/ 106 h 128"/>
              <a:gd name="T64" fmla="*/ 30 w 140"/>
              <a:gd name="T65" fmla="*/ 108 h 128"/>
              <a:gd name="T66" fmla="*/ 50 w 140"/>
              <a:gd name="T67" fmla="*/ 114 h 128"/>
              <a:gd name="T68" fmla="*/ 66 w 140"/>
              <a:gd name="T69" fmla="*/ 126 h 128"/>
              <a:gd name="T70" fmla="*/ 70 w 140"/>
              <a:gd name="T71" fmla="*/ 128 h 128"/>
              <a:gd name="T72" fmla="*/ 74 w 140"/>
              <a:gd name="T73" fmla="*/ 126 h 128"/>
              <a:gd name="T74" fmla="*/ 90 w 140"/>
              <a:gd name="T75" fmla="*/ 114 h 128"/>
              <a:gd name="T76" fmla="*/ 110 w 140"/>
              <a:gd name="T77" fmla="*/ 108 h 128"/>
              <a:gd name="T78" fmla="*/ 120 w 140"/>
              <a:gd name="T79" fmla="*/ 106 h 128"/>
              <a:gd name="T80" fmla="*/ 134 w 140"/>
              <a:gd name="T81" fmla="*/ 96 h 128"/>
              <a:gd name="T82" fmla="*/ 140 w 140"/>
              <a:gd name="T83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0" h="128">
                <a:moveTo>
                  <a:pt x="140" y="80"/>
                </a:moveTo>
                <a:lnTo>
                  <a:pt x="140" y="80"/>
                </a:lnTo>
                <a:lnTo>
                  <a:pt x="138" y="74"/>
                </a:lnTo>
                <a:lnTo>
                  <a:pt x="132" y="74"/>
                </a:lnTo>
                <a:lnTo>
                  <a:pt x="126" y="76"/>
                </a:lnTo>
                <a:lnTo>
                  <a:pt x="126" y="76"/>
                </a:lnTo>
                <a:lnTo>
                  <a:pt x="124" y="80"/>
                </a:lnTo>
                <a:lnTo>
                  <a:pt x="120" y="84"/>
                </a:lnTo>
                <a:lnTo>
                  <a:pt x="120" y="84"/>
                </a:lnTo>
                <a:lnTo>
                  <a:pt x="110" y="88"/>
                </a:lnTo>
                <a:lnTo>
                  <a:pt x="98" y="90"/>
                </a:lnTo>
                <a:lnTo>
                  <a:pt x="88" y="90"/>
                </a:lnTo>
                <a:lnTo>
                  <a:pt x="84" y="88"/>
                </a:lnTo>
                <a:lnTo>
                  <a:pt x="82" y="84"/>
                </a:lnTo>
                <a:lnTo>
                  <a:pt x="82" y="84"/>
                </a:lnTo>
                <a:lnTo>
                  <a:pt x="80" y="58"/>
                </a:lnTo>
                <a:lnTo>
                  <a:pt x="78" y="18"/>
                </a:lnTo>
                <a:lnTo>
                  <a:pt x="94" y="18"/>
                </a:lnTo>
                <a:lnTo>
                  <a:pt x="94" y="18"/>
                </a:lnTo>
                <a:lnTo>
                  <a:pt x="98" y="16"/>
                </a:lnTo>
                <a:lnTo>
                  <a:pt x="100" y="12"/>
                </a:lnTo>
                <a:lnTo>
                  <a:pt x="100" y="12"/>
                </a:lnTo>
                <a:lnTo>
                  <a:pt x="100" y="12"/>
                </a:lnTo>
                <a:lnTo>
                  <a:pt x="98" y="8"/>
                </a:lnTo>
                <a:lnTo>
                  <a:pt x="94" y="8"/>
                </a:lnTo>
                <a:lnTo>
                  <a:pt x="78" y="8"/>
                </a:lnTo>
                <a:lnTo>
                  <a:pt x="78" y="8"/>
                </a:lnTo>
                <a:lnTo>
                  <a:pt x="76" y="0"/>
                </a:lnTo>
                <a:lnTo>
                  <a:pt x="76" y="0"/>
                </a:lnTo>
                <a:lnTo>
                  <a:pt x="70" y="0"/>
                </a:lnTo>
                <a:lnTo>
                  <a:pt x="70" y="0"/>
                </a:lnTo>
                <a:lnTo>
                  <a:pt x="62" y="0"/>
                </a:lnTo>
                <a:lnTo>
                  <a:pt x="62" y="0"/>
                </a:lnTo>
                <a:lnTo>
                  <a:pt x="62" y="8"/>
                </a:lnTo>
                <a:lnTo>
                  <a:pt x="44" y="8"/>
                </a:lnTo>
                <a:lnTo>
                  <a:pt x="44" y="8"/>
                </a:lnTo>
                <a:lnTo>
                  <a:pt x="42" y="8"/>
                </a:lnTo>
                <a:lnTo>
                  <a:pt x="40" y="12"/>
                </a:lnTo>
                <a:lnTo>
                  <a:pt x="40" y="12"/>
                </a:lnTo>
                <a:lnTo>
                  <a:pt x="40" y="12"/>
                </a:lnTo>
                <a:lnTo>
                  <a:pt x="42" y="16"/>
                </a:lnTo>
                <a:lnTo>
                  <a:pt x="44" y="18"/>
                </a:lnTo>
                <a:lnTo>
                  <a:pt x="62" y="18"/>
                </a:lnTo>
                <a:lnTo>
                  <a:pt x="62" y="18"/>
                </a:lnTo>
                <a:lnTo>
                  <a:pt x="60" y="58"/>
                </a:lnTo>
                <a:lnTo>
                  <a:pt x="58" y="84"/>
                </a:lnTo>
                <a:lnTo>
                  <a:pt x="58" y="84"/>
                </a:lnTo>
                <a:lnTo>
                  <a:pt x="56" y="88"/>
                </a:lnTo>
                <a:lnTo>
                  <a:pt x="52" y="90"/>
                </a:lnTo>
                <a:lnTo>
                  <a:pt x="40" y="90"/>
                </a:lnTo>
                <a:lnTo>
                  <a:pt x="28" y="88"/>
                </a:lnTo>
                <a:lnTo>
                  <a:pt x="20" y="84"/>
                </a:lnTo>
                <a:lnTo>
                  <a:pt x="20" y="84"/>
                </a:lnTo>
                <a:lnTo>
                  <a:pt x="16" y="80"/>
                </a:lnTo>
                <a:lnTo>
                  <a:pt x="12" y="76"/>
                </a:lnTo>
                <a:lnTo>
                  <a:pt x="6" y="74"/>
                </a:lnTo>
                <a:lnTo>
                  <a:pt x="0" y="74"/>
                </a:lnTo>
                <a:lnTo>
                  <a:pt x="0" y="74"/>
                </a:lnTo>
                <a:lnTo>
                  <a:pt x="0" y="80"/>
                </a:lnTo>
                <a:lnTo>
                  <a:pt x="0" y="80"/>
                </a:lnTo>
                <a:lnTo>
                  <a:pt x="0" y="90"/>
                </a:lnTo>
                <a:lnTo>
                  <a:pt x="4" y="96"/>
                </a:lnTo>
                <a:lnTo>
                  <a:pt x="12" y="102"/>
                </a:lnTo>
                <a:lnTo>
                  <a:pt x="20" y="106"/>
                </a:lnTo>
                <a:lnTo>
                  <a:pt x="20" y="106"/>
                </a:lnTo>
                <a:lnTo>
                  <a:pt x="30" y="108"/>
                </a:lnTo>
                <a:lnTo>
                  <a:pt x="30" y="108"/>
                </a:lnTo>
                <a:lnTo>
                  <a:pt x="50" y="114"/>
                </a:lnTo>
                <a:lnTo>
                  <a:pt x="58" y="118"/>
                </a:lnTo>
                <a:lnTo>
                  <a:pt x="66" y="126"/>
                </a:lnTo>
                <a:lnTo>
                  <a:pt x="66" y="126"/>
                </a:lnTo>
                <a:lnTo>
                  <a:pt x="70" y="128"/>
                </a:lnTo>
                <a:lnTo>
                  <a:pt x="74" y="126"/>
                </a:lnTo>
                <a:lnTo>
                  <a:pt x="74" y="126"/>
                </a:lnTo>
                <a:lnTo>
                  <a:pt x="80" y="118"/>
                </a:lnTo>
                <a:lnTo>
                  <a:pt x="90" y="114"/>
                </a:lnTo>
                <a:lnTo>
                  <a:pt x="110" y="108"/>
                </a:lnTo>
                <a:lnTo>
                  <a:pt x="110" y="108"/>
                </a:lnTo>
                <a:lnTo>
                  <a:pt x="120" y="106"/>
                </a:lnTo>
                <a:lnTo>
                  <a:pt x="120" y="106"/>
                </a:lnTo>
                <a:lnTo>
                  <a:pt x="128" y="102"/>
                </a:lnTo>
                <a:lnTo>
                  <a:pt x="134" y="96"/>
                </a:lnTo>
                <a:lnTo>
                  <a:pt x="138" y="90"/>
                </a:lnTo>
                <a:lnTo>
                  <a:pt x="140" y="80"/>
                </a:lnTo>
                <a:lnTo>
                  <a:pt x="140" y="8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3" name="Freeform 293"/>
          <p:cNvSpPr/>
          <p:nvPr/>
        </p:nvSpPr>
        <p:spPr bwMode="auto">
          <a:xfrm>
            <a:off x="4553307" y="3113087"/>
            <a:ext cx="9525" cy="31750"/>
          </a:xfrm>
          <a:custGeom>
            <a:avLst/>
            <a:gdLst>
              <a:gd name="T0" fmla="*/ 6 w 6"/>
              <a:gd name="T1" fmla="*/ 18 h 20"/>
              <a:gd name="T2" fmla="*/ 6 w 6"/>
              <a:gd name="T3" fmla="*/ 18 h 20"/>
              <a:gd name="T4" fmla="*/ 4 w 6"/>
              <a:gd name="T5" fmla="*/ 20 h 20"/>
              <a:gd name="T6" fmla="*/ 2 w 6"/>
              <a:gd name="T7" fmla="*/ 20 h 20"/>
              <a:gd name="T8" fmla="*/ 2 w 6"/>
              <a:gd name="T9" fmla="*/ 20 h 20"/>
              <a:gd name="T10" fmla="*/ 2 w 6"/>
              <a:gd name="T11" fmla="*/ 20 h 20"/>
              <a:gd name="T12" fmla="*/ 0 w 6"/>
              <a:gd name="T13" fmla="*/ 20 h 20"/>
              <a:gd name="T14" fmla="*/ 0 w 6"/>
              <a:gd name="T15" fmla="*/ 18 h 20"/>
              <a:gd name="T16" fmla="*/ 0 w 6"/>
              <a:gd name="T17" fmla="*/ 2 h 20"/>
              <a:gd name="T18" fmla="*/ 0 w 6"/>
              <a:gd name="T19" fmla="*/ 2 h 20"/>
              <a:gd name="T20" fmla="*/ 0 w 6"/>
              <a:gd name="T21" fmla="*/ 2 h 20"/>
              <a:gd name="T22" fmla="*/ 2 w 6"/>
              <a:gd name="T23" fmla="*/ 0 h 20"/>
              <a:gd name="T24" fmla="*/ 2 w 6"/>
              <a:gd name="T25" fmla="*/ 0 h 20"/>
              <a:gd name="T26" fmla="*/ 2 w 6"/>
              <a:gd name="T27" fmla="*/ 0 h 20"/>
              <a:gd name="T28" fmla="*/ 4 w 6"/>
              <a:gd name="T29" fmla="*/ 2 h 20"/>
              <a:gd name="T30" fmla="*/ 6 w 6"/>
              <a:gd name="T31" fmla="*/ 2 h 20"/>
              <a:gd name="T32" fmla="*/ 6 w 6"/>
              <a:gd name="T33" fmla="*/ 18 h 20"/>
              <a:gd name="T34" fmla="*/ 6 w 6"/>
              <a:gd name="T35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" h="20">
                <a:moveTo>
                  <a:pt x="6" y="18"/>
                </a:moveTo>
                <a:lnTo>
                  <a:pt x="6" y="18"/>
                </a:lnTo>
                <a:lnTo>
                  <a:pt x="4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0" y="20"/>
                </a:lnTo>
                <a:lnTo>
                  <a:pt x="0" y="18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4" y="2"/>
                </a:lnTo>
                <a:lnTo>
                  <a:pt x="6" y="2"/>
                </a:lnTo>
                <a:lnTo>
                  <a:pt x="6" y="18"/>
                </a:lnTo>
                <a:lnTo>
                  <a:pt x="6" y="18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4" name="Freeform 294"/>
          <p:cNvSpPr/>
          <p:nvPr/>
        </p:nvSpPr>
        <p:spPr bwMode="auto">
          <a:xfrm>
            <a:off x="4454882" y="3160712"/>
            <a:ext cx="25400" cy="25400"/>
          </a:xfrm>
          <a:custGeom>
            <a:avLst/>
            <a:gdLst>
              <a:gd name="T0" fmla="*/ 14 w 16"/>
              <a:gd name="T1" fmla="*/ 10 h 16"/>
              <a:gd name="T2" fmla="*/ 14 w 16"/>
              <a:gd name="T3" fmla="*/ 10 h 16"/>
              <a:gd name="T4" fmla="*/ 16 w 16"/>
              <a:gd name="T5" fmla="*/ 12 h 16"/>
              <a:gd name="T6" fmla="*/ 14 w 16"/>
              <a:gd name="T7" fmla="*/ 14 h 16"/>
              <a:gd name="T8" fmla="*/ 14 w 16"/>
              <a:gd name="T9" fmla="*/ 14 h 16"/>
              <a:gd name="T10" fmla="*/ 14 w 16"/>
              <a:gd name="T11" fmla="*/ 14 h 16"/>
              <a:gd name="T12" fmla="*/ 12 w 16"/>
              <a:gd name="T13" fmla="*/ 16 h 16"/>
              <a:gd name="T14" fmla="*/ 12 w 16"/>
              <a:gd name="T15" fmla="*/ 14 h 16"/>
              <a:gd name="T16" fmla="*/ 0 w 16"/>
              <a:gd name="T17" fmla="*/ 4 h 16"/>
              <a:gd name="T18" fmla="*/ 0 w 16"/>
              <a:gd name="T19" fmla="*/ 4 h 16"/>
              <a:gd name="T20" fmla="*/ 0 w 16"/>
              <a:gd name="T21" fmla="*/ 4 h 16"/>
              <a:gd name="T22" fmla="*/ 0 w 16"/>
              <a:gd name="T23" fmla="*/ 2 h 16"/>
              <a:gd name="T24" fmla="*/ 0 w 16"/>
              <a:gd name="T25" fmla="*/ 2 h 16"/>
              <a:gd name="T26" fmla="*/ 0 w 16"/>
              <a:gd name="T27" fmla="*/ 2 h 16"/>
              <a:gd name="T28" fmla="*/ 2 w 16"/>
              <a:gd name="T29" fmla="*/ 0 h 16"/>
              <a:gd name="T30" fmla="*/ 4 w 16"/>
              <a:gd name="T31" fmla="*/ 0 h 16"/>
              <a:gd name="T32" fmla="*/ 14 w 16"/>
              <a:gd name="T33" fmla="*/ 10 h 16"/>
              <a:gd name="T34" fmla="*/ 14 w 16"/>
              <a:gd name="T35" fmla="*/ 1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6">
                <a:moveTo>
                  <a:pt x="14" y="10"/>
                </a:moveTo>
                <a:lnTo>
                  <a:pt x="14" y="10"/>
                </a:lnTo>
                <a:lnTo>
                  <a:pt x="16" y="12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2" y="16"/>
                </a:lnTo>
                <a:lnTo>
                  <a:pt x="12" y="14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14" y="10"/>
                </a:lnTo>
                <a:lnTo>
                  <a:pt x="14" y="10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5" name="Freeform 295"/>
          <p:cNvSpPr/>
          <p:nvPr/>
        </p:nvSpPr>
        <p:spPr bwMode="auto">
          <a:xfrm>
            <a:off x="4423132" y="3265487"/>
            <a:ext cx="28575" cy="9525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8 w 18"/>
              <a:gd name="T5" fmla="*/ 0 h 6"/>
              <a:gd name="T6" fmla="*/ 18 w 18"/>
              <a:gd name="T7" fmla="*/ 2 h 6"/>
              <a:gd name="T8" fmla="*/ 18 w 18"/>
              <a:gd name="T9" fmla="*/ 2 h 6"/>
              <a:gd name="T10" fmla="*/ 18 w 18"/>
              <a:gd name="T11" fmla="*/ 2 h 6"/>
              <a:gd name="T12" fmla="*/ 18 w 18"/>
              <a:gd name="T13" fmla="*/ 4 h 6"/>
              <a:gd name="T14" fmla="*/ 16 w 18"/>
              <a:gd name="T15" fmla="*/ 4 h 6"/>
              <a:gd name="T16" fmla="*/ 2 w 18"/>
              <a:gd name="T17" fmla="*/ 6 h 6"/>
              <a:gd name="T18" fmla="*/ 2 w 18"/>
              <a:gd name="T19" fmla="*/ 6 h 6"/>
              <a:gd name="T20" fmla="*/ 0 w 18"/>
              <a:gd name="T21" fmla="*/ 6 h 6"/>
              <a:gd name="T22" fmla="*/ 0 w 18"/>
              <a:gd name="T23" fmla="*/ 4 h 6"/>
              <a:gd name="T24" fmla="*/ 0 w 18"/>
              <a:gd name="T25" fmla="*/ 4 h 6"/>
              <a:gd name="T26" fmla="*/ 0 w 18"/>
              <a:gd name="T27" fmla="*/ 4 h 6"/>
              <a:gd name="T28" fmla="*/ 0 w 18"/>
              <a:gd name="T29" fmla="*/ 2 h 6"/>
              <a:gd name="T30" fmla="*/ 2 w 18"/>
              <a:gd name="T31" fmla="*/ 2 h 6"/>
              <a:gd name="T32" fmla="*/ 16 w 18"/>
              <a:gd name="T33" fmla="*/ 0 h 6"/>
              <a:gd name="T34" fmla="*/ 16 w 18"/>
              <a:gd name="T3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lnTo>
                  <a:pt x="18" y="0"/>
                </a:lnTo>
                <a:lnTo>
                  <a:pt x="18" y="2"/>
                </a:lnTo>
                <a:lnTo>
                  <a:pt x="18" y="2"/>
                </a:lnTo>
                <a:lnTo>
                  <a:pt x="18" y="2"/>
                </a:lnTo>
                <a:lnTo>
                  <a:pt x="18" y="4"/>
                </a:lnTo>
                <a:lnTo>
                  <a:pt x="16" y="4"/>
                </a:lnTo>
                <a:lnTo>
                  <a:pt x="2" y="6"/>
                </a:lnTo>
                <a:lnTo>
                  <a:pt x="2" y="6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2"/>
                </a:lnTo>
                <a:lnTo>
                  <a:pt x="16" y="0"/>
                </a:lnTo>
                <a:lnTo>
                  <a:pt x="16" y="0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6" name="Freeform 296"/>
          <p:cNvSpPr/>
          <p:nvPr/>
        </p:nvSpPr>
        <p:spPr bwMode="auto">
          <a:xfrm>
            <a:off x="4670782" y="3259137"/>
            <a:ext cx="28575" cy="9525"/>
          </a:xfrm>
          <a:custGeom>
            <a:avLst/>
            <a:gdLst>
              <a:gd name="T0" fmla="*/ 2 w 18"/>
              <a:gd name="T1" fmla="*/ 4 h 6"/>
              <a:gd name="T2" fmla="*/ 2 w 18"/>
              <a:gd name="T3" fmla="*/ 4 h 6"/>
              <a:gd name="T4" fmla="*/ 0 w 18"/>
              <a:gd name="T5" fmla="*/ 4 h 6"/>
              <a:gd name="T6" fmla="*/ 0 w 18"/>
              <a:gd name="T7" fmla="*/ 2 h 6"/>
              <a:gd name="T8" fmla="*/ 0 w 18"/>
              <a:gd name="T9" fmla="*/ 2 h 6"/>
              <a:gd name="T10" fmla="*/ 0 w 18"/>
              <a:gd name="T11" fmla="*/ 2 h 6"/>
              <a:gd name="T12" fmla="*/ 0 w 18"/>
              <a:gd name="T13" fmla="*/ 0 h 6"/>
              <a:gd name="T14" fmla="*/ 2 w 18"/>
              <a:gd name="T15" fmla="*/ 0 h 6"/>
              <a:gd name="T16" fmla="*/ 18 w 18"/>
              <a:gd name="T17" fmla="*/ 0 h 6"/>
              <a:gd name="T18" fmla="*/ 18 w 18"/>
              <a:gd name="T19" fmla="*/ 0 h 6"/>
              <a:gd name="T20" fmla="*/ 18 w 18"/>
              <a:gd name="T21" fmla="*/ 2 h 6"/>
              <a:gd name="T22" fmla="*/ 18 w 18"/>
              <a:gd name="T23" fmla="*/ 4 h 6"/>
              <a:gd name="T24" fmla="*/ 18 w 18"/>
              <a:gd name="T25" fmla="*/ 4 h 6"/>
              <a:gd name="T26" fmla="*/ 18 w 18"/>
              <a:gd name="T27" fmla="*/ 4 h 6"/>
              <a:gd name="T28" fmla="*/ 18 w 18"/>
              <a:gd name="T29" fmla="*/ 6 h 6"/>
              <a:gd name="T30" fmla="*/ 16 w 18"/>
              <a:gd name="T31" fmla="*/ 6 h 6"/>
              <a:gd name="T32" fmla="*/ 2 w 18"/>
              <a:gd name="T33" fmla="*/ 4 h 6"/>
              <a:gd name="T34" fmla="*/ 2 w 18"/>
              <a:gd name="T35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6">
                <a:moveTo>
                  <a:pt x="2" y="4"/>
                </a:moveTo>
                <a:lnTo>
                  <a:pt x="2" y="4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8" y="0"/>
                </a:lnTo>
                <a:lnTo>
                  <a:pt x="18" y="0"/>
                </a:lnTo>
                <a:lnTo>
                  <a:pt x="18" y="2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6"/>
                </a:lnTo>
                <a:lnTo>
                  <a:pt x="16" y="6"/>
                </a:lnTo>
                <a:lnTo>
                  <a:pt x="2" y="4"/>
                </a:lnTo>
                <a:lnTo>
                  <a:pt x="2" y="4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7" name="Freeform 297"/>
          <p:cNvSpPr/>
          <p:nvPr/>
        </p:nvSpPr>
        <p:spPr bwMode="auto">
          <a:xfrm>
            <a:off x="4639032" y="3157537"/>
            <a:ext cx="25400" cy="22225"/>
          </a:xfrm>
          <a:custGeom>
            <a:avLst/>
            <a:gdLst>
              <a:gd name="T0" fmla="*/ 4 w 16"/>
              <a:gd name="T1" fmla="*/ 14 h 14"/>
              <a:gd name="T2" fmla="*/ 4 w 16"/>
              <a:gd name="T3" fmla="*/ 14 h 14"/>
              <a:gd name="T4" fmla="*/ 2 w 16"/>
              <a:gd name="T5" fmla="*/ 14 h 14"/>
              <a:gd name="T6" fmla="*/ 0 w 16"/>
              <a:gd name="T7" fmla="*/ 12 h 14"/>
              <a:gd name="T8" fmla="*/ 0 w 16"/>
              <a:gd name="T9" fmla="*/ 12 h 14"/>
              <a:gd name="T10" fmla="*/ 0 w 16"/>
              <a:gd name="T11" fmla="*/ 12 h 14"/>
              <a:gd name="T12" fmla="*/ 0 w 16"/>
              <a:gd name="T13" fmla="*/ 12 h 14"/>
              <a:gd name="T14" fmla="*/ 0 w 16"/>
              <a:gd name="T15" fmla="*/ 10 h 14"/>
              <a:gd name="T16" fmla="*/ 12 w 16"/>
              <a:gd name="T17" fmla="*/ 0 h 14"/>
              <a:gd name="T18" fmla="*/ 12 w 16"/>
              <a:gd name="T19" fmla="*/ 0 h 14"/>
              <a:gd name="T20" fmla="*/ 14 w 16"/>
              <a:gd name="T21" fmla="*/ 0 h 14"/>
              <a:gd name="T22" fmla="*/ 16 w 16"/>
              <a:gd name="T23" fmla="*/ 0 h 14"/>
              <a:gd name="T24" fmla="*/ 16 w 16"/>
              <a:gd name="T25" fmla="*/ 0 h 14"/>
              <a:gd name="T26" fmla="*/ 16 w 16"/>
              <a:gd name="T27" fmla="*/ 0 h 14"/>
              <a:gd name="T28" fmla="*/ 16 w 16"/>
              <a:gd name="T29" fmla="*/ 2 h 14"/>
              <a:gd name="T30" fmla="*/ 16 w 16"/>
              <a:gd name="T31" fmla="*/ 4 h 14"/>
              <a:gd name="T32" fmla="*/ 4 w 16"/>
              <a:gd name="T33" fmla="*/ 14 h 14"/>
              <a:gd name="T34" fmla="*/ 4 w 16"/>
              <a:gd name="T35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4">
                <a:moveTo>
                  <a:pt x="4" y="14"/>
                </a:moveTo>
                <a:lnTo>
                  <a:pt x="4" y="14"/>
                </a:lnTo>
                <a:lnTo>
                  <a:pt x="2" y="14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0"/>
                </a:lnTo>
                <a:lnTo>
                  <a:pt x="12" y="0"/>
                </a:lnTo>
                <a:lnTo>
                  <a:pt x="12" y="0"/>
                </a:lnTo>
                <a:lnTo>
                  <a:pt x="14" y="0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6" y="2"/>
                </a:lnTo>
                <a:lnTo>
                  <a:pt x="16" y="4"/>
                </a:lnTo>
                <a:lnTo>
                  <a:pt x="4" y="14"/>
                </a:lnTo>
                <a:lnTo>
                  <a:pt x="4" y="14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8" name="Freeform 298"/>
          <p:cNvSpPr>
            <a:spLocks noEditPoints="1"/>
          </p:cNvSpPr>
          <p:nvPr/>
        </p:nvSpPr>
        <p:spPr bwMode="auto">
          <a:xfrm>
            <a:off x="4470757" y="3157537"/>
            <a:ext cx="171450" cy="238125"/>
          </a:xfrm>
          <a:custGeom>
            <a:avLst/>
            <a:gdLst>
              <a:gd name="T0" fmla="*/ 72 w 108"/>
              <a:gd name="T1" fmla="*/ 128 h 150"/>
              <a:gd name="T2" fmla="*/ 70 w 108"/>
              <a:gd name="T3" fmla="*/ 132 h 150"/>
              <a:gd name="T4" fmla="*/ 42 w 108"/>
              <a:gd name="T5" fmla="*/ 134 h 150"/>
              <a:gd name="T6" fmla="*/ 40 w 108"/>
              <a:gd name="T7" fmla="*/ 132 h 150"/>
              <a:gd name="T8" fmla="*/ 38 w 108"/>
              <a:gd name="T9" fmla="*/ 128 h 150"/>
              <a:gd name="T10" fmla="*/ 72 w 108"/>
              <a:gd name="T11" fmla="*/ 114 h 150"/>
              <a:gd name="T12" fmla="*/ 72 w 108"/>
              <a:gd name="T13" fmla="*/ 128 h 150"/>
              <a:gd name="T14" fmla="*/ 34 w 108"/>
              <a:gd name="T15" fmla="*/ 26 h 150"/>
              <a:gd name="T16" fmla="*/ 24 w 108"/>
              <a:gd name="T17" fmla="*/ 38 h 150"/>
              <a:gd name="T18" fmla="*/ 20 w 108"/>
              <a:gd name="T19" fmla="*/ 54 h 150"/>
              <a:gd name="T20" fmla="*/ 22 w 108"/>
              <a:gd name="T21" fmla="*/ 62 h 150"/>
              <a:gd name="T22" fmla="*/ 28 w 108"/>
              <a:gd name="T23" fmla="*/ 74 h 150"/>
              <a:gd name="T24" fmla="*/ 32 w 108"/>
              <a:gd name="T25" fmla="*/ 80 h 150"/>
              <a:gd name="T26" fmla="*/ 34 w 108"/>
              <a:gd name="T27" fmla="*/ 82 h 150"/>
              <a:gd name="T28" fmla="*/ 34 w 108"/>
              <a:gd name="T29" fmla="*/ 82 h 150"/>
              <a:gd name="T30" fmla="*/ 30 w 108"/>
              <a:gd name="T31" fmla="*/ 84 h 150"/>
              <a:gd name="T32" fmla="*/ 24 w 108"/>
              <a:gd name="T33" fmla="*/ 78 h 150"/>
              <a:gd name="T34" fmla="*/ 16 w 108"/>
              <a:gd name="T35" fmla="*/ 62 h 150"/>
              <a:gd name="T36" fmla="*/ 16 w 108"/>
              <a:gd name="T37" fmla="*/ 54 h 150"/>
              <a:gd name="T38" fmla="*/ 20 w 108"/>
              <a:gd name="T39" fmla="*/ 36 h 150"/>
              <a:gd name="T40" fmla="*/ 32 w 108"/>
              <a:gd name="T41" fmla="*/ 22 h 150"/>
              <a:gd name="T42" fmla="*/ 34 w 108"/>
              <a:gd name="T43" fmla="*/ 22 h 150"/>
              <a:gd name="T44" fmla="*/ 34 w 108"/>
              <a:gd name="T45" fmla="*/ 24 h 150"/>
              <a:gd name="T46" fmla="*/ 36 w 108"/>
              <a:gd name="T47" fmla="*/ 26 h 150"/>
              <a:gd name="T48" fmla="*/ 34 w 108"/>
              <a:gd name="T49" fmla="*/ 26 h 150"/>
              <a:gd name="T50" fmla="*/ 108 w 108"/>
              <a:gd name="T51" fmla="*/ 54 h 150"/>
              <a:gd name="T52" fmla="*/ 104 w 108"/>
              <a:gd name="T53" fmla="*/ 32 h 150"/>
              <a:gd name="T54" fmla="*/ 92 w 108"/>
              <a:gd name="T55" fmla="*/ 16 h 150"/>
              <a:gd name="T56" fmla="*/ 76 w 108"/>
              <a:gd name="T57" fmla="*/ 4 h 150"/>
              <a:gd name="T58" fmla="*/ 54 w 108"/>
              <a:gd name="T59" fmla="*/ 0 h 150"/>
              <a:gd name="T60" fmla="*/ 44 w 108"/>
              <a:gd name="T61" fmla="*/ 0 h 150"/>
              <a:gd name="T62" fmla="*/ 24 w 108"/>
              <a:gd name="T63" fmla="*/ 10 h 150"/>
              <a:gd name="T64" fmla="*/ 10 w 108"/>
              <a:gd name="T65" fmla="*/ 24 h 150"/>
              <a:gd name="T66" fmla="*/ 2 w 108"/>
              <a:gd name="T67" fmla="*/ 42 h 150"/>
              <a:gd name="T68" fmla="*/ 0 w 108"/>
              <a:gd name="T69" fmla="*/ 54 h 150"/>
              <a:gd name="T70" fmla="*/ 2 w 108"/>
              <a:gd name="T71" fmla="*/ 70 h 150"/>
              <a:gd name="T72" fmla="*/ 20 w 108"/>
              <a:gd name="T73" fmla="*/ 94 h 150"/>
              <a:gd name="T74" fmla="*/ 32 w 108"/>
              <a:gd name="T75" fmla="*/ 114 h 150"/>
              <a:gd name="T76" fmla="*/ 32 w 108"/>
              <a:gd name="T77" fmla="*/ 128 h 150"/>
              <a:gd name="T78" fmla="*/ 36 w 108"/>
              <a:gd name="T79" fmla="*/ 138 h 150"/>
              <a:gd name="T80" fmla="*/ 40 w 108"/>
              <a:gd name="T81" fmla="*/ 138 h 150"/>
              <a:gd name="T82" fmla="*/ 42 w 108"/>
              <a:gd name="T83" fmla="*/ 142 h 150"/>
              <a:gd name="T84" fmla="*/ 50 w 108"/>
              <a:gd name="T85" fmla="*/ 150 h 150"/>
              <a:gd name="T86" fmla="*/ 58 w 108"/>
              <a:gd name="T87" fmla="*/ 150 h 150"/>
              <a:gd name="T88" fmla="*/ 68 w 108"/>
              <a:gd name="T89" fmla="*/ 142 h 150"/>
              <a:gd name="T90" fmla="*/ 68 w 108"/>
              <a:gd name="T91" fmla="*/ 138 h 150"/>
              <a:gd name="T92" fmla="*/ 72 w 108"/>
              <a:gd name="T93" fmla="*/ 138 h 150"/>
              <a:gd name="T94" fmla="*/ 76 w 108"/>
              <a:gd name="T95" fmla="*/ 128 h 150"/>
              <a:gd name="T96" fmla="*/ 76 w 108"/>
              <a:gd name="T97" fmla="*/ 102 h 150"/>
              <a:gd name="T98" fmla="*/ 90 w 108"/>
              <a:gd name="T99" fmla="*/ 94 h 150"/>
              <a:gd name="T100" fmla="*/ 106 w 108"/>
              <a:gd name="T101" fmla="*/ 70 h 150"/>
              <a:gd name="T102" fmla="*/ 108 w 108"/>
              <a:gd name="T103" fmla="*/ 5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8" h="150">
                <a:moveTo>
                  <a:pt x="72" y="128"/>
                </a:moveTo>
                <a:lnTo>
                  <a:pt x="72" y="128"/>
                </a:lnTo>
                <a:lnTo>
                  <a:pt x="70" y="132"/>
                </a:lnTo>
                <a:lnTo>
                  <a:pt x="70" y="132"/>
                </a:lnTo>
                <a:lnTo>
                  <a:pt x="68" y="134"/>
                </a:lnTo>
                <a:lnTo>
                  <a:pt x="42" y="134"/>
                </a:lnTo>
                <a:lnTo>
                  <a:pt x="42" y="134"/>
                </a:lnTo>
                <a:lnTo>
                  <a:pt x="40" y="132"/>
                </a:lnTo>
                <a:lnTo>
                  <a:pt x="40" y="132"/>
                </a:lnTo>
                <a:lnTo>
                  <a:pt x="38" y="128"/>
                </a:lnTo>
                <a:lnTo>
                  <a:pt x="38" y="114"/>
                </a:lnTo>
                <a:lnTo>
                  <a:pt x="72" y="114"/>
                </a:lnTo>
                <a:lnTo>
                  <a:pt x="72" y="128"/>
                </a:lnTo>
                <a:lnTo>
                  <a:pt x="72" y="128"/>
                </a:lnTo>
                <a:close/>
                <a:moveTo>
                  <a:pt x="34" y="26"/>
                </a:moveTo>
                <a:lnTo>
                  <a:pt x="34" y="26"/>
                </a:lnTo>
                <a:lnTo>
                  <a:pt x="28" y="32"/>
                </a:lnTo>
                <a:lnTo>
                  <a:pt x="24" y="38"/>
                </a:lnTo>
                <a:lnTo>
                  <a:pt x="22" y="46"/>
                </a:lnTo>
                <a:lnTo>
                  <a:pt x="20" y="54"/>
                </a:lnTo>
                <a:lnTo>
                  <a:pt x="20" y="54"/>
                </a:lnTo>
                <a:lnTo>
                  <a:pt x="22" y="62"/>
                </a:lnTo>
                <a:lnTo>
                  <a:pt x="24" y="68"/>
                </a:lnTo>
                <a:lnTo>
                  <a:pt x="28" y="74"/>
                </a:lnTo>
                <a:lnTo>
                  <a:pt x="32" y="80"/>
                </a:lnTo>
                <a:lnTo>
                  <a:pt x="32" y="80"/>
                </a:lnTo>
                <a:lnTo>
                  <a:pt x="34" y="82"/>
                </a:lnTo>
                <a:lnTo>
                  <a:pt x="34" y="82"/>
                </a:lnTo>
                <a:lnTo>
                  <a:pt x="34" y="82"/>
                </a:lnTo>
                <a:lnTo>
                  <a:pt x="34" y="82"/>
                </a:lnTo>
                <a:lnTo>
                  <a:pt x="32" y="84"/>
                </a:lnTo>
                <a:lnTo>
                  <a:pt x="30" y="84"/>
                </a:lnTo>
                <a:lnTo>
                  <a:pt x="30" y="84"/>
                </a:lnTo>
                <a:lnTo>
                  <a:pt x="24" y="78"/>
                </a:lnTo>
                <a:lnTo>
                  <a:pt x="20" y="70"/>
                </a:lnTo>
                <a:lnTo>
                  <a:pt x="16" y="62"/>
                </a:lnTo>
                <a:lnTo>
                  <a:pt x="16" y="54"/>
                </a:lnTo>
                <a:lnTo>
                  <a:pt x="16" y="54"/>
                </a:lnTo>
                <a:lnTo>
                  <a:pt x="16" y="44"/>
                </a:lnTo>
                <a:lnTo>
                  <a:pt x="20" y="36"/>
                </a:lnTo>
                <a:lnTo>
                  <a:pt x="24" y="28"/>
                </a:lnTo>
                <a:lnTo>
                  <a:pt x="32" y="22"/>
                </a:lnTo>
                <a:lnTo>
                  <a:pt x="32" y="22"/>
                </a:lnTo>
                <a:lnTo>
                  <a:pt x="34" y="22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6" y="26"/>
                </a:lnTo>
                <a:lnTo>
                  <a:pt x="34" y="26"/>
                </a:lnTo>
                <a:lnTo>
                  <a:pt x="34" y="26"/>
                </a:lnTo>
                <a:close/>
                <a:moveTo>
                  <a:pt x="108" y="54"/>
                </a:moveTo>
                <a:lnTo>
                  <a:pt x="108" y="54"/>
                </a:lnTo>
                <a:lnTo>
                  <a:pt x="108" y="42"/>
                </a:lnTo>
                <a:lnTo>
                  <a:pt x="104" y="32"/>
                </a:lnTo>
                <a:lnTo>
                  <a:pt x="100" y="24"/>
                </a:lnTo>
                <a:lnTo>
                  <a:pt x="92" y="16"/>
                </a:lnTo>
                <a:lnTo>
                  <a:pt x="84" y="10"/>
                </a:lnTo>
                <a:lnTo>
                  <a:pt x="76" y="4"/>
                </a:lnTo>
                <a:lnTo>
                  <a:pt x="66" y="0"/>
                </a:lnTo>
                <a:lnTo>
                  <a:pt x="54" y="0"/>
                </a:lnTo>
                <a:lnTo>
                  <a:pt x="54" y="0"/>
                </a:lnTo>
                <a:lnTo>
                  <a:pt x="44" y="0"/>
                </a:lnTo>
                <a:lnTo>
                  <a:pt x="34" y="4"/>
                </a:lnTo>
                <a:lnTo>
                  <a:pt x="24" y="10"/>
                </a:lnTo>
                <a:lnTo>
                  <a:pt x="16" y="16"/>
                </a:lnTo>
                <a:lnTo>
                  <a:pt x="10" y="24"/>
                </a:lnTo>
                <a:lnTo>
                  <a:pt x="4" y="32"/>
                </a:lnTo>
                <a:lnTo>
                  <a:pt x="2" y="42"/>
                </a:lnTo>
                <a:lnTo>
                  <a:pt x="0" y="54"/>
                </a:lnTo>
                <a:lnTo>
                  <a:pt x="0" y="54"/>
                </a:lnTo>
                <a:lnTo>
                  <a:pt x="2" y="62"/>
                </a:lnTo>
                <a:lnTo>
                  <a:pt x="2" y="70"/>
                </a:lnTo>
                <a:lnTo>
                  <a:pt x="10" y="84"/>
                </a:lnTo>
                <a:lnTo>
                  <a:pt x="20" y="94"/>
                </a:lnTo>
                <a:lnTo>
                  <a:pt x="32" y="102"/>
                </a:lnTo>
                <a:lnTo>
                  <a:pt x="32" y="114"/>
                </a:lnTo>
                <a:lnTo>
                  <a:pt x="32" y="128"/>
                </a:lnTo>
                <a:lnTo>
                  <a:pt x="32" y="128"/>
                </a:lnTo>
                <a:lnTo>
                  <a:pt x="34" y="134"/>
                </a:lnTo>
                <a:lnTo>
                  <a:pt x="36" y="138"/>
                </a:lnTo>
                <a:lnTo>
                  <a:pt x="40" y="138"/>
                </a:lnTo>
                <a:lnTo>
                  <a:pt x="40" y="138"/>
                </a:lnTo>
                <a:lnTo>
                  <a:pt x="42" y="142"/>
                </a:lnTo>
                <a:lnTo>
                  <a:pt x="42" y="142"/>
                </a:lnTo>
                <a:lnTo>
                  <a:pt x="46" y="148"/>
                </a:lnTo>
                <a:lnTo>
                  <a:pt x="50" y="150"/>
                </a:lnTo>
                <a:lnTo>
                  <a:pt x="58" y="150"/>
                </a:lnTo>
                <a:lnTo>
                  <a:pt x="58" y="150"/>
                </a:lnTo>
                <a:lnTo>
                  <a:pt x="64" y="148"/>
                </a:lnTo>
                <a:lnTo>
                  <a:pt x="68" y="142"/>
                </a:lnTo>
                <a:lnTo>
                  <a:pt x="68" y="142"/>
                </a:lnTo>
                <a:lnTo>
                  <a:pt x="68" y="138"/>
                </a:lnTo>
                <a:lnTo>
                  <a:pt x="68" y="138"/>
                </a:lnTo>
                <a:lnTo>
                  <a:pt x="72" y="138"/>
                </a:lnTo>
                <a:lnTo>
                  <a:pt x="74" y="134"/>
                </a:lnTo>
                <a:lnTo>
                  <a:pt x="76" y="128"/>
                </a:lnTo>
                <a:lnTo>
                  <a:pt x="76" y="108"/>
                </a:lnTo>
                <a:lnTo>
                  <a:pt x="76" y="102"/>
                </a:lnTo>
                <a:lnTo>
                  <a:pt x="76" y="102"/>
                </a:lnTo>
                <a:lnTo>
                  <a:pt x="90" y="94"/>
                </a:lnTo>
                <a:lnTo>
                  <a:pt x="100" y="84"/>
                </a:lnTo>
                <a:lnTo>
                  <a:pt x="106" y="70"/>
                </a:lnTo>
                <a:lnTo>
                  <a:pt x="108" y="62"/>
                </a:lnTo>
                <a:lnTo>
                  <a:pt x="108" y="54"/>
                </a:lnTo>
                <a:lnTo>
                  <a:pt x="108" y="54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69" name="Freeform 299"/>
          <p:cNvSpPr>
            <a:spLocks noEditPoints="1"/>
          </p:cNvSpPr>
          <p:nvPr/>
        </p:nvSpPr>
        <p:spPr bwMode="auto">
          <a:xfrm>
            <a:off x="5734407" y="3138487"/>
            <a:ext cx="273050" cy="269875"/>
          </a:xfrm>
          <a:custGeom>
            <a:avLst/>
            <a:gdLst>
              <a:gd name="T0" fmla="*/ 86 w 172"/>
              <a:gd name="T1" fmla="*/ 158 h 170"/>
              <a:gd name="T2" fmla="*/ 58 w 172"/>
              <a:gd name="T3" fmla="*/ 152 h 170"/>
              <a:gd name="T4" fmla="*/ 34 w 172"/>
              <a:gd name="T5" fmla="*/ 136 h 170"/>
              <a:gd name="T6" fmla="*/ 18 w 172"/>
              <a:gd name="T7" fmla="*/ 112 h 170"/>
              <a:gd name="T8" fmla="*/ 14 w 172"/>
              <a:gd name="T9" fmla="*/ 84 h 170"/>
              <a:gd name="T10" fmla="*/ 14 w 172"/>
              <a:gd name="T11" fmla="*/ 70 h 170"/>
              <a:gd name="T12" fmla="*/ 26 w 172"/>
              <a:gd name="T13" fmla="*/ 44 h 170"/>
              <a:gd name="T14" fmla="*/ 46 w 172"/>
              <a:gd name="T15" fmla="*/ 24 h 170"/>
              <a:gd name="T16" fmla="*/ 72 w 172"/>
              <a:gd name="T17" fmla="*/ 14 h 170"/>
              <a:gd name="T18" fmla="*/ 86 w 172"/>
              <a:gd name="T19" fmla="*/ 12 h 170"/>
              <a:gd name="T20" fmla="*/ 114 w 172"/>
              <a:gd name="T21" fmla="*/ 18 h 170"/>
              <a:gd name="T22" fmla="*/ 138 w 172"/>
              <a:gd name="T23" fmla="*/ 34 h 170"/>
              <a:gd name="T24" fmla="*/ 154 w 172"/>
              <a:gd name="T25" fmla="*/ 56 h 170"/>
              <a:gd name="T26" fmla="*/ 158 w 172"/>
              <a:gd name="T27" fmla="*/ 84 h 170"/>
              <a:gd name="T28" fmla="*/ 158 w 172"/>
              <a:gd name="T29" fmla="*/ 100 h 170"/>
              <a:gd name="T30" fmla="*/ 146 w 172"/>
              <a:gd name="T31" fmla="*/ 126 h 170"/>
              <a:gd name="T32" fmla="*/ 126 w 172"/>
              <a:gd name="T33" fmla="*/ 144 h 170"/>
              <a:gd name="T34" fmla="*/ 100 w 172"/>
              <a:gd name="T35" fmla="*/ 156 h 170"/>
              <a:gd name="T36" fmla="*/ 86 w 172"/>
              <a:gd name="T37" fmla="*/ 158 h 170"/>
              <a:gd name="T38" fmla="*/ 86 w 172"/>
              <a:gd name="T39" fmla="*/ 0 h 170"/>
              <a:gd name="T40" fmla="*/ 52 w 172"/>
              <a:gd name="T41" fmla="*/ 6 h 170"/>
              <a:gd name="T42" fmla="*/ 26 w 172"/>
              <a:gd name="T43" fmla="*/ 24 h 170"/>
              <a:gd name="T44" fmla="*/ 8 w 172"/>
              <a:gd name="T45" fmla="*/ 52 h 170"/>
              <a:gd name="T46" fmla="*/ 0 w 172"/>
              <a:gd name="T47" fmla="*/ 84 h 170"/>
              <a:gd name="T48" fmla="*/ 2 w 172"/>
              <a:gd name="T49" fmla="*/ 102 h 170"/>
              <a:gd name="T50" fmla="*/ 16 w 172"/>
              <a:gd name="T51" fmla="*/ 132 h 170"/>
              <a:gd name="T52" fmla="*/ 38 w 172"/>
              <a:gd name="T53" fmla="*/ 156 h 170"/>
              <a:gd name="T54" fmla="*/ 68 w 172"/>
              <a:gd name="T55" fmla="*/ 168 h 170"/>
              <a:gd name="T56" fmla="*/ 86 w 172"/>
              <a:gd name="T57" fmla="*/ 170 h 170"/>
              <a:gd name="T58" fmla="*/ 120 w 172"/>
              <a:gd name="T59" fmla="*/ 164 h 170"/>
              <a:gd name="T60" fmla="*/ 146 w 172"/>
              <a:gd name="T61" fmla="*/ 146 h 170"/>
              <a:gd name="T62" fmla="*/ 164 w 172"/>
              <a:gd name="T63" fmla="*/ 118 h 170"/>
              <a:gd name="T64" fmla="*/ 172 w 172"/>
              <a:gd name="T65" fmla="*/ 84 h 170"/>
              <a:gd name="T66" fmla="*/ 170 w 172"/>
              <a:gd name="T67" fmla="*/ 68 h 170"/>
              <a:gd name="T68" fmla="*/ 158 w 172"/>
              <a:gd name="T69" fmla="*/ 36 h 170"/>
              <a:gd name="T70" fmla="*/ 134 w 172"/>
              <a:gd name="T71" fmla="*/ 14 h 170"/>
              <a:gd name="T72" fmla="*/ 104 w 172"/>
              <a:gd name="T73" fmla="*/ 0 h 170"/>
              <a:gd name="T74" fmla="*/ 86 w 172"/>
              <a:gd name="T75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2" h="170">
                <a:moveTo>
                  <a:pt x="86" y="158"/>
                </a:moveTo>
                <a:lnTo>
                  <a:pt x="86" y="158"/>
                </a:lnTo>
                <a:lnTo>
                  <a:pt x="72" y="156"/>
                </a:lnTo>
                <a:lnTo>
                  <a:pt x="58" y="152"/>
                </a:lnTo>
                <a:lnTo>
                  <a:pt x="46" y="144"/>
                </a:lnTo>
                <a:lnTo>
                  <a:pt x="34" y="136"/>
                </a:lnTo>
                <a:lnTo>
                  <a:pt x="26" y="126"/>
                </a:lnTo>
                <a:lnTo>
                  <a:pt x="18" y="112"/>
                </a:lnTo>
                <a:lnTo>
                  <a:pt x="14" y="100"/>
                </a:lnTo>
                <a:lnTo>
                  <a:pt x="14" y="84"/>
                </a:lnTo>
                <a:lnTo>
                  <a:pt x="14" y="84"/>
                </a:lnTo>
                <a:lnTo>
                  <a:pt x="14" y="70"/>
                </a:lnTo>
                <a:lnTo>
                  <a:pt x="18" y="56"/>
                </a:lnTo>
                <a:lnTo>
                  <a:pt x="26" y="44"/>
                </a:lnTo>
                <a:lnTo>
                  <a:pt x="34" y="34"/>
                </a:lnTo>
                <a:lnTo>
                  <a:pt x="46" y="24"/>
                </a:lnTo>
                <a:lnTo>
                  <a:pt x="58" y="18"/>
                </a:lnTo>
                <a:lnTo>
                  <a:pt x="72" y="14"/>
                </a:lnTo>
                <a:lnTo>
                  <a:pt x="86" y="12"/>
                </a:lnTo>
                <a:lnTo>
                  <a:pt x="86" y="12"/>
                </a:lnTo>
                <a:lnTo>
                  <a:pt x="100" y="14"/>
                </a:lnTo>
                <a:lnTo>
                  <a:pt x="114" y="18"/>
                </a:lnTo>
                <a:lnTo>
                  <a:pt x="126" y="24"/>
                </a:lnTo>
                <a:lnTo>
                  <a:pt x="138" y="34"/>
                </a:lnTo>
                <a:lnTo>
                  <a:pt x="146" y="44"/>
                </a:lnTo>
                <a:lnTo>
                  <a:pt x="154" y="56"/>
                </a:lnTo>
                <a:lnTo>
                  <a:pt x="158" y="70"/>
                </a:lnTo>
                <a:lnTo>
                  <a:pt x="158" y="84"/>
                </a:lnTo>
                <a:lnTo>
                  <a:pt x="158" y="84"/>
                </a:lnTo>
                <a:lnTo>
                  <a:pt x="158" y="100"/>
                </a:lnTo>
                <a:lnTo>
                  <a:pt x="154" y="112"/>
                </a:lnTo>
                <a:lnTo>
                  <a:pt x="146" y="126"/>
                </a:lnTo>
                <a:lnTo>
                  <a:pt x="138" y="136"/>
                </a:lnTo>
                <a:lnTo>
                  <a:pt x="126" y="144"/>
                </a:lnTo>
                <a:lnTo>
                  <a:pt x="114" y="152"/>
                </a:lnTo>
                <a:lnTo>
                  <a:pt x="100" y="156"/>
                </a:lnTo>
                <a:lnTo>
                  <a:pt x="86" y="158"/>
                </a:lnTo>
                <a:lnTo>
                  <a:pt x="86" y="158"/>
                </a:lnTo>
                <a:close/>
                <a:moveTo>
                  <a:pt x="86" y="0"/>
                </a:moveTo>
                <a:lnTo>
                  <a:pt x="86" y="0"/>
                </a:lnTo>
                <a:lnTo>
                  <a:pt x="68" y="0"/>
                </a:lnTo>
                <a:lnTo>
                  <a:pt x="52" y="6"/>
                </a:lnTo>
                <a:lnTo>
                  <a:pt x="38" y="14"/>
                </a:lnTo>
                <a:lnTo>
                  <a:pt x="26" y="24"/>
                </a:lnTo>
                <a:lnTo>
                  <a:pt x="16" y="36"/>
                </a:lnTo>
                <a:lnTo>
                  <a:pt x="8" y="52"/>
                </a:lnTo>
                <a:lnTo>
                  <a:pt x="2" y="68"/>
                </a:lnTo>
                <a:lnTo>
                  <a:pt x="0" y="84"/>
                </a:lnTo>
                <a:lnTo>
                  <a:pt x="0" y="84"/>
                </a:lnTo>
                <a:lnTo>
                  <a:pt x="2" y="102"/>
                </a:lnTo>
                <a:lnTo>
                  <a:pt x="8" y="118"/>
                </a:lnTo>
                <a:lnTo>
                  <a:pt x="16" y="132"/>
                </a:lnTo>
                <a:lnTo>
                  <a:pt x="26" y="146"/>
                </a:lnTo>
                <a:lnTo>
                  <a:pt x="38" y="156"/>
                </a:lnTo>
                <a:lnTo>
                  <a:pt x="52" y="164"/>
                </a:lnTo>
                <a:lnTo>
                  <a:pt x="68" y="168"/>
                </a:lnTo>
                <a:lnTo>
                  <a:pt x="86" y="170"/>
                </a:lnTo>
                <a:lnTo>
                  <a:pt x="86" y="170"/>
                </a:lnTo>
                <a:lnTo>
                  <a:pt x="104" y="168"/>
                </a:lnTo>
                <a:lnTo>
                  <a:pt x="120" y="164"/>
                </a:lnTo>
                <a:lnTo>
                  <a:pt x="134" y="156"/>
                </a:lnTo>
                <a:lnTo>
                  <a:pt x="146" y="146"/>
                </a:lnTo>
                <a:lnTo>
                  <a:pt x="158" y="132"/>
                </a:lnTo>
                <a:lnTo>
                  <a:pt x="164" y="118"/>
                </a:lnTo>
                <a:lnTo>
                  <a:pt x="170" y="102"/>
                </a:lnTo>
                <a:lnTo>
                  <a:pt x="172" y="84"/>
                </a:lnTo>
                <a:lnTo>
                  <a:pt x="172" y="84"/>
                </a:lnTo>
                <a:lnTo>
                  <a:pt x="170" y="68"/>
                </a:lnTo>
                <a:lnTo>
                  <a:pt x="164" y="52"/>
                </a:lnTo>
                <a:lnTo>
                  <a:pt x="158" y="36"/>
                </a:lnTo>
                <a:lnTo>
                  <a:pt x="146" y="24"/>
                </a:lnTo>
                <a:lnTo>
                  <a:pt x="134" y="14"/>
                </a:lnTo>
                <a:lnTo>
                  <a:pt x="120" y="6"/>
                </a:lnTo>
                <a:lnTo>
                  <a:pt x="104" y="0"/>
                </a:lnTo>
                <a:lnTo>
                  <a:pt x="86" y="0"/>
                </a:lnTo>
                <a:lnTo>
                  <a:pt x="86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0" name="Freeform 300"/>
          <p:cNvSpPr/>
          <p:nvPr/>
        </p:nvSpPr>
        <p:spPr bwMode="auto">
          <a:xfrm>
            <a:off x="5864582" y="3163887"/>
            <a:ext cx="12700" cy="25400"/>
          </a:xfrm>
          <a:custGeom>
            <a:avLst/>
            <a:gdLst>
              <a:gd name="T0" fmla="*/ 4 w 8"/>
              <a:gd name="T1" fmla="*/ 16 h 16"/>
              <a:gd name="T2" fmla="*/ 4 w 8"/>
              <a:gd name="T3" fmla="*/ 16 h 16"/>
              <a:gd name="T4" fmla="*/ 8 w 8"/>
              <a:gd name="T5" fmla="*/ 16 h 16"/>
              <a:gd name="T6" fmla="*/ 8 w 8"/>
              <a:gd name="T7" fmla="*/ 12 h 16"/>
              <a:gd name="T8" fmla="*/ 8 w 8"/>
              <a:gd name="T9" fmla="*/ 4 h 16"/>
              <a:gd name="T10" fmla="*/ 8 w 8"/>
              <a:gd name="T11" fmla="*/ 4 h 16"/>
              <a:gd name="T12" fmla="*/ 8 w 8"/>
              <a:gd name="T13" fmla="*/ 2 h 16"/>
              <a:gd name="T14" fmla="*/ 4 w 8"/>
              <a:gd name="T15" fmla="*/ 0 h 16"/>
              <a:gd name="T16" fmla="*/ 4 w 8"/>
              <a:gd name="T17" fmla="*/ 0 h 16"/>
              <a:gd name="T18" fmla="*/ 2 w 8"/>
              <a:gd name="T19" fmla="*/ 2 h 16"/>
              <a:gd name="T20" fmla="*/ 0 w 8"/>
              <a:gd name="T21" fmla="*/ 4 h 16"/>
              <a:gd name="T22" fmla="*/ 0 w 8"/>
              <a:gd name="T23" fmla="*/ 12 h 16"/>
              <a:gd name="T24" fmla="*/ 0 w 8"/>
              <a:gd name="T25" fmla="*/ 12 h 16"/>
              <a:gd name="T26" fmla="*/ 2 w 8"/>
              <a:gd name="T27" fmla="*/ 16 h 16"/>
              <a:gd name="T28" fmla="*/ 4 w 8"/>
              <a:gd name="T29" fmla="*/ 16 h 16"/>
              <a:gd name="T30" fmla="*/ 4 w 8"/>
              <a:gd name="T31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" h="16">
                <a:moveTo>
                  <a:pt x="4" y="16"/>
                </a:moveTo>
                <a:lnTo>
                  <a:pt x="4" y="16"/>
                </a:lnTo>
                <a:lnTo>
                  <a:pt x="8" y="16"/>
                </a:lnTo>
                <a:lnTo>
                  <a:pt x="8" y="12"/>
                </a:lnTo>
                <a:lnTo>
                  <a:pt x="8" y="4"/>
                </a:lnTo>
                <a:lnTo>
                  <a:pt x="8" y="4"/>
                </a:lnTo>
                <a:lnTo>
                  <a:pt x="8" y="2"/>
                </a:ln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12"/>
                </a:lnTo>
                <a:lnTo>
                  <a:pt x="0" y="12"/>
                </a:lnTo>
                <a:lnTo>
                  <a:pt x="2" y="16"/>
                </a:lnTo>
                <a:lnTo>
                  <a:pt x="4" y="16"/>
                </a:lnTo>
                <a:lnTo>
                  <a:pt x="4" y="16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1" name="Freeform 301"/>
          <p:cNvSpPr/>
          <p:nvPr/>
        </p:nvSpPr>
        <p:spPr bwMode="auto">
          <a:xfrm>
            <a:off x="5864582" y="3354387"/>
            <a:ext cx="12700" cy="25400"/>
          </a:xfrm>
          <a:custGeom>
            <a:avLst/>
            <a:gdLst>
              <a:gd name="T0" fmla="*/ 4 w 8"/>
              <a:gd name="T1" fmla="*/ 0 h 16"/>
              <a:gd name="T2" fmla="*/ 4 w 8"/>
              <a:gd name="T3" fmla="*/ 0 h 16"/>
              <a:gd name="T4" fmla="*/ 2 w 8"/>
              <a:gd name="T5" fmla="*/ 0 h 16"/>
              <a:gd name="T6" fmla="*/ 0 w 8"/>
              <a:gd name="T7" fmla="*/ 4 h 16"/>
              <a:gd name="T8" fmla="*/ 0 w 8"/>
              <a:gd name="T9" fmla="*/ 12 h 16"/>
              <a:gd name="T10" fmla="*/ 0 w 8"/>
              <a:gd name="T11" fmla="*/ 12 h 16"/>
              <a:gd name="T12" fmla="*/ 2 w 8"/>
              <a:gd name="T13" fmla="*/ 16 h 16"/>
              <a:gd name="T14" fmla="*/ 4 w 8"/>
              <a:gd name="T15" fmla="*/ 16 h 16"/>
              <a:gd name="T16" fmla="*/ 4 w 8"/>
              <a:gd name="T17" fmla="*/ 16 h 16"/>
              <a:gd name="T18" fmla="*/ 8 w 8"/>
              <a:gd name="T19" fmla="*/ 16 h 16"/>
              <a:gd name="T20" fmla="*/ 8 w 8"/>
              <a:gd name="T21" fmla="*/ 12 h 16"/>
              <a:gd name="T22" fmla="*/ 8 w 8"/>
              <a:gd name="T23" fmla="*/ 4 h 16"/>
              <a:gd name="T24" fmla="*/ 8 w 8"/>
              <a:gd name="T25" fmla="*/ 4 h 16"/>
              <a:gd name="T26" fmla="*/ 8 w 8"/>
              <a:gd name="T27" fmla="*/ 0 h 16"/>
              <a:gd name="T28" fmla="*/ 4 w 8"/>
              <a:gd name="T29" fmla="*/ 0 h 16"/>
              <a:gd name="T30" fmla="*/ 4 w 8"/>
              <a:gd name="T3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" h="16">
                <a:moveTo>
                  <a:pt x="4" y="0"/>
                </a:moveTo>
                <a:lnTo>
                  <a:pt x="4" y="0"/>
                </a:lnTo>
                <a:lnTo>
                  <a:pt x="2" y="0"/>
                </a:lnTo>
                <a:lnTo>
                  <a:pt x="0" y="4"/>
                </a:lnTo>
                <a:lnTo>
                  <a:pt x="0" y="12"/>
                </a:lnTo>
                <a:lnTo>
                  <a:pt x="0" y="12"/>
                </a:lnTo>
                <a:lnTo>
                  <a:pt x="2" y="16"/>
                </a:lnTo>
                <a:lnTo>
                  <a:pt x="4" y="16"/>
                </a:lnTo>
                <a:lnTo>
                  <a:pt x="4" y="16"/>
                </a:lnTo>
                <a:lnTo>
                  <a:pt x="8" y="16"/>
                </a:lnTo>
                <a:lnTo>
                  <a:pt x="8" y="12"/>
                </a:lnTo>
                <a:lnTo>
                  <a:pt x="8" y="4"/>
                </a:lnTo>
                <a:lnTo>
                  <a:pt x="8" y="4"/>
                </a:lnTo>
                <a:lnTo>
                  <a:pt x="8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2" name="Freeform 302"/>
          <p:cNvSpPr/>
          <p:nvPr/>
        </p:nvSpPr>
        <p:spPr bwMode="auto">
          <a:xfrm>
            <a:off x="5762982" y="3265487"/>
            <a:ext cx="25400" cy="12700"/>
          </a:xfrm>
          <a:custGeom>
            <a:avLst/>
            <a:gdLst>
              <a:gd name="T0" fmla="*/ 12 w 16"/>
              <a:gd name="T1" fmla="*/ 0 h 8"/>
              <a:gd name="T2" fmla="*/ 4 w 16"/>
              <a:gd name="T3" fmla="*/ 0 h 8"/>
              <a:gd name="T4" fmla="*/ 4 w 16"/>
              <a:gd name="T5" fmla="*/ 0 h 8"/>
              <a:gd name="T6" fmla="*/ 2 w 16"/>
              <a:gd name="T7" fmla="*/ 2 h 8"/>
              <a:gd name="T8" fmla="*/ 0 w 16"/>
              <a:gd name="T9" fmla="*/ 4 h 8"/>
              <a:gd name="T10" fmla="*/ 0 w 16"/>
              <a:gd name="T11" fmla="*/ 4 h 8"/>
              <a:gd name="T12" fmla="*/ 2 w 16"/>
              <a:gd name="T13" fmla="*/ 8 h 8"/>
              <a:gd name="T14" fmla="*/ 4 w 16"/>
              <a:gd name="T15" fmla="*/ 8 h 8"/>
              <a:gd name="T16" fmla="*/ 12 w 16"/>
              <a:gd name="T17" fmla="*/ 8 h 8"/>
              <a:gd name="T18" fmla="*/ 12 w 16"/>
              <a:gd name="T19" fmla="*/ 8 h 8"/>
              <a:gd name="T20" fmla="*/ 16 w 16"/>
              <a:gd name="T21" fmla="*/ 8 h 8"/>
              <a:gd name="T22" fmla="*/ 16 w 16"/>
              <a:gd name="T23" fmla="*/ 4 h 8"/>
              <a:gd name="T24" fmla="*/ 16 w 16"/>
              <a:gd name="T25" fmla="*/ 4 h 8"/>
              <a:gd name="T26" fmla="*/ 16 w 16"/>
              <a:gd name="T27" fmla="*/ 2 h 8"/>
              <a:gd name="T28" fmla="*/ 12 w 16"/>
              <a:gd name="T29" fmla="*/ 0 h 8"/>
              <a:gd name="T30" fmla="*/ 12 w 16"/>
              <a:gd name="T3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" h="8">
                <a:moveTo>
                  <a:pt x="12" y="0"/>
                </a:moveTo>
                <a:lnTo>
                  <a:pt x="4" y="0"/>
                </a:lnTo>
                <a:lnTo>
                  <a:pt x="4" y="0"/>
                </a:lnTo>
                <a:lnTo>
                  <a:pt x="2" y="2"/>
                </a:lnTo>
                <a:lnTo>
                  <a:pt x="0" y="4"/>
                </a:lnTo>
                <a:lnTo>
                  <a:pt x="0" y="4"/>
                </a:lnTo>
                <a:lnTo>
                  <a:pt x="2" y="8"/>
                </a:lnTo>
                <a:lnTo>
                  <a:pt x="4" y="8"/>
                </a:lnTo>
                <a:lnTo>
                  <a:pt x="12" y="8"/>
                </a:lnTo>
                <a:lnTo>
                  <a:pt x="12" y="8"/>
                </a:lnTo>
                <a:lnTo>
                  <a:pt x="16" y="8"/>
                </a:lnTo>
                <a:lnTo>
                  <a:pt x="16" y="4"/>
                </a:lnTo>
                <a:lnTo>
                  <a:pt x="16" y="4"/>
                </a:lnTo>
                <a:lnTo>
                  <a:pt x="16" y="2"/>
                </a:lnTo>
                <a:lnTo>
                  <a:pt x="12" y="0"/>
                </a:lnTo>
                <a:lnTo>
                  <a:pt x="12" y="0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3" name="Freeform 303"/>
          <p:cNvSpPr/>
          <p:nvPr/>
        </p:nvSpPr>
        <p:spPr bwMode="auto">
          <a:xfrm>
            <a:off x="5953482" y="3265487"/>
            <a:ext cx="25400" cy="12700"/>
          </a:xfrm>
          <a:custGeom>
            <a:avLst/>
            <a:gdLst>
              <a:gd name="T0" fmla="*/ 12 w 16"/>
              <a:gd name="T1" fmla="*/ 0 h 8"/>
              <a:gd name="T2" fmla="*/ 4 w 16"/>
              <a:gd name="T3" fmla="*/ 0 h 8"/>
              <a:gd name="T4" fmla="*/ 4 w 16"/>
              <a:gd name="T5" fmla="*/ 0 h 8"/>
              <a:gd name="T6" fmla="*/ 0 w 16"/>
              <a:gd name="T7" fmla="*/ 2 h 8"/>
              <a:gd name="T8" fmla="*/ 0 w 16"/>
              <a:gd name="T9" fmla="*/ 4 h 8"/>
              <a:gd name="T10" fmla="*/ 0 w 16"/>
              <a:gd name="T11" fmla="*/ 4 h 8"/>
              <a:gd name="T12" fmla="*/ 0 w 16"/>
              <a:gd name="T13" fmla="*/ 8 h 8"/>
              <a:gd name="T14" fmla="*/ 4 w 16"/>
              <a:gd name="T15" fmla="*/ 8 h 8"/>
              <a:gd name="T16" fmla="*/ 12 w 16"/>
              <a:gd name="T17" fmla="*/ 8 h 8"/>
              <a:gd name="T18" fmla="*/ 12 w 16"/>
              <a:gd name="T19" fmla="*/ 8 h 8"/>
              <a:gd name="T20" fmla="*/ 16 w 16"/>
              <a:gd name="T21" fmla="*/ 8 h 8"/>
              <a:gd name="T22" fmla="*/ 16 w 16"/>
              <a:gd name="T23" fmla="*/ 4 h 8"/>
              <a:gd name="T24" fmla="*/ 16 w 16"/>
              <a:gd name="T25" fmla="*/ 4 h 8"/>
              <a:gd name="T26" fmla="*/ 16 w 16"/>
              <a:gd name="T27" fmla="*/ 2 h 8"/>
              <a:gd name="T28" fmla="*/ 12 w 16"/>
              <a:gd name="T29" fmla="*/ 0 h 8"/>
              <a:gd name="T30" fmla="*/ 12 w 16"/>
              <a:gd name="T3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" h="8">
                <a:moveTo>
                  <a:pt x="12" y="0"/>
                </a:moveTo>
                <a:lnTo>
                  <a:pt x="4" y="0"/>
                </a:lnTo>
                <a:lnTo>
                  <a:pt x="4" y="0"/>
                </a:lnTo>
                <a:lnTo>
                  <a:pt x="0" y="2"/>
                </a:lnTo>
                <a:lnTo>
                  <a:pt x="0" y="4"/>
                </a:lnTo>
                <a:lnTo>
                  <a:pt x="0" y="4"/>
                </a:lnTo>
                <a:lnTo>
                  <a:pt x="0" y="8"/>
                </a:lnTo>
                <a:lnTo>
                  <a:pt x="4" y="8"/>
                </a:lnTo>
                <a:lnTo>
                  <a:pt x="12" y="8"/>
                </a:lnTo>
                <a:lnTo>
                  <a:pt x="12" y="8"/>
                </a:lnTo>
                <a:lnTo>
                  <a:pt x="16" y="8"/>
                </a:lnTo>
                <a:lnTo>
                  <a:pt x="16" y="4"/>
                </a:lnTo>
                <a:lnTo>
                  <a:pt x="16" y="4"/>
                </a:lnTo>
                <a:lnTo>
                  <a:pt x="16" y="2"/>
                </a:lnTo>
                <a:lnTo>
                  <a:pt x="12" y="0"/>
                </a:lnTo>
                <a:lnTo>
                  <a:pt x="12" y="0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4" name="Freeform 304"/>
          <p:cNvSpPr/>
          <p:nvPr/>
        </p:nvSpPr>
        <p:spPr bwMode="auto">
          <a:xfrm>
            <a:off x="5797907" y="3208337"/>
            <a:ext cx="88900" cy="123825"/>
          </a:xfrm>
          <a:custGeom>
            <a:avLst/>
            <a:gdLst>
              <a:gd name="T0" fmla="*/ 50 w 56"/>
              <a:gd name="T1" fmla="*/ 32 h 78"/>
              <a:gd name="T2" fmla="*/ 50 w 56"/>
              <a:gd name="T3" fmla="*/ 4 h 78"/>
              <a:gd name="T4" fmla="*/ 50 w 56"/>
              <a:gd name="T5" fmla="*/ 4 h 78"/>
              <a:gd name="T6" fmla="*/ 50 w 56"/>
              <a:gd name="T7" fmla="*/ 2 h 78"/>
              <a:gd name="T8" fmla="*/ 46 w 56"/>
              <a:gd name="T9" fmla="*/ 0 h 78"/>
              <a:gd name="T10" fmla="*/ 46 w 56"/>
              <a:gd name="T11" fmla="*/ 0 h 78"/>
              <a:gd name="T12" fmla="*/ 44 w 56"/>
              <a:gd name="T13" fmla="*/ 2 h 78"/>
              <a:gd name="T14" fmla="*/ 42 w 56"/>
              <a:gd name="T15" fmla="*/ 4 h 78"/>
              <a:gd name="T16" fmla="*/ 42 w 56"/>
              <a:gd name="T17" fmla="*/ 32 h 78"/>
              <a:gd name="T18" fmla="*/ 42 w 56"/>
              <a:gd name="T19" fmla="*/ 32 h 78"/>
              <a:gd name="T20" fmla="*/ 38 w 56"/>
              <a:gd name="T21" fmla="*/ 34 h 78"/>
              <a:gd name="T22" fmla="*/ 38 w 56"/>
              <a:gd name="T23" fmla="*/ 36 h 78"/>
              <a:gd name="T24" fmla="*/ 36 w 56"/>
              <a:gd name="T25" fmla="*/ 40 h 78"/>
              <a:gd name="T26" fmla="*/ 38 w 56"/>
              <a:gd name="T27" fmla="*/ 44 h 78"/>
              <a:gd name="T28" fmla="*/ 2 w 56"/>
              <a:gd name="T29" fmla="*/ 72 h 78"/>
              <a:gd name="T30" fmla="*/ 2 w 56"/>
              <a:gd name="T31" fmla="*/ 72 h 78"/>
              <a:gd name="T32" fmla="*/ 0 w 56"/>
              <a:gd name="T33" fmla="*/ 74 h 78"/>
              <a:gd name="T34" fmla="*/ 2 w 56"/>
              <a:gd name="T35" fmla="*/ 78 h 78"/>
              <a:gd name="T36" fmla="*/ 2 w 56"/>
              <a:gd name="T37" fmla="*/ 78 h 78"/>
              <a:gd name="T38" fmla="*/ 4 w 56"/>
              <a:gd name="T39" fmla="*/ 78 h 78"/>
              <a:gd name="T40" fmla="*/ 8 w 56"/>
              <a:gd name="T41" fmla="*/ 78 h 78"/>
              <a:gd name="T42" fmla="*/ 44 w 56"/>
              <a:gd name="T43" fmla="*/ 50 h 78"/>
              <a:gd name="T44" fmla="*/ 44 w 56"/>
              <a:gd name="T45" fmla="*/ 50 h 78"/>
              <a:gd name="T46" fmla="*/ 48 w 56"/>
              <a:gd name="T47" fmla="*/ 50 h 78"/>
              <a:gd name="T48" fmla="*/ 52 w 56"/>
              <a:gd name="T49" fmla="*/ 48 h 78"/>
              <a:gd name="T50" fmla="*/ 56 w 56"/>
              <a:gd name="T51" fmla="*/ 44 h 78"/>
              <a:gd name="T52" fmla="*/ 56 w 56"/>
              <a:gd name="T53" fmla="*/ 36 h 78"/>
              <a:gd name="T54" fmla="*/ 54 w 56"/>
              <a:gd name="T55" fmla="*/ 34 h 78"/>
              <a:gd name="T56" fmla="*/ 50 w 56"/>
              <a:gd name="T57" fmla="*/ 32 h 78"/>
              <a:gd name="T58" fmla="*/ 50 w 56"/>
              <a:gd name="T59" fmla="*/ 3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6" h="78">
                <a:moveTo>
                  <a:pt x="50" y="32"/>
                </a:moveTo>
                <a:lnTo>
                  <a:pt x="50" y="4"/>
                </a:lnTo>
                <a:lnTo>
                  <a:pt x="50" y="4"/>
                </a:lnTo>
                <a:lnTo>
                  <a:pt x="50" y="2"/>
                </a:lnTo>
                <a:lnTo>
                  <a:pt x="46" y="0"/>
                </a:lnTo>
                <a:lnTo>
                  <a:pt x="46" y="0"/>
                </a:lnTo>
                <a:lnTo>
                  <a:pt x="44" y="2"/>
                </a:lnTo>
                <a:lnTo>
                  <a:pt x="42" y="4"/>
                </a:lnTo>
                <a:lnTo>
                  <a:pt x="42" y="32"/>
                </a:lnTo>
                <a:lnTo>
                  <a:pt x="42" y="32"/>
                </a:lnTo>
                <a:lnTo>
                  <a:pt x="38" y="34"/>
                </a:lnTo>
                <a:lnTo>
                  <a:pt x="38" y="36"/>
                </a:lnTo>
                <a:lnTo>
                  <a:pt x="36" y="40"/>
                </a:lnTo>
                <a:lnTo>
                  <a:pt x="38" y="44"/>
                </a:lnTo>
                <a:lnTo>
                  <a:pt x="2" y="72"/>
                </a:lnTo>
                <a:lnTo>
                  <a:pt x="2" y="72"/>
                </a:lnTo>
                <a:lnTo>
                  <a:pt x="0" y="74"/>
                </a:lnTo>
                <a:lnTo>
                  <a:pt x="2" y="78"/>
                </a:lnTo>
                <a:lnTo>
                  <a:pt x="2" y="78"/>
                </a:lnTo>
                <a:lnTo>
                  <a:pt x="4" y="78"/>
                </a:lnTo>
                <a:lnTo>
                  <a:pt x="8" y="78"/>
                </a:lnTo>
                <a:lnTo>
                  <a:pt x="44" y="50"/>
                </a:lnTo>
                <a:lnTo>
                  <a:pt x="44" y="50"/>
                </a:lnTo>
                <a:lnTo>
                  <a:pt x="48" y="50"/>
                </a:lnTo>
                <a:lnTo>
                  <a:pt x="52" y="48"/>
                </a:lnTo>
                <a:lnTo>
                  <a:pt x="56" y="44"/>
                </a:lnTo>
                <a:lnTo>
                  <a:pt x="56" y="36"/>
                </a:lnTo>
                <a:lnTo>
                  <a:pt x="54" y="34"/>
                </a:lnTo>
                <a:lnTo>
                  <a:pt x="50" y="32"/>
                </a:lnTo>
                <a:lnTo>
                  <a:pt x="50" y="32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5" name="Freeform 305"/>
          <p:cNvSpPr>
            <a:spLocks noEditPoints="1"/>
          </p:cNvSpPr>
          <p:nvPr/>
        </p:nvSpPr>
        <p:spPr bwMode="auto">
          <a:xfrm>
            <a:off x="7083782" y="3144837"/>
            <a:ext cx="193675" cy="228600"/>
          </a:xfrm>
          <a:custGeom>
            <a:avLst/>
            <a:gdLst>
              <a:gd name="T0" fmla="*/ 44 w 122"/>
              <a:gd name="T1" fmla="*/ 6 h 144"/>
              <a:gd name="T2" fmla="*/ 40 w 122"/>
              <a:gd name="T3" fmla="*/ 8 h 144"/>
              <a:gd name="T4" fmla="*/ 40 w 122"/>
              <a:gd name="T5" fmla="*/ 10 h 144"/>
              <a:gd name="T6" fmla="*/ 44 w 122"/>
              <a:gd name="T7" fmla="*/ 12 h 144"/>
              <a:gd name="T8" fmla="*/ 44 w 122"/>
              <a:gd name="T9" fmla="*/ 44 h 144"/>
              <a:gd name="T10" fmla="*/ 36 w 122"/>
              <a:gd name="T11" fmla="*/ 76 h 144"/>
              <a:gd name="T12" fmla="*/ 8 w 122"/>
              <a:gd name="T13" fmla="*/ 128 h 144"/>
              <a:gd name="T14" fmla="*/ 8 w 122"/>
              <a:gd name="T15" fmla="*/ 134 h 144"/>
              <a:gd name="T16" fmla="*/ 10 w 122"/>
              <a:gd name="T17" fmla="*/ 136 h 144"/>
              <a:gd name="T18" fmla="*/ 110 w 122"/>
              <a:gd name="T19" fmla="*/ 136 h 144"/>
              <a:gd name="T20" fmla="*/ 112 w 122"/>
              <a:gd name="T21" fmla="*/ 136 h 144"/>
              <a:gd name="T22" fmla="*/ 114 w 122"/>
              <a:gd name="T23" fmla="*/ 134 h 144"/>
              <a:gd name="T24" fmla="*/ 114 w 122"/>
              <a:gd name="T25" fmla="*/ 128 h 144"/>
              <a:gd name="T26" fmla="*/ 86 w 122"/>
              <a:gd name="T27" fmla="*/ 76 h 144"/>
              <a:gd name="T28" fmla="*/ 78 w 122"/>
              <a:gd name="T29" fmla="*/ 44 h 144"/>
              <a:gd name="T30" fmla="*/ 80 w 122"/>
              <a:gd name="T31" fmla="*/ 12 h 144"/>
              <a:gd name="T32" fmla="*/ 82 w 122"/>
              <a:gd name="T33" fmla="*/ 10 h 144"/>
              <a:gd name="T34" fmla="*/ 82 w 122"/>
              <a:gd name="T35" fmla="*/ 8 h 144"/>
              <a:gd name="T36" fmla="*/ 80 w 122"/>
              <a:gd name="T37" fmla="*/ 6 h 144"/>
              <a:gd name="T38" fmla="*/ 44 w 122"/>
              <a:gd name="T39" fmla="*/ 6 h 144"/>
              <a:gd name="T40" fmla="*/ 12 w 122"/>
              <a:gd name="T41" fmla="*/ 144 h 144"/>
              <a:gd name="T42" fmla="*/ 6 w 122"/>
              <a:gd name="T43" fmla="*/ 142 h 144"/>
              <a:gd name="T44" fmla="*/ 2 w 122"/>
              <a:gd name="T45" fmla="*/ 138 h 144"/>
              <a:gd name="T46" fmla="*/ 2 w 122"/>
              <a:gd name="T47" fmla="*/ 124 h 144"/>
              <a:gd name="T48" fmla="*/ 30 w 122"/>
              <a:gd name="T49" fmla="*/ 72 h 144"/>
              <a:gd name="T50" fmla="*/ 38 w 122"/>
              <a:gd name="T51" fmla="*/ 44 h 144"/>
              <a:gd name="T52" fmla="*/ 38 w 122"/>
              <a:gd name="T53" fmla="*/ 18 h 144"/>
              <a:gd name="T54" fmla="*/ 34 w 122"/>
              <a:gd name="T55" fmla="*/ 8 h 144"/>
              <a:gd name="T56" fmla="*/ 36 w 122"/>
              <a:gd name="T57" fmla="*/ 4 h 144"/>
              <a:gd name="T58" fmla="*/ 40 w 122"/>
              <a:gd name="T59" fmla="*/ 0 h 144"/>
              <a:gd name="T60" fmla="*/ 80 w 122"/>
              <a:gd name="T61" fmla="*/ 0 h 144"/>
              <a:gd name="T62" fmla="*/ 84 w 122"/>
              <a:gd name="T63" fmla="*/ 0 h 144"/>
              <a:gd name="T64" fmla="*/ 88 w 122"/>
              <a:gd name="T65" fmla="*/ 6 h 144"/>
              <a:gd name="T66" fmla="*/ 90 w 122"/>
              <a:gd name="T67" fmla="*/ 8 h 144"/>
              <a:gd name="T68" fmla="*/ 84 w 122"/>
              <a:gd name="T69" fmla="*/ 18 h 144"/>
              <a:gd name="T70" fmla="*/ 84 w 122"/>
              <a:gd name="T71" fmla="*/ 44 h 144"/>
              <a:gd name="T72" fmla="*/ 92 w 122"/>
              <a:gd name="T73" fmla="*/ 74 h 144"/>
              <a:gd name="T74" fmla="*/ 120 w 122"/>
              <a:gd name="T75" fmla="*/ 124 h 144"/>
              <a:gd name="T76" fmla="*/ 120 w 122"/>
              <a:gd name="T77" fmla="*/ 138 h 144"/>
              <a:gd name="T78" fmla="*/ 116 w 122"/>
              <a:gd name="T79" fmla="*/ 142 h 144"/>
              <a:gd name="T80" fmla="*/ 110 w 122"/>
              <a:gd name="T81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2" h="144">
                <a:moveTo>
                  <a:pt x="44" y="6"/>
                </a:moveTo>
                <a:lnTo>
                  <a:pt x="44" y="6"/>
                </a:lnTo>
                <a:lnTo>
                  <a:pt x="42" y="8"/>
                </a:lnTo>
                <a:lnTo>
                  <a:pt x="40" y="8"/>
                </a:lnTo>
                <a:lnTo>
                  <a:pt x="40" y="8"/>
                </a:lnTo>
                <a:lnTo>
                  <a:pt x="40" y="10"/>
                </a:lnTo>
                <a:lnTo>
                  <a:pt x="42" y="12"/>
                </a:lnTo>
                <a:lnTo>
                  <a:pt x="44" y="12"/>
                </a:lnTo>
                <a:lnTo>
                  <a:pt x="44" y="44"/>
                </a:lnTo>
                <a:lnTo>
                  <a:pt x="44" y="44"/>
                </a:lnTo>
                <a:lnTo>
                  <a:pt x="42" y="60"/>
                </a:lnTo>
                <a:lnTo>
                  <a:pt x="36" y="76"/>
                </a:lnTo>
                <a:lnTo>
                  <a:pt x="8" y="128"/>
                </a:lnTo>
                <a:lnTo>
                  <a:pt x="8" y="128"/>
                </a:lnTo>
                <a:lnTo>
                  <a:pt x="8" y="130"/>
                </a:lnTo>
                <a:lnTo>
                  <a:pt x="8" y="134"/>
                </a:lnTo>
                <a:lnTo>
                  <a:pt x="8" y="134"/>
                </a:lnTo>
                <a:lnTo>
                  <a:pt x="10" y="136"/>
                </a:lnTo>
                <a:lnTo>
                  <a:pt x="12" y="136"/>
                </a:lnTo>
                <a:lnTo>
                  <a:pt x="110" y="136"/>
                </a:lnTo>
                <a:lnTo>
                  <a:pt x="110" y="136"/>
                </a:lnTo>
                <a:lnTo>
                  <a:pt x="112" y="136"/>
                </a:lnTo>
                <a:lnTo>
                  <a:pt x="114" y="134"/>
                </a:lnTo>
                <a:lnTo>
                  <a:pt x="114" y="134"/>
                </a:lnTo>
                <a:lnTo>
                  <a:pt x="116" y="130"/>
                </a:lnTo>
                <a:lnTo>
                  <a:pt x="114" y="128"/>
                </a:lnTo>
                <a:lnTo>
                  <a:pt x="86" y="76"/>
                </a:lnTo>
                <a:lnTo>
                  <a:pt x="86" y="76"/>
                </a:lnTo>
                <a:lnTo>
                  <a:pt x="80" y="62"/>
                </a:lnTo>
                <a:lnTo>
                  <a:pt x="78" y="44"/>
                </a:lnTo>
                <a:lnTo>
                  <a:pt x="78" y="12"/>
                </a:lnTo>
                <a:lnTo>
                  <a:pt x="80" y="12"/>
                </a:lnTo>
                <a:lnTo>
                  <a:pt x="80" y="12"/>
                </a:lnTo>
                <a:lnTo>
                  <a:pt x="82" y="10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0" y="6"/>
                </a:lnTo>
                <a:lnTo>
                  <a:pt x="44" y="6"/>
                </a:lnTo>
                <a:lnTo>
                  <a:pt x="44" y="6"/>
                </a:lnTo>
                <a:close/>
                <a:moveTo>
                  <a:pt x="110" y="144"/>
                </a:moveTo>
                <a:lnTo>
                  <a:pt x="12" y="144"/>
                </a:lnTo>
                <a:lnTo>
                  <a:pt x="12" y="144"/>
                </a:lnTo>
                <a:lnTo>
                  <a:pt x="6" y="142"/>
                </a:lnTo>
                <a:lnTo>
                  <a:pt x="2" y="138"/>
                </a:lnTo>
                <a:lnTo>
                  <a:pt x="2" y="138"/>
                </a:lnTo>
                <a:lnTo>
                  <a:pt x="0" y="132"/>
                </a:lnTo>
                <a:lnTo>
                  <a:pt x="2" y="124"/>
                </a:lnTo>
                <a:lnTo>
                  <a:pt x="30" y="72"/>
                </a:lnTo>
                <a:lnTo>
                  <a:pt x="30" y="72"/>
                </a:lnTo>
                <a:lnTo>
                  <a:pt x="36" y="58"/>
                </a:lnTo>
                <a:lnTo>
                  <a:pt x="38" y="44"/>
                </a:lnTo>
                <a:lnTo>
                  <a:pt x="38" y="18"/>
                </a:lnTo>
                <a:lnTo>
                  <a:pt x="38" y="18"/>
                </a:lnTo>
                <a:lnTo>
                  <a:pt x="36" y="14"/>
                </a:lnTo>
                <a:lnTo>
                  <a:pt x="34" y="8"/>
                </a:lnTo>
                <a:lnTo>
                  <a:pt x="34" y="8"/>
                </a:lnTo>
                <a:lnTo>
                  <a:pt x="36" y="4"/>
                </a:lnTo>
                <a:lnTo>
                  <a:pt x="38" y="2"/>
                </a:lnTo>
                <a:lnTo>
                  <a:pt x="40" y="0"/>
                </a:lnTo>
                <a:lnTo>
                  <a:pt x="44" y="0"/>
                </a:lnTo>
                <a:lnTo>
                  <a:pt x="80" y="0"/>
                </a:lnTo>
                <a:lnTo>
                  <a:pt x="80" y="0"/>
                </a:lnTo>
                <a:lnTo>
                  <a:pt x="84" y="0"/>
                </a:lnTo>
                <a:lnTo>
                  <a:pt x="86" y="2"/>
                </a:lnTo>
                <a:lnTo>
                  <a:pt x="88" y="6"/>
                </a:lnTo>
                <a:lnTo>
                  <a:pt x="90" y="8"/>
                </a:lnTo>
                <a:lnTo>
                  <a:pt x="90" y="8"/>
                </a:lnTo>
                <a:lnTo>
                  <a:pt x="88" y="14"/>
                </a:lnTo>
                <a:lnTo>
                  <a:pt x="84" y="18"/>
                </a:lnTo>
                <a:lnTo>
                  <a:pt x="84" y="44"/>
                </a:lnTo>
                <a:lnTo>
                  <a:pt x="84" y="44"/>
                </a:lnTo>
                <a:lnTo>
                  <a:pt x="86" y="60"/>
                </a:lnTo>
                <a:lnTo>
                  <a:pt x="92" y="74"/>
                </a:lnTo>
                <a:lnTo>
                  <a:pt x="120" y="124"/>
                </a:lnTo>
                <a:lnTo>
                  <a:pt x="120" y="124"/>
                </a:lnTo>
                <a:lnTo>
                  <a:pt x="122" y="132"/>
                </a:lnTo>
                <a:lnTo>
                  <a:pt x="120" y="138"/>
                </a:lnTo>
                <a:lnTo>
                  <a:pt x="120" y="138"/>
                </a:lnTo>
                <a:lnTo>
                  <a:pt x="116" y="142"/>
                </a:lnTo>
                <a:lnTo>
                  <a:pt x="110" y="144"/>
                </a:lnTo>
                <a:lnTo>
                  <a:pt x="110" y="144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6" name="Freeform 306"/>
          <p:cNvSpPr>
            <a:spLocks noEditPoints="1"/>
          </p:cNvSpPr>
          <p:nvPr/>
        </p:nvSpPr>
        <p:spPr bwMode="auto">
          <a:xfrm>
            <a:off x="7109182" y="3275012"/>
            <a:ext cx="142875" cy="76200"/>
          </a:xfrm>
          <a:custGeom>
            <a:avLst/>
            <a:gdLst>
              <a:gd name="T0" fmla="*/ 58 w 90"/>
              <a:gd name="T1" fmla="*/ 42 h 48"/>
              <a:gd name="T2" fmla="*/ 58 w 90"/>
              <a:gd name="T3" fmla="*/ 42 h 48"/>
              <a:gd name="T4" fmla="*/ 56 w 90"/>
              <a:gd name="T5" fmla="*/ 40 h 48"/>
              <a:gd name="T6" fmla="*/ 54 w 90"/>
              <a:gd name="T7" fmla="*/ 38 h 48"/>
              <a:gd name="T8" fmla="*/ 54 w 90"/>
              <a:gd name="T9" fmla="*/ 38 h 48"/>
              <a:gd name="T10" fmla="*/ 56 w 90"/>
              <a:gd name="T11" fmla="*/ 36 h 48"/>
              <a:gd name="T12" fmla="*/ 58 w 90"/>
              <a:gd name="T13" fmla="*/ 34 h 48"/>
              <a:gd name="T14" fmla="*/ 58 w 90"/>
              <a:gd name="T15" fmla="*/ 34 h 48"/>
              <a:gd name="T16" fmla="*/ 60 w 90"/>
              <a:gd name="T17" fmla="*/ 36 h 48"/>
              <a:gd name="T18" fmla="*/ 62 w 90"/>
              <a:gd name="T19" fmla="*/ 38 h 48"/>
              <a:gd name="T20" fmla="*/ 62 w 90"/>
              <a:gd name="T21" fmla="*/ 38 h 48"/>
              <a:gd name="T22" fmla="*/ 60 w 90"/>
              <a:gd name="T23" fmla="*/ 40 h 48"/>
              <a:gd name="T24" fmla="*/ 58 w 90"/>
              <a:gd name="T25" fmla="*/ 42 h 48"/>
              <a:gd name="T26" fmla="*/ 58 w 90"/>
              <a:gd name="T27" fmla="*/ 42 h 48"/>
              <a:gd name="T28" fmla="*/ 50 w 90"/>
              <a:gd name="T29" fmla="*/ 12 h 48"/>
              <a:gd name="T30" fmla="*/ 50 w 90"/>
              <a:gd name="T31" fmla="*/ 12 h 48"/>
              <a:gd name="T32" fmla="*/ 52 w 90"/>
              <a:gd name="T33" fmla="*/ 8 h 48"/>
              <a:gd name="T34" fmla="*/ 54 w 90"/>
              <a:gd name="T35" fmla="*/ 8 h 48"/>
              <a:gd name="T36" fmla="*/ 54 w 90"/>
              <a:gd name="T37" fmla="*/ 8 h 48"/>
              <a:gd name="T38" fmla="*/ 56 w 90"/>
              <a:gd name="T39" fmla="*/ 8 h 48"/>
              <a:gd name="T40" fmla="*/ 56 w 90"/>
              <a:gd name="T41" fmla="*/ 12 h 48"/>
              <a:gd name="T42" fmla="*/ 56 w 90"/>
              <a:gd name="T43" fmla="*/ 12 h 48"/>
              <a:gd name="T44" fmla="*/ 56 w 90"/>
              <a:gd name="T45" fmla="*/ 14 h 48"/>
              <a:gd name="T46" fmla="*/ 54 w 90"/>
              <a:gd name="T47" fmla="*/ 14 h 48"/>
              <a:gd name="T48" fmla="*/ 54 w 90"/>
              <a:gd name="T49" fmla="*/ 14 h 48"/>
              <a:gd name="T50" fmla="*/ 52 w 90"/>
              <a:gd name="T51" fmla="*/ 14 h 48"/>
              <a:gd name="T52" fmla="*/ 50 w 90"/>
              <a:gd name="T53" fmla="*/ 12 h 48"/>
              <a:gd name="T54" fmla="*/ 50 w 90"/>
              <a:gd name="T55" fmla="*/ 12 h 48"/>
              <a:gd name="T56" fmla="*/ 28 w 90"/>
              <a:gd name="T57" fmla="*/ 30 h 48"/>
              <a:gd name="T58" fmla="*/ 28 w 90"/>
              <a:gd name="T59" fmla="*/ 30 h 48"/>
              <a:gd name="T60" fmla="*/ 26 w 90"/>
              <a:gd name="T61" fmla="*/ 28 h 48"/>
              <a:gd name="T62" fmla="*/ 26 w 90"/>
              <a:gd name="T63" fmla="*/ 26 h 48"/>
              <a:gd name="T64" fmla="*/ 26 w 90"/>
              <a:gd name="T65" fmla="*/ 26 h 48"/>
              <a:gd name="T66" fmla="*/ 26 w 90"/>
              <a:gd name="T67" fmla="*/ 24 h 48"/>
              <a:gd name="T68" fmla="*/ 28 w 90"/>
              <a:gd name="T69" fmla="*/ 22 h 48"/>
              <a:gd name="T70" fmla="*/ 28 w 90"/>
              <a:gd name="T71" fmla="*/ 22 h 48"/>
              <a:gd name="T72" fmla="*/ 30 w 90"/>
              <a:gd name="T73" fmla="*/ 24 h 48"/>
              <a:gd name="T74" fmla="*/ 32 w 90"/>
              <a:gd name="T75" fmla="*/ 26 h 48"/>
              <a:gd name="T76" fmla="*/ 32 w 90"/>
              <a:gd name="T77" fmla="*/ 26 h 48"/>
              <a:gd name="T78" fmla="*/ 30 w 90"/>
              <a:gd name="T79" fmla="*/ 28 h 48"/>
              <a:gd name="T80" fmla="*/ 28 w 90"/>
              <a:gd name="T81" fmla="*/ 30 h 48"/>
              <a:gd name="T82" fmla="*/ 28 w 90"/>
              <a:gd name="T83" fmla="*/ 30 h 48"/>
              <a:gd name="T84" fmla="*/ 88 w 90"/>
              <a:gd name="T85" fmla="*/ 38 h 48"/>
              <a:gd name="T86" fmla="*/ 88 w 90"/>
              <a:gd name="T87" fmla="*/ 38 h 48"/>
              <a:gd name="T88" fmla="*/ 68 w 90"/>
              <a:gd name="T89" fmla="*/ 0 h 48"/>
              <a:gd name="T90" fmla="*/ 24 w 90"/>
              <a:gd name="T91" fmla="*/ 0 h 48"/>
              <a:gd name="T92" fmla="*/ 24 w 90"/>
              <a:gd name="T93" fmla="*/ 0 h 48"/>
              <a:gd name="T94" fmla="*/ 2 w 90"/>
              <a:gd name="T95" fmla="*/ 38 h 48"/>
              <a:gd name="T96" fmla="*/ 2 w 90"/>
              <a:gd name="T97" fmla="*/ 38 h 48"/>
              <a:gd name="T98" fmla="*/ 0 w 90"/>
              <a:gd name="T99" fmla="*/ 44 h 48"/>
              <a:gd name="T100" fmla="*/ 2 w 90"/>
              <a:gd name="T101" fmla="*/ 46 h 48"/>
              <a:gd name="T102" fmla="*/ 6 w 90"/>
              <a:gd name="T103" fmla="*/ 48 h 48"/>
              <a:gd name="T104" fmla="*/ 86 w 90"/>
              <a:gd name="T105" fmla="*/ 48 h 48"/>
              <a:gd name="T106" fmla="*/ 86 w 90"/>
              <a:gd name="T107" fmla="*/ 48 h 48"/>
              <a:gd name="T108" fmla="*/ 88 w 90"/>
              <a:gd name="T109" fmla="*/ 46 h 48"/>
              <a:gd name="T110" fmla="*/ 90 w 90"/>
              <a:gd name="T111" fmla="*/ 44 h 48"/>
              <a:gd name="T112" fmla="*/ 88 w 90"/>
              <a:gd name="T113" fmla="*/ 38 h 48"/>
              <a:gd name="T114" fmla="*/ 88 w 90"/>
              <a:gd name="T115" fmla="*/ 3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0" h="48">
                <a:moveTo>
                  <a:pt x="58" y="42"/>
                </a:moveTo>
                <a:lnTo>
                  <a:pt x="58" y="42"/>
                </a:lnTo>
                <a:lnTo>
                  <a:pt x="56" y="40"/>
                </a:lnTo>
                <a:lnTo>
                  <a:pt x="54" y="38"/>
                </a:lnTo>
                <a:lnTo>
                  <a:pt x="54" y="38"/>
                </a:lnTo>
                <a:lnTo>
                  <a:pt x="56" y="36"/>
                </a:lnTo>
                <a:lnTo>
                  <a:pt x="58" y="34"/>
                </a:lnTo>
                <a:lnTo>
                  <a:pt x="58" y="34"/>
                </a:lnTo>
                <a:lnTo>
                  <a:pt x="60" y="36"/>
                </a:lnTo>
                <a:lnTo>
                  <a:pt x="62" y="38"/>
                </a:lnTo>
                <a:lnTo>
                  <a:pt x="62" y="38"/>
                </a:lnTo>
                <a:lnTo>
                  <a:pt x="60" y="40"/>
                </a:lnTo>
                <a:lnTo>
                  <a:pt x="58" y="42"/>
                </a:lnTo>
                <a:lnTo>
                  <a:pt x="58" y="42"/>
                </a:lnTo>
                <a:close/>
                <a:moveTo>
                  <a:pt x="50" y="12"/>
                </a:moveTo>
                <a:lnTo>
                  <a:pt x="50" y="12"/>
                </a:lnTo>
                <a:lnTo>
                  <a:pt x="52" y="8"/>
                </a:lnTo>
                <a:lnTo>
                  <a:pt x="54" y="8"/>
                </a:lnTo>
                <a:lnTo>
                  <a:pt x="54" y="8"/>
                </a:lnTo>
                <a:lnTo>
                  <a:pt x="56" y="8"/>
                </a:lnTo>
                <a:lnTo>
                  <a:pt x="56" y="12"/>
                </a:lnTo>
                <a:lnTo>
                  <a:pt x="56" y="12"/>
                </a:lnTo>
                <a:lnTo>
                  <a:pt x="56" y="14"/>
                </a:lnTo>
                <a:lnTo>
                  <a:pt x="54" y="14"/>
                </a:lnTo>
                <a:lnTo>
                  <a:pt x="54" y="14"/>
                </a:lnTo>
                <a:lnTo>
                  <a:pt x="52" y="14"/>
                </a:lnTo>
                <a:lnTo>
                  <a:pt x="50" y="12"/>
                </a:lnTo>
                <a:lnTo>
                  <a:pt x="50" y="12"/>
                </a:lnTo>
                <a:close/>
                <a:moveTo>
                  <a:pt x="28" y="30"/>
                </a:moveTo>
                <a:lnTo>
                  <a:pt x="28" y="30"/>
                </a:lnTo>
                <a:lnTo>
                  <a:pt x="26" y="28"/>
                </a:lnTo>
                <a:lnTo>
                  <a:pt x="26" y="26"/>
                </a:lnTo>
                <a:lnTo>
                  <a:pt x="26" y="26"/>
                </a:lnTo>
                <a:lnTo>
                  <a:pt x="26" y="24"/>
                </a:lnTo>
                <a:lnTo>
                  <a:pt x="28" y="22"/>
                </a:lnTo>
                <a:lnTo>
                  <a:pt x="28" y="22"/>
                </a:lnTo>
                <a:lnTo>
                  <a:pt x="30" y="24"/>
                </a:lnTo>
                <a:lnTo>
                  <a:pt x="32" y="26"/>
                </a:lnTo>
                <a:lnTo>
                  <a:pt x="32" y="26"/>
                </a:lnTo>
                <a:lnTo>
                  <a:pt x="30" y="28"/>
                </a:lnTo>
                <a:lnTo>
                  <a:pt x="28" y="30"/>
                </a:lnTo>
                <a:lnTo>
                  <a:pt x="28" y="30"/>
                </a:lnTo>
                <a:close/>
                <a:moveTo>
                  <a:pt x="88" y="38"/>
                </a:moveTo>
                <a:lnTo>
                  <a:pt x="88" y="38"/>
                </a:lnTo>
                <a:lnTo>
                  <a:pt x="68" y="0"/>
                </a:lnTo>
                <a:lnTo>
                  <a:pt x="24" y="0"/>
                </a:lnTo>
                <a:lnTo>
                  <a:pt x="24" y="0"/>
                </a:lnTo>
                <a:lnTo>
                  <a:pt x="2" y="38"/>
                </a:lnTo>
                <a:lnTo>
                  <a:pt x="2" y="38"/>
                </a:lnTo>
                <a:lnTo>
                  <a:pt x="0" y="44"/>
                </a:lnTo>
                <a:lnTo>
                  <a:pt x="2" y="46"/>
                </a:lnTo>
                <a:lnTo>
                  <a:pt x="6" y="48"/>
                </a:lnTo>
                <a:lnTo>
                  <a:pt x="86" y="48"/>
                </a:lnTo>
                <a:lnTo>
                  <a:pt x="86" y="48"/>
                </a:lnTo>
                <a:lnTo>
                  <a:pt x="88" y="46"/>
                </a:lnTo>
                <a:lnTo>
                  <a:pt x="90" y="44"/>
                </a:lnTo>
                <a:lnTo>
                  <a:pt x="88" y="38"/>
                </a:lnTo>
                <a:lnTo>
                  <a:pt x="88" y="3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7" name="Freeform 307"/>
          <p:cNvSpPr/>
          <p:nvPr/>
        </p:nvSpPr>
        <p:spPr bwMode="auto">
          <a:xfrm>
            <a:off x="8461732" y="3255962"/>
            <a:ext cx="12700" cy="19050"/>
          </a:xfrm>
          <a:custGeom>
            <a:avLst/>
            <a:gdLst>
              <a:gd name="T0" fmla="*/ 0 w 8"/>
              <a:gd name="T1" fmla="*/ 6 h 12"/>
              <a:gd name="T2" fmla="*/ 0 w 8"/>
              <a:gd name="T3" fmla="*/ 6 h 12"/>
              <a:gd name="T4" fmla="*/ 2 w 8"/>
              <a:gd name="T5" fmla="*/ 10 h 12"/>
              <a:gd name="T6" fmla="*/ 8 w 8"/>
              <a:gd name="T7" fmla="*/ 12 h 12"/>
              <a:gd name="T8" fmla="*/ 8 w 8"/>
              <a:gd name="T9" fmla="*/ 0 h 12"/>
              <a:gd name="T10" fmla="*/ 8 w 8"/>
              <a:gd name="T11" fmla="*/ 0 h 12"/>
              <a:gd name="T12" fmla="*/ 2 w 8"/>
              <a:gd name="T13" fmla="*/ 0 h 12"/>
              <a:gd name="T14" fmla="*/ 2 w 8"/>
              <a:gd name="T15" fmla="*/ 0 h 12"/>
              <a:gd name="T16" fmla="*/ 2 w 8"/>
              <a:gd name="T17" fmla="*/ 4 h 12"/>
              <a:gd name="T18" fmla="*/ 0 w 8"/>
              <a:gd name="T19" fmla="*/ 6 h 12"/>
              <a:gd name="T20" fmla="*/ 0 w 8"/>
              <a:gd name="T21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" h="12">
                <a:moveTo>
                  <a:pt x="0" y="6"/>
                </a:moveTo>
                <a:lnTo>
                  <a:pt x="0" y="6"/>
                </a:lnTo>
                <a:lnTo>
                  <a:pt x="2" y="10"/>
                </a:lnTo>
                <a:lnTo>
                  <a:pt x="8" y="12"/>
                </a:lnTo>
                <a:lnTo>
                  <a:pt x="8" y="0"/>
                </a:lnTo>
                <a:lnTo>
                  <a:pt x="8" y="0"/>
                </a:lnTo>
                <a:lnTo>
                  <a:pt x="2" y="0"/>
                </a:lnTo>
                <a:lnTo>
                  <a:pt x="2" y="0"/>
                </a:lnTo>
                <a:lnTo>
                  <a:pt x="2" y="4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8" name="Freeform 308"/>
          <p:cNvSpPr/>
          <p:nvPr/>
        </p:nvSpPr>
        <p:spPr bwMode="auto">
          <a:xfrm>
            <a:off x="8483957" y="3294062"/>
            <a:ext cx="15875" cy="22225"/>
          </a:xfrm>
          <a:custGeom>
            <a:avLst/>
            <a:gdLst>
              <a:gd name="T0" fmla="*/ 0 w 10"/>
              <a:gd name="T1" fmla="*/ 0 h 14"/>
              <a:gd name="T2" fmla="*/ 0 w 10"/>
              <a:gd name="T3" fmla="*/ 14 h 14"/>
              <a:gd name="T4" fmla="*/ 0 w 10"/>
              <a:gd name="T5" fmla="*/ 14 h 14"/>
              <a:gd name="T6" fmla="*/ 4 w 10"/>
              <a:gd name="T7" fmla="*/ 14 h 14"/>
              <a:gd name="T8" fmla="*/ 6 w 10"/>
              <a:gd name="T9" fmla="*/ 12 h 14"/>
              <a:gd name="T10" fmla="*/ 6 w 10"/>
              <a:gd name="T11" fmla="*/ 12 h 14"/>
              <a:gd name="T12" fmla="*/ 8 w 10"/>
              <a:gd name="T13" fmla="*/ 10 h 14"/>
              <a:gd name="T14" fmla="*/ 10 w 10"/>
              <a:gd name="T15" fmla="*/ 6 h 14"/>
              <a:gd name="T16" fmla="*/ 10 w 10"/>
              <a:gd name="T17" fmla="*/ 6 h 14"/>
              <a:gd name="T18" fmla="*/ 8 w 10"/>
              <a:gd name="T19" fmla="*/ 4 h 14"/>
              <a:gd name="T20" fmla="*/ 6 w 10"/>
              <a:gd name="T21" fmla="*/ 2 h 14"/>
              <a:gd name="T22" fmla="*/ 0 w 10"/>
              <a:gd name="T23" fmla="*/ 0 h 14"/>
              <a:gd name="T24" fmla="*/ 0 w 10"/>
              <a:gd name="T2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14">
                <a:moveTo>
                  <a:pt x="0" y="0"/>
                </a:moveTo>
                <a:lnTo>
                  <a:pt x="0" y="14"/>
                </a:lnTo>
                <a:lnTo>
                  <a:pt x="0" y="14"/>
                </a:lnTo>
                <a:lnTo>
                  <a:pt x="4" y="14"/>
                </a:lnTo>
                <a:lnTo>
                  <a:pt x="6" y="12"/>
                </a:lnTo>
                <a:lnTo>
                  <a:pt x="6" y="12"/>
                </a:lnTo>
                <a:lnTo>
                  <a:pt x="8" y="10"/>
                </a:lnTo>
                <a:lnTo>
                  <a:pt x="10" y="6"/>
                </a:lnTo>
                <a:lnTo>
                  <a:pt x="10" y="6"/>
                </a:lnTo>
                <a:lnTo>
                  <a:pt x="8" y="4"/>
                </a:lnTo>
                <a:lnTo>
                  <a:pt x="6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FB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79" name="Freeform 309"/>
          <p:cNvSpPr/>
          <p:nvPr/>
        </p:nvSpPr>
        <p:spPr bwMode="auto">
          <a:xfrm>
            <a:off x="8433157" y="3113087"/>
            <a:ext cx="95250" cy="50800"/>
          </a:xfrm>
          <a:custGeom>
            <a:avLst/>
            <a:gdLst>
              <a:gd name="T0" fmla="*/ 46 w 60"/>
              <a:gd name="T1" fmla="*/ 32 h 32"/>
              <a:gd name="T2" fmla="*/ 46 w 60"/>
              <a:gd name="T3" fmla="*/ 32 h 32"/>
              <a:gd name="T4" fmla="*/ 48 w 60"/>
              <a:gd name="T5" fmla="*/ 32 h 32"/>
              <a:gd name="T6" fmla="*/ 48 w 60"/>
              <a:gd name="T7" fmla="*/ 32 h 32"/>
              <a:gd name="T8" fmla="*/ 58 w 60"/>
              <a:gd name="T9" fmla="*/ 16 h 32"/>
              <a:gd name="T10" fmla="*/ 58 w 60"/>
              <a:gd name="T11" fmla="*/ 16 h 32"/>
              <a:gd name="T12" fmla="*/ 60 w 60"/>
              <a:gd name="T13" fmla="*/ 10 h 32"/>
              <a:gd name="T14" fmla="*/ 60 w 60"/>
              <a:gd name="T15" fmla="*/ 6 h 32"/>
              <a:gd name="T16" fmla="*/ 56 w 60"/>
              <a:gd name="T17" fmla="*/ 4 h 32"/>
              <a:gd name="T18" fmla="*/ 54 w 60"/>
              <a:gd name="T19" fmla="*/ 2 h 32"/>
              <a:gd name="T20" fmla="*/ 42 w 60"/>
              <a:gd name="T21" fmla="*/ 0 h 32"/>
              <a:gd name="T22" fmla="*/ 30 w 60"/>
              <a:gd name="T23" fmla="*/ 0 h 32"/>
              <a:gd name="T24" fmla="*/ 30 w 60"/>
              <a:gd name="T25" fmla="*/ 0 h 32"/>
              <a:gd name="T26" fmla="*/ 18 w 60"/>
              <a:gd name="T27" fmla="*/ 0 h 32"/>
              <a:gd name="T28" fmla="*/ 8 w 60"/>
              <a:gd name="T29" fmla="*/ 2 h 32"/>
              <a:gd name="T30" fmla="*/ 4 w 60"/>
              <a:gd name="T31" fmla="*/ 4 h 32"/>
              <a:gd name="T32" fmla="*/ 2 w 60"/>
              <a:gd name="T33" fmla="*/ 6 h 32"/>
              <a:gd name="T34" fmla="*/ 0 w 60"/>
              <a:gd name="T35" fmla="*/ 10 h 32"/>
              <a:gd name="T36" fmla="*/ 2 w 60"/>
              <a:gd name="T37" fmla="*/ 16 h 32"/>
              <a:gd name="T38" fmla="*/ 2 w 60"/>
              <a:gd name="T39" fmla="*/ 16 h 32"/>
              <a:gd name="T40" fmla="*/ 12 w 60"/>
              <a:gd name="T41" fmla="*/ 32 h 32"/>
              <a:gd name="T42" fmla="*/ 12 w 60"/>
              <a:gd name="T43" fmla="*/ 32 h 32"/>
              <a:gd name="T44" fmla="*/ 14 w 60"/>
              <a:gd name="T45" fmla="*/ 32 h 32"/>
              <a:gd name="T46" fmla="*/ 46 w 60"/>
              <a:gd name="T47" fmla="*/ 32 h 32"/>
              <a:gd name="T48" fmla="*/ 46 w 60"/>
              <a:gd name="T4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32">
                <a:moveTo>
                  <a:pt x="46" y="32"/>
                </a:moveTo>
                <a:lnTo>
                  <a:pt x="46" y="32"/>
                </a:lnTo>
                <a:lnTo>
                  <a:pt x="48" y="32"/>
                </a:lnTo>
                <a:lnTo>
                  <a:pt x="48" y="32"/>
                </a:lnTo>
                <a:lnTo>
                  <a:pt x="58" y="16"/>
                </a:lnTo>
                <a:lnTo>
                  <a:pt x="58" y="16"/>
                </a:lnTo>
                <a:lnTo>
                  <a:pt x="60" y="10"/>
                </a:lnTo>
                <a:lnTo>
                  <a:pt x="60" y="6"/>
                </a:lnTo>
                <a:lnTo>
                  <a:pt x="56" y="4"/>
                </a:lnTo>
                <a:lnTo>
                  <a:pt x="54" y="2"/>
                </a:lnTo>
                <a:lnTo>
                  <a:pt x="42" y="0"/>
                </a:lnTo>
                <a:lnTo>
                  <a:pt x="30" y="0"/>
                </a:lnTo>
                <a:lnTo>
                  <a:pt x="30" y="0"/>
                </a:lnTo>
                <a:lnTo>
                  <a:pt x="18" y="0"/>
                </a:lnTo>
                <a:lnTo>
                  <a:pt x="8" y="2"/>
                </a:lnTo>
                <a:lnTo>
                  <a:pt x="4" y="4"/>
                </a:lnTo>
                <a:lnTo>
                  <a:pt x="2" y="6"/>
                </a:lnTo>
                <a:lnTo>
                  <a:pt x="0" y="10"/>
                </a:lnTo>
                <a:lnTo>
                  <a:pt x="2" y="16"/>
                </a:lnTo>
                <a:lnTo>
                  <a:pt x="2" y="16"/>
                </a:lnTo>
                <a:lnTo>
                  <a:pt x="12" y="32"/>
                </a:lnTo>
                <a:lnTo>
                  <a:pt x="12" y="32"/>
                </a:lnTo>
                <a:lnTo>
                  <a:pt x="14" y="32"/>
                </a:lnTo>
                <a:lnTo>
                  <a:pt x="46" y="32"/>
                </a:lnTo>
                <a:lnTo>
                  <a:pt x="46" y="32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80" name="Freeform 310"/>
          <p:cNvSpPr>
            <a:spLocks noEditPoints="1"/>
          </p:cNvSpPr>
          <p:nvPr/>
        </p:nvSpPr>
        <p:spPr bwMode="auto">
          <a:xfrm>
            <a:off x="8379182" y="3176587"/>
            <a:ext cx="203200" cy="206375"/>
          </a:xfrm>
          <a:custGeom>
            <a:avLst/>
            <a:gdLst>
              <a:gd name="T0" fmla="*/ 80 w 128"/>
              <a:gd name="T1" fmla="*/ 90 h 130"/>
              <a:gd name="T2" fmla="*/ 66 w 128"/>
              <a:gd name="T3" fmla="*/ 96 h 130"/>
              <a:gd name="T4" fmla="*/ 60 w 128"/>
              <a:gd name="T5" fmla="*/ 104 h 130"/>
              <a:gd name="T6" fmla="*/ 60 w 128"/>
              <a:gd name="T7" fmla="*/ 96 h 130"/>
              <a:gd name="T8" fmla="*/ 48 w 128"/>
              <a:gd name="T9" fmla="*/ 92 h 130"/>
              <a:gd name="T10" fmla="*/ 42 w 128"/>
              <a:gd name="T11" fmla="*/ 82 h 130"/>
              <a:gd name="T12" fmla="*/ 50 w 128"/>
              <a:gd name="T13" fmla="*/ 80 h 130"/>
              <a:gd name="T14" fmla="*/ 60 w 128"/>
              <a:gd name="T15" fmla="*/ 88 h 130"/>
              <a:gd name="T16" fmla="*/ 60 w 128"/>
              <a:gd name="T17" fmla="*/ 72 h 130"/>
              <a:gd name="T18" fmla="*/ 46 w 128"/>
              <a:gd name="T19" fmla="*/ 66 h 130"/>
              <a:gd name="T20" fmla="*/ 44 w 128"/>
              <a:gd name="T21" fmla="*/ 62 h 130"/>
              <a:gd name="T22" fmla="*/ 44 w 128"/>
              <a:gd name="T23" fmla="*/ 58 h 130"/>
              <a:gd name="T24" fmla="*/ 48 w 128"/>
              <a:gd name="T25" fmla="*/ 46 h 130"/>
              <a:gd name="T26" fmla="*/ 60 w 128"/>
              <a:gd name="T27" fmla="*/ 42 h 130"/>
              <a:gd name="T28" fmla="*/ 66 w 128"/>
              <a:gd name="T29" fmla="*/ 36 h 130"/>
              <a:gd name="T30" fmla="*/ 66 w 128"/>
              <a:gd name="T31" fmla="*/ 42 h 130"/>
              <a:gd name="T32" fmla="*/ 76 w 128"/>
              <a:gd name="T33" fmla="*/ 46 h 130"/>
              <a:gd name="T34" fmla="*/ 82 w 128"/>
              <a:gd name="T35" fmla="*/ 54 h 130"/>
              <a:gd name="T36" fmla="*/ 74 w 128"/>
              <a:gd name="T37" fmla="*/ 56 h 130"/>
              <a:gd name="T38" fmla="*/ 66 w 128"/>
              <a:gd name="T39" fmla="*/ 50 h 130"/>
              <a:gd name="T40" fmla="*/ 66 w 128"/>
              <a:gd name="T41" fmla="*/ 64 h 130"/>
              <a:gd name="T42" fmla="*/ 76 w 128"/>
              <a:gd name="T43" fmla="*/ 66 h 130"/>
              <a:gd name="T44" fmla="*/ 82 w 128"/>
              <a:gd name="T45" fmla="*/ 72 h 130"/>
              <a:gd name="T46" fmla="*/ 84 w 128"/>
              <a:gd name="T47" fmla="*/ 80 h 130"/>
              <a:gd name="T48" fmla="*/ 82 w 128"/>
              <a:gd name="T49" fmla="*/ 86 h 130"/>
              <a:gd name="T50" fmla="*/ 80 w 128"/>
              <a:gd name="T51" fmla="*/ 90 h 130"/>
              <a:gd name="T52" fmla="*/ 84 w 128"/>
              <a:gd name="T53" fmla="*/ 2 h 130"/>
              <a:gd name="T54" fmla="*/ 80 w 128"/>
              <a:gd name="T55" fmla="*/ 6 h 130"/>
              <a:gd name="T56" fmla="*/ 48 w 128"/>
              <a:gd name="T57" fmla="*/ 6 h 130"/>
              <a:gd name="T58" fmla="*/ 44 w 128"/>
              <a:gd name="T59" fmla="*/ 0 h 130"/>
              <a:gd name="T60" fmla="*/ 36 w 128"/>
              <a:gd name="T61" fmla="*/ 8 h 130"/>
              <a:gd name="T62" fmla="*/ 20 w 128"/>
              <a:gd name="T63" fmla="*/ 26 h 130"/>
              <a:gd name="T64" fmla="*/ 8 w 128"/>
              <a:gd name="T65" fmla="*/ 48 h 130"/>
              <a:gd name="T66" fmla="*/ 2 w 128"/>
              <a:gd name="T67" fmla="*/ 70 h 130"/>
              <a:gd name="T68" fmla="*/ 0 w 128"/>
              <a:gd name="T69" fmla="*/ 82 h 130"/>
              <a:gd name="T70" fmla="*/ 6 w 128"/>
              <a:gd name="T71" fmla="*/ 106 h 130"/>
              <a:gd name="T72" fmla="*/ 20 w 128"/>
              <a:gd name="T73" fmla="*/ 120 h 130"/>
              <a:gd name="T74" fmla="*/ 40 w 128"/>
              <a:gd name="T75" fmla="*/ 128 h 130"/>
              <a:gd name="T76" fmla="*/ 64 w 128"/>
              <a:gd name="T77" fmla="*/ 130 h 130"/>
              <a:gd name="T78" fmla="*/ 76 w 128"/>
              <a:gd name="T79" fmla="*/ 130 h 130"/>
              <a:gd name="T80" fmla="*/ 100 w 128"/>
              <a:gd name="T81" fmla="*/ 124 h 130"/>
              <a:gd name="T82" fmla="*/ 116 w 128"/>
              <a:gd name="T83" fmla="*/ 114 h 130"/>
              <a:gd name="T84" fmla="*/ 126 w 128"/>
              <a:gd name="T85" fmla="*/ 94 h 130"/>
              <a:gd name="T86" fmla="*/ 128 w 128"/>
              <a:gd name="T87" fmla="*/ 82 h 130"/>
              <a:gd name="T88" fmla="*/ 124 w 128"/>
              <a:gd name="T89" fmla="*/ 60 h 130"/>
              <a:gd name="T90" fmla="*/ 114 w 128"/>
              <a:gd name="T91" fmla="*/ 38 h 130"/>
              <a:gd name="T92" fmla="*/ 100 w 128"/>
              <a:gd name="T93" fmla="*/ 18 h 130"/>
              <a:gd name="T94" fmla="*/ 84 w 128"/>
              <a:gd name="T95" fmla="*/ 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30">
                <a:moveTo>
                  <a:pt x="80" y="90"/>
                </a:moveTo>
                <a:lnTo>
                  <a:pt x="80" y="90"/>
                </a:lnTo>
                <a:lnTo>
                  <a:pt x="74" y="94"/>
                </a:lnTo>
                <a:lnTo>
                  <a:pt x="66" y="96"/>
                </a:lnTo>
                <a:lnTo>
                  <a:pt x="66" y="104"/>
                </a:lnTo>
                <a:lnTo>
                  <a:pt x="60" y="104"/>
                </a:lnTo>
                <a:lnTo>
                  <a:pt x="60" y="96"/>
                </a:lnTo>
                <a:lnTo>
                  <a:pt x="60" y="96"/>
                </a:lnTo>
                <a:lnTo>
                  <a:pt x="54" y="94"/>
                </a:lnTo>
                <a:lnTo>
                  <a:pt x="48" y="92"/>
                </a:lnTo>
                <a:lnTo>
                  <a:pt x="44" y="88"/>
                </a:lnTo>
                <a:lnTo>
                  <a:pt x="42" y="82"/>
                </a:lnTo>
                <a:lnTo>
                  <a:pt x="50" y="80"/>
                </a:lnTo>
                <a:lnTo>
                  <a:pt x="50" y="80"/>
                </a:lnTo>
                <a:lnTo>
                  <a:pt x="54" y="86"/>
                </a:lnTo>
                <a:lnTo>
                  <a:pt x="60" y="88"/>
                </a:lnTo>
                <a:lnTo>
                  <a:pt x="60" y="72"/>
                </a:lnTo>
                <a:lnTo>
                  <a:pt x="60" y="72"/>
                </a:lnTo>
                <a:lnTo>
                  <a:pt x="52" y="70"/>
                </a:lnTo>
                <a:lnTo>
                  <a:pt x="46" y="66"/>
                </a:lnTo>
                <a:lnTo>
                  <a:pt x="46" y="66"/>
                </a:lnTo>
                <a:lnTo>
                  <a:pt x="44" y="62"/>
                </a:lnTo>
                <a:lnTo>
                  <a:pt x="44" y="58"/>
                </a:lnTo>
                <a:lnTo>
                  <a:pt x="44" y="58"/>
                </a:lnTo>
                <a:lnTo>
                  <a:pt x="44" y="52"/>
                </a:lnTo>
                <a:lnTo>
                  <a:pt x="48" y="46"/>
                </a:lnTo>
                <a:lnTo>
                  <a:pt x="54" y="44"/>
                </a:lnTo>
                <a:lnTo>
                  <a:pt x="60" y="42"/>
                </a:lnTo>
                <a:lnTo>
                  <a:pt x="60" y="36"/>
                </a:lnTo>
                <a:lnTo>
                  <a:pt x="66" y="36"/>
                </a:lnTo>
                <a:lnTo>
                  <a:pt x="66" y="42"/>
                </a:lnTo>
                <a:lnTo>
                  <a:pt x="66" y="42"/>
                </a:lnTo>
                <a:lnTo>
                  <a:pt x="72" y="44"/>
                </a:lnTo>
                <a:lnTo>
                  <a:pt x="76" y="46"/>
                </a:lnTo>
                <a:lnTo>
                  <a:pt x="80" y="50"/>
                </a:lnTo>
                <a:lnTo>
                  <a:pt x="82" y="54"/>
                </a:lnTo>
                <a:lnTo>
                  <a:pt x="74" y="56"/>
                </a:lnTo>
                <a:lnTo>
                  <a:pt x="74" y="56"/>
                </a:lnTo>
                <a:lnTo>
                  <a:pt x="70" y="52"/>
                </a:lnTo>
                <a:lnTo>
                  <a:pt x="66" y="50"/>
                </a:lnTo>
                <a:lnTo>
                  <a:pt x="66" y="64"/>
                </a:lnTo>
                <a:lnTo>
                  <a:pt x="66" y="64"/>
                </a:lnTo>
                <a:lnTo>
                  <a:pt x="76" y="66"/>
                </a:lnTo>
                <a:lnTo>
                  <a:pt x="76" y="66"/>
                </a:lnTo>
                <a:lnTo>
                  <a:pt x="82" y="72"/>
                </a:lnTo>
                <a:lnTo>
                  <a:pt x="82" y="72"/>
                </a:lnTo>
                <a:lnTo>
                  <a:pt x="84" y="76"/>
                </a:lnTo>
                <a:lnTo>
                  <a:pt x="84" y="80"/>
                </a:lnTo>
                <a:lnTo>
                  <a:pt x="84" y="80"/>
                </a:lnTo>
                <a:lnTo>
                  <a:pt x="82" y="86"/>
                </a:lnTo>
                <a:lnTo>
                  <a:pt x="80" y="90"/>
                </a:lnTo>
                <a:lnTo>
                  <a:pt x="80" y="90"/>
                </a:lnTo>
                <a:close/>
                <a:moveTo>
                  <a:pt x="84" y="2"/>
                </a:moveTo>
                <a:lnTo>
                  <a:pt x="84" y="2"/>
                </a:lnTo>
                <a:lnTo>
                  <a:pt x="82" y="6"/>
                </a:lnTo>
                <a:lnTo>
                  <a:pt x="80" y="6"/>
                </a:lnTo>
                <a:lnTo>
                  <a:pt x="48" y="6"/>
                </a:lnTo>
                <a:lnTo>
                  <a:pt x="48" y="6"/>
                </a:lnTo>
                <a:lnTo>
                  <a:pt x="46" y="6"/>
                </a:lnTo>
                <a:lnTo>
                  <a:pt x="44" y="0"/>
                </a:lnTo>
                <a:lnTo>
                  <a:pt x="44" y="0"/>
                </a:lnTo>
                <a:lnTo>
                  <a:pt x="36" y="8"/>
                </a:lnTo>
                <a:lnTo>
                  <a:pt x="28" y="16"/>
                </a:lnTo>
                <a:lnTo>
                  <a:pt x="20" y="26"/>
                </a:lnTo>
                <a:lnTo>
                  <a:pt x="14" y="36"/>
                </a:lnTo>
                <a:lnTo>
                  <a:pt x="8" y="48"/>
                </a:lnTo>
                <a:lnTo>
                  <a:pt x="4" y="60"/>
                </a:lnTo>
                <a:lnTo>
                  <a:pt x="2" y="70"/>
                </a:lnTo>
                <a:lnTo>
                  <a:pt x="0" y="82"/>
                </a:lnTo>
                <a:lnTo>
                  <a:pt x="0" y="82"/>
                </a:lnTo>
                <a:lnTo>
                  <a:pt x="2" y="94"/>
                </a:lnTo>
                <a:lnTo>
                  <a:pt x="6" y="106"/>
                </a:lnTo>
                <a:lnTo>
                  <a:pt x="12" y="114"/>
                </a:lnTo>
                <a:lnTo>
                  <a:pt x="20" y="120"/>
                </a:lnTo>
                <a:lnTo>
                  <a:pt x="28" y="124"/>
                </a:lnTo>
                <a:lnTo>
                  <a:pt x="40" y="128"/>
                </a:lnTo>
                <a:lnTo>
                  <a:pt x="52" y="130"/>
                </a:lnTo>
                <a:lnTo>
                  <a:pt x="64" y="130"/>
                </a:lnTo>
                <a:lnTo>
                  <a:pt x="64" y="130"/>
                </a:lnTo>
                <a:lnTo>
                  <a:pt x="76" y="130"/>
                </a:lnTo>
                <a:lnTo>
                  <a:pt x="88" y="128"/>
                </a:lnTo>
                <a:lnTo>
                  <a:pt x="100" y="124"/>
                </a:lnTo>
                <a:lnTo>
                  <a:pt x="110" y="120"/>
                </a:lnTo>
                <a:lnTo>
                  <a:pt x="116" y="114"/>
                </a:lnTo>
                <a:lnTo>
                  <a:pt x="122" y="106"/>
                </a:lnTo>
                <a:lnTo>
                  <a:pt x="126" y="94"/>
                </a:lnTo>
                <a:lnTo>
                  <a:pt x="128" y="82"/>
                </a:lnTo>
                <a:lnTo>
                  <a:pt x="128" y="82"/>
                </a:lnTo>
                <a:lnTo>
                  <a:pt x="126" y="72"/>
                </a:lnTo>
                <a:lnTo>
                  <a:pt x="124" y="60"/>
                </a:lnTo>
                <a:lnTo>
                  <a:pt x="120" y="48"/>
                </a:lnTo>
                <a:lnTo>
                  <a:pt x="114" y="38"/>
                </a:lnTo>
                <a:lnTo>
                  <a:pt x="108" y="26"/>
                </a:lnTo>
                <a:lnTo>
                  <a:pt x="100" y="18"/>
                </a:lnTo>
                <a:lnTo>
                  <a:pt x="92" y="8"/>
                </a:lnTo>
                <a:lnTo>
                  <a:pt x="84" y="2"/>
                </a:lnTo>
                <a:lnTo>
                  <a:pt x="84" y="2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76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2210331" y="4677440"/>
            <a:ext cx="154291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977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2210331" y="4343400"/>
            <a:ext cx="1253951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978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3788175" y="4677440"/>
            <a:ext cx="154291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979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3788175" y="4343400"/>
            <a:ext cx="1253951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980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5366019" y="4677440"/>
            <a:ext cx="154291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981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5366019" y="4343400"/>
            <a:ext cx="1253951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982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6943863" y="4677440"/>
            <a:ext cx="154291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983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6943863" y="4343400"/>
            <a:ext cx="1253951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984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8521707" y="4677440"/>
            <a:ext cx="1542919" cy="8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985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8521707" y="4343400"/>
            <a:ext cx="1253951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986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2724638" y="2539999"/>
            <a:ext cx="1019044" cy="61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987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4012035" y="2539999"/>
            <a:ext cx="1019044" cy="61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988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5333495" y="2538412"/>
            <a:ext cx="1019044" cy="61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989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6644110" y="2538412"/>
            <a:ext cx="1019044" cy="61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990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7923635" y="2538412"/>
            <a:ext cx="1019044" cy="61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2" name="椭圆 1"/>
          <p:cNvSpPr/>
          <p:nvPr/>
        </p:nvSpPr>
        <p:spPr>
          <a:xfrm>
            <a:off x="2684216" y="4133850"/>
            <a:ext cx="133350" cy="133350"/>
          </a:xfrm>
          <a:prstGeom prst="ellipse">
            <a:avLst/>
          </a:prstGeom>
          <a:solidFill>
            <a:srgbClr val="1C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1" name="椭圆 990"/>
          <p:cNvSpPr/>
          <p:nvPr/>
        </p:nvSpPr>
        <p:spPr>
          <a:xfrm>
            <a:off x="4288119" y="4133850"/>
            <a:ext cx="133350" cy="133350"/>
          </a:xfrm>
          <a:prstGeom prst="ellipse">
            <a:avLst/>
          </a:prstGeom>
          <a:solidFill>
            <a:srgbClr val="1C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2" name="椭圆 991"/>
          <p:cNvSpPr/>
          <p:nvPr/>
        </p:nvSpPr>
        <p:spPr>
          <a:xfrm>
            <a:off x="5892022" y="4133850"/>
            <a:ext cx="133350" cy="133350"/>
          </a:xfrm>
          <a:prstGeom prst="ellipse">
            <a:avLst/>
          </a:prstGeom>
          <a:solidFill>
            <a:srgbClr val="1C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3" name="椭圆 992"/>
          <p:cNvSpPr/>
          <p:nvPr/>
        </p:nvSpPr>
        <p:spPr>
          <a:xfrm>
            <a:off x="7495925" y="4133850"/>
            <a:ext cx="133350" cy="133350"/>
          </a:xfrm>
          <a:prstGeom prst="ellipse">
            <a:avLst/>
          </a:prstGeom>
          <a:solidFill>
            <a:srgbClr val="1C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4" name="椭圆 993"/>
          <p:cNvSpPr/>
          <p:nvPr/>
        </p:nvSpPr>
        <p:spPr>
          <a:xfrm>
            <a:off x="9033153" y="4133850"/>
            <a:ext cx="133350" cy="133350"/>
          </a:xfrm>
          <a:prstGeom prst="ellipse">
            <a:avLst/>
          </a:prstGeom>
          <a:solidFill>
            <a:srgbClr val="1C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6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reeform 28"/>
          <p:cNvSpPr/>
          <p:nvPr/>
        </p:nvSpPr>
        <p:spPr bwMode="auto">
          <a:xfrm>
            <a:off x="4761523" y="2100773"/>
            <a:ext cx="2479973" cy="2050421"/>
          </a:xfrm>
          <a:custGeom>
            <a:avLst/>
            <a:gdLst>
              <a:gd name="T0" fmla="*/ 330 w 1605"/>
              <a:gd name="T1" fmla="*/ 966 h 1327"/>
              <a:gd name="T2" fmla="*/ 417 w 1605"/>
              <a:gd name="T3" fmla="*/ 953 h 1327"/>
              <a:gd name="T4" fmla="*/ 478 w 1605"/>
              <a:gd name="T5" fmla="*/ 853 h 1327"/>
              <a:gd name="T6" fmla="*/ 443 w 1605"/>
              <a:gd name="T7" fmla="*/ 704 h 1327"/>
              <a:gd name="T8" fmla="*/ 475 w 1605"/>
              <a:gd name="T9" fmla="*/ 511 h 1327"/>
              <a:gd name="T10" fmla="*/ 459 w 1605"/>
              <a:gd name="T11" fmla="*/ 420 h 1327"/>
              <a:gd name="T12" fmla="*/ 362 w 1605"/>
              <a:gd name="T13" fmla="*/ 362 h 1327"/>
              <a:gd name="T14" fmla="*/ 262 w 1605"/>
              <a:gd name="T15" fmla="*/ 398 h 1327"/>
              <a:gd name="T16" fmla="*/ 142 w 1605"/>
              <a:gd name="T17" fmla="*/ 398 h 1327"/>
              <a:gd name="T18" fmla="*/ 10 w 1605"/>
              <a:gd name="T19" fmla="*/ 265 h 1327"/>
              <a:gd name="T20" fmla="*/ 4 w 1605"/>
              <a:gd name="T21" fmla="*/ 162 h 1327"/>
              <a:gd name="T22" fmla="*/ 123 w 1605"/>
              <a:gd name="T23" fmla="*/ 17 h 1327"/>
              <a:gd name="T24" fmla="*/ 223 w 1605"/>
              <a:gd name="T25" fmla="*/ 4 h 1327"/>
              <a:gd name="T26" fmla="*/ 372 w 1605"/>
              <a:gd name="T27" fmla="*/ 91 h 1327"/>
              <a:gd name="T28" fmla="*/ 404 w 1605"/>
              <a:gd name="T29" fmla="*/ 204 h 1327"/>
              <a:gd name="T30" fmla="*/ 398 w 1605"/>
              <a:gd name="T31" fmla="*/ 317 h 1327"/>
              <a:gd name="T32" fmla="*/ 462 w 1605"/>
              <a:gd name="T33" fmla="*/ 391 h 1327"/>
              <a:gd name="T34" fmla="*/ 556 w 1605"/>
              <a:gd name="T35" fmla="*/ 398 h 1327"/>
              <a:gd name="T36" fmla="*/ 682 w 1605"/>
              <a:gd name="T37" fmla="*/ 323 h 1327"/>
              <a:gd name="T38" fmla="*/ 869 w 1605"/>
              <a:gd name="T39" fmla="*/ 310 h 1327"/>
              <a:gd name="T40" fmla="*/ 1043 w 1605"/>
              <a:gd name="T41" fmla="*/ 394 h 1327"/>
              <a:gd name="T42" fmla="*/ 1118 w 1605"/>
              <a:gd name="T43" fmla="*/ 401 h 1327"/>
              <a:gd name="T44" fmla="*/ 1208 w 1605"/>
              <a:gd name="T45" fmla="*/ 314 h 1327"/>
              <a:gd name="T46" fmla="*/ 1198 w 1605"/>
              <a:gd name="T47" fmla="*/ 204 h 1327"/>
              <a:gd name="T48" fmla="*/ 1234 w 1605"/>
              <a:gd name="T49" fmla="*/ 91 h 1327"/>
              <a:gd name="T50" fmla="*/ 1379 w 1605"/>
              <a:gd name="T51" fmla="*/ 4 h 1327"/>
              <a:gd name="T52" fmla="*/ 1479 w 1605"/>
              <a:gd name="T53" fmla="*/ 17 h 1327"/>
              <a:gd name="T54" fmla="*/ 1599 w 1605"/>
              <a:gd name="T55" fmla="*/ 162 h 1327"/>
              <a:gd name="T56" fmla="*/ 1595 w 1605"/>
              <a:gd name="T57" fmla="*/ 265 h 1327"/>
              <a:gd name="T58" fmla="*/ 1463 w 1605"/>
              <a:gd name="T59" fmla="*/ 398 h 1327"/>
              <a:gd name="T60" fmla="*/ 1340 w 1605"/>
              <a:gd name="T61" fmla="*/ 398 h 1327"/>
              <a:gd name="T62" fmla="*/ 1243 w 1605"/>
              <a:gd name="T63" fmla="*/ 362 h 1327"/>
              <a:gd name="T64" fmla="*/ 1140 w 1605"/>
              <a:gd name="T65" fmla="*/ 427 h 1327"/>
              <a:gd name="T66" fmla="*/ 1124 w 1605"/>
              <a:gd name="T67" fmla="*/ 498 h 1327"/>
              <a:gd name="T68" fmla="*/ 1156 w 1605"/>
              <a:gd name="T69" fmla="*/ 753 h 1327"/>
              <a:gd name="T70" fmla="*/ 1127 w 1605"/>
              <a:gd name="T71" fmla="*/ 875 h 1327"/>
              <a:gd name="T72" fmla="*/ 1231 w 1605"/>
              <a:gd name="T73" fmla="*/ 969 h 1327"/>
              <a:gd name="T74" fmla="*/ 1334 w 1605"/>
              <a:gd name="T75" fmla="*/ 933 h 1327"/>
              <a:gd name="T76" fmla="*/ 1463 w 1605"/>
              <a:gd name="T77" fmla="*/ 930 h 1327"/>
              <a:gd name="T78" fmla="*/ 1595 w 1605"/>
              <a:gd name="T79" fmla="*/ 1066 h 1327"/>
              <a:gd name="T80" fmla="*/ 1599 w 1605"/>
              <a:gd name="T81" fmla="*/ 1166 h 1327"/>
              <a:gd name="T82" fmla="*/ 1479 w 1605"/>
              <a:gd name="T83" fmla="*/ 1311 h 1327"/>
              <a:gd name="T84" fmla="*/ 1379 w 1605"/>
              <a:gd name="T85" fmla="*/ 1327 h 1327"/>
              <a:gd name="T86" fmla="*/ 1234 w 1605"/>
              <a:gd name="T87" fmla="*/ 1237 h 1327"/>
              <a:gd name="T88" fmla="*/ 1198 w 1605"/>
              <a:gd name="T89" fmla="*/ 1124 h 1327"/>
              <a:gd name="T90" fmla="*/ 1205 w 1605"/>
              <a:gd name="T91" fmla="*/ 1011 h 1327"/>
              <a:gd name="T92" fmla="*/ 1085 w 1605"/>
              <a:gd name="T93" fmla="*/ 927 h 1327"/>
              <a:gd name="T94" fmla="*/ 992 w 1605"/>
              <a:gd name="T95" fmla="*/ 979 h 1327"/>
              <a:gd name="T96" fmla="*/ 808 w 1605"/>
              <a:gd name="T97" fmla="*/ 1030 h 1327"/>
              <a:gd name="T98" fmla="*/ 620 w 1605"/>
              <a:gd name="T99" fmla="*/ 982 h 1327"/>
              <a:gd name="T100" fmla="*/ 523 w 1605"/>
              <a:gd name="T101" fmla="*/ 927 h 1327"/>
              <a:gd name="T102" fmla="*/ 407 w 1605"/>
              <a:gd name="T103" fmla="*/ 995 h 1327"/>
              <a:gd name="T104" fmla="*/ 401 w 1605"/>
              <a:gd name="T105" fmla="*/ 1088 h 1327"/>
              <a:gd name="T106" fmla="*/ 388 w 1605"/>
              <a:gd name="T107" fmla="*/ 1205 h 1327"/>
              <a:gd name="T108" fmla="*/ 243 w 1605"/>
              <a:gd name="T109" fmla="*/ 1324 h 1327"/>
              <a:gd name="T110" fmla="*/ 142 w 1605"/>
              <a:gd name="T111" fmla="*/ 1318 h 1327"/>
              <a:gd name="T112" fmla="*/ 10 w 1605"/>
              <a:gd name="T113" fmla="*/ 1185 h 1327"/>
              <a:gd name="T114" fmla="*/ 4 w 1605"/>
              <a:gd name="T115" fmla="*/ 1085 h 1327"/>
              <a:gd name="T116" fmla="*/ 123 w 1605"/>
              <a:gd name="T117" fmla="*/ 937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05" h="1327">
                <a:moveTo>
                  <a:pt x="201" y="924"/>
                </a:moveTo>
                <a:lnTo>
                  <a:pt x="201" y="924"/>
                </a:lnTo>
                <a:lnTo>
                  <a:pt x="236" y="924"/>
                </a:lnTo>
                <a:lnTo>
                  <a:pt x="272" y="933"/>
                </a:lnTo>
                <a:lnTo>
                  <a:pt x="301" y="950"/>
                </a:lnTo>
                <a:lnTo>
                  <a:pt x="330" y="966"/>
                </a:lnTo>
                <a:lnTo>
                  <a:pt x="330" y="966"/>
                </a:lnTo>
                <a:lnTo>
                  <a:pt x="343" y="969"/>
                </a:lnTo>
                <a:lnTo>
                  <a:pt x="359" y="972"/>
                </a:lnTo>
                <a:lnTo>
                  <a:pt x="375" y="969"/>
                </a:lnTo>
                <a:lnTo>
                  <a:pt x="388" y="966"/>
                </a:lnTo>
                <a:lnTo>
                  <a:pt x="417" y="953"/>
                </a:lnTo>
                <a:lnTo>
                  <a:pt x="443" y="933"/>
                </a:lnTo>
                <a:lnTo>
                  <a:pt x="462" y="911"/>
                </a:lnTo>
                <a:lnTo>
                  <a:pt x="469" y="895"/>
                </a:lnTo>
                <a:lnTo>
                  <a:pt x="475" y="882"/>
                </a:lnTo>
                <a:lnTo>
                  <a:pt x="478" y="869"/>
                </a:lnTo>
                <a:lnTo>
                  <a:pt x="478" y="853"/>
                </a:lnTo>
                <a:lnTo>
                  <a:pt x="478" y="837"/>
                </a:lnTo>
                <a:lnTo>
                  <a:pt x="475" y="824"/>
                </a:lnTo>
                <a:lnTo>
                  <a:pt x="475" y="824"/>
                </a:lnTo>
                <a:lnTo>
                  <a:pt x="459" y="785"/>
                </a:lnTo>
                <a:lnTo>
                  <a:pt x="449" y="746"/>
                </a:lnTo>
                <a:lnTo>
                  <a:pt x="443" y="704"/>
                </a:lnTo>
                <a:lnTo>
                  <a:pt x="440" y="665"/>
                </a:lnTo>
                <a:lnTo>
                  <a:pt x="443" y="624"/>
                </a:lnTo>
                <a:lnTo>
                  <a:pt x="449" y="585"/>
                </a:lnTo>
                <a:lnTo>
                  <a:pt x="459" y="546"/>
                </a:lnTo>
                <a:lnTo>
                  <a:pt x="475" y="511"/>
                </a:lnTo>
                <a:lnTo>
                  <a:pt x="475" y="511"/>
                </a:lnTo>
                <a:lnTo>
                  <a:pt x="478" y="494"/>
                </a:lnTo>
                <a:lnTo>
                  <a:pt x="481" y="478"/>
                </a:lnTo>
                <a:lnTo>
                  <a:pt x="478" y="462"/>
                </a:lnTo>
                <a:lnTo>
                  <a:pt x="475" y="446"/>
                </a:lnTo>
                <a:lnTo>
                  <a:pt x="469" y="433"/>
                </a:lnTo>
                <a:lnTo>
                  <a:pt x="459" y="420"/>
                </a:lnTo>
                <a:lnTo>
                  <a:pt x="449" y="407"/>
                </a:lnTo>
                <a:lnTo>
                  <a:pt x="436" y="394"/>
                </a:lnTo>
                <a:lnTo>
                  <a:pt x="410" y="375"/>
                </a:lnTo>
                <a:lnTo>
                  <a:pt x="394" y="368"/>
                </a:lnTo>
                <a:lnTo>
                  <a:pt x="378" y="365"/>
                </a:lnTo>
                <a:lnTo>
                  <a:pt x="362" y="362"/>
                </a:lnTo>
                <a:lnTo>
                  <a:pt x="346" y="362"/>
                </a:lnTo>
                <a:lnTo>
                  <a:pt x="333" y="365"/>
                </a:lnTo>
                <a:lnTo>
                  <a:pt x="317" y="372"/>
                </a:lnTo>
                <a:lnTo>
                  <a:pt x="317" y="372"/>
                </a:lnTo>
                <a:lnTo>
                  <a:pt x="291" y="388"/>
                </a:lnTo>
                <a:lnTo>
                  <a:pt x="262" y="398"/>
                </a:lnTo>
                <a:lnTo>
                  <a:pt x="233" y="404"/>
                </a:lnTo>
                <a:lnTo>
                  <a:pt x="201" y="407"/>
                </a:lnTo>
                <a:lnTo>
                  <a:pt x="201" y="407"/>
                </a:lnTo>
                <a:lnTo>
                  <a:pt x="181" y="404"/>
                </a:lnTo>
                <a:lnTo>
                  <a:pt x="162" y="404"/>
                </a:lnTo>
                <a:lnTo>
                  <a:pt x="142" y="398"/>
                </a:lnTo>
                <a:lnTo>
                  <a:pt x="123" y="391"/>
                </a:lnTo>
                <a:lnTo>
                  <a:pt x="88" y="372"/>
                </a:lnTo>
                <a:lnTo>
                  <a:pt x="59" y="346"/>
                </a:lnTo>
                <a:lnTo>
                  <a:pt x="33" y="317"/>
                </a:lnTo>
                <a:lnTo>
                  <a:pt x="17" y="281"/>
                </a:lnTo>
                <a:lnTo>
                  <a:pt x="10" y="265"/>
                </a:lnTo>
                <a:lnTo>
                  <a:pt x="4" y="246"/>
                </a:lnTo>
                <a:lnTo>
                  <a:pt x="0" y="223"/>
                </a:lnTo>
                <a:lnTo>
                  <a:pt x="0" y="204"/>
                </a:lnTo>
                <a:lnTo>
                  <a:pt x="0" y="204"/>
                </a:lnTo>
                <a:lnTo>
                  <a:pt x="0" y="184"/>
                </a:lnTo>
                <a:lnTo>
                  <a:pt x="4" y="162"/>
                </a:lnTo>
                <a:lnTo>
                  <a:pt x="10" y="142"/>
                </a:lnTo>
                <a:lnTo>
                  <a:pt x="17" y="126"/>
                </a:lnTo>
                <a:lnTo>
                  <a:pt x="33" y="91"/>
                </a:lnTo>
                <a:lnTo>
                  <a:pt x="59" y="62"/>
                </a:lnTo>
                <a:lnTo>
                  <a:pt x="88" y="36"/>
                </a:lnTo>
                <a:lnTo>
                  <a:pt x="123" y="17"/>
                </a:lnTo>
                <a:lnTo>
                  <a:pt x="142" y="10"/>
                </a:lnTo>
                <a:lnTo>
                  <a:pt x="162" y="7"/>
                </a:lnTo>
                <a:lnTo>
                  <a:pt x="181" y="4"/>
                </a:lnTo>
                <a:lnTo>
                  <a:pt x="201" y="0"/>
                </a:lnTo>
                <a:lnTo>
                  <a:pt x="201" y="0"/>
                </a:lnTo>
                <a:lnTo>
                  <a:pt x="223" y="4"/>
                </a:lnTo>
                <a:lnTo>
                  <a:pt x="243" y="7"/>
                </a:lnTo>
                <a:lnTo>
                  <a:pt x="262" y="10"/>
                </a:lnTo>
                <a:lnTo>
                  <a:pt x="281" y="17"/>
                </a:lnTo>
                <a:lnTo>
                  <a:pt x="317" y="36"/>
                </a:lnTo>
                <a:lnTo>
                  <a:pt x="346" y="62"/>
                </a:lnTo>
                <a:lnTo>
                  <a:pt x="372" y="91"/>
                </a:lnTo>
                <a:lnTo>
                  <a:pt x="388" y="126"/>
                </a:lnTo>
                <a:lnTo>
                  <a:pt x="394" y="142"/>
                </a:lnTo>
                <a:lnTo>
                  <a:pt x="401" y="162"/>
                </a:lnTo>
                <a:lnTo>
                  <a:pt x="404" y="184"/>
                </a:lnTo>
                <a:lnTo>
                  <a:pt x="404" y="204"/>
                </a:lnTo>
                <a:lnTo>
                  <a:pt x="404" y="204"/>
                </a:lnTo>
                <a:lnTo>
                  <a:pt x="401" y="236"/>
                </a:lnTo>
                <a:lnTo>
                  <a:pt x="394" y="268"/>
                </a:lnTo>
                <a:lnTo>
                  <a:pt x="394" y="268"/>
                </a:lnTo>
                <a:lnTo>
                  <a:pt x="391" y="284"/>
                </a:lnTo>
                <a:lnTo>
                  <a:pt x="394" y="301"/>
                </a:lnTo>
                <a:lnTo>
                  <a:pt x="398" y="317"/>
                </a:lnTo>
                <a:lnTo>
                  <a:pt x="404" y="333"/>
                </a:lnTo>
                <a:lnTo>
                  <a:pt x="410" y="346"/>
                </a:lnTo>
                <a:lnTo>
                  <a:pt x="420" y="359"/>
                </a:lnTo>
                <a:lnTo>
                  <a:pt x="433" y="372"/>
                </a:lnTo>
                <a:lnTo>
                  <a:pt x="446" y="381"/>
                </a:lnTo>
                <a:lnTo>
                  <a:pt x="462" y="391"/>
                </a:lnTo>
                <a:lnTo>
                  <a:pt x="475" y="398"/>
                </a:lnTo>
                <a:lnTo>
                  <a:pt x="491" y="401"/>
                </a:lnTo>
                <a:lnTo>
                  <a:pt x="507" y="404"/>
                </a:lnTo>
                <a:lnTo>
                  <a:pt x="523" y="404"/>
                </a:lnTo>
                <a:lnTo>
                  <a:pt x="540" y="404"/>
                </a:lnTo>
                <a:lnTo>
                  <a:pt x="556" y="398"/>
                </a:lnTo>
                <a:lnTo>
                  <a:pt x="569" y="388"/>
                </a:lnTo>
                <a:lnTo>
                  <a:pt x="569" y="388"/>
                </a:lnTo>
                <a:lnTo>
                  <a:pt x="594" y="368"/>
                </a:lnTo>
                <a:lnTo>
                  <a:pt x="624" y="352"/>
                </a:lnTo>
                <a:lnTo>
                  <a:pt x="653" y="336"/>
                </a:lnTo>
                <a:lnTo>
                  <a:pt x="682" y="323"/>
                </a:lnTo>
                <a:lnTo>
                  <a:pt x="714" y="317"/>
                </a:lnTo>
                <a:lnTo>
                  <a:pt x="743" y="310"/>
                </a:lnTo>
                <a:lnTo>
                  <a:pt x="775" y="304"/>
                </a:lnTo>
                <a:lnTo>
                  <a:pt x="808" y="304"/>
                </a:lnTo>
                <a:lnTo>
                  <a:pt x="840" y="307"/>
                </a:lnTo>
                <a:lnTo>
                  <a:pt x="869" y="310"/>
                </a:lnTo>
                <a:lnTo>
                  <a:pt x="901" y="317"/>
                </a:lnTo>
                <a:lnTo>
                  <a:pt x="930" y="326"/>
                </a:lnTo>
                <a:lnTo>
                  <a:pt x="959" y="339"/>
                </a:lnTo>
                <a:lnTo>
                  <a:pt x="988" y="356"/>
                </a:lnTo>
                <a:lnTo>
                  <a:pt x="1017" y="375"/>
                </a:lnTo>
                <a:lnTo>
                  <a:pt x="1043" y="394"/>
                </a:lnTo>
                <a:lnTo>
                  <a:pt x="1043" y="394"/>
                </a:lnTo>
                <a:lnTo>
                  <a:pt x="1056" y="401"/>
                </a:lnTo>
                <a:lnTo>
                  <a:pt x="1072" y="404"/>
                </a:lnTo>
                <a:lnTo>
                  <a:pt x="1085" y="404"/>
                </a:lnTo>
                <a:lnTo>
                  <a:pt x="1101" y="404"/>
                </a:lnTo>
                <a:lnTo>
                  <a:pt x="1118" y="401"/>
                </a:lnTo>
                <a:lnTo>
                  <a:pt x="1134" y="394"/>
                </a:lnTo>
                <a:lnTo>
                  <a:pt x="1159" y="378"/>
                </a:lnTo>
                <a:lnTo>
                  <a:pt x="1185" y="356"/>
                </a:lnTo>
                <a:lnTo>
                  <a:pt x="1192" y="343"/>
                </a:lnTo>
                <a:lnTo>
                  <a:pt x="1201" y="330"/>
                </a:lnTo>
                <a:lnTo>
                  <a:pt x="1208" y="314"/>
                </a:lnTo>
                <a:lnTo>
                  <a:pt x="1211" y="301"/>
                </a:lnTo>
                <a:lnTo>
                  <a:pt x="1211" y="284"/>
                </a:lnTo>
                <a:lnTo>
                  <a:pt x="1208" y="268"/>
                </a:lnTo>
                <a:lnTo>
                  <a:pt x="1208" y="268"/>
                </a:lnTo>
                <a:lnTo>
                  <a:pt x="1201" y="236"/>
                </a:lnTo>
                <a:lnTo>
                  <a:pt x="1198" y="204"/>
                </a:lnTo>
                <a:lnTo>
                  <a:pt x="1198" y="204"/>
                </a:lnTo>
                <a:lnTo>
                  <a:pt x="1198" y="184"/>
                </a:lnTo>
                <a:lnTo>
                  <a:pt x="1201" y="162"/>
                </a:lnTo>
                <a:lnTo>
                  <a:pt x="1208" y="142"/>
                </a:lnTo>
                <a:lnTo>
                  <a:pt x="1214" y="126"/>
                </a:lnTo>
                <a:lnTo>
                  <a:pt x="1234" y="91"/>
                </a:lnTo>
                <a:lnTo>
                  <a:pt x="1256" y="62"/>
                </a:lnTo>
                <a:lnTo>
                  <a:pt x="1289" y="36"/>
                </a:lnTo>
                <a:lnTo>
                  <a:pt x="1321" y="17"/>
                </a:lnTo>
                <a:lnTo>
                  <a:pt x="1340" y="10"/>
                </a:lnTo>
                <a:lnTo>
                  <a:pt x="1360" y="7"/>
                </a:lnTo>
                <a:lnTo>
                  <a:pt x="1379" y="4"/>
                </a:lnTo>
                <a:lnTo>
                  <a:pt x="1402" y="0"/>
                </a:lnTo>
                <a:lnTo>
                  <a:pt x="1402" y="0"/>
                </a:lnTo>
                <a:lnTo>
                  <a:pt x="1421" y="4"/>
                </a:lnTo>
                <a:lnTo>
                  <a:pt x="1444" y="7"/>
                </a:lnTo>
                <a:lnTo>
                  <a:pt x="1463" y="10"/>
                </a:lnTo>
                <a:lnTo>
                  <a:pt x="1479" y="17"/>
                </a:lnTo>
                <a:lnTo>
                  <a:pt x="1515" y="36"/>
                </a:lnTo>
                <a:lnTo>
                  <a:pt x="1544" y="62"/>
                </a:lnTo>
                <a:lnTo>
                  <a:pt x="1570" y="91"/>
                </a:lnTo>
                <a:lnTo>
                  <a:pt x="1589" y="126"/>
                </a:lnTo>
                <a:lnTo>
                  <a:pt x="1595" y="142"/>
                </a:lnTo>
                <a:lnTo>
                  <a:pt x="1599" y="162"/>
                </a:lnTo>
                <a:lnTo>
                  <a:pt x="1602" y="184"/>
                </a:lnTo>
                <a:lnTo>
                  <a:pt x="1605" y="204"/>
                </a:lnTo>
                <a:lnTo>
                  <a:pt x="1605" y="204"/>
                </a:lnTo>
                <a:lnTo>
                  <a:pt x="1602" y="223"/>
                </a:lnTo>
                <a:lnTo>
                  <a:pt x="1599" y="246"/>
                </a:lnTo>
                <a:lnTo>
                  <a:pt x="1595" y="265"/>
                </a:lnTo>
                <a:lnTo>
                  <a:pt x="1589" y="281"/>
                </a:lnTo>
                <a:lnTo>
                  <a:pt x="1570" y="317"/>
                </a:lnTo>
                <a:lnTo>
                  <a:pt x="1544" y="346"/>
                </a:lnTo>
                <a:lnTo>
                  <a:pt x="1515" y="372"/>
                </a:lnTo>
                <a:lnTo>
                  <a:pt x="1479" y="391"/>
                </a:lnTo>
                <a:lnTo>
                  <a:pt x="1463" y="398"/>
                </a:lnTo>
                <a:lnTo>
                  <a:pt x="1444" y="404"/>
                </a:lnTo>
                <a:lnTo>
                  <a:pt x="1421" y="404"/>
                </a:lnTo>
                <a:lnTo>
                  <a:pt x="1402" y="407"/>
                </a:lnTo>
                <a:lnTo>
                  <a:pt x="1402" y="407"/>
                </a:lnTo>
                <a:lnTo>
                  <a:pt x="1369" y="404"/>
                </a:lnTo>
                <a:lnTo>
                  <a:pt x="1340" y="398"/>
                </a:lnTo>
                <a:lnTo>
                  <a:pt x="1314" y="388"/>
                </a:lnTo>
                <a:lnTo>
                  <a:pt x="1289" y="372"/>
                </a:lnTo>
                <a:lnTo>
                  <a:pt x="1289" y="372"/>
                </a:lnTo>
                <a:lnTo>
                  <a:pt x="1272" y="365"/>
                </a:lnTo>
                <a:lnTo>
                  <a:pt x="1256" y="362"/>
                </a:lnTo>
                <a:lnTo>
                  <a:pt x="1243" y="362"/>
                </a:lnTo>
                <a:lnTo>
                  <a:pt x="1227" y="365"/>
                </a:lnTo>
                <a:lnTo>
                  <a:pt x="1211" y="368"/>
                </a:lnTo>
                <a:lnTo>
                  <a:pt x="1198" y="375"/>
                </a:lnTo>
                <a:lnTo>
                  <a:pt x="1169" y="391"/>
                </a:lnTo>
                <a:lnTo>
                  <a:pt x="1147" y="414"/>
                </a:lnTo>
                <a:lnTo>
                  <a:pt x="1140" y="427"/>
                </a:lnTo>
                <a:lnTo>
                  <a:pt x="1130" y="439"/>
                </a:lnTo>
                <a:lnTo>
                  <a:pt x="1127" y="456"/>
                </a:lnTo>
                <a:lnTo>
                  <a:pt x="1124" y="469"/>
                </a:lnTo>
                <a:lnTo>
                  <a:pt x="1124" y="485"/>
                </a:lnTo>
                <a:lnTo>
                  <a:pt x="1124" y="498"/>
                </a:lnTo>
                <a:lnTo>
                  <a:pt x="1124" y="498"/>
                </a:lnTo>
                <a:lnTo>
                  <a:pt x="1143" y="540"/>
                </a:lnTo>
                <a:lnTo>
                  <a:pt x="1156" y="582"/>
                </a:lnTo>
                <a:lnTo>
                  <a:pt x="1163" y="624"/>
                </a:lnTo>
                <a:lnTo>
                  <a:pt x="1166" y="669"/>
                </a:lnTo>
                <a:lnTo>
                  <a:pt x="1163" y="711"/>
                </a:lnTo>
                <a:lnTo>
                  <a:pt x="1156" y="753"/>
                </a:lnTo>
                <a:lnTo>
                  <a:pt x="1143" y="795"/>
                </a:lnTo>
                <a:lnTo>
                  <a:pt x="1124" y="833"/>
                </a:lnTo>
                <a:lnTo>
                  <a:pt x="1124" y="833"/>
                </a:lnTo>
                <a:lnTo>
                  <a:pt x="1124" y="850"/>
                </a:lnTo>
                <a:lnTo>
                  <a:pt x="1124" y="862"/>
                </a:lnTo>
                <a:lnTo>
                  <a:pt x="1127" y="875"/>
                </a:lnTo>
                <a:lnTo>
                  <a:pt x="1130" y="888"/>
                </a:lnTo>
                <a:lnTo>
                  <a:pt x="1143" y="914"/>
                </a:lnTo>
                <a:lnTo>
                  <a:pt x="1166" y="937"/>
                </a:lnTo>
                <a:lnTo>
                  <a:pt x="1189" y="953"/>
                </a:lnTo>
                <a:lnTo>
                  <a:pt x="1218" y="966"/>
                </a:lnTo>
                <a:lnTo>
                  <a:pt x="1231" y="969"/>
                </a:lnTo>
                <a:lnTo>
                  <a:pt x="1247" y="972"/>
                </a:lnTo>
                <a:lnTo>
                  <a:pt x="1260" y="969"/>
                </a:lnTo>
                <a:lnTo>
                  <a:pt x="1276" y="966"/>
                </a:lnTo>
                <a:lnTo>
                  <a:pt x="1276" y="966"/>
                </a:lnTo>
                <a:lnTo>
                  <a:pt x="1302" y="950"/>
                </a:lnTo>
                <a:lnTo>
                  <a:pt x="1334" y="933"/>
                </a:lnTo>
                <a:lnTo>
                  <a:pt x="1366" y="924"/>
                </a:lnTo>
                <a:lnTo>
                  <a:pt x="1402" y="924"/>
                </a:lnTo>
                <a:lnTo>
                  <a:pt x="1402" y="924"/>
                </a:lnTo>
                <a:lnTo>
                  <a:pt x="1421" y="924"/>
                </a:lnTo>
                <a:lnTo>
                  <a:pt x="1444" y="927"/>
                </a:lnTo>
                <a:lnTo>
                  <a:pt x="1463" y="930"/>
                </a:lnTo>
                <a:lnTo>
                  <a:pt x="1479" y="937"/>
                </a:lnTo>
                <a:lnTo>
                  <a:pt x="1515" y="956"/>
                </a:lnTo>
                <a:lnTo>
                  <a:pt x="1544" y="982"/>
                </a:lnTo>
                <a:lnTo>
                  <a:pt x="1570" y="1011"/>
                </a:lnTo>
                <a:lnTo>
                  <a:pt x="1589" y="1046"/>
                </a:lnTo>
                <a:lnTo>
                  <a:pt x="1595" y="1066"/>
                </a:lnTo>
                <a:lnTo>
                  <a:pt x="1599" y="1085"/>
                </a:lnTo>
                <a:lnTo>
                  <a:pt x="1602" y="1105"/>
                </a:lnTo>
                <a:lnTo>
                  <a:pt x="1605" y="1124"/>
                </a:lnTo>
                <a:lnTo>
                  <a:pt x="1605" y="1124"/>
                </a:lnTo>
                <a:lnTo>
                  <a:pt x="1602" y="1147"/>
                </a:lnTo>
                <a:lnTo>
                  <a:pt x="1599" y="1166"/>
                </a:lnTo>
                <a:lnTo>
                  <a:pt x="1595" y="1185"/>
                </a:lnTo>
                <a:lnTo>
                  <a:pt x="1589" y="1205"/>
                </a:lnTo>
                <a:lnTo>
                  <a:pt x="1570" y="1237"/>
                </a:lnTo>
                <a:lnTo>
                  <a:pt x="1544" y="1269"/>
                </a:lnTo>
                <a:lnTo>
                  <a:pt x="1515" y="1292"/>
                </a:lnTo>
                <a:lnTo>
                  <a:pt x="1479" y="1311"/>
                </a:lnTo>
                <a:lnTo>
                  <a:pt x="1463" y="1318"/>
                </a:lnTo>
                <a:lnTo>
                  <a:pt x="1444" y="1324"/>
                </a:lnTo>
                <a:lnTo>
                  <a:pt x="1421" y="1327"/>
                </a:lnTo>
                <a:lnTo>
                  <a:pt x="1402" y="1327"/>
                </a:lnTo>
                <a:lnTo>
                  <a:pt x="1402" y="1327"/>
                </a:lnTo>
                <a:lnTo>
                  <a:pt x="1379" y="1327"/>
                </a:lnTo>
                <a:lnTo>
                  <a:pt x="1360" y="1324"/>
                </a:lnTo>
                <a:lnTo>
                  <a:pt x="1340" y="1318"/>
                </a:lnTo>
                <a:lnTo>
                  <a:pt x="1321" y="1311"/>
                </a:lnTo>
                <a:lnTo>
                  <a:pt x="1289" y="1292"/>
                </a:lnTo>
                <a:lnTo>
                  <a:pt x="1256" y="1269"/>
                </a:lnTo>
                <a:lnTo>
                  <a:pt x="1234" y="1237"/>
                </a:lnTo>
                <a:lnTo>
                  <a:pt x="1214" y="1205"/>
                </a:lnTo>
                <a:lnTo>
                  <a:pt x="1208" y="1185"/>
                </a:lnTo>
                <a:lnTo>
                  <a:pt x="1201" y="1166"/>
                </a:lnTo>
                <a:lnTo>
                  <a:pt x="1198" y="1147"/>
                </a:lnTo>
                <a:lnTo>
                  <a:pt x="1198" y="1124"/>
                </a:lnTo>
                <a:lnTo>
                  <a:pt x="1198" y="1124"/>
                </a:lnTo>
                <a:lnTo>
                  <a:pt x="1201" y="1088"/>
                </a:lnTo>
                <a:lnTo>
                  <a:pt x="1211" y="1053"/>
                </a:lnTo>
                <a:lnTo>
                  <a:pt x="1211" y="1053"/>
                </a:lnTo>
                <a:lnTo>
                  <a:pt x="1211" y="1040"/>
                </a:lnTo>
                <a:lnTo>
                  <a:pt x="1208" y="1024"/>
                </a:lnTo>
                <a:lnTo>
                  <a:pt x="1205" y="1011"/>
                </a:lnTo>
                <a:lnTo>
                  <a:pt x="1198" y="998"/>
                </a:lnTo>
                <a:lnTo>
                  <a:pt x="1179" y="972"/>
                </a:lnTo>
                <a:lnTo>
                  <a:pt x="1156" y="953"/>
                </a:lnTo>
                <a:lnTo>
                  <a:pt x="1130" y="937"/>
                </a:lnTo>
                <a:lnTo>
                  <a:pt x="1101" y="930"/>
                </a:lnTo>
                <a:lnTo>
                  <a:pt x="1085" y="927"/>
                </a:lnTo>
                <a:lnTo>
                  <a:pt x="1072" y="930"/>
                </a:lnTo>
                <a:lnTo>
                  <a:pt x="1056" y="933"/>
                </a:lnTo>
                <a:lnTo>
                  <a:pt x="1043" y="940"/>
                </a:lnTo>
                <a:lnTo>
                  <a:pt x="1043" y="940"/>
                </a:lnTo>
                <a:lnTo>
                  <a:pt x="1017" y="959"/>
                </a:lnTo>
                <a:lnTo>
                  <a:pt x="992" y="979"/>
                </a:lnTo>
                <a:lnTo>
                  <a:pt x="963" y="995"/>
                </a:lnTo>
                <a:lnTo>
                  <a:pt x="930" y="1008"/>
                </a:lnTo>
                <a:lnTo>
                  <a:pt x="901" y="1017"/>
                </a:lnTo>
                <a:lnTo>
                  <a:pt x="869" y="1024"/>
                </a:lnTo>
                <a:lnTo>
                  <a:pt x="837" y="1027"/>
                </a:lnTo>
                <a:lnTo>
                  <a:pt x="808" y="1030"/>
                </a:lnTo>
                <a:lnTo>
                  <a:pt x="775" y="1030"/>
                </a:lnTo>
                <a:lnTo>
                  <a:pt x="743" y="1024"/>
                </a:lnTo>
                <a:lnTo>
                  <a:pt x="711" y="1017"/>
                </a:lnTo>
                <a:lnTo>
                  <a:pt x="678" y="1008"/>
                </a:lnTo>
                <a:lnTo>
                  <a:pt x="649" y="998"/>
                </a:lnTo>
                <a:lnTo>
                  <a:pt x="620" y="982"/>
                </a:lnTo>
                <a:lnTo>
                  <a:pt x="591" y="963"/>
                </a:lnTo>
                <a:lnTo>
                  <a:pt x="565" y="943"/>
                </a:lnTo>
                <a:lnTo>
                  <a:pt x="565" y="943"/>
                </a:lnTo>
                <a:lnTo>
                  <a:pt x="553" y="937"/>
                </a:lnTo>
                <a:lnTo>
                  <a:pt x="536" y="930"/>
                </a:lnTo>
                <a:lnTo>
                  <a:pt x="523" y="927"/>
                </a:lnTo>
                <a:lnTo>
                  <a:pt x="507" y="930"/>
                </a:lnTo>
                <a:lnTo>
                  <a:pt x="491" y="930"/>
                </a:lnTo>
                <a:lnTo>
                  <a:pt x="478" y="937"/>
                </a:lnTo>
                <a:lnTo>
                  <a:pt x="449" y="950"/>
                </a:lnTo>
                <a:lnTo>
                  <a:pt x="427" y="969"/>
                </a:lnTo>
                <a:lnTo>
                  <a:pt x="407" y="995"/>
                </a:lnTo>
                <a:lnTo>
                  <a:pt x="401" y="1008"/>
                </a:lnTo>
                <a:lnTo>
                  <a:pt x="394" y="1024"/>
                </a:lnTo>
                <a:lnTo>
                  <a:pt x="391" y="1040"/>
                </a:lnTo>
                <a:lnTo>
                  <a:pt x="391" y="1053"/>
                </a:lnTo>
                <a:lnTo>
                  <a:pt x="391" y="1053"/>
                </a:lnTo>
                <a:lnTo>
                  <a:pt x="401" y="1088"/>
                </a:lnTo>
                <a:lnTo>
                  <a:pt x="404" y="1124"/>
                </a:lnTo>
                <a:lnTo>
                  <a:pt x="404" y="1124"/>
                </a:lnTo>
                <a:lnTo>
                  <a:pt x="404" y="1147"/>
                </a:lnTo>
                <a:lnTo>
                  <a:pt x="401" y="1166"/>
                </a:lnTo>
                <a:lnTo>
                  <a:pt x="394" y="1185"/>
                </a:lnTo>
                <a:lnTo>
                  <a:pt x="388" y="1205"/>
                </a:lnTo>
                <a:lnTo>
                  <a:pt x="372" y="1237"/>
                </a:lnTo>
                <a:lnTo>
                  <a:pt x="346" y="1269"/>
                </a:lnTo>
                <a:lnTo>
                  <a:pt x="317" y="1292"/>
                </a:lnTo>
                <a:lnTo>
                  <a:pt x="281" y="1311"/>
                </a:lnTo>
                <a:lnTo>
                  <a:pt x="262" y="1318"/>
                </a:lnTo>
                <a:lnTo>
                  <a:pt x="243" y="1324"/>
                </a:lnTo>
                <a:lnTo>
                  <a:pt x="223" y="1327"/>
                </a:lnTo>
                <a:lnTo>
                  <a:pt x="201" y="1327"/>
                </a:lnTo>
                <a:lnTo>
                  <a:pt x="201" y="1327"/>
                </a:lnTo>
                <a:lnTo>
                  <a:pt x="181" y="1327"/>
                </a:lnTo>
                <a:lnTo>
                  <a:pt x="162" y="1324"/>
                </a:lnTo>
                <a:lnTo>
                  <a:pt x="142" y="1318"/>
                </a:lnTo>
                <a:lnTo>
                  <a:pt x="123" y="1311"/>
                </a:lnTo>
                <a:lnTo>
                  <a:pt x="88" y="1292"/>
                </a:lnTo>
                <a:lnTo>
                  <a:pt x="59" y="1269"/>
                </a:lnTo>
                <a:lnTo>
                  <a:pt x="33" y="1237"/>
                </a:lnTo>
                <a:lnTo>
                  <a:pt x="17" y="1205"/>
                </a:lnTo>
                <a:lnTo>
                  <a:pt x="10" y="1185"/>
                </a:lnTo>
                <a:lnTo>
                  <a:pt x="4" y="1166"/>
                </a:lnTo>
                <a:lnTo>
                  <a:pt x="0" y="1147"/>
                </a:lnTo>
                <a:lnTo>
                  <a:pt x="0" y="1124"/>
                </a:lnTo>
                <a:lnTo>
                  <a:pt x="0" y="1124"/>
                </a:lnTo>
                <a:lnTo>
                  <a:pt x="0" y="1105"/>
                </a:lnTo>
                <a:lnTo>
                  <a:pt x="4" y="1085"/>
                </a:lnTo>
                <a:lnTo>
                  <a:pt x="10" y="1066"/>
                </a:lnTo>
                <a:lnTo>
                  <a:pt x="17" y="1046"/>
                </a:lnTo>
                <a:lnTo>
                  <a:pt x="33" y="1011"/>
                </a:lnTo>
                <a:lnTo>
                  <a:pt x="59" y="982"/>
                </a:lnTo>
                <a:lnTo>
                  <a:pt x="88" y="956"/>
                </a:lnTo>
                <a:lnTo>
                  <a:pt x="123" y="937"/>
                </a:lnTo>
                <a:lnTo>
                  <a:pt x="142" y="930"/>
                </a:lnTo>
                <a:lnTo>
                  <a:pt x="162" y="927"/>
                </a:lnTo>
                <a:lnTo>
                  <a:pt x="181" y="924"/>
                </a:lnTo>
                <a:lnTo>
                  <a:pt x="201" y="924"/>
                </a:lnTo>
                <a:lnTo>
                  <a:pt x="201" y="924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3" name="Freeform 93"/>
          <p:cNvSpPr/>
          <p:nvPr/>
        </p:nvSpPr>
        <p:spPr bwMode="auto">
          <a:xfrm>
            <a:off x="5114529" y="1805648"/>
            <a:ext cx="554710" cy="584068"/>
          </a:xfrm>
          <a:custGeom>
            <a:avLst/>
            <a:gdLst>
              <a:gd name="T0" fmla="*/ 0 w 359"/>
              <a:gd name="T1" fmla="*/ 178 h 378"/>
              <a:gd name="T2" fmla="*/ 20 w 359"/>
              <a:gd name="T3" fmla="*/ 0 h 378"/>
              <a:gd name="T4" fmla="*/ 20 w 359"/>
              <a:gd name="T5" fmla="*/ 0 h 378"/>
              <a:gd name="T6" fmla="*/ 55 w 359"/>
              <a:gd name="T7" fmla="*/ 3 h 378"/>
              <a:gd name="T8" fmla="*/ 91 w 359"/>
              <a:gd name="T9" fmla="*/ 13 h 378"/>
              <a:gd name="T10" fmla="*/ 123 w 359"/>
              <a:gd name="T11" fmla="*/ 26 h 378"/>
              <a:gd name="T12" fmla="*/ 155 w 359"/>
              <a:gd name="T13" fmla="*/ 39 h 378"/>
              <a:gd name="T14" fmla="*/ 184 w 359"/>
              <a:gd name="T15" fmla="*/ 58 h 378"/>
              <a:gd name="T16" fmla="*/ 213 w 359"/>
              <a:gd name="T17" fmla="*/ 78 h 378"/>
              <a:gd name="T18" fmla="*/ 239 w 359"/>
              <a:gd name="T19" fmla="*/ 100 h 378"/>
              <a:gd name="T20" fmla="*/ 262 w 359"/>
              <a:gd name="T21" fmla="*/ 123 h 378"/>
              <a:gd name="T22" fmla="*/ 284 w 359"/>
              <a:gd name="T23" fmla="*/ 149 h 378"/>
              <a:gd name="T24" fmla="*/ 304 w 359"/>
              <a:gd name="T25" fmla="*/ 178 h 378"/>
              <a:gd name="T26" fmla="*/ 320 w 359"/>
              <a:gd name="T27" fmla="*/ 207 h 378"/>
              <a:gd name="T28" fmla="*/ 333 w 359"/>
              <a:gd name="T29" fmla="*/ 239 h 378"/>
              <a:gd name="T30" fmla="*/ 346 w 359"/>
              <a:gd name="T31" fmla="*/ 271 h 378"/>
              <a:gd name="T32" fmla="*/ 352 w 359"/>
              <a:gd name="T33" fmla="*/ 307 h 378"/>
              <a:gd name="T34" fmla="*/ 359 w 359"/>
              <a:gd name="T35" fmla="*/ 342 h 378"/>
              <a:gd name="T36" fmla="*/ 359 w 359"/>
              <a:gd name="T37" fmla="*/ 378 h 378"/>
              <a:gd name="T38" fmla="*/ 181 w 359"/>
              <a:gd name="T39" fmla="*/ 378 h 378"/>
              <a:gd name="T40" fmla="*/ 181 w 359"/>
              <a:gd name="T41" fmla="*/ 378 h 378"/>
              <a:gd name="T42" fmla="*/ 178 w 359"/>
              <a:gd name="T43" fmla="*/ 339 h 378"/>
              <a:gd name="T44" fmla="*/ 168 w 359"/>
              <a:gd name="T45" fmla="*/ 304 h 378"/>
              <a:gd name="T46" fmla="*/ 152 w 359"/>
              <a:gd name="T47" fmla="*/ 271 h 378"/>
              <a:gd name="T48" fmla="*/ 129 w 359"/>
              <a:gd name="T49" fmla="*/ 242 h 378"/>
              <a:gd name="T50" fmla="*/ 104 w 359"/>
              <a:gd name="T51" fmla="*/ 216 h 378"/>
              <a:gd name="T52" fmla="*/ 71 w 359"/>
              <a:gd name="T53" fmla="*/ 197 h 378"/>
              <a:gd name="T54" fmla="*/ 39 w 359"/>
              <a:gd name="T55" fmla="*/ 184 h 378"/>
              <a:gd name="T56" fmla="*/ 0 w 359"/>
              <a:gd name="T57" fmla="*/ 178 h 378"/>
              <a:gd name="T58" fmla="*/ 0 w 359"/>
              <a:gd name="T59" fmla="*/ 178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59" h="378">
                <a:moveTo>
                  <a:pt x="0" y="178"/>
                </a:moveTo>
                <a:lnTo>
                  <a:pt x="20" y="0"/>
                </a:lnTo>
                <a:lnTo>
                  <a:pt x="20" y="0"/>
                </a:lnTo>
                <a:lnTo>
                  <a:pt x="55" y="3"/>
                </a:lnTo>
                <a:lnTo>
                  <a:pt x="91" y="13"/>
                </a:lnTo>
                <a:lnTo>
                  <a:pt x="123" y="26"/>
                </a:lnTo>
                <a:lnTo>
                  <a:pt x="155" y="39"/>
                </a:lnTo>
                <a:lnTo>
                  <a:pt x="184" y="58"/>
                </a:lnTo>
                <a:lnTo>
                  <a:pt x="213" y="78"/>
                </a:lnTo>
                <a:lnTo>
                  <a:pt x="239" y="100"/>
                </a:lnTo>
                <a:lnTo>
                  <a:pt x="262" y="123"/>
                </a:lnTo>
                <a:lnTo>
                  <a:pt x="284" y="149"/>
                </a:lnTo>
                <a:lnTo>
                  <a:pt x="304" y="178"/>
                </a:lnTo>
                <a:lnTo>
                  <a:pt x="320" y="207"/>
                </a:lnTo>
                <a:lnTo>
                  <a:pt x="333" y="239"/>
                </a:lnTo>
                <a:lnTo>
                  <a:pt x="346" y="271"/>
                </a:lnTo>
                <a:lnTo>
                  <a:pt x="352" y="307"/>
                </a:lnTo>
                <a:lnTo>
                  <a:pt x="359" y="342"/>
                </a:lnTo>
                <a:lnTo>
                  <a:pt x="359" y="378"/>
                </a:lnTo>
                <a:lnTo>
                  <a:pt x="181" y="378"/>
                </a:lnTo>
                <a:lnTo>
                  <a:pt x="181" y="378"/>
                </a:lnTo>
                <a:lnTo>
                  <a:pt x="178" y="339"/>
                </a:lnTo>
                <a:lnTo>
                  <a:pt x="168" y="304"/>
                </a:lnTo>
                <a:lnTo>
                  <a:pt x="152" y="271"/>
                </a:lnTo>
                <a:lnTo>
                  <a:pt x="129" y="242"/>
                </a:lnTo>
                <a:lnTo>
                  <a:pt x="104" y="216"/>
                </a:lnTo>
                <a:lnTo>
                  <a:pt x="71" y="197"/>
                </a:lnTo>
                <a:lnTo>
                  <a:pt x="39" y="184"/>
                </a:lnTo>
                <a:lnTo>
                  <a:pt x="0" y="178"/>
                </a:lnTo>
                <a:lnTo>
                  <a:pt x="0" y="178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4" name="Freeform 94"/>
          <p:cNvSpPr/>
          <p:nvPr/>
        </p:nvSpPr>
        <p:spPr bwMode="auto">
          <a:xfrm>
            <a:off x="4440841" y="1745388"/>
            <a:ext cx="709226" cy="814297"/>
          </a:xfrm>
          <a:custGeom>
            <a:avLst/>
            <a:gdLst>
              <a:gd name="T0" fmla="*/ 220 w 459"/>
              <a:gd name="T1" fmla="*/ 472 h 527"/>
              <a:gd name="T2" fmla="*/ 13 w 459"/>
              <a:gd name="T3" fmla="*/ 527 h 527"/>
              <a:gd name="T4" fmla="*/ 13 w 459"/>
              <a:gd name="T5" fmla="*/ 527 h 527"/>
              <a:gd name="T6" fmla="*/ 4 w 459"/>
              <a:gd name="T7" fmla="*/ 472 h 527"/>
              <a:gd name="T8" fmla="*/ 0 w 459"/>
              <a:gd name="T9" fmla="*/ 417 h 527"/>
              <a:gd name="T10" fmla="*/ 0 w 459"/>
              <a:gd name="T11" fmla="*/ 417 h 527"/>
              <a:gd name="T12" fmla="*/ 0 w 459"/>
              <a:gd name="T13" fmla="*/ 375 h 527"/>
              <a:gd name="T14" fmla="*/ 7 w 459"/>
              <a:gd name="T15" fmla="*/ 333 h 527"/>
              <a:gd name="T16" fmla="*/ 20 w 459"/>
              <a:gd name="T17" fmla="*/ 294 h 527"/>
              <a:gd name="T18" fmla="*/ 33 w 459"/>
              <a:gd name="T19" fmla="*/ 255 h 527"/>
              <a:gd name="T20" fmla="*/ 49 w 459"/>
              <a:gd name="T21" fmla="*/ 220 h 527"/>
              <a:gd name="T22" fmla="*/ 71 w 459"/>
              <a:gd name="T23" fmla="*/ 184 h 527"/>
              <a:gd name="T24" fmla="*/ 94 w 459"/>
              <a:gd name="T25" fmla="*/ 152 h 527"/>
              <a:gd name="T26" fmla="*/ 120 w 459"/>
              <a:gd name="T27" fmla="*/ 123 h 527"/>
              <a:gd name="T28" fmla="*/ 152 w 459"/>
              <a:gd name="T29" fmla="*/ 97 h 527"/>
              <a:gd name="T30" fmla="*/ 184 w 459"/>
              <a:gd name="T31" fmla="*/ 71 h 527"/>
              <a:gd name="T32" fmla="*/ 217 w 459"/>
              <a:gd name="T33" fmla="*/ 52 h 527"/>
              <a:gd name="T34" fmla="*/ 252 w 459"/>
              <a:gd name="T35" fmla="*/ 33 h 527"/>
              <a:gd name="T36" fmla="*/ 291 w 459"/>
              <a:gd name="T37" fmla="*/ 20 h 527"/>
              <a:gd name="T38" fmla="*/ 333 w 459"/>
              <a:gd name="T39" fmla="*/ 10 h 527"/>
              <a:gd name="T40" fmla="*/ 372 w 459"/>
              <a:gd name="T41" fmla="*/ 4 h 527"/>
              <a:gd name="T42" fmla="*/ 414 w 459"/>
              <a:gd name="T43" fmla="*/ 0 h 527"/>
              <a:gd name="T44" fmla="*/ 414 w 459"/>
              <a:gd name="T45" fmla="*/ 0 h 527"/>
              <a:gd name="T46" fmla="*/ 459 w 459"/>
              <a:gd name="T47" fmla="*/ 4 h 527"/>
              <a:gd name="T48" fmla="*/ 436 w 459"/>
              <a:gd name="T49" fmla="*/ 217 h 527"/>
              <a:gd name="T50" fmla="*/ 436 w 459"/>
              <a:gd name="T51" fmla="*/ 217 h 527"/>
              <a:gd name="T52" fmla="*/ 414 w 459"/>
              <a:gd name="T53" fmla="*/ 213 h 527"/>
              <a:gd name="T54" fmla="*/ 414 w 459"/>
              <a:gd name="T55" fmla="*/ 213 h 527"/>
              <a:gd name="T56" fmla="*/ 394 w 459"/>
              <a:gd name="T57" fmla="*/ 217 h 527"/>
              <a:gd name="T58" fmla="*/ 375 w 459"/>
              <a:gd name="T59" fmla="*/ 220 h 527"/>
              <a:gd name="T60" fmla="*/ 355 w 459"/>
              <a:gd name="T61" fmla="*/ 223 h 527"/>
              <a:gd name="T62" fmla="*/ 336 w 459"/>
              <a:gd name="T63" fmla="*/ 230 h 527"/>
              <a:gd name="T64" fmla="*/ 301 w 459"/>
              <a:gd name="T65" fmla="*/ 249 h 527"/>
              <a:gd name="T66" fmla="*/ 272 w 459"/>
              <a:gd name="T67" fmla="*/ 275 h 527"/>
              <a:gd name="T68" fmla="*/ 246 w 459"/>
              <a:gd name="T69" fmla="*/ 304 h 527"/>
              <a:gd name="T70" fmla="*/ 230 w 459"/>
              <a:gd name="T71" fmla="*/ 339 h 527"/>
              <a:gd name="T72" fmla="*/ 223 w 459"/>
              <a:gd name="T73" fmla="*/ 355 h 527"/>
              <a:gd name="T74" fmla="*/ 217 w 459"/>
              <a:gd name="T75" fmla="*/ 375 h 527"/>
              <a:gd name="T76" fmla="*/ 213 w 459"/>
              <a:gd name="T77" fmla="*/ 397 h 527"/>
              <a:gd name="T78" fmla="*/ 213 w 459"/>
              <a:gd name="T79" fmla="*/ 417 h 527"/>
              <a:gd name="T80" fmla="*/ 213 w 459"/>
              <a:gd name="T81" fmla="*/ 417 h 527"/>
              <a:gd name="T82" fmla="*/ 213 w 459"/>
              <a:gd name="T83" fmla="*/ 446 h 527"/>
              <a:gd name="T84" fmla="*/ 220 w 459"/>
              <a:gd name="T85" fmla="*/ 472 h 527"/>
              <a:gd name="T86" fmla="*/ 220 w 459"/>
              <a:gd name="T87" fmla="*/ 472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59" h="527">
                <a:moveTo>
                  <a:pt x="220" y="472"/>
                </a:moveTo>
                <a:lnTo>
                  <a:pt x="13" y="527"/>
                </a:lnTo>
                <a:lnTo>
                  <a:pt x="13" y="527"/>
                </a:lnTo>
                <a:lnTo>
                  <a:pt x="4" y="472"/>
                </a:lnTo>
                <a:lnTo>
                  <a:pt x="0" y="417"/>
                </a:lnTo>
                <a:lnTo>
                  <a:pt x="0" y="417"/>
                </a:lnTo>
                <a:lnTo>
                  <a:pt x="0" y="375"/>
                </a:lnTo>
                <a:lnTo>
                  <a:pt x="7" y="333"/>
                </a:lnTo>
                <a:lnTo>
                  <a:pt x="20" y="294"/>
                </a:lnTo>
                <a:lnTo>
                  <a:pt x="33" y="255"/>
                </a:lnTo>
                <a:lnTo>
                  <a:pt x="49" y="220"/>
                </a:lnTo>
                <a:lnTo>
                  <a:pt x="71" y="184"/>
                </a:lnTo>
                <a:lnTo>
                  <a:pt x="94" y="152"/>
                </a:lnTo>
                <a:lnTo>
                  <a:pt x="120" y="123"/>
                </a:lnTo>
                <a:lnTo>
                  <a:pt x="152" y="97"/>
                </a:lnTo>
                <a:lnTo>
                  <a:pt x="184" y="71"/>
                </a:lnTo>
                <a:lnTo>
                  <a:pt x="217" y="52"/>
                </a:lnTo>
                <a:lnTo>
                  <a:pt x="252" y="33"/>
                </a:lnTo>
                <a:lnTo>
                  <a:pt x="291" y="20"/>
                </a:lnTo>
                <a:lnTo>
                  <a:pt x="333" y="10"/>
                </a:lnTo>
                <a:lnTo>
                  <a:pt x="372" y="4"/>
                </a:lnTo>
                <a:lnTo>
                  <a:pt x="414" y="0"/>
                </a:lnTo>
                <a:lnTo>
                  <a:pt x="414" y="0"/>
                </a:lnTo>
                <a:lnTo>
                  <a:pt x="459" y="4"/>
                </a:lnTo>
                <a:lnTo>
                  <a:pt x="436" y="217"/>
                </a:lnTo>
                <a:lnTo>
                  <a:pt x="436" y="217"/>
                </a:lnTo>
                <a:lnTo>
                  <a:pt x="414" y="213"/>
                </a:lnTo>
                <a:lnTo>
                  <a:pt x="414" y="213"/>
                </a:lnTo>
                <a:lnTo>
                  <a:pt x="394" y="217"/>
                </a:lnTo>
                <a:lnTo>
                  <a:pt x="375" y="220"/>
                </a:lnTo>
                <a:lnTo>
                  <a:pt x="355" y="223"/>
                </a:lnTo>
                <a:lnTo>
                  <a:pt x="336" y="230"/>
                </a:lnTo>
                <a:lnTo>
                  <a:pt x="301" y="249"/>
                </a:lnTo>
                <a:lnTo>
                  <a:pt x="272" y="275"/>
                </a:lnTo>
                <a:lnTo>
                  <a:pt x="246" y="304"/>
                </a:lnTo>
                <a:lnTo>
                  <a:pt x="230" y="339"/>
                </a:lnTo>
                <a:lnTo>
                  <a:pt x="223" y="355"/>
                </a:lnTo>
                <a:lnTo>
                  <a:pt x="217" y="375"/>
                </a:lnTo>
                <a:lnTo>
                  <a:pt x="213" y="397"/>
                </a:lnTo>
                <a:lnTo>
                  <a:pt x="213" y="417"/>
                </a:lnTo>
                <a:lnTo>
                  <a:pt x="213" y="417"/>
                </a:lnTo>
                <a:lnTo>
                  <a:pt x="213" y="446"/>
                </a:lnTo>
                <a:lnTo>
                  <a:pt x="220" y="472"/>
                </a:lnTo>
                <a:lnTo>
                  <a:pt x="220" y="472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5" name="Freeform 95"/>
          <p:cNvSpPr/>
          <p:nvPr/>
        </p:nvSpPr>
        <p:spPr bwMode="auto">
          <a:xfrm>
            <a:off x="4516553" y="2474701"/>
            <a:ext cx="712316" cy="503720"/>
          </a:xfrm>
          <a:custGeom>
            <a:avLst/>
            <a:gdLst>
              <a:gd name="T0" fmla="*/ 416 w 461"/>
              <a:gd name="T1" fmla="*/ 142 h 326"/>
              <a:gd name="T2" fmla="*/ 461 w 461"/>
              <a:gd name="T3" fmla="*/ 313 h 326"/>
              <a:gd name="T4" fmla="*/ 461 w 461"/>
              <a:gd name="T5" fmla="*/ 313 h 326"/>
              <a:gd name="T6" fmla="*/ 413 w 461"/>
              <a:gd name="T7" fmla="*/ 323 h 326"/>
              <a:gd name="T8" fmla="*/ 365 w 461"/>
              <a:gd name="T9" fmla="*/ 326 h 326"/>
              <a:gd name="T10" fmla="*/ 365 w 461"/>
              <a:gd name="T11" fmla="*/ 326 h 326"/>
              <a:gd name="T12" fmla="*/ 336 w 461"/>
              <a:gd name="T13" fmla="*/ 326 h 326"/>
              <a:gd name="T14" fmla="*/ 303 w 461"/>
              <a:gd name="T15" fmla="*/ 319 h 326"/>
              <a:gd name="T16" fmla="*/ 274 w 461"/>
              <a:gd name="T17" fmla="*/ 313 h 326"/>
              <a:gd name="T18" fmla="*/ 242 w 461"/>
              <a:gd name="T19" fmla="*/ 306 h 326"/>
              <a:gd name="T20" fmla="*/ 213 w 461"/>
              <a:gd name="T21" fmla="*/ 293 h 326"/>
              <a:gd name="T22" fmla="*/ 187 w 461"/>
              <a:gd name="T23" fmla="*/ 281 h 326"/>
              <a:gd name="T24" fmla="*/ 161 w 461"/>
              <a:gd name="T25" fmla="*/ 264 h 326"/>
              <a:gd name="T26" fmla="*/ 135 w 461"/>
              <a:gd name="T27" fmla="*/ 248 h 326"/>
              <a:gd name="T28" fmla="*/ 113 w 461"/>
              <a:gd name="T29" fmla="*/ 229 h 326"/>
              <a:gd name="T30" fmla="*/ 90 w 461"/>
              <a:gd name="T31" fmla="*/ 206 h 326"/>
              <a:gd name="T32" fmla="*/ 71 w 461"/>
              <a:gd name="T33" fmla="*/ 184 h 326"/>
              <a:gd name="T34" fmla="*/ 51 w 461"/>
              <a:gd name="T35" fmla="*/ 158 h 326"/>
              <a:gd name="T36" fmla="*/ 35 w 461"/>
              <a:gd name="T37" fmla="*/ 132 h 326"/>
              <a:gd name="T38" fmla="*/ 22 w 461"/>
              <a:gd name="T39" fmla="*/ 106 h 326"/>
              <a:gd name="T40" fmla="*/ 9 w 461"/>
              <a:gd name="T41" fmla="*/ 77 h 326"/>
              <a:gd name="T42" fmla="*/ 0 w 461"/>
              <a:gd name="T43" fmla="*/ 45 h 326"/>
              <a:gd name="T44" fmla="*/ 171 w 461"/>
              <a:gd name="T45" fmla="*/ 0 h 326"/>
              <a:gd name="T46" fmla="*/ 171 w 461"/>
              <a:gd name="T47" fmla="*/ 0 h 326"/>
              <a:gd name="T48" fmla="*/ 181 w 461"/>
              <a:gd name="T49" fmla="*/ 29 h 326"/>
              <a:gd name="T50" fmla="*/ 197 w 461"/>
              <a:gd name="T51" fmla="*/ 58 h 326"/>
              <a:gd name="T52" fmla="*/ 219 w 461"/>
              <a:gd name="T53" fmla="*/ 84 h 326"/>
              <a:gd name="T54" fmla="*/ 242 w 461"/>
              <a:gd name="T55" fmla="*/ 106 h 326"/>
              <a:gd name="T56" fmla="*/ 271 w 461"/>
              <a:gd name="T57" fmla="*/ 122 h 326"/>
              <a:gd name="T58" fmla="*/ 300 w 461"/>
              <a:gd name="T59" fmla="*/ 135 h 326"/>
              <a:gd name="T60" fmla="*/ 332 w 461"/>
              <a:gd name="T61" fmla="*/ 145 h 326"/>
              <a:gd name="T62" fmla="*/ 365 w 461"/>
              <a:gd name="T63" fmla="*/ 148 h 326"/>
              <a:gd name="T64" fmla="*/ 365 w 461"/>
              <a:gd name="T65" fmla="*/ 148 h 326"/>
              <a:gd name="T66" fmla="*/ 390 w 461"/>
              <a:gd name="T67" fmla="*/ 145 h 326"/>
              <a:gd name="T68" fmla="*/ 416 w 461"/>
              <a:gd name="T69" fmla="*/ 142 h 326"/>
              <a:gd name="T70" fmla="*/ 416 w 461"/>
              <a:gd name="T71" fmla="*/ 142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61" h="326">
                <a:moveTo>
                  <a:pt x="416" y="142"/>
                </a:moveTo>
                <a:lnTo>
                  <a:pt x="461" y="313"/>
                </a:lnTo>
                <a:lnTo>
                  <a:pt x="461" y="313"/>
                </a:lnTo>
                <a:lnTo>
                  <a:pt x="413" y="323"/>
                </a:lnTo>
                <a:lnTo>
                  <a:pt x="365" y="326"/>
                </a:lnTo>
                <a:lnTo>
                  <a:pt x="365" y="326"/>
                </a:lnTo>
                <a:lnTo>
                  <a:pt x="336" y="326"/>
                </a:lnTo>
                <a:lnTo>
                  <a:pt x="303" y="319"/>
                </a:lnTo>
                <a:lnTo>
                  <a:pt x="274" y="313"/>
                </a:lnTo>
                <a:lnTo>
                  <a:pt x="242" y="306"/>
                </a:lnTo>
                <a:lnTo>
                  <a:pt x="213" y="293"/>
                </a:lnTo>
                <a:lnTo>
                  <a:pt x="187" y="281"/>
                </a:lnTo>
                <a:lnTo>
                  <a:pt x="161" y="264"/>
                </a:lnTo>
                <a:lnTo>
                  <a:pt x="135" y="248"/>
                </a:lnTo>
                <a:lnTo>
                  <a:pt x="113" y="229"/>
                </a:lnTo>
                <a:lnTo>
                  <a:pt x="90" y="206"/>
                </a:lnTo>
                <a:lnTo>
                  <a:pt x="71" y="184"/>
                </a:lnTo>
                <a:lnTo>
                  <a:pt x="51" y="158"/>
                </a:lnTo>
                <a:lnTo>
                  <a:pt x="35" y="132"/>
                </a:lnTo>
                <a:lnTo>
                  <a:pt x="22" y="106"/>
                </a:lnTo>
                <a:lnTo>
                  <a:pt x="9" y="77"/>
                </a:lnTo>
                <a:lnTo>
                  <a:pt x="0" y="45"/>
                </a:lnTo>
                <a:lnTo>
                  <a:pt x="171" y="0"/>
                </a:lnTo>
                <a:lnTo>
                  <a:pt x="171" y="0"/>
                </a:lnTo>
                <a:lnTo>
                  <a:pt x="181" y="29"/>
                </a:lnTo>
                <a:lnTo>
                  <a:pt x="197" y="58"/>
                </a:lnTo>
                <a:lnTo>
                  <a:pt x="219" y="84"/>
                </a:lnTo>
                <a:lnTo>
                  <a:pt x="242" y="106"/>
                </a:lnTo>
                <a:lnTo>
                  <a:pt x="271" y="122"/>
                </a:lnTo>
                <a:lnTo>
                  <a:pt x="300" y="135"/>
                </a:lnTo>
                <a:lnTo>
                  <a:pt x="332" y="145"/>
                </a:lnTo>
                <a:lnTo>
                  <a:pt x="365" y="148"/>
                </a:lnTo>
                <a:lnTo>
                  <a:pt x="365" y="148"/>
                </a:lnTo>
                <a:lnTo>
                  <a:pt x="390" y="145"/>
                </a:lnTo>
                <a:lnTo>
                  <a:pt x="416" y="142"/>
                </a:lnTo>
                <a:lnTo>
                  <a:pt x="416" y="1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6" name="Freeform 96"/>
          <p:cNvSpPr/>
          <p:nvPr/>
        </p:nvSpPr>
        <p:spPr bwMode="auto">
          <a:xfrm>
            <a:off x="6800292" y="2468521"/>
            <a:ext cx="754036" cy="563982"/>
          </a:xfrm>
          <a:custGeom>
            <a:avLst/>
            <a:gdLst>
              <a:gd name="T0" fmla="*/ 285 w 488"/>
              <a:gd name="T1" fmla="*/ 0 h 365"/>
              <a:gd name="T2" fmla="*/ 488 w 488"/>
              <a:gd name="T3" fmla="*/ 55 h 365"/>
              <a:gd name="T4" fmla="*/ 488 w 488"/>
              <a:gd name="T5" fmla="*/ 55 h 365"/>
              <a:gd name="T6" fmla="*/ 478 w 488"/>
              <a:gd name="T7" fmla="*/ 91 h 365"/>
              <a:gd name="T8" fmla="*/ 465 w 488"/>
              <a:gd name="T9" fmla="*/ 123 h 365"/>
              <a:gd name="T10" fmla="*/ 449 w 488"/>
              <a:gd name="T11" fmla="*/ 152 h 365"/>
              <a:gd name="T12" fmla="*/ 433 w 488"/>
              <a:gd name="T13" fmla="*/ 181 h 365"/>
              <a:gd name="T14" fmla="*/ 410 w 488"/>
              <a:gd name="T15" fmla="*/ 207 h 365"/>
              <a:gd name="T16" fmla="*/ 391 w 488"/>
              <a:gd name="T17" fmla="*/ 233 h 365"/>
              <a:gd name="T18" fmla="*/ 365 w 488"/>
              <a:gd name="T19" fmla="*/ 259 h 365"/>
              <a:gd name="T20" fmla="*/ 339 w 488"/>
              <a:gd name="T21" fmla="*/ 278 h 365"/>
              <a:gd name="T22" fmla="*/ 314 w 488"/>
              <a:gd name="T23" fmla="*/ 297 h 365"/>
              <a:gd name="T24" fmla="*/ 285 w 488"/>
              <a:gd name="T25" fmla="*/ 314 h 365"/>
              <a:gd name="T26" fmla="*/ 252 w 488"/>
              <a:gd name="T27" fmla="*/ 330 h 365"/>
              <a:gd name="T28" fmla="*/ 223 w 488"/>
              <a:gd name="T29" fmla="*/ 343 h 365"/>
              <a:gd name="T30" fmla="*/ 191 w 488"/>
              <a:gd name="T31" fmla="*/ 352 h 365"/>
              <a:gd name="T32" fmla="*/ 155 w 488"/>
              <a:gd name="T33" fmla="*/ 359 h 365"/>
              <a:gd name="T34" fmla="*/ 123 w 488"/>
              <a:gd name="T35" fmla="*/ 362 h 365"/>
              <a:gd name="T36" fmla="*/ 88 w 488"/>
              <a:gd name="T37" fmla="*/ 365 h 365"/>
              <a:gd name="T38" fmla="*/ 88 w 488"/>
              <a:gd name="T39" fmla="*/ 365 h 365"/>
              <a:gd name="T40" fmla="*/ 42 w 488"/>
              <a:gd name="T41" fmla="*/ 362 h 365"/>
              <a:gd name="T42" fmla="*/ 0 w 488"/>
              <a:gd name="T43" fmla="*/ 356 h 365"/>
              <a:gd name="T44" fmla="*/ 46 w 488"/>
              <a:gd name="T45" fmla="*/ 146 h 365"/>
              <a:gd name="T46" fmla="*/ 46 w 488"/>
              <a:gd name="T47" fmla="*/ 146 h 365"/>
              <a:gd name="T48" fmla="*/ 65 w 488"/>
              <a:gd name="T49" fmla="*/ 149 h 365"/>
              <a:gd name="T50" fmla="*/ 88 w 488"/>
              <a:gd name="T51" fmla="*/ 152 h 365"/>
              <a:gd name="T52" fmla="*/ 88 w 488"/>
              <a:gd name="T53" fmla="*/ 152 h 365"/>
              <a:gd name="T54" fmla="*/ 123 w 488"/>
              <a:gd name="T55" fmla="*/ 149 h 365"/>
              <a:gd name="T56" fmla="*/ 155 w 488"/>
              <a:gd name="T57" fmla="*/ 139 h 365"/>
              <a:gd name="T58" fmla="*/ 184 w 488"/>
              <a:gd name="T59" fmla="*/ 126 h 365"/>
              <a:gd name="T60" fmla="*/ 210 w 488"/>
              <a:gd name="T61" fmla="*/ 110 h 365"/>
              <a:gd name="T62" fmla="*/ 236 w 488"/>
              <a:gd name="T63" fmla="*/ 88 h 365"/>
              <a:gd name="T64" fmla="*/ 256 w 488"/>
              <a:gd name="T65" fmla="*/ 62 h 365"/>
              <a:gd name="T66" fmla="*/ 272 w 488"/>
              <a:gd name="T67" fmla="*/ 33 h 365"/>
              <a:gd name="T68" fmla="*/ 285 w 488"/>
              <a:gd name="T69" fmla="*/ 0 h 365"/>
              <a:gd name="T70" fmla="*/ 285 w 488"/>
              <a:gd name="T71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88" h="365">
                <a:moveTo>
                  <a:pt x="285" y="0"/>
                </a:moveTo>
                <a:lnTo>
                  <a:pt x="488" y="55"/>
                </a:lnTo>
                <a:lnTo>
                  <a:pt x="488" y="55"/>
                </a:lnTo>
                <a:lnTo>
                  <a:pt x="478" y="91"/>
                </a:lnTo>
                <a:lnTo>
                  <a:pt x="465" y="123"/>
                </a:lnTo>
                <a:lnTo>
                  <a:pt x="449" y="152"/>
                </a:lnTo>
                <a:lnTo>
                  <a:pt x="433" y="181"/>
                </a:lnTo>
                <a:lnTo>
                  <a:pt x="410" y="207"/>
                </a:lnTo>
                <a:lnTo>
                  <a:pt x="391" y="233"/>
                </a:lnTo>
                <a:lnTo>
                  <a:pt x="365" y="259"/>
                </a:lnTo>
                <a:lnTo>
                  <a:pt x="339" y="278"/>
                </a:lnTo>
                <a:lnTo>
                  <a:pt x="314" y="297"/>
                </a:lnTo>
                <a:lnTo>
                  <a:pt x="285" y="314"/>
                </a:lnTo>
                <a:lnTo>
                  <a:pt x="252" y="330"/>
                </a:lnTo>
                <a:lnTo>
                  <a:pt x="223" y="343"/>
                </a:lnTo>
                <a:lnTo>
                  <a:pt x="191" y="352"/>
                </a:lnTo>
                <a:lnTo>
                  <a:pt x="155" y="359"/>
                </a:lnTo>
                <a:lnTo>
                  <a:pt x="123" y="362"/>
                </a:lnTo>
                <a:lnTo>
                  <a:pt x="88" y="365"/>
                </a:lnTo>
                <a:lnTo>
                  <a:pt x="88" y="365"/>
                </a:lnTo>
                <a:lnTo>
                  <a:pt x="42" y="362"/>
                </a:lnTo>
                <a:lnTo>
                  <a:pt x="0" y="356"/>
                </a:lnTo>
                <a:lnTo>
                  <a:pt x="46" y="146"/>
                </a:lnTo>
                <a:lnTo>
                  <a:pt x="46" y="146"/>
                </a:lnTo>
                <a:lnTo>
                  <a:pt x="65" y="149"/>
                </a:lnTo>
                <a:lnTo>
                  <a:pt x="88" y="152"/>
                </a:lnTo>
                <a:lnTo>
                  <a:pt x="88" y="152"/>
                </a:lnTo>
                <a:lnTo>
                  <a:pt x="123" y="149"/>
                </a:lnTo>
                <a:lnTo>
                  <a:pt x="155" y="139"/>
                </a:lnTo>
                <a:lnTo>
                  <a:pt x="184" y="126"/>
                </a:lnTo>
                <a:lnTo>
                  <a:pt x="210" y="110"/>
                </a:lnTo>
                <a:lnTo>
                  <a:pt x="236" y="88"/>
                </a:lnTo>
                <a:lnTo>
                  <a:pt x="256" y="62"/>
                </a:lnTo>
                <a:lnTo>
                  <a:pt x="272" y="33"/>
                </a:lnTo>
                <a:lnTo>
                  <a:pt x="285" y="0"/>
                </a:lnTo>
                <a:lnTo>
                  <a:pt x="285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7" name="Freeform 97"/>
          <p:cNvSpPr/>
          <p:nvPr/>
        </p:nvSpPr>
        <p:spPr bwMode="auto">
          <a:xfrm>
            <a:off x="7025885" y="1825736"/>
            <a:ext cx="499085" cy="718498"/>
          </a:xfrm>
          <a:custGeom>
            <a:avLst/>
            <a:gdLst>
              <a:gd name="T0" fmla="*/ 0 w 323"/>
              <a:gd name="T1" fmla="*/ 171 h 465"/>
              <a:gd name="T2" fmla="*/ 51 w 323"/>
              <a:gd name="T3" fmla="*/ 0 h 465"/>
              <a:gd name="T4" fmla="*/ 51 w 323"/>
              <a:gd name="T5" fmla="*/ 0 h 465"/>
              <a:gd name="T6" fmla="*/ 80 w 323"/>
              <a:gd name="T7" fmla="*/ 10 h 465"/>
              <a:gd name="T8" fmla="*/ 110 w 323"/>
              <a:gd name="T9" fmla="*/ 23 h 465"/>
              <a:gd name="T10" fmla="*/ 135 w 323"/>
              <a:gd name="T11" fmla="*/ 39 h 465"/>
              <a:gd name="T12" fmla="*/ 161 w 323"/>
              <a:gd name="T13" fmla="*/ 55 h 465"/>
              <a:gd name="T14" fmla="*/ 187 w 323"/>
              <a:gd name="T15" fmla="*/ 74 h 465"/>
              <a:gd name="T16" fmla="*/ 210 w 323"/>
              <a:gd name="T17" fmla="*/ 94 h 465"/>
              <a:gd name="T18" fmla="*/ 229 w 323"/>
              <a:gd name="T19" fmla="*/ 116 h 465"/>
              <a:gd name="T20" fmla="*/ 248 w 323"/>
              <a:gd name="T21" fmla="*/ 139 h 465"/>
              <a:gd name="T22" fmla="*/ 264 w 323"/>
              <a:gd name="T23" fmla="*/ 165 h 465"/>
              <a:gd name="T24" fmla="*/ 277 w 323"/>
              <a:gd name="T25" fmla="*/ 190 h 465"/>
              <a:gd name="T26" fmla="*/ 290 w 323"/>
              <a:gd name="T27" fmla="*/ 216 h 465"/>
              <a:gd name="T28" fmla="*/ 303 w 323"/>
              <a:gd name="T29" fmla="*/ 245 h 465"/>
              <a:gd name="T30" fmla="*/ 310 w 323"/>
              <a:gd name="T31" fmla="*/ 274 h 465"/>
              <a:gd name="T32" fmla="*/ 316 w 323"/>
              <a:gd name="T33" fmla="*/ 303 h 465"/>
              <a:gd name="T34" fmla="*/ 319 w 323"/>
              <a:gd name="T35" fmla="*/ 332 h 465"/>
              <a:gd name="T36" fmla="*/ 323 w 323"/>
              <a:gd name="T37" fmla="*/ 365 h 465"/>
              <a:gd name="T38" fmla="*/ 323 w 323"/>
              <a:gd name="T39" fmla="*/ 365 h 465"/>
              <a:gd name="T40" fmla="*/ 319 w 323"/>
              <a:gd name="T41" fmla="*/ 413 h 465"/>
              <a:gd name="T42" fmla="*/ 310 w 323"/>
              <a:gd name="T43" fmla="*/ 465 h 465"/>
              <a:gd name="T44" fmla="*/ 139 w 323"/>
              <a:gd name="T45" fmla="*/ 416 h 465"/>
              <a:gd name="T46" fmla="*/ 139 w 323"/>
              <a:gd name="T47" fmla="*/ 416 h 465"/>
              <a:gd name="T48" fmla="*/ 142 w 323"/>
              <a:gd name="T49" fmla="*/ 391 h 465"/>
              <a:gd name="T50" fmla="*/ 145 w 323"/>
              <a:gd name="T51" fmla="*/ 365 h 465"/>
              <a:gd name="T52" fmla="*/ 145 w 323"/>
              <a:gd name="T53" fmla="*/ 365 h 465"/>
              <a:gd name="T54" fmla="*/ 142 w 323"/>
              <a:gd name="T55" fmla="*/ 332 h 465"/>
              <a:gd name="T56" fmla="*/ 132 w 323"/>
              <a:gd name="T57" fmla="*/ 300 h 465"/>
              <a:gd name="T58" fmla="*/ 119 w 323"/>
              <a:gd name="T59" fmla="*/ 271 h 465"/>
              <a:gd name="T60" fmla="*/ 103 w 323"/>
              <a:gd name="T61" fmla="*/ 242 h 465"/>
              <a:gd name="T62" fmla="*/ 84 w 323"/>
              <a:gd name="T63" fmla="*/ 219 h 465"/>
              <a:gd name="T64" fmla="*/ 58 w 323"/>
              <a:gd name="T65" fmla="*/ 200 h 465"/>
              <a:gd name="T66" fmla="*/ 32 w 323"/>
              <a:gd name="T67" fmla="*/ 184 h 465"/>
              <a:gd name="T68" fmla="*/ 0 w 323"/>
              <a:gd name="T69" fmla="*/ 171 h 465"/>
              <a:gd name="T70" fmla="*/ 0 w 323"/>
              <a:gd name="T71" fmla="*/ 171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3" h="465">
                <a:moveTo>
                  <a:pt x="0" y="171"/>
                </a:moveTo>
                <a:lnTo>
                  <a:pt x="51" y="0"/>
                </a:lnTo>
                <a:lnTo>
                  <a:pt x="51" y="0"/>
                </a:lnTo>
                <a:lnTo>
                  <a:pt x="80" y="10"/>
                </a:lnTo>
                <a:lnTo>
                  <a:pt x="110" y="23"/>
                </a:lnTo>
                <a:lnTo>
                  <a:pt x="135" y="39"/>
                </a:lnTo>
                <a:lnTo>
                  <a:pt x="161" y="55"/>
                </a:lnTo>
                <a:lnTo>
                  <a:pt x="187" y="74"/>
                </a:lnTo>
                <a:lnTo>
                  <a:pt x="210" y="94"/>
                </a:lnTo>
                <a:lnTo>
                  <a:pt x="229" y="116"/>
                </a:lnTo>
                <a:lnTo>
                  <a:pt x="248" y="139"/>
                </a:lnTo>
                <a:lnTo>
                  <a:pt x="264" y="165"/>
                </a:lnTo>
                <a:lnTo>
                  <a:pt x="277" y="190"/>
                </a:lnTo>
                <a:lnTo>
                  <a:pt x="290" y="216"/>
                </a:lnTo>
                <a:lnTo>
                  <a:pt x="303" y="245"/>
                </a:lnTo>
                <a:lnTo>
                  <a:pt x="310" y="274"/>
                </a:lnTo>
                <a:lnTo>
                  <a:pt x="316" y="303"/>
                </a:lnTo>
                <a:lnTo>
                  <a:pt x="319" y="332"/>
                </a:lnTo>
                <a:lnTo>
                  <a:pt x="323" y="365"/>
                </a:lnTo>
                <a:lnTo>
                  <a:pt x="323" y="365"/>
                </a:lnTo>
                <a:lnTo>
                  <a:pt x="319" y="413"/>
                </a:lnTo>
                <a:lnTo>
                  <a:pt x="310" y="465"/>
                </a:lnTo>
                <a:lnTo>
                  <a:pt x="139" y="416"/>
                </a:lnTo>
                <a:lnTo>
                  <a:pt x="139" y="416"/>
                </a:lnTo>
                <a:lnTo>
                  <a:pt x="142" y="391"/>
                </a:lnTo>
                <a:lnTo>
                  <a:pt x="145" y="365"/>
                </a:lnTo>
                <a:lnTo>
                  <a:pt x="145" y="365"/>
                </a:lnTo>
                <a:lnTo>
                  <a:pt x="142" y="332"/>
                </a:lnTo>
                <a:lnTo>
                  <a:pt x="132" y="300"/>
                </a:lnTo>
                <a:lnTo>
                  <a:pt x="119" y="271"/>
                </a:lnTo>
                <a:lnTo>
                  <a:pt x="103" y="242"/>
                </a:lnTo>
                <a:lnTo>
                  <a:pt x="84" y="219"/>
                </a:lnTo>
                <a:lnTo>
                  <a:pt x="58" y="200"/>
                </a:lnTo>
                <a:lnTo>
                  <a:pt x="32" y="184"/>
                </a:lnTo>
                <a:lnTo>
                  <a:pt x="0" y="171"/>
                </a:lnTo>
                <a:lnTo>
                  <a:pt x="0" y="171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8" name="Freeform 98"/>
          <p:cNvSpPr/>
          <p:nvPr/>
        </p:nvSpPr>
        <p:spPr bwMode="auto">
          <a:xfrm>
            <a:off x="6291937" y="1745388"/>
            <a:ext cx="828203" cy="644330"/>
          </a:xfrm>
          <a:custGeom>
            <a:avLst/>
            <a:gdLst>
              <a:gd name="T0" fmla="*/ 213 w 536"/>
              <a:gd name="T1" fmla="*/ 417 h 417"/>
              <a:gd name="T2" fmla="*/ 0 w 536"/>
              <a:gd name="T3" fmla="*/ 417 h 417"/>
              <a:gd name="T4" fmla="*/ 0 w 536"/>
              <a:gd name="T5" fmla="*/ 417 h 417"/>
              <a:gd name="T6" fmla="*/ 3 w 536"/>
              <a:gd name="T7" fmla="*/ 375 h 417"/>
              <a:gd name="T8" fmla="*/ 10 w 536"/>
              <a:gd name="T9" fmla="*/ 333 h 417"/>
              <a:gd name="T10" fmla="*/ 20 w 536"/>
              <a:gd name="T11" fmla="*/ 294 h 417"/>
              <a:gd name="T12" fmla="*/ 32 w 536"/>
              <a:gd name="T13" fmla="*/ 255 h 417"/>
              <a:gd name="T14" fmla="*/ 52 w 536"/>
              <a:gd name="T15" fmla="*/ 220 h 417"/>
              <a:gd name="T16" fmla="*/ 71 w 536"/>
              <a:gd name="T17" fmla="*/ 184 h 417"/>
              <a:gd name="T18" fmla="*/ 97 w 536"/>
              <a:gd name="T19" fmla="*/ 152 h 417"/>
              <a:gd name="T20" fmla="*/ 123 w 536"/>
              <a:gd name="T21" fmla="*/ 123 h 417"/>
              <a:gd name="T22" fmla="*/ 152 w 536"/>
              <a:gd name="T23" fmla="*/ 97 h 417"/>
              <a:gd name="T24" fmla="*/ 184 w 536"/>
              <a:gd name="T25" fmla="*/ 71 h 417"/>
              <a:gd name="T26" fmla="*/ 220 w 536"/>
              <a:gd name="T27" fmla="*/ 52 h 417"/>
              <a:gd name="T28" fmla="*/ 255 w 536"/>
              <a:gd name="T29" fmla="*/ 33 h 417"/>
              <a:gd name="T30" fmla="*/ 294 w 536"/>
              <a:gd name="T31" fmla="*/ 20 h 417"/>
              <a:gd name="T32" fmla="*/ 333 w 536"/>
              <a:gd name="T33" fmla="*/ 10 h 417"/>
              <a:gd name="T34" fmla="*/ 375 w 536"/>
              <a:gd name="T35" fmla="*/ 4 h 417"/>
              <a:gd name="T36" fmla="*/ 417 w 536"/>
              <a:gd name="T37" fmla="*/ 0 h 417"/>
              <a:gd name="T38" fmla="*/ 417 w 536"/>
              <a:gd name="T39" fmla="*/ 0 h 417"/>
              <a:gd name="T40" fmla="*/ 446 w 536"/>
              <a:gd name="T41" fmla="*/ 4 h 417"/>
              <a:gd name="T42" fmla="*/ 478 w 536"/>
              <a:gd name="T43" fmla="*/ 7 h 417"/>
              <a:gd name="T44" fmla="*/ 507 w 536"/>
              <a:gd name="T45" fmla="*/ 10 h 417"/>
              <a:gd name="T46" fmla="*/ 536 w 536"/>
              <a:gd name="T47" fmla="*/ 20 h 417"/>
              <a:gd name="T48" fmla="*/ 475 w 536"/>
              <a:gd name="T49" fmla="*/ 223 h 417"/>
              <a:gd name="T50" fmla="*/ 475 w 536"/>
              <a:gd name="T51" fmla="*/ 223 h 417"/>
              <a:gd name="T52" fmla="*/ 446 w 536"/>
              <a:gd name="T53" fmla="*/ 217 h 417"/>
              <a:gd name="T54" fmla="*/ 417 w 536"/>
              <a:gd name="T55" fmla="*/ 213 h 417"/>
              <a:gd name="T56" fmla="*/ 417 w 536"/>
              <a:gd name="T57" fmla="*/ 213 h 417"/>
              <a:gd name="T58" fmla="*/ 394 w 536"/>
              <a:gd name="T59" fmla="*/ 217 h 417"/>
              <a:gd name="T60" fmla="*/ 375 w 536"/>
              <a:gd name="T61" fmla="*/ 220 h 417"/>
              <a:gd name="T62" fmla="*/ 355 w 536"/>
              <a:gd name="T63" fmla="*/ 223 h 417"/>
              <a:gd name="T64" fmla="*/ 336 w 536"/>
              <a:gd name="T65" fmla="*/ 230 h 417"/>
              <a:gd name="T66" fmla="*/ 304 w 536"/>
              <a:gd name="T67" fmla="*/ 249 h 417"/>
              <a:gd name="T68" fmla="*/ 271 w 536"/>
              <a:gd name="T69" fmla="*/ 275 h 417"/>
              <a:gd name="T70" fmla="*/ 249 w 536"/>
              <a:gd name="T71" fmla="*/ 304 h 417"/>
              <a:gd name="T72" fmla="*/ 229 w 536"/>
              <a:gd name="T73" fmla="*/ 339 h 417"/>
              <a:gd name="T74" fmla="*/ 223 w 536"/>
              <a:gd name="T75" fmla="*/ 355 h 417"/>
              <a:gd name="T76" fmla="*/ 216 w 536"/>
              <a:gd name="T77" fmla="*/ 375 h 417"/>
              <a:gd name="T78" fmla="*/ 213 w 536"/>
              <a:gd name="T79" fmla="*/ 397 h 417"/>
              <a:gd name="T80" fmla="*/ 213 w 536"/>
              <a:gd name="T81" fmla="*/ 417 h 417"/>
              <a:gd name="T82" fmla="*/ 213 w 536"/>
              <a:gd name="T83" fmla="*/ 41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6" h="417">
                <a:moveTo>
                  <a:pt x="213" y="417"/>
                </a:moveTo>
                <a:lnTo>
                  <a:pt x="0" y="417"/>
                </a:lnTo>
                <a:lnTo>
                  <a:pt x="0" y="417"/>
                </a:lnTo>
                <a:lnTo>
                  <a:pt x="3" y="375"/>
                </a:lnTo>
                <a:lnTo>
                  <a:pt x="10" y="333"/>
                </a:lnTo>
                <a:lnTo>
                  <a:pt x="20" y="294"/>
                </a:lnTo>
                <a:lnTo>
                  <a:pt x="32" y="255"/>
                </a:lnTo>
                <a:lnTo>
                  <a:pt x="52" y="220"/>
                </a:lnTo>
                <a:lnTo>
                  <a:pt x="71" y="184"/>
                </a:lnTo>
                <a:lnTo>
                  <a:pt x="97" y="152"/>
                </a:lnTo>
                <a:lnTo>
                  <a:pt x="123" y="123"/>
                </a:lnTo>
                <a:lnTo>
                  <a:pt x="152" y="97"/>
                </a:lnTo>
                <a:lnTo>
                  <a:pt x="184" y="71"/>
                </a:lnTo>
                <a:lnTo>
                  <a:pt x="220" y="52"/>
                </a:lnTo>
                <a:lnTo>
                  <a:pt x="255" y="33"/>
                </a:lnTo>
                <a:lnTo>
                  <a:pt x="294" y="20"/>
                </a:lnTo>
                <a:lnTo>
                  <a:pt x="333" y="10"/>
                </a:lnTo>
                <a:lnTo>
                  <a:pt x="375" y="4"/>
                </a:lnTo>
                <a:lnTo>
                  <a:pt x="417" y="0"/>
                </a:lnTo>
                <a:lnTo>
                  <a:pt x="417" y="0"/>
                </a:lnTo>
                <a:lnTo>
                  <a:pt x="446" y="4"/>
                </a:lnTo>
                <a:lnTo>
                  <a:pt x="478" y="7"/>
                </a:lnTo>
                <a:lnTo>
                  <a:pt x="507" y="10"/>
                </a:lnTo>
                <a:lnTo>
                  <a:pt x="536" y="20"/>
                </a:lnTo>
                <a:lnTo>
                  <a:pt x="475" y="223"/>
                </a:lnTo>
                <a:lnTo>
                  <a:pt x="475" y="223"/>
                </a:lnTo>
                <a:lnTo>
                  <a:pt x="446" y="217"/>
                </a:lnTo>
                <a:lnTo>
                  <a:pt x="417" y="213"/>
                </a:lnTo>
                <a:lnTo>
                  <a:pt x="417" y="213"/>
                </a:lnTo>
                <a:lnTo>
                  <a:pt x="394" y="217"/>
                </a:lnTo>
                <a:lnTo>
                  <a:pt x="375" y="220"/>
                </a:lnTo>
                <a:lnTo>
                  <a:pt x="355" y="223"/>
                </a:lnTo>
                <a:lnTo>
                  <a:pt x="336" y="230"/>
                </a:lnTo>
                <a:lnTo>
                  <a:pt x="304" y="249"/>
                </a:lnTo>
                <a:lnTo>
                  <a:pt x="271" y="275"/>
                </a:lnTo>
                <a:lnTo>
                  <a:pt x="249" y="304"/>
                </a:lnTo>
                <a:lnTo>
                  <a:pt x="229" y="339"/>
                </a:lnTo>
                <a:lnTo>
                  <a:pt x="223" y="355"/>
                </a:lnTo>
                <a:lnTo>
                  <a:pt x="216" y="375"/>
                </a:lnTo>
                <a:lnTo>
                  <a:pt x="213" y="397"/>
                </a:lnTo>
                <a:lnTo>
                  <a:pt x="213" y="417"/>
                </a:lnTo>
                <a:lnTo>
                  <a:pt x="213" y="41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9" name="Freeform 99"/>
          <p:cNvSpPr/>
          <p:nvPr/>
        </p:nvSpPr>
        <p:spPr bwMode="auto">
          <a:xfrm>
            <a:off x="4621624" y="3222556"/>
            <a:ext cx="618062" cy="394015"/>
          </a:xfrm>
          <a:custGeom>
            <a:avLst/>
            <a:gdLst>
              <a:gd name="T0" fmla="*/ 138 w 400"/>
              <a:gd name="T1" fmla="*/ 255 h 255"/>
              <a:gd name="T2" fmla="*/ 0 w 400"/>
              <a:gd name="T3" fmla="*/ 145 h 255"/>
              <a:gd name="T4" fmla="*/ 0 w 400"/>
              <a:gd name="T5" fmla="*/ 145 h 255"/>
              <a:gd name="T6" fmla="*/ 29 w 400"/>
              <a:gd name="T7" fmla="*/ 113 h 255"/>
              <a:gd name="T8" fmla="*/ 61 w 400"/>
              <a:gd name="T9" fmla="*/ 84 h 255"/>
              <a:gd name="T10" fmla="*/ 96 w 400"/>
              <a:gd name="T11" fmla="*/ 61 h 255"/>
              <a:gd name="T12" fmla="*/ 132 w 400"/>
              <a:gd name="T13" fmla="*/ 39 h 255"/>
              <a:gd name="T14" fmla="*/ 171 w 400"/>
              <a:gd name="T15" fmla="*/ 23 h 255"/>
              <a:gd name="T16" fmla="*/ 213 w 400"/>
              <a:gd name="T17" fmla="*/ 10 h 255"/>
              <a:gd name="T18" fmla="*/ 255 w 400"/>
              <a:gd name="T19" fmla="*/ 3 h 255"/>
              <a:gd name="T20" fmla="*/ 297 w 400"/>
              <a:gd name="T21" fmla="*/ 0 h 255"/>
              <a:gd name="T22" fmla="*/ 297 w 400"/>
              <a:gd name="T23" fmla="*/ 0 h 255"/>
              <a:gd name="T24" fmla="*/ 348 w 400"/>
              <a:gd name="T25" fmla="*/ 3 h 255"/>
              <a:gd name="T26" fmla="*/ 400 w 400"/>
              <a:gd name="T27" fmla="*/ 16 h 255"/>
              <a:gd name="T28" fmla="*/ 351 w 400"/>
              <a:gd name="T29" fmla="*/ 187 h 255"/>
              <a:gd name="T30" fmla="*/ 351 w 400"/>
              <a:gd name="T31" fmla="*/ 187 h 255"/>
              <a:gd name="T32" fmla="*/ 326 w 400"/>
              <a:gd name="T33" fmla="*/ 181 h 255"/>
              <a:gd name="T34" fmla="*/ 297 w 400"/>
              <a:gd name="T35" fmla="*/ 181 h 255"/>
              <a:gd name="T36" fmla="*/ 297 w 400"/>
              <a:gd name="T37" fmla="*/ 181 h 255"/>
              <a:gd name="T38" fmla="*/ 274 w 400"/>
              <a:gd name="T39" fmla="*/ 181 h 255"/>
              <a:gd name="T40" fmla="*/ 251 w 400"/>
              <a:gd name="T41" fmla="*/ 184 h 255"/>
              <a:gd name="T42" fmla="*/ 229 w 400"/>
              <a:gd name="T43" fmla="*/ 190 h 255"/>
              <a:gd name="T44" fmla="*/ 209 w 400"/>
              <a:gd name="T45" fmla="*/ 200 h 255"/>
              <a:gd name="T46" fmla="*/ 190 w 400"/>
              <a:gd name="T47" fmla="*/ 210 h 255"/>
              <a:gd name="T48" fmla="*/ 171 w 400"/>
              <a:gd name="T49" fmla="*/ 223 h 255"/>
              <a:gd name="T50" fmla="*/ 155 w 400"/>
              <a:gd name="T51" fmla="*/ 239 h 255"/>
              <a:gd name="T52" fmla="*/ 138 w 400"/>
              <a:gd name="T53" fmla="*/ 255 h 255"/>
              <a:gd name="T54" fmla="*/ 138 w 400"/>
              <a:gd name="T55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0" h="255">
                <a:moveTo>
                  <a:pt x="138" y="255"/>
                </a:moveTo>
                <a:lnTo>
                  <a:pt x="0" y="145"/>
                </a:lnTo>
                <a:lnTo>
                  <a:pt x="0" y="145"/>
                </a:lnTo>
                <a:lnTo>
                  <a:pt x="29" y="113"/>
                </a:lnTo>
                <a:lnTo>
                  <a:pt x="61" y="84"/>
                </a:lnTo>
                <a:lnTo>
                  <a:pt x="96" y="61"/>
                </a:lnTo>
                <a:lnTo>
                  <a:pt x="132" y="39"/>
                </a:lnTo>
                <a:lnTo>
                  <a:pt x="171" y="23"/>
                </a:lnTo>
                <a:lnTo>
                  <a:pt x="213" y="10"/>
                </a:lnTo>
                <a:lnTo>
                  <a:pt x="255" y="3"/>
                </a:lnTo>
                <a:lnTo>
                  <a:pt x="297" y="0"/>
                </a:lnTo>
                <a:lnTo>
                  <a:pt x="297" y="0"/>
                </a:lnTo>
                <a:lnTo>
                  <a:pt x="348" y="3"/>
                </a:lnTo>
                <a:lnTo>
                  <a:pt x="400" y="16"/>
                </a:lnTo>
                <a:lnTo>
                  <a:pt x="351" y="187"/>
                </a:lnTo>
                <a:lnTo>
                  <a:pt x="351" y="187"/>
                </a:lnTo>
                <a:lnTo>
                  <a:pt x="326" y="181"/>
                </a:lnTo>
                <a:lnTo>
                  <a:pt x="297" y="181"/>
                </a:lnTo>
                <a:lnTo>
                  <a:pt x="297" y="181"/>
                </a:lnTo>
                <a:lnTo>
                  <a:pt x="274" y="181"/>
                </a:lnTo>
                <a:lnTo>
                  <a:pt x="251" y="184"/>
                </a:lnTo>
                <a:lnTo>
                  <a:pt x="229" y="190"/>
                </a:lnTo>
                <a:lnTo>
                  <a:pt x="209" y="200"/>
                </a:lnTo>
                <a:lnTo>
                  <a:pt x="190" y="210"/>
                </a:lnTo>
                <a:lnTo>
                  <a:pt x="171" y="223"/>
                </a:lnTo>
                <a:lnTo>
                  <a:pt x="155" y="239"/>
                </a:lnTo>
                <a:lnTo>
                  <a:pt x="138" y="255"/>
                </a:lnTo>
                <a:lnTo>
                  <a:pt x="138" y="255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0" name="Freeform 100"/>
          <p:cNvSpPr/>
          <p:nvPr/>
        </p:nvSpPr>
        <p:spPr bwMode="auto">
          <a:xfrm>
            <a:off x="4440841" y="3412610"/>
            <a:ext cx="948725" cy="1041434"/>
          </a:xfrm>
          <a:custGeom>
            <a:avLst/>
            <a:gdLst>
              <a:gd name="T0" fmla="*/ 514 w 614"/>
              <a:gd name="T1" fmla="*/ 436 h 674"/>
              <a:gd name="T2" fmla="*/ 614 w 614"/>
              <a:gd name="T3" fmla="*/ 623 h 674"/>
              <a:gd name="T4" fmla="*/ 614 w 614"/>
              <a:gd name="T5" fmla="*/ 623 h 674"/>
              <a:gd name="T6" fmla="*/ 569 w 614"/>
              <a:gd name="T7" fmla="*/ 645 h 674"/>
              <a:gd name="T8" fmla="*/ 517 w 614"/>
              <a:gd name="T9" fmla="*/ 662 h 674"/>
              <a:gd name="T10" fmla="*/ 468 w 614"/>
              <a:gd name="T11" fmla="*/ 671 h 674"/>
              <a:gd name="T12" fmla="*/ 414 w 614"/>
              <a:gd name="T13" fmla="*/ 674 h 674"/>
              <a:gd name="T14" fmla="*/ 414 w 614"/>
              <a:gd name="T15" fmla="*/ 674 h 674"/>
              <a:gd name="T16" fmla="*/ 372 w 614"/>
              <a:gd name="T17" fmla="*/ 671 h 674"/>
              <a:gd name="T18" fmla="*/ 333 w 614"/>
              <a:gd name="T19" fmla="*/ 665 h 674"/>
              <a:gd name="T20" fmla="*/ 291 w 614"/>
              <a:gd name="T21" fmla="*/ 655 h 674"/>
              <a:gd name="T22" fmla="*/ 252 w 614"/>
              <a:gd name="T23" fmla="*/ 642 h 674"/>
              <a:gd name="T24" fmla="*/ 217 w 614"/>
              <a:gd name="T25" fmla="*/ 623 h 674"/>
              <a:gd name="T26" fmla="*/ 184 w 614"/>
              <a:gd name="T27" fmla="*/ 603 h 674"/>
              <a:gd name="T28" fmla="*/ 152 w 614"/>
              <a:gd name="T29" fmla="*/ 581 h 674"/>
              <a:gd name="T30" fmla="*/ 120 w 614"/>
              <a:gd name="T31" fmla="*/ 552 h 674"/>
              <a:gd name="T32" fmla="*/ 94 w 614"/>
              <a:gd name="T33" fmla="*/ 523 h 674"/>
              <a:gd name="T34" fmla="*/ 71 w 614"/>
              <a:gd name="T35" fmla="*/ 490 h 674"/>
              <a:gd name="T36" fmla="*/ 49 w 614"/>
              <a:gd name="T37" fmla="*/ 458 h 674"/>
              <a:gd name="T38" fmla="*/ 33 w 614"/>
              <a:gd name="T39" fmla="*/ 419 h 674"/>
              <a:gd name="T40" fmla="*/ 20 w 614"/>
              <a:gd name="T41" fmla="*/ 384 h 674"/>
              <a:gd name="T42" fmla="*/ 7 w 614"/>
              <a:gd name="T43" fmla="*/ 342 h 674"/>
              <a:gd name="T44" fmla="*/ 0 w 614"/>
              <a:gd name="T45" fmla="*/ 300 h 674"/>
              <a:gd name="T46" fmla="*/ 0 w 614"/>
              <a:gd name="T47" fmla="*/ 258 h 674"/>
              <a:gd name="T48" fmla="*/ 0 w 614"/>
              <a:gd name="T49" fmla="*/ 258 h 674"/>
              <a:gd name="T50" fmla="*/ 0 w 614"/>
              <a:gd name="T51" fmla="*/ 222 h 674"/>
              <a:gd name="T52" fmla="*/ 7 w 614"/>
              <a:gd name="T53" fmla="*/ 190 h 674"/>
              <a:gd name="T54" fmla="*/ 13 w 614"/>
              <a:gd name="T55" fmla="*/ 155 h 674"/>
              <a:gd name="T56" fmla="*/ 23 w 614"/>
              <a:gd name="T57" fmla="*/ 122 h 674"/>
              <a:gd name="T58" fmla="*/ 36 w 614"/>
              <a:gd name="T59" fmla="*/ 90 h 674"/>
              <a:gd name="T60" fmla="*/ 52 w 614"/>
              <a:gd name="T61" fmla="*/ 58 h 674"/>
              <a:gd name="T62" fmla="*/ 68 w 614"/>
              <a:gd name="T63" fmla="*/ 29 h 674"/>
              <a:gd name="T64" fmla="*/ 91 w 614"/>
              <a:gd name="T65" fmla="*/ 0 h 674"/>
              <a:gd name="T66" fmla="*/ 255 w 614"/>
              <a:gd name="T67" fmla="*/ 132 h 674"/>
              <a:gd name="T68" fmla="*/ 255 w 614"/>
              <a:gd name="T69" fmla="*/ 132 h 674"/>
              <a:gd name="T70" fmla="*/ 239 w 614"/>
              <a:gd name="T71" fmla="*/ 161 h 674"/>
              <a:gd name="T72" fmla="*/ 223 w 614"/>
              <a:gd name="T73" fmla="*/ 190 h 674"/>
              <a:gd name="T74" fmla="*/ 217 w 614"/>
              <a:gd name="T75" fmla="*/ 226 h 674"/>
              <a:gd name="T76" fmla="*/ 213 w 614"/>
              <a:gd name="T77" fmla="*/ 258 h 674"/>
              <a:gd name="T78" fmla="*/ 213 w 614"/>
              <a:gd name="T79" fmla="*/ 258 h 674"/>
              <a:gd name="T80" fmla="*/ 213 w 614"/>
              <a:gd name="T81" fmla="*/ 281 h 674"/>
              <a:gd name="T82" fmla="*/ 217 w 614"/>
              <a:gd name="T83" fmla="*/ 300 h 674"/>
              <a:gd name="T84" fmla="*/ 223 w 614"/>
              <a:gd name="T85" fmla="*/ 319 h 674"/>
              <a:gd name="T86" fmla="*/ 230 w 614"/>
              <a:gd name="T87" fmla="*/ 339 h 674"/>
              <a:gd name="T88" fmla="*/ 246 w 614"/>
              <a:gd name="T89" fmla="*/ 371 h 674"/>
              <a:gd name="T90" fmla="*/ 272 w 614"/>
              <a:gd name="T91" fmla="*/ 403 h 674"/>
              <a:gd name="T92" fmla="*/ 301 w 614"/>
              <a:gd name="T93" fmla="*/ 426 h 674"/>
              <a:gd name="T94" fmla="*/ 336 w 614"/>
              <a:gd name="T95" fmla="*/ 445 h 674"/>
              <a:gd name="T96" fmla="*/ 355 w 614"/>
              <a:gd name="T97" fmla="*/ 452 h 674"/>
              <a:gd name="T98" fmla="*/ 375 w 614"/>
              <a:gd name="T99" fmla="*/ 458 h 674"/>
              <a:gd name="T100" fmla="*/ 394 w 614"/>
              <a:gd name="T101" fmla="*/ 461 h 674"/>
              <a:gd name="T102" fmla="*/ 414 w 614"/>
              <a:gd name="T103" fmla="*/ 461 h 674"/>
              <a:gd name="T104" fmla="*/ 414 w 614"/>
              <a:gd name="T105" fmla="*/ 461 h 674"/>
              <a:gd name="T106" fmla="*/ 443 w 614"/>
              <a:gd name="T107" fmla="*/ 461 h 674"/>
              <a:gd name="T108" fmla="*/ 465 w 614"/>
              <a:gd name="T109" fmla="*/ 455 h 674"/>
              <a:gd name="T110" fmla="*/ 491 w 614"/>
              <a:gd name="T111" fmla="*/ 448 h 674"/>
              <a:gd name="T112" fmla="*/ 514 w 614"/>
              <a:gd name="T113" fmla="*/ 436 h 674"/>
              <a:gd name="T114" fmla="*/ 514 w 614"/>
              <a:gd name="T115" fmla="*/ 436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14" h="674">
                <a:moveTo>
                  <a:pt x="514" y="436"/>
                </a:moveTo>
                <a:lnTo>
                  <a:pt x="614" y="623"/>
                </a:lnTo>
                <a:lnTo>
                  <a:pt x="614" y="623"/>
                </a:lnTo>
                <a:lnTo>
                  <a:pt x="569" y="645"/>
                </a:lnTo>
                <a:lnTo>
                  <a:pt x="517" y="662"/>
                </a:lnTo>
                <a:lnTo>
                  <a:pt x="468" y="671"/>
                </a:lnTo>
                <a:lnTo>
                  <a:pt x="414" y="674"/>
                </a:lnTo>
                <a:lnTo>
                  <a:pt x="414" y="674"/>
                </a:lnTo>
                <a:lnTo>
                  <a:pt x="372" y="671"/>
                </a:lnTo>
                <a:lnTo>
                  <a:pt x="333" y="665"/>
                </a:lnTo>
                <a:lnTo>
                  <a:pt x="291" y="655"/>
                </a:lnTo>
                <a:lnTo>
                  <a:pt x="252" y="642"/>
                </a:lnTo>
                <a:lnTo>
                  <a:pt x="217" y="623"/>
                </a:lnTo>
                <a:lnTo>
                  <a:pt x="184" y="603"/>
                </a:lnTo>
                <a:lnTo>
                  <a:pt x="152" y="581"/>
                </a:lnTo>
                <a:lnTo>
                  <a:pt x="120" y="552"/>
                </a:lnTo>
                <a:lnTo>
                  <a:pt x="94" y="523"/>
                </a:lnTo>
                <a:lnTo>
                  <a:pt x="71" y="490"/>
                </a:lnTo>
                <a:lnTo>
                  <a:pt x="49" y="458"/>
                </a:lnTo>
                <a:lnTo>
                  <a:pt x="33" y="419"/>
                </a:lnTo>
                <a:lnTo>
                  <a:pt x="20" y="384"/>
                </a:lnTo>
                <a:lnTo>
                  <a:pt x="7" y="342"/>
                </a:lnTo>
                <a:lnTo>
                  <a:pt x="0" y="300"/>
                </a:lnTo>
                <a:lnTo>
                  <a:pt x="0" y="258"/>
                </a:lnTo>
                <a:lnTo>
                  <a:pt x="0" y="258"/>
                </a:lnTo>
                <a:lnTo>
                  <a:pt x="0" y="222"/>
                </a:lnTo>
                <a:lnTo>
                  <a:pt x="7" y="190"/>
                </a:lnTo>
                <a:lnTo>
                  <a:pt x="13" y="155"/>
                </a:lnTo>
                <a:lnTo>
                  <a:pt x="23" y="122"/>
                </a:lnTo>
                <a:lnTo>
                  <a:pt x="36" y="90"/>
                </a:lnTo>
                <a:lnTo>
                  <a:pt x="52" y="58"/>
                </a:lnTo>
                <a:lnTo>
                  <a:pt x="68" y="29"/>
                </a:lnTo>
                <a:lnTo>
                  <a:pt x="91" y="0"/>
                </a:lnTo>
                <a:lnTo>
                  <a:pt x="255" y="132"/>
                </a:lnTo>
                <a:lnTo>
                  <a:pt x="255" y="132"/>
                </a:lnTo>
                <a:lnTo>
                  <a:pt x="239" y="161"/>
                </a:lnTo>
                <a:lnTo>
                  <a:pt x="223" y="190"/>
                </a:lnTo>
                <a:lnTo>
                  <a:pt x="217" y="226"/>
                </a:lnTo>
                <a:lnTo>
                  <a:pt x="213" y="258"/>
                </a:lnTo>
                <a:lnTo>
                  <a:pt x="213" y="258"/>
                </a:lnTo>
                <a:lnTo>
                  <a:pt x="213" y="281"/>
                </a:lnTo>
                <a:lnTo>
                  <a:pt x="217" y="300"/>
                </a:lnTo>
                <a:lnTo>
                  <a:pt x="223" y="319"/>
                </a:lnTo>
                <a:lnTo>
                  <a:pt x="230" y="339"/>
                </a:lnTo>
                <a:lnTo>
                  <a:pt x="246" y="371"/>
                </a:lnTo>
                <a:lnTo>
                  <a:pt x="272" y="403"/>
                </a:lnTo>
                <a:lnTo>
                  <a:pt x="301" y="426"/>
                </a:lnTo>
                <a:lnTo>
                  <a:pt x="336" y="445"/>
                </a:lnTo>
                <a:lnTo>
                  <a:pt x="355" y="452"/>
                </a:lnTo>
                <a:lnTo>
                  <a:pt x="375" y="458"/>
                </a:lnTo>
                <a:lnTo>
                  <a:pt x="394" y="461"/>
                </a:lnTo>
                <a:lnTo>
                  <a:pt x="414" y="461"/>
                </a:lnTo>
                <a:lnTo>
                  <a:pt x="414" y="461"/>
                </a:lnTo>
                <a:lnTo>
                  <a:pt x="443" y="461"/>
                </a:lnTo>
                <a:lnTo>
                  <a:pt x="465" y="455"/>
                </a:lnTo>
                <a:lnTo>
                  <a:pt x="491" y="448"/>
                </a:lnTo>
                <a:lnTo>
                  <a:pt x="514" y="436"/>
                </a:lnTo>
                <a:lnTo>
                  <a:pt x="514" y="436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1" name="Freeform 101"/>
          <p:cNvSpPr/>
          <p:nvPr/>
        </p:nvSpPr>
        <p:spPr bwMode="auto">
          <a:xfrm>
            <a:off x="5235051" y="3811260"/>
            <a:ext cx="434188" cy="519172"/>
          </a:xfrm>
          <a:custGeom>
            <a:avLst/>
            <a:gdLst>
              <a:gd name="T0" fmla="*/ 103 w 281"/>
              <a:gd name="T1" fmla="*/ 0 h 336"/>
              <a:gd name="T2" fmla="*/ 281 w 281"/>
              <a:gd name="T3" fmla="*/ 0 h 336"/>
              <a:gd name="T4" fmla="*/ 281 w 281"/>
              <a:gd name="T5" fmla="*/ 0 h 336"/>
              <a:gd name="T6" fmla="*/ 277 w 281"/>
              <a:gd name="T7" fmla="*/ 52 h 336"/>
              <a:gd name="T8" fmla="*/ 268 w 281"/>
              <a:gd name="T9" fmla="*/ 103 h 336"/>
              <a:gd name="T10" fmla="*/ 252 w 281"/>
              <a:gd name="T11" fmla="*/ 152 h 336"/>
              <a:gd name="T12" fmla="*/ 229 w 281"/>
              <a:gd name="T13" fmla="*/ 197 h 336"/>
              <a:gd name="T14" fmla="*/ 200 w 281"/>
              <a:gd name="T15" fmla="*/ 236 h 336"/>
              <a:gd name="T16" fmla="*/ 168 w 281"/>
              <a:gd name="T17" fmla="*/ 274 h 336"/>
              <a:gd name="T18" fmla="*/ 126 w 281"/>
              <a:gd name="T19" fmla="*/ 307 h 336"/>
              <a:gd name="T20" fmla="*/ 84 w 281"/>
              <a:gd name="T21" fmla="*/ 336 h 336"/>
              <a:gd name="T22" fmla="*/ 0 w 281"/>
              <a:gd name="T23" fmla="*/ 178 h 336"/>
              <a:gd name="T24" fmla="*/ 0 w 281"/>
              <a:gd name="T25" fmla="*/ 178 h 336"/>
              <a:gd name="T26" fmla="*/ 22 w 281"/>
              <a:gd name="T27" fmla="*/ 165 h 336"/>
              <a:gd name="T28" fmla="*/ 42 w 281"/>
              <a:gd name="T29" fmla="*/ 148 h 336"/>
              <a:gd name="T30" fmla="*/ 58 w 281"/>
              <a:gd name="T31" fmla="*/ 129 h 336"/>
              <a:gd name="T32" fmla="*/ 74 w 281"/>
              <a:gd name="T33" fmla="*/ 107 h 336"/>
              <a:gd name="T34" fmla="*/ 87 w 281"/>
              <a:gd name="T35" fmla="*/ 81 h 336"/>
              <a:gd name="T36" fmla="*/ 97 w 281"/>
              <a:gd name="T37" fmla="*/ 55 h 336"/>
              <a:gd name="T38" fmla="*/ 103 w 281"/>
              <a:gd name="T39" fmla="*/ 29 h 336"/>
              <a:gd name="T40" fmla="*/ 103 w 281"/>
              <a:gd name="T41" fmla="*/ 0 h 336"/>
              <a:gd name="T42" fmla="*/ 103 w 281"/>
              <a:gd name="T43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1" h="336">
                <a:moveTo>
                  <a:pt x="103" y="0"/>
                </a:moveTo>
                <a:lnTo>
                  <a:pt x="281" y="0"/>
                </a:lnTo>
                <a:lnTo>
                  <a:pt x="281" y="0"/>
                </a:lnTo>
                <a:lnTo>
                  <a:pt x="277" y="52"/>
                </a:lnTo>
                <a:lnTo>
                  <a:pt x="268" y="103"/>
                </a:lnTo>
                <a:lnTo>
                  <a:pt x="252" y="152"/>
                </a:lnTo>
                <a:lnTo>
                  <a:pt x="229" y="197"/>
                </a:lnTo>
                <a:lnTo>
                  <a:pt x="200" y="236"/>
                </a:lnTo>
                <a:lnTo>
                  <a:pt x="168" y="274"/>
                </a:lnTo>
                <a:lnTo>
                  <a:pt x="126" y="307"/>
                </a:lnTo>
                <a:lnTo>
                  <a:pt x="84" y="336"/>
                </a:lnTo>
                <a:lnTo>
                  <a:pt x="0" y="178"/>
                </a:lnTo>
                <a:lnTo>
                  <a:pt x="0" y="178"/>
                </a:lnTo>
                <a:lnTo>
                  <a:pt x="22" y="165"/>
                </a:lnTo>
                <a:lnTo>
                  <a:pt x="42" y="148"/>
                </a:lnTo>
                <a:lnTo>
                  <a:pt x="58" y="129"/>
                </a:lnTo>
                <a:lnTo>
                  <a:pt x="74" y="107"/>
                </a:lnTo>
                <a:lnTo>
                  <a:pt x="87" y="81"/>
                </a:lnTo>
                <a:lnTo>
                  <a:pt x="97" y="55"/>
                </a:lnTo>
                <a:lnTo>
                  <a:pt x="103" y="29"/>
                </a:lnTo>
                <a:lnTo>
                  <a:pt x="103" y="0"/>
                </a:lnTo>
                <a:lnTo>
                  <a:pt x="10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2" name="Freeform 102"/>
          <p:cNvSpPr/>
          <p:nvPr/>
        </p:nvSpPr>
        <p:spPr bwMode="auto">
          <a:xfrm>
            <a:off x="6811109" y="3222556"/>
            <a:ext cx="713861" cy="743220"/>
          </a:xfrm>
          <a:custGeom>
            <a:avLst/>
            <a:gdLst>
              <a:gd name="T0" fmla="*/ 35 w 462"/>
              <a:gd name="T1" fmla="*/ 184 h 481"/>
              <a:gd name="T2" fmla="*/ 0 w 462"/>
              <a:gd name="T3" fmla="*/ 10 h 481"/>
              <a:gd name="T4" fmla="*/ 0 w 462"/>
              <a:gd name="T5" fmla="*/ 10 h 481"/>
              <a:gd name="T6" fmla="*/ 39 w 462"/>
              <a:gd name="T7" fmla="*/ 3 h 481"/>
              <a:gd name="T8" fmla="*/ 81 w 462"/>
              <a:gd name="T9" fmla="*/ 0 h 481"/>
              <a:gd name="T10" fmla="*/ 81 w 462"/>
              <a:gd name="T11" fmla="*/ 0 h 481"/>
              <a:gd name="T12" fmla="*/ 119 w 462"/>
              <a:gd name="T13" fmla="*/ 3 h 481"/>
              <a:gd name="T14" fmla="*/ 158 w 462"/>
              <a:gd name="T15" fmla="*/ 10 h 481"/>
              <a:gd name="T16" fmla="*/ 194 w 462"/>
              <a:gd name="T17" fmla="*/ 19 h 481"/>
              <a:gd name="T18" fmla="*/ 229 w 462"/>
              <a:gd name="T19" fmla="*/ 32 h 481"/>
              <a:gd name="T20" fmla="*/ 261 w 462"/>
              <a:gd name="T21" fmla="*/ 48 h 481"/>
              <a:gd name="T22" fmla="*/ 294 w 462"/>
              <a:gd name="T23" fmla="*/ 68 h 481"/>
              <a:gd name="T24" fmla="*/ 323 w 462"/>
              <a:gd name="T25" fmla="*/ 87 h 481"/>
              <a:gd name="T26" fmla="*/ 349 w 462"/>
              <a:gd name="T27" fmla="*/ 113 h 481"/>
              <a:gd name="T28" fmla="*/ 374 w 462"/>
              <a:gd name="T29" fmla="*/ 139 h 481"/>
              <a:gd name="T30" fmla="*/ 397 w 462"/>
              <a:gd name="T31" fmla="*/ 168 h 481"/>
              <a:gd name="T32" fmla="*/ 416 w 462"/>
              <a:gd name="T33" fmla="*/ 200 h 481"/>
              <a:gd name="T34" fmla="*/ 433 w 462"/>
              <a:gd name="T35" fmla="*/ 232 h 481"/>
              <a:gd name="T36" fmla="*/ 442 w 462"/>
              <a:gd name="T37" fmla="*/ 268 h 481"/>
              <a:gd name="T38" fmla="*/ 452 w 462"/>
              <a:gd name="T39" fmla="*/ 307 h 481"/>
              <a:gd name="T40" fmla="*/ 458 w 462"/>
              <a:gd name="T41" fmla="*/ 342 h 481"/>
              <a:gd name="T42" fmla="*/ 462 w 462"/>
              <a:gd name="T43" fmla="*/ 381 h 481"/>
              <a:gd name="T44" fmla="*/ 462 w 462"/>
              <a:gd name="T45" fmla="*/ 381 h 481"/>
              <a:gd name="T46" fmla="*/ 458 w 462"/>
              <a:gd name="T47" fmla="*/ 433 h 481"/>
              <a:gd name="T48" fmla="*/ 449 w 462"/>
              <a:gd name="T49" fmla="*/ 481 h 481"/>
              <a:gd name="T50" fmla="*/ 278 w 462"/>
              <a:gd name="T51" fmla="*/ 436 h 481"/>
              <a:gd name="T52" fmla="*/ 278 w 462"/>
              <a:gd name="T53" fmla="*/ 436 h 481"/>
              <a:gd name="T54" fmla="*/ 281 w 462"/>
              <a:gd name="T55" fmla="*/ 410 h 481"/>
              <a:gd name="T56" fmla="*/ 284 w 462"/>
              <a:gd name="T57" fmla="*/ 381 h 481"/>
              <a:gd name="T58" fmla="*/ 284 w 462"/>
              <a:gd name="T59" fmla="*/ 381 h 481"/>
              <a:gd name="T60" fmla="*/ 281 w 462"/>
              <a:gd name="T61" fmla="*/ 362 h 481"/>
              <a:gd name="T62" fmla="*/ 278 w 462"/>
              <a:gd name="T63" fmla="*/ 342 h 481"/>
              <a:gd name="T64" fmla="*/ 274 w 462"/>
              <a:gd name="T65" fmla="*/ 323 h 481"/>
              <a:gd name="T66" fmla="*/ 268 w 462"/>
              <a:gd name="T67" fmla="*/ 303 h 481"/>
              <a:gd name="T68" fmla="*/ 249 w 462"/>
              <a:gd name="T69" fmla="*/ 268 h 481"/>
              <a:gd name="T70" fmla="*/ 223 w 462"/>
              <a:gd name="T71" fmla="*/ 239 h 481"/>
              <a:gd name="T72" fmla="*/ 194 w 462"/>
              <a:gd name="T73" fmla="*/ 213 h 481"/>
              <a:gd name="T74" fmla="*/ 158 w 462"/>
              <a:gd name="T75" fmla="*/ 194 h 481"/>
              <a:gd name="T76" fmla="*/ 142 w 462"/>
              <a:gd name="T77" fmla="*/ 187 h 481"/>
              <a:gd name="T78" fmla="*/ 123 w 462"/>
              <a:gd name="T79" fmla="*/ 184 h 481"/>
              <a:gd name="T80" fmla="*/ 100 w 462"/>
              <a:gd name="T81" fmla="*/ 181 h 481"/>
              <a:gd name="T82" fmla="*/ 81 w 462"/>
              <a:gd name="T83" fmla="*/ 181 h 481"/>
              <a:gd name="T84" fmla="*/ 81 w 462"/>
              <a:gd name="T85" fmla="*/ 181 h 481"/>
              <a:gd name="T86" fmla="*/ 58 w 462"/>
              <a:gd name="T87" fmla="*/ 181 h 481"/>
              <a:gd name="T88" fmla="*/ 35 w 462"/>
              <a:gd name="T89" fmla="*/ 184 h 481"/>
              <a:gd name="T90" fmla="*/ 35 w 462"/>
              <a:gd name="T91" fmla="*/ 184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62" h="481">
                <a:moveTo>
                  <a:pt x="35" y="184"/>
                </a:moveTo>
                <a:lnTo>
                  <a:pt x="0" y="10"/>
                </a:lnTo>
                <a:lnTo>
                  <a:pt x="0" y="10"/>
                </a:lnTo>
                <a:lnTo>
                  <a:pt x="39" y="3"/>
                </a:lnTo>
                <a:lnTo>
                  <a:pt x="81" y="0"/>
                </a:lnTo>
                <a:lnTo>
                  <a:pt x="81" y="0"/>
                </a:lnTo>
                <a:lnTo>
                  <a:pt x="119" y="3"/>
                </a:lnTo>
                <a:lnTo>
                  <a:pt x="158" y="10"/>
                </a:lnTo>
                <a:lnTo>
                  <a:pt x="194" y="19"/>
                </a:lnTo>
                <a:lnTo>
                  <a:pt x="229" y="32"/>
                </a:lnTo>
                <a:lnTo>
                  <a:pt x="261" y="48"/>
                </a:lnTo>
                <a:lnTo>
                  <a:pt x="294" y="68"/>
                </a:lnTo>
                <a:lnTo>
                  <a:pt x="323" y="87"/>
                </a:lnTo>
                <a:lnTo>
                  <a:pt x="349" y="113"/>
                </a:lnTo>
                <a:lnTo>
                  <a:pt x="374" y="139"/>
                </a:lnTo>
                <a:lnTo>
                  <a:pt x="397" y="168"/>
                </a:lnTo>
                <a:lnTo>
                  <a:pt x="416" y="200"/>
                </a:lnTo>
                <a:lnTo>
                  <a:pt x="433" y="232"/>
                </a:lnTo>
                <a:lnTo>
                  <a:pt x="442" y="268"/>
                </a:lnTo>
                <a:lnTo>
                  <a:pt x="452" y="307"/>
                </a:lnTo>
                <a:lnTo>
                  <a:pt x="458" y="342"/>
                </a:lnTo>
                <a:lnTo>
                  <a:pt x="462" y="381"/>
                </a:lnTo>
                <a:lnTo>
                  <a:pt x="462" y="381"/>
                </a:lnTo>
                <a:lnTo>
                  <a:pt x="458" y="433"/>
                </a:lnTo>
                <a:lnTo>
                  <a:pt x="449" y="481"/>
                </a:lnTo>
                <a:lnTo>
                  <a:pt x="278" y="436"/>
                </a:lnTo>
                <a:lnTo>
                  <a:pt x="278" y="436"/>
                </a:lnTo>
                <a:lnTo>
                  <a:pt x="281" y="410"/>
                </a:lnTo>
                <a:lnTo>
                  <a:pt x="284" y="381"/>
                </a:lnTo>
                <a:lnTo>
                  <a:pt x="284" y="381"/>
                </a:lnTo>
                <a:lnTo>
                  <a:pt x="281" y="362"/>
                </a:lnTo>
                <a:lnTo>
                  <a:pt x="278" y="342"/>
                </a:lnTo>
                <a:lnTo>
                  <a:pt x="274" y="323"/>
                </a:lnTo>
                <a:lnTo>
                  <a:pt x="268" y="303"/>
                </a:lnTo>
                <a:lnTo>
                  <a:pt x="249" y="268"/>
                </a:lnTo>
                <a:lnTo>
                  <a:pt x="223" y="239"/>
                </a:lnTo>
                <a:lnTo>
                  <a:pt x="194" y="213"/>
                </a:lnTo>
                <a:lnTo>
                  <a:pt x="158" y="194"/>
                </a:lnTo>
                <a:lnTo>
                  <a:pt x="142" y="187"/>
                </a:lnTo>
                <a:lnTo>
                  <a:pt x="123" y="184"/>
                </a:lnTo>
                <a:lnTo>
                  <a:pt x="100" y="181"/>
                </a:lnTo>
                <a:lnTo>
                  <a:pt x="81" y="181"/>
                </a:lnTo>
                <a:lnTo>
                  <a:pt x="81" y="181"/>
                </a:lnTo>
                <a:lnTo>
                  <a:pt x="58" y="181"/>
                </a:lnTo>
                <a:lnTo>
                  <a:pt x="35" y="184"/>
                </a:lnTo>
                <a:lnTo>
                  <a:pt x="35" y="1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3" name="Freeform 103"/>
          <p:cNvSpPr/>
          <p:nvPr/>
        </p:nvSpPr>
        <p:spPr bwMode="auto">
          <a:xfrm>
            <a:off x="6291937" y="3811260"/>
            <a:ext cx="644329" cy="642784"/>
          </a:xfrm>
          <a:custGeom>
            <a:avLst/>
            <a:gdLst>
              <a:gd name="T0" fmla="*/ 417 w 417"/>
              <a:gd name="T1" fmla="*/ 203 h 416"/>
              <a:gd name="T2" fmla="*/ 417 w 417"/>
              <a:gd name="T3" fmla="*/ 416 h 416"/>
              <a:gd name="T4" fmla="*/ 417 w 417"/>
              <a:gd name="T5" fmla="*/ 416 h 416"/>
              <a:gd name="T6" fmla="*/ 375 w 417"/>
              <a:gd name="T7" fmla="*/ 413 h 416"/>
              <a:gd name="T8" fmla="*/ 333 w 417"/>
              <a:gd name="T9" fmla="*/ 407 h 416"/>
              <a:gd name="T10" fmla="*/ 294 w 417"/>
              <a:gd name="T11" fmla="*/ 397 h 416"/>
              <a:gd name="T12" fmla="*/ 255 w 417"/>
              <a:gd name="T13" fmla="*/ 384 h 416"/>
              <a:gd name="T14" fmla="*/ 220 w 417"/>
              <a:gd name="T15" fmla="*/ 365 h 416"/>
              <a:gd name="T16" fmla="*/ 184 w 417"/>
              <a:gd name="T17" fmla="*/ 345 h 416"/>
              <a:gd name="T18" fmla="*/ 152 w 417"/>
              <a:gd name="T19" fmla="*/ 323 h 416"/>
              <a:gd name="T20" fmla="*/ 123 w 417"/>
              <a:gd name="T21" fmla="*/ 294 h 416"/>
              <a:gd name="T22" fmla="*/ 97 w 417"/>
              <a:gd name="T23" fmla="*/ 265 h 416"/>
              <a:gd name="T24" fmla="*/ 71 w 417"/>
              <a:gd name="T25" fmla="*/ 232 h 416"/>
              <a:gd name="T26" fmla="*/ 52 w 417"/>
              <a:gd name="T27" fmla="*/ 200 h 416"/>
              <a:gd name="T28" fmla="*/ 32 w 417"/>
              <a:gd name="T29" fmla="*/ 161 h 416"/>
              <a:gd name="T30" fmla="*/ 20 w 417"/>
              <a:gd name="T31" fmla="*/ 126 h 416"/>
              <a:gd name="T32" fmla="*/ 10 w 417"/>
              <a:gd name="T33" fmla="*/ 84 h 416"/>
              <a:gd name="T34" fmla="*/ 3 w 417"/>
              <a:gd name="T35" fmla="*/ 42 h 416"/>
              <a:gd name="T36" fmla="*/ 0 w 417"/>
              <a:gd name="T37" fmla="*/ 0 h 416"/>
              <a:gd name="T38" fmla="*/ 213 w 417"/>
              <a:gd name="T39" fmla="*/ 0 h 416"/>
              <a:gd name="T40" fmla="*/ 213 w 417"/>
              <a:gd name="T41" fmla="*/ 0 h 416"/>
              <a:gd name="T42" fmla="*/ 213 w 417"/>
              <a:gd name="T43" fmla="*/ 23 h 416"/>
              <a:gd name="T44" fmla="*/ 216 w 417"/>
              <a:gd name="T45" fmla="*/ 42 h 416"/>
              <a:gd name="T46" fmla="*/ 223 w 417"/>
              <a:gd name="T47" fmla="*/ 61 h 416"/>
              <a:gd name="T48" fmla="*/ 229 w 417"/>
              <a:gd name="T49" fmla="*/ 81 h 416"/>
              <a:gd name="T50" fmla="*/ 249 w 417"/>
              <a:gd name="T51" fmla="*/ 113 h 416"/>
              <a:gd name="T52" fmla="*/ 271 w 417"/>
              <a:gd name="T53" fmla="*/ 145 h 416"/>
              <a:gd name="T54" fmla="*/ 304 w 417"/>
              <a:gd name="T55" fmla="*/ 168 h 416"/>
              <a:gd name="T56" fmla="*/ 336 w 417"/>
              <a:gd name="T57" fmla="*/ 187 h 416"/>
              <a:gd name="T58" fmla="*/ 355 w 417"/>
              <a:gd name="T59" fmla="*/ 194 h 416"/>
              <a:gd name="T60" fmla="*/ 375 w 417"/>
              <a:gd name="T61" fmla="*/ 200 h 416"/>
              <a:gd name="T62" fmla="*/ 394 w 417"/>
              <a:gd name="T63" fmla="*/ 203 h 416"/>
              <a:gd name="T64" fmla="*/ 417 w 417"/>
              <a:gd name="T65" fmla="*/ 203 h 416"/>
              <a:gd name="T66" fmla="*/ 417 w 417"/>
              <a:gd name="T67" fmla="*/ 203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16">
                <a:moveTo>
                  <a:pt x="417" y="203"/>
                </a:moveTo>
                <a:lnTo>
                  <a:pt x="417" y="416"/>
                </a:lnTo>
                <a:lnTo>
                  <a:pt x="417" y="416"/>
                </a:lnTo>
                <a:lnTo>
                  <a:pt x="375" y="413"/>
                </a:lnTo>
                <a:lnTo>
                  <a:pt x="333" y="407"/>
                </a:lnTo>
                <a:lnTo>
                  <a:pt x="294" y="397"/>
                </a:lnTo>
                <a:lnTo>
                  <a:pt x="255" y="384"/>
                </a:lnTo>
                <a:lnTo>
                  <a:pt x="220" y="365"/>
                </a:lnTo>
                <a:lnTo>
                  <a:pt x="184" y="345"/>
                </a:lnTo>
                <a:lnTo>
                  <a:pt x="152" y="323"/>
                </a:lnTo>
                <a:lnTo>
                  <a:pt x="123" y="294"/>
                </a:lnTo>
                <a:lnTo>
                  <a:pt x="97" y="265"/>
                </a:lnTo>
                <a:lnTo>
                  <a:pt x="71" y="232"/>
                </a:lnTo>
                <a:lnTo>
                  <a:pt x="52" y="200"/>
                </a:lnTo>
                <a:lnTo>
                  <a:pt x="32" y="161"/>
                </a:lnTo>
                <a:lnTo>
                  <a:pt x="20" y="126"/>
                </a:lnTo>
                <a:lnTo>
                  <a:pt x="10" y="84"/>
                </a:lnTo>
                <a:lnTo>
                  <a:pt x="3" y="42"/>
                </a:lnTo>
                <a:lnTo>
                  <a:pt x="0" y="0"/>
                </a:lnTo>
                <a:lnTo>
                  <a:pt x="213" y="0"/>
                </a:lnTo>
                <a:lnTo>
                  <a:pt x="213" y="0"/>
                </a:lnTo>
                <a:lnTo>
                  <a:pt x="213" y="23"/>
                </a:lnTo>
                <a:lnTo>
                  <a:pt x="216" y="42"/>
                </a:lnTo>
                <a:lnTo>
                  <a:pt x="223" y="61"/>
                </a:lnTo>
                <a:lnTo>
                  <a:pt x="229" y="81"/>
                </a:lnTo>
                <a:lnTo>
                  <a:pt x="249" y="113"/>
                </a:lnTo>
                <a:lnTo>
                  <a:pt x="271" y="145"/>
                </a:lnTo>
                <a:lnTo>
                  <a:pt x="304" y="168"/>
                </a:lnTo>
                <a:lnTo>
                  <a:pt x="336" y="187"/>
                </a:lnTo>
                <a:lnTo>
                  <a:pt x="355" y="194"/>
                </a:lnTo>
                <a:lnTo>
                  <a:pt x="375" y="200"/>
                </a:lnTo>
                <a:lnTo>
                  <a:pt x="394" y="203"/>
                </a:lnTo>
                <a:lnTo>
                  <a:pt x="417" y="203"/>
                </a:lnTo>
                <a:lnTo>
                  <a:pt x="417" y="203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4" name="Freeform 104"/>
          <p:cNvSpPr/>
          <p:nvPr/>
        </p:nvSpPr>
        <p:spPr bwMode="auto">
          <a:xfrm>
            <a:off x="6936266" y="3896243"/>
            <a:ext cx="568617" cy="503720"/>
          </a:xfrm>
          <a:custGeom>
            <a:avLst/>
            <a:gdLst>
              <a:gd name="T0" fmla="*/ 193 w 368"/>
              <a:gd name="T1" fmla="*/ 0 h 326"/>
              <a:gd name="T2" fmla="*/ 368 w 368"/>
              <a:gd name="T3" fmla="*/ 45 h 326"/>
              <a:gd name="T4" fmla="*/ 368 w 368"/>
              <a:gd name="T5" fmla="*/ 45 h 326"/>
              <a:gd name="T6" fmla="*/ 358 w 368"/>
              <a:gd name="T7" fmla="*/ 77 h 326"/>
              <a:gd name="T8" fmla="*/ 345 w 368"/>
              <a:gd name="T9" fmla="*/ 106 h 326"/>
              <a:gd name="T10" fmla="*/ 329 w 368"/>
              <a:gd name="T11" fmla="*/ 135 h 326"/>
              <a:gd name="T12" fmla="*/ 313 w 368"/>
              <a:gd name="T13" fmla="*/ 161 h 326"/>
              <a:gd name="T14" fmla="*/ 297 w 368"/>
              <a:gd name="T15" fmla="*/ 184 h 326"/>
              <a:gd name="T16" fmla="*/ 274 w 368"/>
              <a:gd name="T17" fmla="*/ 206 h 326"/>
              <a:gd name="T18" fmla="*/ 255 w 368"/>
              <a:gd name="T19" fmla="*/ 229 h 326"/>
              <a:gd name="T20" fmla="*/ 229 w 368"/>
              <a:gd name="T21" fmla="*/ 248 h 326"/>
              <a:gd name="T22" fmla="*/ 206 w 368"/>
              <a:gd name="T23" fmla="*/ 265 h 326"/>
              <a:gd name="T24" fmla="*/ 177 w 368"/>
              <a:gd name="T25" fmla="*/ 281 h 326"/>
              <a:gd name="T26" fmla="*/ 151 w 368"/>
              <a:gd name="T27" fmla="*/ 294 h 326"/>
              <a:gd name="T28" fmla="*/ 122 w 368"/>
              <a:gd name="T29" fmla="*/ 307 h 326"/>
              <a:gd name="T30" fmla="*/ 93 w 368"/>
              <a:gd name="T31" fmla="*/ 316 h 326"/>
              <a:gd name="T32" fmla="*/ 61 w 368"/>
              <a:gd name="T33" fmla="*/ 323 h 326"/>
              <a:gd name="T34" fmla="*/ 32 w 368"/>
              <a:gd name="T35" fmla="*/ 326 h 326"/>
              <a:gd name="T36" fmla="*/ 0 w 368"/>
              <a:gd name="T37" fmla="*/ 326 h 326"/>
              <a:gd name="T38" fmla="*/ 0 w 368"/>
              <a:gd name="T39" fmla="*/ 148 h 326"/>
              <a:gd name="T40" fmla="*/ 0 w 368"/>
              <a:gd name="T41" fmla="*/ 148 h 326"/>
              <a:gd name="T42" fmla="*/ 32 w 368"/>
              <a:gd name="T43" fmla="*/ 145 h 326"/>
              <a:gd name="T44" fmla="*/ 67 w 368"/>
              <a:gd name="T45" fmla="*/ 139 h 326"/>
              <a:gd name="T46" fmla="*/ 96 w 368"/>
              <a:gd name="T47" fmla="*/ 126 h 326"/>
              <a:gd name="T48" fmla="*/ 122 w 368"/>
              <a:gd name="T49" fmla="*/ 106 h 326"/>
              <a:gd name="T50" fmla="*/ 148 w 368"/>
              <a:gd name="T51" fmla="*/ 84 h 326"/>
              <a:gd name="T52" fmla="*/ 168 w 368"/>
              <a:gd name="T53" fmla="*/ 58 h 326"/>
              <a:gd name="T54" fmla="*/ 184 w 368"/>
              <a:gd name="T55" fmla="*/ 32 h 326"/>
              <a:gd name="T56" fmla="*/ 193 w 368"/>
              <a:gd name="T57" fmla="*/ 0 h 326"/>
              <a:gd name="T58" fmla="*/ 193 w 368"/>
              <a:gd name="T59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8" h="326">
                <a:moveTo>
                  <a:pt x="193" y="0"/>
                </a:moveTo>
                <a:lnTo>
                  <a:pt x="368" y="45"/>
                </a:lnTo>
                <a:lnTo>
                  <a:pt x="368" y="45"/>
                </a:lnTo>
                <a:lnTo>
                  <a:pt x="358" y="77"/>
                </a:lnTo>
                <a:lnTo>
                  <a:pt x="345" y="106"/>
                </a:lnTo>
                <a:lnTo>
                  <a:pt x="329" y="135"/>
                </a:lnTo>
                <a:lnTo>
                  <a:pt x="313" y="161"/>
                </a:lnTo>
                <a:lnTo>
                  <a:pt x="297" y="184"/>
                </a:lnTo>
                <a:lnTo>
                  <a:pt x="274" y="206"/>
                </a:lnTo>
                <a:lnTo>
                  <a:pt x="255" y="229"/>
                </a:lnTo>
                <a:lnTo>
                  <a:pt x="229" y="248"/>
                </a:lnTo>
                <a:lnTo>
                  <a:pt x="206" y="265"/>
                </a:lnTo>
                <a:lnTo>
                  <a:pt x="177" y="281"/>
                </a:lnTo>
                <a:lnTo>
                  <a:pt x="151" y="294"/>
                </a:lnTo>
                <a:lnTo>
                  <a:pt x="122" y="307"/>
                </a:lnTo>
                <a:lnTo>
                  <a:pt x="93" y="316"/>
                </a:lnTo>
                <a:lnTo>
                  <a:pt x="61" y="323"/>
                </a:lnTo>
                <a:lnTo>
                  <a:pt x="32" y="326"/>
                </a:lnTo>
                <a:lnTo>
                  <a:pt x="0" y="326"/>
                </a:lnTo>
                <a:lnTo>
                  <a:pt x="0" y="148"/>
                </a:lnTo>
                <a:lnTo>
                  <a:pt x="0" y="148"/>
                </a:lnTo>
                <a:lnTo>
                  <a:pt x="32" y="145"/>
                </a:lnTo>
                <a:lnTo>
                  <a:pt x="67" y="139"/>
                </a:lnTo>
                <a:lnTo>
                  <a:pt x="96" y="126"/>
                </a:lnTo>
                <a:lnTo>
                  <a:pt x="122" y="106"/>
                </a:lnTo>
                <a:lnTo>
                  <a:pt x="148" y="84"/>
                </a:lnTo>
                <a:lnTo>
                  <a:pt x="168" y="58"/>
                </a:lnTo>
                <a:lnTo>
                  <a:pt x="184" y="32"/>
                </a:lnTo>
                <a:lnTo>
                  <a:pt x="193" y="0"/>
                </a:lnTo>
                <a:lnTo>
                  <a:pt x="193" y="0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5" name="Freeform 105"/>
          <p:cNvSpPr>
            <a:spLocks noEditPoints="1"/>
          </p:cNvSpPr>
          <p:nvPr/>
        </p:nvSpPr>
        <p:spPr bwMode="auto">
          <a:xfrm>
            <a:off x="5029544" y="2219750"/>
            <a:ext cx="80348" cy="74167"/>
          </a:xfrm>
          <a:custGeom>
            <a:avLst/>
            <a:gdLst>
              <a:gd name="T0" fmla="*/ 26 w 52"/>
              <a:gd name="T1" fmla="*/ 36 h 48"/>
              <a:gd name="T2" fmla="*/ 26 w 52"/>
              <a:gd name="T3" fmla="*/ 36 h 48"/>
              <a:gd name="T4" fmla="*/ 23 w 52"/>
              <a:gd name="T5" fmla="*/ 36 h 48"/>
              <a:gd name="T6" fmla="*/ 16 w 52"/>
              <a:gd name="T7" fmla="*/ 32 h 48"/>
              <a:gd name="T8" fmla="*/ 16 w 52"/>
              <a:gd name="T9" fmla="*/ 29 h 48"/>
              <a:gd name="T10" fmla="*/ 13 w 52"/>
              <a:gd name="T11" fmla="*/ 26 h 48"/>
              <a:gd name="T12" fmla="*/ 13 w 52"/>
              <a:gd name="T13" fmla="*/ 26 h 48"/>
              <a:gd name="T14" fmla="*/ 16 w 52"/>
              <a:gd name="T15" fmla="*/ 19 h 48"/>
              <a:gd name="T16" fmla="*/ 16 w 52"/>
              <a:gd name="T17" fmla="*/ 16 h 48"/>
              <a:gd name="T18" fmla="*/ 23 w 52"/>
              <a:gd name="T19" fmla="*/ 13 h 48"/>
              <a:gd name="T20" fmla="*/ 26 w 52"/>
              <a:gd name="T21" fmla="*/ 13 h 48"/>
              <a:gd name="T22" fmla="*/ 26 w 52"/>
              <a:gd name="T23" fmla="*/ 13 h 48"/>
              <a:gd name="T24" fmla="*/ 33 w 52"/>
              <a:gd name="T25" fmla="*/ 13 h 48"/>
              <a:gd name="T26" fmla="*/ 36 w 52"/>
              <a:gd name="T27" fmla="*/ 16 h 48"/>
              <a:gd name="T28" fmla="*/ 39 w 52"/>
              <a:gd name="T29" fmla="*/ 19 h 48"/>
              <a:gd name="T30" fmla="*/ 39 w 52"/>
              <a:gd name="T31" fmla="*/ 26 h 48"/>
              <a:gd name="T32" fmla="*/ 39 w 52"/>
              <a:gd name="T33" fmla="*/ 26 h 48"/>
              <a:gd name="T34" fmla="*/ 39 w 52"/>
              <a:gd name="T35" fmla="*/ 29 h 48"/>
              <a:gd name="T36" fmla="*/ 36 w 52"/>
              <a:gd name="T37" fmla="*/ 32 h 48"/>
              <a:gd name="T38" fmla="*/ 33 w 52"/>
              <a:gd name="T39" fmla="*/ 36 h 48"/>
              <a:gd name="T40" fmla="*/ 26 w 52"/>
              <a:gd name="T41" fmla="*/ 36 h 48"/>
              <a:gd name="T42" fmla="*/ 26 w 52"/>
              <a:gd name="T43" fmla="*/ 36 h 48"/>
              <a:gd name="T44" fmla="*/ 52 w 52"/>
              <a:gd name="T45" fmla="*/ 26 h 48"/>
              <a:gd name="T46" fmla="*/ 52 w 52"/>
              <a:gd name="T47" fmla="*/ 26 h 48"/>
              <a:gd name="T48" fmla="*/ 49 w 52"/>
              <a:gd name="T49" fmla="*/ 16 h 48"/>
              <a:gd name="T50" fmla="*/ 46 w 52"/>
              <a:gd name="T51" fmla="*/ 6 h 48"/>
              <a:gd name="T52" fmla="*/ 36 w 52"/>
              <a:gd name="T53" fmla="*/ 0 h 48"/>
              <a:gd name="T54" fmla="*/ 26 w 52"/>
              <a:gd name="T55" fmla="*/ 0 h 48"/>
              <a:gd name="T56" fmla="*/ 26 w 52"/>
              <a:gd name="T57" fmla="*/ 0 h 48"/>
              <a:gd name="T58" fmla="*/ 16 w 52"/>
              <a:gd name="T59" fmla="*/ 0 h 48"/>
              <a:gd name="T60" fmla="*/ 10 w 52"/>
              <a:gd name="T61" fmla="*/ 6 h 48"/>
              <a:gd name="T62" fmla="*/ 4 w 52"/>
              <a:gd name="T63" fmla="*/ 16 h 48"/>
              <a:gd name="T64" fmla="*/ 0 w 52"/>
              <a:gd name="T65" fmla="*/ 26 h 48"/>
              <a:gd name="T66" fmla="*/ 0 w 52"/>
              <a:gd name="T67" fmla="*/ 26 h 48"/>
              <a:gd name="T68" fmla="*/ 4 w 52"/>
              <a:gd name="T69" fmla="*/ 32 h 48"/>
              <a:gd name="T70" fmla="*/ 7 w 52"/>
              <a:gd name="T71" fmla="*/ 39 h 48"/>
              <a:gd name="T72" fmla="*/ 13 w 52"/>
              <a:gd name="T73" fmla="*/ 45 h 48"/>
              <a:gd name="T74" fmla="*/ 20 w 52"/>
              <a:gd name="T75" fmla="*/ 48 h 48"/>
              <a:gd name="T76" fmla="*/ 20 w 52"/>
              <a:gd name="T77" fmla="*/ 48 h 48"/>
              <a:gd name="T78" fmla="*/ 26 w 52"/>
              <a:gd name="T79" fmla="*/ 48 h 48"/>
              <a:gd name="T80" fmla="*/ 26 w 52"/>
              <a:gd name="T81" fmla="*/ 48 h 48"/>
              <a:gd name="T82" fmla="*/ 36 w 52"/>
              <a:gd name="T83" fmla="*/ 48 h 48"/>
              <a:gd name="T84" fmla="*/ 36 w 52"/>
              <a:gd name="T85" fmla="*/ 48 h 48"/>
              <a:gd name="T86" fmla="*/ 42 w 52"/>
              <a:gd name="T87" fmla="*/ 45 h 48"/>
              <a:gd name="T88" fmla="*/ 49 w 52"/>
              <a:gd name="T89" fmla="*/ 39 h 48"/>
              <a:gd name="T90" fmla="*/ 52 w 52"/>
              <a:gd name="T91" fmla="*/ 32 h 48"/>
              <a:gd name="T92" fmla="*/ 52 w 52"/>
              <a:gd name="T93" fmla="*/ 26 h 48"/>
              <a:gd name="T94" fmla="*/ 52 w 52"/>
              <a:gd name="T95" fmla="*/ 2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2" h="48">
                <a:moveTo>
                  <a:pt x="26" y="36"/>
                </a:moveTo>
                <a:lnTo>
                  <a:pt x="26" y="36"/>
                </a:lnTo>
                <a:lnTo>
                  <a:pt x="23" y="36"/>
                </a:lnTo>
                <a:lnTo>
                  <a:pt x="16" y="32"/>
                </a:lnTo>
                <a:lnTo>
                  <a:pt x="16" y="29"/>
                </a:lnTo>
                <a:lnTo>
                  <a:pt x="13" y="26"/>
                </a:lnTo>
                <a:lnTo>
                  <a:pt x="13" y="26"/>
                </a:lnTo>
                <a:lnTo>
                  <a:pt x="16" y="19"/>
                </a:lnTo>
                <a:lnTo>
                  <a:pt x="16" y="16"/>
                </a:lnTo>
                <a:lnTo>
                  <a:pt x="23" y="13"/>
                </a:lnTo>
                <a:lnTo>
                  <a:pt x="26" y="13"/>
                </a:lnTo>
                <a:lnTo>
                  <a:pt x="26" y="13"/>
                </a:lnTo>
                <a:lnTo>
                  <a:pt x="33" y="13"/>
                </a:lnTo>
                <a:lnTo>
                  <a:pt x="36" y="16"/>
                </a:lnTo>
                <a:lnTo>
                  <a:pt x="39" y="19"/>
                </a:lnTo>
                <a:lnTo>
                  <a:pt x="39" y="26"/>
                </a:lnTo>
                <a:lnTo>
                  <a:pt x="39" y="26"/>
                </a:lnTo>
                <a:lnTo>
                  <a:pt x="39" y="29"/>
                </a:lnTo>
                <a:lnTo>
                  <a:pt x="36" y="32"/>
                </a:lnTo>
                <a:lnTo>
                  <a:pt x="33" y="36"/>
                </a:lnTo>
                <a:lnTo>
                  <a:pt x="26" y="36"/>
                </a:lnTo>
                <a:lnTo>
                  <a:pt x="26" y="36"/>
                </a:lnTo>
                <a:close/>
                <a:moveTo>
                  <a:pt x="52" y="26"/>
                </a:moveTo>
                <a:lnTo>
                  <a:pt x="52" y="26"/>
                </a:lnTo>
                <a:lnTo>
                  <a:pt x="49" y="16"/>
                </a:lnTo>
                <a:lnTo>
                  <a:pt x="46" y="6"/>
                </a:lnTo>
                <a:lnTo>
                  <a:pt x="36" y="0"/>
                </a:lnTo>
                <a:lnTo>
                  <a:pt x="26" y="0"/>
                </a:lnTo>
                <a:lnTo>
                  <a:pt x="26" y="0"/>
                </a:lnTo>
                <a:lnTo>
                  <a:pt x="16" y="0"/>
                </a:lnTo>
                <a:lnTo>
                  <a:pt x="10" y="6"/>
                </a:lnTo>
                <a:lnTo>
                  <a:pt x="4" y="16"/>
                </a:lnTo>
                <a:lnTo>
                  <a:pt x="0" y="26"/>
                </a:lnTo>
                <a:lnTo>
                  <a:pt x="0" y="26"/>
                </a:lnTo>
                <a:lnTo>
                  <a:pt x="4" y="32"/>
                </a:lnTo>
                <a:lnTo>
                  <a:pt x="7" y="39"/>
                </a:lnTo>
                <a:lnTo>
                  <a:pt x="13" y="45"/>
                </a:lnTo>
                <a:lnTo>
                  <a:pt x="20" y="48"/>
                </a:lnTo>
                <a:lnTo>
                  <a:pt x="20" y="48"/>
                </a:lnTo>
                <a:lnTo>
                  <a:pt x="26" y="48"/>
                </a:lnTo>
                <a:lnTo>
                  <a:pt x="26" y="48"/>
                </a:lnTo>
                <a:lnTo>
                  <a:pt x="36" y="48"/>
                </a:lnTo>
                <a:lnTo>
                  <a:pt x="36" y="48"/>
                </a:lnTo>
                <a:lnTo>
                  <a:pt x="42" y="45"/>
                </a:lnTo>
                <a:lnTo>
                  <a:pt x="49" y="39"/>
                </a:lnTo>
                <a:lnTo>
                  <a:pt x="52" y="32"/>
                </a:lnTo>
                <a:lnTo>
                  <a:pt x="52" y="26"/>
                </a:lnTo>
                <a:lnTo>
                  <a:pt x="52" y="26"/>
                </a:lnTo>
                <a:close/>
              </a:path>
            </a:pathLst>
          </a:custGeom>
          <a:solidFill>
            <a:srgbClr val="465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6" name="Freeform 106"/>
          <p:cNvSpPr/>
          <p:nvPr/>
        </p:nvSpPr>
        <p:spPr bwMode="auto">
          <a:xfrm>
            <a:off x="4930655" y="2389717"/>
            <a:ext cx="49445" cy="44810"/>
          </a:xfrm>
          <a:custGeom>
            <a:avLst/>
            <a:gdLst>
              <a:gd name="T0" fmla="*/ 22 w 32"/>
              <a:gd name="T1" fmla="*/ 0 h 29"/>
              <a:gd name="T2" fmla="*/ 9 w 32"/>
              <a:gd name="T3" fmla="*/ 13 h 29"/>
              <a:gd name="T4" fmla="*/ 0 w 32"/>
              <a:gd name="T5" fmla="*/ 26 h 29"/>
              <a:gd name="T6" fmla="*/ 16 w 32"/>
              <a:gd name="T7" fmla="*/ 29 h 29"/>
              <a:gd name="T8" fmla="*/ 32 w 32"/>
              <a:gd name="T9" fmla="*/ 29 h 29"/>
              <a:gd name="T10" fmla="*/ 29 w 32"/>
              <a:gd name="T11" fmla="*/ 16 h 29"/>
              <a:gd name="T12" fmla="*/ 22 w 32"/>
              <a:gd name="T13" fmla="*/ 0 h 29"/>
              <a:gd name="T14" fmla="*/ 22 w 32"/>
              <a:gd name="T1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29">
                <a:moveTo>
                  <a:pt x="22" y="0"/>
                </a:moveTo>
                <a:lnTo>
                  <a:pt x="9" y="13"/>
                </a:lnTo>
                <a:lnTo>
                  <a:pt x="0" y="26"/>
                </a:lnTo>
                <a:lnTo>
                  <a:pt x="16" y="29"/>
                </a:lnTo>
                <a:lnTo>
                  <a:pt x="32" y="29"/>
                </a:lnTo>
                <a:lnTo>
                  <a:pt x="29" y="16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rgbClr val="465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7" name="Freeform 107"/>
          <p:cNvSpPr/>
          <p:nvPr/>
        </p:nvSpPr>
        <p:spPr bwMode="auto">
          <a:xfrm>
            <a:off x="5159337" y="2389717"/>
            <a:ext cx="50990" cy="44810"/>
          </a:xfrm>
          <a:custGeom>
            <a:avLst/>
            <a:gdLst>
              <a:gd name="T0" fmla="*/ 33 w 33"/>
              <a:gd name="T1" fmla="*/ 26 h 29"/>
              <a:gd name="T2" fmla="*/ 23 w 33"/>
              <a:gd name="T3" fmla="*/ 13 h 29"/>
              <a:gd name="T4" fmla="*/ 13 w 33"/>
              <a:gd name="T5" fmla="*/ 0 h 29"/>
              <a:gd name="T6" fmla="*/ 7 w 33"/>
              <a:gd name="T7" fmla="*/ 16 h 29"/>
              <a:gd name="T8" fmla="*/ 0 w 33"/>
              <a:gd name="T9" fmla="*/ 29 h 29"/>
              <a:gd name="T10" fmla="*/ 16 w 33"/>
              <a:gd name="T11" fmla="*/ 29 h 29"/>
              <a:gd name="T12" fmla="*/ 33 w 33"/>
              <a:gd name="T13" fmla="*/ 26 h 29"/>
              <a:gd name="T14" fmla="*/ 33 w 33"/>
              <a:gd name="T15" fmla="*/ 2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3" h="29">
                <a:moveTo>
                  <a:pt x="33" y="26"/>
                </a:moveTo>
                <a:lnTo>
                  <a:pt x="23" y="13"/>
                </a:lnTo>
                <a:lnTo>
                  <a:pt x="13" y="0"/>
                </a:lnTo>
                <a:lnTo>
                  <a:pt x="7" y="16"/>
                </a:lnTo>
                <a:lnTo>
                  <a:pt x="0" y="29"/>
                </a:lnTo>
                <a:lnTo>
                  <a:pt x="16" y="29"/>
                </a:lnTo>
                <a:lnTo>
                  <a:pt x="33" y="26"/>
                </a:lnTo>
                <a:lnTo>
                  <a:pt x="33" y="26"/>
                </a:lnTo>
                <a:close/>
              </a:path>
            </a:pathLst>
          </a:custGeom>
          <a:solidFill>
            <a:srgbClr val="465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8" name="Freeform 108"/>
          <p:cNvSpPr/>
          <p:nvPr/>
        </p:nvSpPr>
        <p:spPr bwMode="auto">
          <a:xfrm>
            <a:off x="4939926" y="2300098"/>
            <a:ext cx="259586" cy="233319"/>
          </a:xfrm>
          <a:custGeom>
            <a:avLst/>
            <a:gdLst>
              <a:gd name="T0" fmla="*/ 168 w 168"/>
              <a:gd name="T1" fmla="*/ 97 h 151"/>
              <a:gd name="T2" fmla="*/ 158 w 168"/>
              <a:gd name="T3" fmla="*/ 90 h 151"/>
              <a:gd name="T4" fmla="*/ 152 w 168"/>
              <a:gd name="T5" fmla="*/ 90 h 151"/>
              <a:gd name="T6" fmla="*/ 142 w 168"/>
              <a:gd name="T7" fmla="*/ 103 h 151"/>
              <a:gd name="T8" fmla="*/ 133 w 168"/>
              <a:gd name="T9" fmla="*/ 106 h 151"/>
              <a:gd name="T10" fmla="*/ 107 w 168"/>
              <a:gd name="T11" fmla="*/ 106 h 151"/>
              <a:gd name="T12" fmla="*/ 100 w 168"/>
              <a:gd name="T13" fmla="*/ 103 h 151"/>
              <a:gd name="T14" fmla="*/ 97 w 168"/>
              <a:gd name="T15" fmla="*/ 71 h 151"/>
              <a:gd name="T16" fmla="*/ 113 w 168"/>
              <a:gd name="T17" fmla="*/ 22 h 151"/>
              <a:gd name="T18" fmla="*/ 120 w 168"/>
              <a:gd name="T19" fmla="*/ 22 h 151"/>
              <a:gd name="T20" fmla="*/ 120 w 168"/>
              <a:gd name="T21" fmla="*/ 16 h 151"/>
              <a:gd name="T22" fmla="*/ 120 w 168"/>
              <a:gd name="T23" fmla="*/ 13 h 151"/>
              <a:gd name="T24" fmla="*/ 94 w 168"/>
              <a:gd name="T25" fmla="*/ 9 h 151"/>
              <a:gd name="T26" fmla="*/ 94 w 168"/>
              <a:gd name="T27" fmla="*/ 0 h 151"/>
              <a:gd name="T28" fmla="*/ 84 w 168"/>
              <a:gd name="T29" fmla="*/ 3 h 151"/>
              <a:gd name="T30" fmla="*/ 78 w 168"/>
              <a:gd name="T31" fmla="*/ 0 h 151"/>
              <a:gd name="T32" fmla="*/ 74 w 168"/>
              <a:gd name="T33" fmla="*/ 9 h 151"/>
              <a:gd name="T34" fmla="*/ 55 w 168"/>
              <a:gd name="T35" fmla="*/ 9 h 151"/>
              <a:gd name="T36" fmla="*/ 49 w 168"/>
              <a:gd name="T37" fmla="*/ 16 h 151"/>
              <a:gd name="T38" fmla="*/ 49 w 168"/>
              <a:gd name="T39" fmla="*/ 16 h 151"/>
              <a:gd name="T40" fmla="*/ 55 w 168"/>
              <a:gd name="T41" fmla="*/ 22 h 151"/>
              <a:gd name="T42" fmla="*/ 74 w 168"/>
              <a:gd name="T43" fmla="*/ 22 h 151"/>
              <a:gd name="T44" fmla="*/ 71 w 168"/>
              <a:gd name="T45" fmla="*/ 103 h 151"/>
              <a:gd name="T46" fmla="*/ 68 w 168"/>
              <a:gd name="T47" fmla="*/ 106 h 151"/>
              <a:gd name="T48" fmla="*/ 52 w 168"/>
              <a:gd name="T49" fmla="*/ 109 h 151"/>
              <a:gd name="T50" fmla="*/ 26 w 168"/>
              <a:gd name="T51" fmla="*/ 103 h 151"/>
              <a:gd name="T52" fmla="*/ 20 w 168"/>
              <a:gd name="T53" fmla="*/ 97 h 151"/>
              <a:gd name="T54" fmla="*/ 10 w 168"/>
              <a:gd name="T55" fmla="*/ 90 h 151"/>
              <a:gd name="T56" fmla="*/ 3 w 168"/>
              <a:gd name="T57" fmla="*/ 90 h 151"/>
              <a:gd name="T58" fmla="*/ 0 w 168"/>
              <a:gd name="T59" fmla="*/ 97 h 151"/>
              <a:gd name="T60" fmla="*/ 7 w 168"/>
              <a:gd name="T61" fmla="*/ 116 h 151"/>
              <a:gd name="T62" fmla="*/ 26 w 168"/>
              <a:gd name="T63" fmla="*/ 126 h 151"/>
              <a:gd name="T64" fmla="*/ 36 w 168"/>
              <a:gd name="T65" fmla="*/ 129 h 151"/>
              <a:gd name="T66" fmla="*/ 62 w 168"/>
              <a:gd name="T67" fmla="*/ 138 h 151"/>
              <a:gd name="T68" fmla="*/ 81 w 168"/>
              <a:gd name="T69" fmla="*/ 151 h 151"/>
              <a:gd name="T70" fmla="*/ 84 w 168"/>
              <a:gd name="T71" fmla="*/ 151 h 151"/>
              <a:gd name="T72" fmla="*/ 91 w 168"/>
              <a:gd name="T73" fmla="*/ 151 h 151"/>
              <a:gd name="T74" fmla="*/ 107 w 168"/>
              <a:gd name="T75" fmla="*/ 138 h 151"/>
              <a:gd name="T76" fmla="*/ 133 w 168"/>
              <a:gd name="T77" fmla="*/ 129 h 151"/>
              <a:gd name="T78" fmla="*/ 142 w 168"/>
              <a:gd name="T79" fmla="*/ 126 h 151"/>
              <a:gd name="T80" fmla="*/ 162 w 168"/>
              <a:gd name="T81" fmla="*/ 116 h 151"/>
              <a:gd name="T82" fmla="*/ 168 w 168"/>
              <a:gd name="T83" fmla="*/ 9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8" h="151">
                <a:moveTo>
                  <a:pt x="168" y="97"/>
                </a:moveTo>
                <a:lnTo>
                  <a:pt x="168" y="97"/>
                </a:lnTo>
                <a:lnTo>
                  <a:pt x="165" y="90"/>
                </a:lnTo>
                <a:lnTo>
                  <a:pt x="158" y="90"/>
                </a:lnTo>
                <a:lnTo>
                  <a:pt x="152" y="90"/>
                </a:lnTo>
                <a:lnTo>
                  <a:pt x="152" y="90"/>
                </a:lnTo>
                <a:lnTo>
                  <a:pt x="149" y="97"/>
                </a:lnTo>
                <a:lnTo>
                  <a:pt x="142" y="103"/>
                </a:lnTo>
                <a:lnTo>
                  <a:pt x="142" y="103"/>
                </a:lnTo>
                <a:lnTo>
                  <a:pt x="133" y="106"/>
                </a:lnTo>
                <a:lnTo>
                  <a:pt x="120" y="109"/>
                </a:lnTo>
                <a:lnTo>
                  <a:pt x="107" y="106"/>
                </a:lnTo>
                <a:lnTo>
                  <a:pt x="100" y="106"/>
                </a:lnTo>
                <a:lnTo>
                  <a:pt x="100" y="103"/>
                </a:lnTo>
                <a:lnTo>
                  <a:pt x="100" y="103"/>
                </a:lnTo>
                <a:lnTo>
                  <a:pt x="97" y="71"/>
                </a:lnTo>
                <a:lnTo>
                  <a:pt x="94" y="22"/>
                </a:lnTo>
                <a:lnTo>
                  <a:pt x="113" y="22"/>
                </a:lnTo>
                <a:lnTo>
                  <a:pt x="113" y="22"/>
                </a:lnTo>
                <a:lnTo>
                  <a:pt x="120" y="22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lnTo>
                  <a:pt x="120" y="13"/>
                </a:lnTo>
                <a:lnTo>
                  <a:pt x="113" y="9"/>
                </a:lnTo>
                <a:lnTo>
                  <a:pt x="94" y="9"/>
                </a:lnTo>
                <a:lnTo>
                  <a:pt x="94" y="9"/>
                </a:lnTo>
                <a:lnTo>
                  <a:pt x="94" y="0"/>
                </a:lnTo>
                <a:lnTo>
                  <a:pt x="94" y="0"/>
                </a:lnTo>
                <a:lnTo>
                  <a:pt x="84" y="3"/>
                </a:lnTo>
                <a:lnTo>
                  <a:pt x="84" y="3"/>
                </a:lnTo>
                <a:lnTo>
                  <a:pt x="78" y="0"/>
                </a:lnTo>
                <a:lnTo>
                  <a:pt x="78" y="0"/>
                </a:lnTo>
                <a:lnTo>
                  <a:pt x="74" y="9"/>
                </a:lnTo>
                <a:lnTo>
                  <a:pt x="55" y="9"/>
                </a:lnTo>
                <a:lnTo>
                  <a:pt x="55" y="9"/>
                </a:lnTo>
                <a:lnTo>
                  <a:pt x="52" y="13"/>
                </a:lnTo>
                <a:lnTo>
                  <a:pt x="49" y="16"/>
                </a:lnTo>
                <a:lnTo>
                  <a:pt x="49" y="16"/>
                </a:lnTo>
                <a:lnTo>
                  <a:pt x="49" y="16"/>
                </a:lnTo>
                <a:lnTo>
                  <a:pt x="52" y="22"/>
                </a:lnTo>
                <a:lnTo>
                  <a:pt x="55" y="22"/>
                </a:lnTo>
                <a:lnTo>
                  <a:pt x="74" y="22"/>
                </a:lnTo>
                <a:lnTo>
                  <a:pt x="74" y="22"/>
                </a:lnTo>
                <a:lnTo>
                  <a:pt x="74" y="71"/>
                </a:lnTo>
                <a:lnTo>
                  <a:pt x="71" y="103"/>
                </a:lnTo>
                <a:lnTo>
                  <a:pt x="71" y="103"/>
                </a:lnTo>
                <a:lnTo>
                  <a:pt x="68" y="106"/>
                </a:lnTo>
                <a:lnTo>
                  <a:pt x="65" y="106"/>
                </a:lnTo>
                <a:lnTo>
                  <a:pt x="52" y="109"/>
                </a:lnTo>
                <a:lnTo>
                  <a:pt x="36" y="106"/>
                </a:lnTo>
                <a:lnTo>
                  <a:pt x="26" y="103"/>
                </a:lnTo>
                <a:lnTo>
                  <a:pt x="26" y="103"/>
                </a:lnTo>
                <a:lnTo>
                  <a:pt x="20" y="97"/>
                </a:lnTo>
                <a:lnTo>
                  <a:pt x="16" y="90"/>
                </a:lnTo>
                <a:lnTo>
                  <a:pt x="10" y="90"/>
                </a:lnTo>
                <a:lnTo>
                  <a:pt x="3" y="90"/>
                </a:lnTo>
                <a:lnTo>
                  <a:pt x="3" y="90"/>
                </a:lnTo>
                <a:lnTo>
                  <a:pt x="0" y="97"/>
                </a:lnTo>
                <a:lnTo>
                  <a:pt x="0" y="97"/>
                </a:lnTo>
                <a:lnTo>
                  <a:pt x="3" y="109"/>
                </a:lnTo>
                <a:lnTo>
                  <a:pt x="7" y="116"/>
                </a:lnTo>
                <a:lnTo>
                  <a:pt x="16" y="122"/>
                </a:lnTo>
                <a:lnTo>
                  <a:pt x="26" y="126"/>
                </a:lnTo>
                <a:lnTo>
                  <a:pt x="26" y="126"/>
                </a:lnTo>
                <a:lnTo>
                  <a:pt x="36" y="129"/>
                </a:lnTo>
                <a:lnTo>
                  <a:pt x="36" y="129"/>
                </a:lnTo>
                <a:lnTo>
                  <a:pt x="62" y="138"/>
                </a:lnTo>
                <a:lnTo>
                  <a:pt x="71" y="142"/>
                </a:lnTo>
                <a:lnTo>
                  <a:pt x="81" y="151"/>
                </a:lnTo>
                <a:lnTo>
                  <a:pt x="81" y="151"/>
                </a:lnTo>
                <a:lnTo>
                  <a:pt x="84" y="151"/>
                </a:lnTo>
                <a:lnTo>
                  <a:pt x="91" y="151"/>
                </a:lnTo>
                <a:lnTo>
                  <a:pt x="91" y="151"/>
                </a:lnTo>
                <a:lnTo>
                  <a:pt x="97" y="142"/>
                </a:lnTo>
                <a:lnTo>
                  <a:pt x="107" y="138"/>
                </a:lnTo>
                <a:lnTo>
                  <a:pt x="133" y="129"/>
                </a:lnTo>
                <a:lnTo>
                  <a:pt x="133" y="129"/>
                </a:lnTo>
                <a:lnTo>
                  <a:pt x="142" y="126"/>
                </a:lnTo>
                <a:lnTo>
                  <a:pt x="142" y="126"/>
                </a:lnTo>
                <a:lnTo>
                  <a:pt x="152" y="122"/>
                </a:lnTo>
                <a:lnTo>
                  <a:pt x="162" y="116"/>
                </a:lnTo>
                <a:lnTo>
                  <a:pt x="168" y="109"/>
                </a:lnTo>
                <a:lnTo>
                  <a:pt x="168" y="97"/>
                </a:lnTo>
                <a:lnTo>
                  <a:pt x="168" y="9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9" name="Freeform 109"/>
          <p:cNvSpPr/>
          <p:nvPr/>
        </p:nvSpPr>
        <p:spPr bwMode="auto">
          <a:xfrm>
            <a:off x="6905363" y="2378901"/>
            <a:ext cx="15451" cy="24723"/>
          </a:xfrm>
          <a:custGeom>
            <a:avLst/>
            <a:gdLst>
              <a:gd name="T0" fmla="*/ 0 w 10"/>
              <a:gd name="T1" fmla="*/ 10 h 16"/>
              <a:gd name="T2" fmla="*/ 0 w 10"/>
              <a:gd name="T3" fmla="*/ 10 h 16"/>
              <a:gd name="T4" fmla="*/ 3 w 10"/>
              <a:gd name="T5" fmla="*/ 13 h 16"/>
              <a:gd name="T6" fmla="*/ 10 w 10"/>
              <a:gd name="T7" fmla="*/ 16 h 16"/>
              <a:gd name="T8" fmla="*/ 10 w 10"/>
              <a:gd name="T9" fmla="*/ 0 h 16"/>
              <a:gd name="T10" fmla="*/ 10 w 10"/>
              <a:gd name="T11" fmla="*/ 0 h 16"/>
              <a:gd name="T12" fmla="*/ 3 w 10"/>
              <a:gd name="T13" fmla="*/ 4 h 16"/>
              <a:gd name="T14" fmla="*/ 3 w 10"/>
              <a:gd name="T15" fmla="*/ 4 h 16"/>
              <a:gd name="T16" fmla="*/ 0 w 10"/>
              <a:gd name="T17" fmla="*/ 10 h 16"/>
              <a:gd name="T18" fmla="*/ 0 w 10"/>
              <a:gd name="T19" fmla="*/ 1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6">
                <a:moveTo>
                  <a:pt x="0" y="10"/>
                </a:moveTo>
                <a:lnTo>
                  <a:pt x="0" y="10"/>
                </a:lnTo>
                <a:lnTo>
                  <a:pt x="3" y="13"/>
                </a:lnTo>
                <a:lnTo>
                  <a:pt x="10" y="16"/>
                </a:lnTo>
                <a:lnTo>
                  <a:pt x="10" y="0"/>
                </a:lnTo>
                <a:lnTo>
                  <a:pt x="10" y="0"/>
                </a:lnTo>
                <a:lnTo>
                  <a:pt x="3" y="4"/>
                </a:lnTo>
                <a:lnTo>
                  <a:pt x="3" y="4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465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0" name="Freeform 110"/>
          <p:cNvSpPr/>
          <p:nvPr/>
        </p:nvSpPr>
        <p:spPr bwMode="auto">
          <a:xfrm>
            <a:off x="6930085" y="2423710"/>
            <a:ext cx="20086" cy="30903"/>
          </a:xfrm>
          <a:custGeom>
            <a:avLst/>
            <a:gdLst>
              <a:gd name="T0" fmla="*/ 0 w 13"/>
              <a:gd name="T1" fmla="*/ 0 h 20"/>
              <a:gd name="T2" fmla="*/ 0 w 13"/>
              <a:gd name="T3" fmla="*/ 20 h 20"/>
              <a:gd name="T4" fmla="*/ 0 w 13"/>
              <a:gd name="T5" fmla="*/ 20 h 20"/>
              <a:gd name="T6" fmla="*/ 10 w 13"/>
              <a:gd name="T7" fmla="*/ 17 h 20"/>
              <a:gd name="T8" fmla="*/ 10 w 13"/>
              <a:gd name="T9" fmla="*/ 17 h 20"/>
              <a:gd name="T10" fmla="*/ 13 w 13"/>
              <a:gd name="T11" fmla="*/ 10 h 20"/>
              <a:gd name="T12" fmla="*/ 13 w 13"/>
              <a:gd name="T13" fmla="*/ 10 h 20"/>
              <a:gd name="T14" fmla="*/ 10 w 13"/>
              <a:gd name="T15" fmla="*/ 4 h 20"/>
              <a:gd name="T16" fmla="*/ 0 w 13"/>
              <a:gd name="T17" fmla="*/ 0 h 20"/>
              <a:gd name="T18" fmla="*/ 0 w 13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20">
                <a:moveTo>
                  <a:pt x="0" y="0"/>
                </a:moveTo>
                <a:lnTo>
                  <a:pt x="0" y="20"/>
                </a:lnTo>
                <a:lnTo>
                  <a:pt x="0" y="20"/>
                </a:lnTo>
                <a:lnTo>
                  <a:pt x="10" y="17"/>
                </a:lnTo>
                <a:lnTo>
                  <a:pt x="10" y="17"/>
                </a:lnTo>
                <a:lnTo>
                  <a:pt x="13" y="10"/>
                </a:lnTo>
                <a:lnTo>
                  <a:pt x="13" y="10"/>
                </a:lnTo>
                <a:lnTo>
                  <a:pt x="10" y="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465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1" name="Freeform 111"/>
          <p:cNvSpPr/>
          <p:nvPr/>
        </p:nvSpPr>
        <p:spPr bwMode="auto">
          <a:xfrm>
            <a:off x="6871369" y="2204299"/>
            <a:ext cx="114341" cy="64897"/>
          </a:xfrm>
          <a:custGeom>
            <a:avLst/>
            <a:gdLst>
              <a:gd name="T0" fmla="*/ 58 w 74"/>
              <a:gd name="T1" fmla="*/ 42 h 42"/>
              <a:gd name="T2" fmla="*/ 58 w 74"/>
              <a:gd name="T3" fmla="*/ 42 h 42"/>
              <a:gd name="T4" fmla="*/ 58 w 74"/>
              <a:gd name="T5" fmla="*/ 42 h 42"/>
              <a:gd name="T6" fmla="*/ 58 w 74"/>
              <a:gd name="T7" fmla="*/ 42 h 42"/>
              <a:gd name="T8" fmla="*/ 71 w 74"/>
              <a:gd name="T9" fmla="*/ 20 h 42"/>
              <a:gd name="T10" fmla="*/ 71 w 74"/>
              <a:gd name="T11" fmla="*/ 20 h 42"/>
              <a:gd name="T12" fmla="*/ 74 w 74"/>
              <a:gd name="T13" fmla="*/ 13 h 42"/>
              <a:gd name="T14" fmla="*/ 74 w 74"/>
              <a:gd name="T15" fmla="*/ 10 h 42"/>
              <a:gd name="T16" fmla="*/ 71 w 74"/>
              <a:gd name="T17" fmla="*/ 7 h 42"/>
              <a:gd name="T18" fmla="*/ 64 w 74"/>
              <a:gd name="T19" fmla="*/ 4 h 42"/>
              <a:gd name="T20" fmla="*/ 51 w 74"/>
              <a:gd name="T21" fmla="*/ 0 h 42"/>
              <a:gd name="T22" fmla="*/ 38 w 74"/>
              <a:gd name="T23" fmla="*/ 0 h 42"/>
              <a:gd name="T24" fmla="*/ 38 w 74"/>
              <a:gd name="T25" fmla="*/ 0 h 42"/>
              <a:gd name="T26" fmla="*/ 22 w 74"/>
              <a:gd name="T27" fmla="*/ 0 h 42"/>
              <a:gd name="T28" fmla="*/ 9 w 74"/>
              <a:gd name="T29" fmla="*/ 4 h 42"/>
              <a:gd name="T30" fmla="*/ 3 w 74"/>
              <a:gd name="T31" fmla="*/ 7 h 42"/>
              <a:gd name="T32" fmla="*/ 0 w 74"/>
              <a:gd name="T33" fmla="*/ 10 h 42"/>
              <a:gd name="T34" fmla="*/ 0 w 74"/>
              <a:gd name="T35" fmla="*/ 13 h 42"/>
              <a:gd name="T36" fmla="*/ 3 w 74"/>
              <a:gd name="T37" fmla="*/ 20 h 42"/>
              <a:gd name="T38" fmla="*/ 3 w 74"/>
              <a:gd name="T39" fmla="*/ 20 h 42"/>
              <a:gd name="T40" fmla="*/ 16 w 74"/>
              <a:gd name="T41" fmla="*/ 42 h 42"/>
              <a:gd name="T42" fmla="*/ 16 w 74"/>
              <a:gd name="T43" fmla="*/ 42 h 42"/>
              <a:gd name="T44" fmla="*/ 16 w 74"/>
              <a:gd name="T45" fmla="*/ 42 h 42"/>
              <a:gd name="T46" fmla="*/ 58 w 74"/>
              <a:gd name="T47" fmla="*/ 42 h 42"/>
              <a:gd name="T48" fmla="*/ 58 w 74"/>
              <a:gd name="T4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4" h="42">
                <a:moveTo>
                  <a:pt x="58" y="42"/>
                </a:move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71" y="20"/>
                </a:lnTo>
                <a:lnTo>
                  <a:pt x="71" y="20"/>
                </a:lnTo>
                <a:lnTo>
                  <a:pt x="74" y="13"/>
                </a:lnTo>
                <a:lnTo>
                  <a:pt x="74" y="10"/>
                </a:lnTo>
                <a:lnTo>
                  <a:pt x="71" y="7"/>
                </a:lnTo>
                <a:lnTo>
                  <a:pt x="64" y="4"/>
                </a:lnTo>
                <a:lnTo>
                  <a:pt x="51" y="0"/>
                </a:lnTo>
                <a:lnTo>
                  <a:pt x="38" y="0"/>
                </a:lnTo>
                <a:lnTo>
                  <a:pt x="38" y="0"/>
                </a:lnTo>
                <a:lnTo>
                  <a:pt x="22" y="0"/>
                </a:lnTo>
                <a:lnTo>
                  <a:pt x="9" y="4"/>
                </a:lnTo>
                <a:lnTo>
                  <a:pt x="3" y="7"/>
                </a:lnTo>
                <a:lnTo>
                  <a:pt x="0" y="10"/>
                </a:lnTo>
                <a:lnTo>
                  <a:pt x="0" y="13"/>
                </a:lnTo>
                <a:lnTo>
                  <a:pt x="3" y="20"/>
                </a:lnTo>
                <a:lnTo>
                  <a:pt x="3" y="20"/>
                </a:lnTo>
                <a:lnTo>
                  <a:pt x="16" y="42"/>
                </a:lnTo>
                <a:lnTo>
                  <a:pt x="16" y="42"/>
                </a:lnTo>
                <a:lnTo>
                  <a:pt x="16" y="42"/>
                </a:lnTo>
                <a:lnTo>
                  <a:pt x="58" y="42"/>
                </a:lnTo>
                <a:lnTo>
                  <a:pt x="58" y="42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2" name="Freeform 112"/>
          <p:cNvSpPr>
            <a:spLocks noEditPoints="1"/>
          </p:cNvSpPr>
          <p:nvPr/>
        </p:nvSpPr>
        <p:spPr bwMode="auto">
          <a:xfrm>
            <a:off x="6806473" y="2284647"/>
            <a:ext cx="244134" cy="248771"/>
          </a:xfrm>
          <a:custGeom>
            <a:avLst/>
            <a:gdLst>
              <a:gd name="T0" fmla="*/ 97 w 158"/>
              <a:gd name="T1" fmla="*/ 113 h 161"/>
              <a:gd name="T2" fmla="*/ 80 w 158"/>
              <a:gd name="T3" fmla="*/ 119 h 161"/>
              <a:gd name="T4" fmla="*/ 74 w 158"/>
              <a:gd name="T5" fmla="*/ 129 h 161"/>
              <a:gd name="T6" fmla="*/ 74 w 158"/>
              <a:gd name="T7" fmla="*/ 119 h 161"/>
              <a:gd name="T8" fmla="*/ 58 w 158"/>
              <a:gd name="T9" fmla="*/ 116 h 161"/>
              <a:gd name="T10" fmla="*/ 51 w 158"/>
              <a:gd name="T11" fmla="*/ 103 h 161"/>
              <a:gd name="T12" fmla="*/ 61 w 158"/>
              <a:gd name="T13" fmla="*/ 100 h 161"/>
              <a:gd name="T14" fmla="*/ 74 w 158"/>
              <a:gd name="T15" fmla="*/ 110 h 161"/>
              <a:gd name="T16" fmla="*/ 74 w 158"/>
              <a:gd name="T17" fmla="*/ 90 h 161"/>
              <a:gd name="T18" fmla="*/ 58 w 158"/>
              <a:gd name="T19" fmla="*/ 84 h 161"/>
              <a:gd name="T20" fmla="*/ 55 w 158"/>
              <a:gd name="T21" fmla="*/ 77 h 161"/>
              <a:gd name="T22" fmla="*/ 51 w 158"/>
              <a:gd name="T23" fmla="*/ 71 h 161"/>
              <a:gd name="T24" fmla="*/ 58 w 158"/>
              <a:gd name="T25" fmla="*/ 58 h 161"/>
              <a:gd name="T26" fmla="*/ 74 w 158"/>
              <a:gd name="T27" fmla="*/ 52 h 161"/>
              <a:gd name="T28" fmla="*/ 80 w 158"/>
              <a:gd name="T29" fmla="*/ 45 h 161"/>
              <a:gd name="T30" fmla="*/ 80 w 158"/>
              <a:gd name="T31" fmla="*/ 52 h 161"/>
              <a:gd name="T32" fmla="*/ 100 w 158"/>
              <a:gd name="T33" fmla="*/ 61 h 161"/>
              <a:gd name="T34" fmla="*/ 90 w 158"/>
              <a:gd name="T35" fmla="*/ 68 h 161"/>
              <a:gd name="T36" fmla="*/ 87 w 158"/>
              <a:gd name="T37" fmla="*/ 65 h 161"/>
              <a:gd name="T38" fmla="*/ 80 w 158"/>
              <a:gd name="T39" fmla="*/ 77 h 161"/>
              <a:gd name="T40" fmla="*/ 93 w 158"/>
              <a:gd name="T41" fmla="*/ 84 h 161"/>
              <a:gd name="T42" fmla="*/ 100 w 158"/>
              <a:gd name="T43" fmla="*/ 90 h 161"/>
              <a:gd name="T44" fmla="*/ 103 w 158"/>
              <a:gd name="T45" fmla="*/ 100 h 161"/>
              <a:gd name="T46" fmla="*/ 103 w 158"/>
              <a:gd name="T47" fmla="*/ 107 h 161"/>
              <a:gd name="T48" fmla="*/ 97 w 158"/>
              <a:gd name="T49" fmla="*/ 113 h 161"/>
              <a:gd name="T50" fmla="*/ 103 w 158"/>
              <a:gd name="T51" fmla="*/ 0 h 161"/>
              <a:gd name="T52" fmla="*/ 100 w 158"/>
              <a:gd name="T53" fmla="*/ 6 h 161"/>
              <a:gd name="T54" fmla="*/ 58 w 158"/>
              <a:gd name="T55" fmla="*/ 6 h 161"/>
              <a:gd name="T56" fmla="*/ 55 w 158"/>
              <a:gd name="T57" fmla="*/ 0 h 161"/>
              <a:gd name="T58" fmla="*/ 42 w 158"/>
              <a:gd name="T59" fmla="*/ 10 h 161"/>
              <a:gd name="T60" fmla="*/ 16 w 158"/>
              <a:gd name="T61" fmla="*/ 45 h 161"/>
              <a:gd name="T62" fmla="*/ 0 w 158"/>
              <a:gd name="T63" fmla="*/ 87 h 161"/>
              <a:gd name="T64" fmla="*/ 0 w 158"/>
              <a:gd name="T65" fmla="*/ 103 h 161"/>
              <a:gd name="T66" fmla="*/ 6 w 158"/>
              <a:gd name="T67" fmla="*/ 132 h 161"/>
              <a:gd name="T68" fmla="*/ 22 w 158"/>
              <a:gd name="T69" fmla="*/ 148 h 161"/>
              <a:gd name="T70" fmla="*/ 48 w 158"/>
              <a:gd name="T71" fmla="*/ 158 h 161"/>
              <a:gd name="T72" fmla="*/ 80 w 158"/>
              <a:gd name="T73" fmla="*/ 161 h 161"/>
              <a:gd name="T74" fmla="*/ 122 w 158"/>
              <a:gd name="T75" fmla="*/ 155 h 161"/>
              <a:gd name="T76" fmla="*/ 145 w 158"/>
              <a:gd name="T77" fmla="*/ 142 h 161"/>
              <a:gd name="T78" fmla="*/ 158 w 158"/>
              <a:gd name="T79" fmla="*/ 119 h 161"/>
              <a:gd name="T80" fmla="*/ 158 w 158"/>
              <a:gd name="T81" fmla="*/ 103 h 161"/>
              <a:gd name="T82" fmla="*/ 155 w 158"/>
              <a:gd name="T83" fmla="*/ 74 h 161"/>
              <a:gd name="T84" fmla="*/ 126 w 158"/>
              <a:gd name="T85" fmla="*/ 19 h 161"/>
              <a:gd name="T86" fmla="*/ 103 w 158"/>
              <a:gd name="T8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8" h="161">
                <a:moveTo>
                  <a:pt x="97" y="113"/>
                </a:moveTo>
                <a:lnTo>
                  <a:pt x="97" y="113"/>
                </a:lnTo>
                <a:lnTo>
                  <a:pt x="90" y="119"/>
                </a:lnTo>
                <a:lnTo>
                  <a:pt x="80" y="119"/>
                </a:lnTo>
                <a:lnTo>
                  <a:pt x="80" y="129"/>
                </a:lnTo>
                <a:lnTo>
                  <a:pt x="74" y="129"/>
                </a:lnTo>
                <a:lnTo>
                  <a:pt x="74" y="119"/>
                </a:lnTo>
                <a:lnTo>
                  <a:pt x="74" y="119"/>
                </a:lnTo>
                <a:lnTo>
                  <a:pt x="64" y="119"/>
                </a:lnTo>
                <a:lnTo>
                  <a:pt x="58" y="116"/>
                </a:lnTo>
                <a:lnTo>
                  <a:pt x="55" y="110"/>
                </a:lnTo>
                <a:lnTo>
                  <a:pt x="51" y="103"/>
                </a:lnTo>
                <a:lnTo>
                  <a:pt x="61" y="100"/>
                </a:lnTo>
                <a:lnTo>
                  <a:pt x="61" y="100"/>
                </a:lnTo>
                <a:lnTo>
                  <a:pt x="67" y="107"/>
                </a:lnTo>
                <a:lnTo>
                  <a:pt x="74" y="110"/>
                </a:lnTo>
                <a:lnTo>
                  <a:pt x="74" y="90"/>
                </a:lnTo>
                <a:lnTo>
                  <a:pt x="74" y="90"/>
                </a:lnTo>
                <a:lnTo>
                  <a:pt x="64" y="87"/>
                </a:lnTo>
                <a:lnTo>
                  <a:pt x="58" y="84"/>
                </a:lnTo>
                <a:lnTo>
                  <a:pt x="58" y="84"/>
                </a:lnTo>
                <a:lnTo>
                  <a:pt x="55" y="77"/>
                </a:lnTo>
                <a:lnTo>
                  <a:pt x="51" y="71"/>
                </a:lnTo>
                <a:lnTo>
                  <a:pt x="51" y="71"/>
                </a:lnTo>
                <a:lnTo>
                  <a:pt x="55" y="65"/>
                </a:lnTo>
                <a:lnTo>
                  <a:pt x="58" y="58"/>
                </a:lnTo>
                <a:lnTo>
                  <a:pt x="64" y="55"/>
                </a:lnTo>
                <a:lnTo>
                  <a:pt x="74" y="52"/>
                </a:lnTo>
                <a:lnTo>
                  <a:pt x="74" y="45"/>
                </a:lnTo>
                <a:lnTo>
                  <a:pt x="80" y="45"/>
                </a:lnTo>
                <a:lnTo>
                  <a:pt x="80" y="52"/>
                </a:lnTo>
                <a:lnTo>
                  <a:pt x="80" y="52"/>
                </a:lnTo>
                <a:lnTo>
                  <a:pt x="93" y="55"/>
                </a:lnTo>
                <a:lnTo>
                  <a:pt x="100" y="61"/>
                </a:lnTo>
                <a:lnTo>
                  <a:pt x="103" y="68"/>
                </a:lnTo>
                <a:lnTo>
                  <a:pt x="90" y="68"/>
                </a:lnTo>
                <a:lnTo>
                  <a:pt x="90" y="68"/>
                </a:lnTo>
                <a:lnTo>
                  <a:pt x="87" y="65"/>
                </a:lnTo>
                <a:lnTo>
                  <a:pt x="80" y="61"/>
                </a:lnTo>
                <a:lnTo>
                  <a:pt x="80" y="77"/>
                </a:lnTo>
                <a:lnTo>
                  <a:pt x="80" y="77"/>
                </a:lnTo>
                <a:lnTo>
                  <a:pt x="93" y="84"/>
                </a:lnTo>
                <a:lnTo>
                  <a:pt x="93" y="84"/>
                </a:lnTo>
                <a:lnTo>
                  <a:pt x="100" y="90"/>
                </a:lnTo>
                <a:lnTo>
                  <a:pt x="100" y="90"/>
                </a:lnTo>
                <a:lnTo>
                  <a:pt x="103" y="100"/>
                </a:lnTo>
                <a:lnTo>
                  <a:pt x="103" y="100"/>
                </a:lnTo>
                <a:lnTo>
                  <a:pt x="103" y="107"/>
                </a:lnTo>
                <a:lnTo>
                  <a:pt x="97" y="113"/>
                </a:lnTo>
                <a:lnTo>
                  <a:pt x="97" y="113"/>
                </a:lnTo>
                <a:close/>
                <a:moveTo>
                  <a:pt x="103" y="0"/>
                </a:moveTo>
                <a:lnTo>
                  <a:pt x="103" y="0"/>
                </a:lnTo>
                <a:lnTo>
                  <a:pt x="103" y="6"/>
                </a:lnTo>
                <a:lnTo>
                  <a:pt x="100" y="6"/>
                </a:lnTo>
                <a:lnTo>
                  <a:pt x="58" y="6"/>
                </a:lnTo>
                <a:lnTo>
                  <a:pt x="58" y="6"/>
                </a:lnTo>
                <a:lnTo>
                  <a:pt x="55" y="6"/>
                </a:lnTo>
                <a:lnTo>
                  <a:pt x="55" y="0"/>
                </a:lnTo>
                <a:lnTo>
                  <a:pt x="55" y="0"/>
                </a:lnTo>
                <a:lnTo>
                  <a:pt x="42" y="10"/>
                </a:lnTo>
                <a:lnTo>
                  <a:pt x="32" y="19"/>
                </a:lnTo>
                <a:lnTo>
                  <a:pt x="16" y="45"/>
                </a:lnTo>
                <a:lnTo>
                  <a:pt x="3" y="74"/>
                </a:lnTo>
                <a:lnTo>
                  <a:pt x="0" y="87"/>
                </a:lnTo>
                <a:lnTo>
                  <a:pt x="0" y="103"/>
                </a:lnTo>
                <a:lnTo>
                  <a:pt x="0" y="103"/>
                </a:lnTo>
                <a:lnTo>
                  <a:pt x="0" y="119"/>
                </a:lnTo>
                <a:lnTo>
                  <a:pt x="6" y="132"/>
                </a:lnTo>
                <a:lnTo>
                  <a:pt x="13" y="142"/>
                </a:lnTo>
                <a:lnTo>
                  <a:pt x="22" y="148"/>
                </a:lnTo>
                <a:lnTo>
                  <a:pt x="35" y="155"/>
                </a:lnTo>
                <a:lnTo>
                  <a:pt x="48" y="158"/>
                </a:lnTo>
                <a:lnTo>
                  <a:pt x="80" y="161"/>
                </a:lnTo>
                <a:lnTo>
                  <a:pt x="80" y="161"/>
                </a:lnTo>
                <a:lnTo>
                  <a:pt x="109" y="158"/>
                </a:lnTo>
                <a:lnTo>
                  <a:pt x="122" y="155"/>
                </a:lnTo>
                <a:lnTo>
                  <a:pt x="135" y="148"/>
                </a:lnTo>
                <a:lnTo>
                  <a:pt x="145" y="142"/>
                </a:lnTo>
                <a:lnTo>
                  <a:pt x="151" y="132"/>
                </a:lnTo>
                <a:lnTo>
                  <a:pt x="158" y="119"/>
                </a:lnTo>
                <a:lnTo>
                  <a:pt x="158" y="103"/>
                </a:lnTo>
                <a:lnTo>
                  <a:pt x="158" y="103"/>
                </a:lnTo>
                <a:lnTo>
                  <a:pt x="158" y="87"/>
                </a:lnTo>
                <a:lnTo>
                  <a:pt x="155" y="74"/>
                </a:lnTo>
                <a:lnTo>
                  <a:pt x="142" y="45"/>
                </a:lnTo>
                <a:lnTo>
                  <a:pt x="126" y="19"/>
                </a:lnTo>
                <a:lnTo>
                  <a:pt x="103" y="0"/>
                </a:lnTo>
                <a:lnTo>
                  <a:pt x="103" y="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3" name="Freeform 113"/>
          <p:cNvSpPr/>
          <p:nvPr/>
        </p:nvSpPr>
        <p:spPr bwMode="auto">
          <a:xfrm>
            <a:off x="5069719" y="3652109"/>
            <a:ext cx="10816" cy="33993"/>
          </a:xfrm>
          <a:custGeom>
            <a:avLst/>
            <a:gdLst>
              <a:gd name="T0" fmla="*/ 7 w 7"/>
              <a:gd name="T1" fmla="*/ 22 h 22"/>
              <a:gd name="T2" fmla="*/ 7 w 7"/>
              <a:gd name="T3" fmla="*/ 22 h 22"/>
              <a:gd name="T4" fmla="*/ 3 w 7"/>
              <a:gd name="T5" fmla="*/ 22 h 22"/>
              <a:gd name="T6" fmla="*/ 3 w 7"/>
              <a:gd name="T7" fmla="*/ 22 h 22"/>
              <a:gd name="T8" fmla="*/ 3 w 7"/>
              <a:gd name="T9" fmla="*/ 22 h 22"/>
              <a:gd name="T10" fmla="*/ 0 w 7"/>
              <a:gd name="T11" fmla="*/ 22 h 22"/>
              <a:gd name="T12" fmla="*/ 0 w 7"/>
              <a:gd name="T13" fmla="*/ 3 h 22"/>
              <a:gd name="T14" fmla="*/ 0 w 7"/>
              <a:gd name="T15" fmla="*/ 3 h 22"/>
              <a:gd name="T16" fmla="*/ 3 w 7"/>
              <a:gd name="T17" fmla="*/ 0 h 22"/>
              <a:gd name="T18" fmla="*/ 3 w 7"/>
              <a:gd name="T19" fmla="*/ 0 h 22"/>
              <a:gd name="T20" fmla="*/ 3 w 7"/>
              <a:gd name="T21" fmla="*/ 0 h 22"/>
              <a:gd name="T22" fmla="*/ 7 w 7"/>
              <a:gd name="T23" fmla="*/ 3 h 22"/>
              <a:gd name="T24" fmla="*/ 7 w 7"/>
              <a:gd name="T25" fmla="*/ 22 h 22"/>
              <a:gd name="T26" fmla="*/ 7 w 7"/>
              <a:gd name="T2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" h="22">
                <a:moveTo>
                  <a:pt x="7" y="22"/>
                </a:moveTo>
                <a:lnTo>
                  <a:pt x="7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0" y="22"/>
                </a:lnTo>
                <a:lnTo>
                  <a:pt x="0" y="3"/>
                </a:lnTo>
                <a:lnTo>
                  <a:pt x="0" y="3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lnTo>
                  <a:pt x="7" y="3"/>
                </a:lnTo>
                <a:lnTo>
                  <a:pt x="7" y="22"/>
                </a:lnTo>
                <a:lnTo>
                  <a:pt x="7" y="22"/>
                </a:lnTo>
                <a:close/>
              </a:path>
            </a:pathLst>
          </a:custGeom>
          <a:solidFill>
            <a:srgbClr val="465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4" name="Freeform 114"/>
          <p:cNvSpPr/>
          <p:nvPr/>
        </p:nvSpPr>
        <p:spPr bwMode="auto">
          <a:xfrm>
            <a:off x="4960013" y="3706189"/>
            <a:ext cx="24723" cy="24723"/>
          </a:xfrm>
          <a:custGeom>
            <a:avLst/>
            <a:gdLst>
              <a:gd name="T0" fmla="*/ 16 w 16"/>
              <a:gd name="T1" fmla="*/ 13 h 16"/>
              <a:gd name="T2" fmla="*/ 16 w 16"/>
              <a:gd name="T3" fmla="*/ 13 h 16"/>
              <a:gd name="T4" fmla="*/ 16 w 16"/>
              <a:gd name="T5" fmla="*/ 16 h 16"/>
              <a:gd name="T6" fmla="*/ 16 w 16"/>
              <a:gd name="T7" fmla="*/ 16 h 16"/>
              <a:gd name="T8" fmla="*/ 16 w 16"/>
              <a:gd name="T9" fmla="*/ 16 h 16"/>
              <a:gd name="T10" fmla="*/ 13 w 16"/>
              <a:gd name="T11" fmla="*/ 16 h 16"/>
              <a:gd name="T12" fmla="*/ 0 w 16"/>
              <a:gd name="T13" fmla="*/ 7 h 16"/>
              <a:gd name="T14" fmla="*/ 0 w 16"/>
              <a:gd name="T15" fmla="*/ 7 h 16"/>
              <a:gd name="T16" fmla="*/ 0 w 16"/>
              <a:gd name="T17" fmla="*/ 0 h 16"/>
              <a:gd name="T18" fmla="*/ 0 w 16"/>
              <a:gd name="T19" fmla="*/ 0 h 16"/>
              <a:gd name="T20" fmla="*/ 0 w 16"/>
              <a:gd name="T21" fmla="*/ 0 h 16"/>
              <a:gd name="T22" fmla="*/ 3 w 16"/>
              <a:gd name="T23" fmla="*/ 0 h 16"/>
              <a:gd name="T24" fmla="*/ 16 w 16"/>
              <a:gd name="T25" fmla="*/ 13 h 16"/>
              <a:gd name="T26" fmla="*/ 16 w 16"/>
              <a:gd name="T27" fmla="*/ 1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16">
                <a:moveTo>
                  <a:pt x="16" y="13"/>
                </a:moveTo>
                <a:lnTo>
                  <a:pt x="16" y="13"/>
                </a:lnTo>
                <a:lnTo>
                  <a:pt x="16" y="16"/>
                </a:lnTo>
                <a:lnTo>
                  <a:pt x="16" y="16"/>
                </a:lnTo>
                <a:lnTo>
                  <a:pt x="16" y="16"/>
                </a:lnTo>
                <a:lnTo>
                  <a:pt x="13" y="16"/>
                </a:lnTo>
                <a:lnTo>
                  <a:pt x="0" y="7"/>
                </a:lnTo>
                <a:lnTo>
                  <a:pt x="0" y="7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16" y="13"/>
                </a:lnTo>
                <a:lnTo>
                  <a:pt x="16" y="13"/>
                </a:lnTo>
                <a:close/>
              </a:path>
            </a:pathLst>
          </a:custGeom>
          <a:solidFill>
            <a:srgbClr val="465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5" name="Freeform 115"/>
          <p:cNvSpPr/>
          <p:nvPr/>
        </p:nvSpPr>
        <p:spPr bwMode="auto">
          <a:xfrm>
            <a:off x="4919839" y="3820531"/>
            <a:ext cx="35538" cy="15451"/>
          </a:xfrm>
          <a:custGeom>
            <a:avLst/>
            <a:gdLst>
              <a:gd name="T0" fmla="*/ 20 w 23"/>
              <a:gd name="T1" fmla="*/ 0 h 10"/>
              <a:gd name="T2" fmla="*/ 20 w 23"/>
              <a:gd name="T3" fmla="*/ 0 h 10"/>
              <a:gd name="T4" fmla="*/ 23 w 23"/>
              <a:gd name="T5" fmla="*/ 4 h 10"/>
              <a:gd name="T6" fmla="*/ 23 w 23"/>
              <a:gd name="T7" fmla="*/ 4 h 10"/>
              <a:gd name="T8" fmla="*/ 23 w 23"/>
              <a:gd name="T9" fmla="*/ 4 h 10"/>
              <a:gd name="T10" fmla="*/ 23 w 23"/>
              <a:gd name="T11" fmla="*/ 7 h 10"/>
              <a:gd name="T12" fmla="*/ 4 w 23"/>
              <a:gd name="T13" fmla="*/ 10 h 10"/>
              <a:gd name="T14" fmla="*/ 4 w 23"/>
              <a:gd name="T15" fmla="*/ 10 h 10"/>
              <a:gd name="T16" fmla="*/ 0 w 23"/>
              <a:gd name="T17" fmla="*/ 7 h 10"/>
              <a:gd name="T18" fmla="*/ 0 w 23"/>
              <a:gd name="T19" fmla="*/ 7 h 10"/>
              <a:gd name="T20" fmla="*/ 0 w 23"/>
              <a:gd name="T21" fmla="*/ 7 h 10"/>
              <a:gd name="T22" fmla="*/ 4 w 23"/>
              <a:gd name="T23" fmla="*/ 4 h 10"/>
              <a:gd name="T24" fmla="*/ 20 w 23"/>
              <a:gd name="T25" fmla="*/ 0 h 10"/>
              <a:gd name="T26" fmla="*/ 20 w 23"/>
              <a:gd name="T2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" h="10">
                <a:moveTo>
                  <a:pt x="20" y="0"/>
                </a:moveTo>
                <a:lnTo>
                  <a:pt x="20" y="0"/>
                </a:lnTo>
                <a:lnTo>
                  <a:pt x="23" y="4"/>
                </a:lnTo>
                <a:lnTo>
                  <a:pt x="23" y="4"/>
                </a:lnTo>
                <a:lnTo>
                  <a:pt x="23" y="4"/>
                </a:lnTo>
                <a:lnTo>
                  <a:pt x="23" y="7"/>
                </a:lnTo>
                <a:lnTo>
                  <a:pt x="4" y="10"/>
                </a:lnTo>
                <a:lnTo>
                  <a:pt x="4" y="10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4" y="4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rgbClr val="465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6" name="Freeform 116"/>
          <p:cNvSpPr/>
          <p:nvPr/>
        </p:nvSpPr>
        <p:spPr bwMode="auto">
          <a:xfrm>
            <a:off x="5199511" y="3815895"/>
            <a:ext cx="35538" cy="10816"/>
          </a:xfrm>
          <a:custGeom>
            <a:avLst/>
            <a:gdLst>
              <a:gd name="T0" fmla="*/ 3 w 23"/>
              <a:gd name="T1" fmla="*/ 3 h 7"/>
              <a:gd name="T2" fmla="*/ 3 w 23"/>
              <a:gd name="T3" fmla="*/ 3 h 7"/>
              <a:gd name="T4" fmla="*/ 0 w 23"/>
              <a:gd name="T5" fmla="*/ 3 h 7"/>
              <a:gd name="T6" fmla="*/ 0 w 23"/>
              <a:gd name="T7" fmla="*/ 3 h 7"/>
              <a:gd name="T8" fmla="*/ 0 w 23"/>
              <a:gd name="T9" fmla="*/ 3 h 7"/>
              <a:gd name="T10" fmla="*/ 3 w 23"/>
              <a:gd name="T11" fmla="*/ 0 h 7"/>
              <a:gd name="T12" fmla="*/ 19 w 23"/>
              <a:gd name="T13" fmla="*/ 0 h 7"/>
              <a:gd name="T14" fmla="*/ 19 w 23"/>
              <a:gd name="T15" fmla="*/ 0 h 7"/>
              <a:gd name="T16" fmla="*/ 23 w 23"/>
              <a:gd name="T17" fmla="*/ 3 h 7"/>
              <a:gd name="T18" fmla="*/ 23 w 23"/>
              <a:gd name="T19" fmla="*/ 3 h 7"/>
              <a:gd name="T20" fmla="*/ 23 w 23"/>
              <a:gd name="T21" fmla="*/ 3 h 7"/>
              <a:gd name="T22" fmla="*/ 19 w 23"/>
              <a:gd name="T23" fmla="*/ 7 h 7"/>
              <a:gd name="T24" fmla="*/ 3 w 23"/>
              <a:gd name="T25" fmla="*/ 3 h 7"/>
              <a:gd name="T26" fmla="*/ 3 w 23"/>
              <a:gd name="T2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" h="7">
                <a:moveTo>
                  <a:pt x="3" y="3"/>
                </a:moveTo>
                <a:lnTo>
                  <a:pt x="3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3" y="0"/>
                </a:lnTo>
                <a:lnTo>
                  <a:pt x="19" y="0"/>
                </a:lnTo>
                <a:lnTo>
                  <a:pt x="19" y="0"/>
                </a:lnTo>
                <a:lnTo>
                  <a:pt x="23" y="3"/>
                </a:lnTo>
                <a:lnTo>
                  <a:pt x="23" y="3"/>
                </a:lnTo>
                <a:lnTo>
                  <a:pt x="23" y="3"/>
                </a:lnTo>
                <a:lnTo>
                  <a:pt x="19" y="7"/>
                </a:lnTo>
                <a:lnTo>
                  <a:pt x="3" y="3"/>
                </a:lnTo>
                <a:lnTo>
                  <a:pt x="3" y="3"/>
                </a:lnTo>
                <a:close/>
              </a:path>
            </a:pathLst>
          </a:custGeom>
          <a:solidFill>
            <a:srgbClr val="465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7" name="Freeform 117"/>
          <p:cNvSpPr/>
          <p:nvPr/>
        </p:nvSpPr>
        <p:spPr bwMode="auto">
          <a:xfrm>
            <a:off x="5163974" y="3701554"/>
            <a:ext cx="26267" cy="24723"/>
          </a:xfrm>
          <a:custGeom>
            <a:avLst/>
            <a:gdLst>
              <a:gd name="T0" fmla="*/ 4 w 17"/>
              <a:gd name="T1" fmla="*/ 16 h 16"/>
              <a:gd name="T2" fmla="*/ 4 w 17"/>
              <a:gd name="T3" fmla="*/ 16 h 16"/>
              <a:gd name="T4" fmla="*/ 0 w 17"/>
              <a:gd name="T5" fmla="*/ 16 h 16"/>
              <a:gd name="T6" fmla="*/ 0 w 17"/>
              <a:gd name="T7" fmla="*/ 16 h 16"/>
              <a:gd name="T8" fmla="*/ 0 w 17"/>
              <a:gd name="T9" fmla="*/ 16 h 16"/>
              <a:gd name="T10" fmla="*/ 0 w 17"/>
              <a:gd name="T11" fmla="*/ 13 h 16"/>
              <a:gd name="T12" fmla="*/ 13 w 17"/>
              <a:gd name="T13" fmla="*/ 0 h 16"/>
              <a:gd name="T14" fmla="*/ 13 w 17"/>
              <a:gd name="T15" fmla="*/ 0 h 16"/>
              <a:gd name="T16" fmla="*/ 17 w 17"/>
              <a:gd name="T17" fmla="*/ 0 h 16"/>
              <a:gd name="T18" fmla="*/ 17 w 17"/>
              <a:gd name="T19" fmla="*/ 0 h 16"/>
              <a:gd name="T20" fmla="*/ 17 w 17"/>
              <a:gd name="T21" fmla="*/ 0 h 16"/>
              <a:gd name="T22" fmla="*/ 17 w 17"/>
              <a:gd name="T23" fmla="*/ 3 h 16"/>
              <a:gd name="T24" fmla="*/ 4 w 17"/>
              <a:gd name="T25" fmla="*/ 16 h 16"/>
              <a:gd name="T26" fmla="*/ 4 w 17"/>
              <a:gd name="T27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16">
                <a:moveTo>
                  <a:pt x="4" y="16"/>
                </a:moveTo>
                <a:lnTo>
                  <a:pt x="4" y="16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13"/>
                </a:lnTo>
                <a:lnTo>
                  <a:pt x="13" y="0"/>
                </a:lnTo>
                <a:lnTo>
                  <a:pt x="13" y="0"/>
                </a:lnTo>
                <a:lnTo>
                  <a:pt x="17" y="0"/>
                </a:lnTo>
                <a:lnTo>
                  <a:pt x="17" y="0"/>
                </a:lnTo>
                <a:lnTo>
                  <a:pt x="17" y="0"/>
                </a:lnTo>
                <a:lnTo>
                  <a:pt x="17" y="3"/>
                </a:lnTo>
                <a:lnTo>
                  <a:pt x="4" y="16"/>
                </a:lnTo>
                <a:lnTo>
                  <a:pt x="4" y="16"/>
                </a:lnTo>
                <a:close/>
              </a:path>
            </a:pathLst>
          </a:custGeom>
          <a:solidFill>
            <a:srgbClr val="4655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8" name="Freeform 118"/>
          <p:cNvSpPr>
            <a:spLocks noEditPoints="1"/>
          </p:cNvSpPr>
          <p:nvPr/>
        </p:nvSpPr>
        <p:spPr bwMode="auto">
          <a:xfrm>
            <a:off x="4975465" y="3701554"/>
            <a:ext cx="194690" cy="268857"/>
          </a:xfrm>
          <a:custGeom>
            <a:avLst/>
            <a:gdLst>
              <a:gd name="T0" fmla="*/ 84 w 126"/>
              <a:gd name="T1" fmla="*/ 148 h 174"/>
              <a:gd name="T2" fmla="*/ 81 w 126"/>
              <a:gd name="T3" fmla="*/ 152 h 174"/>
              <a:gd name="T4" fmla="*/ 48 w 126"/>
              <a:gd name="T5" fmla="*/ 155 h 174"/>
              <a:gd name="T6" fmla="*/ 45 w 126"/>
              <a:gd name="T7" fmla="*/ 152 h 174"/>
              <a:gd name="T8" fmla="*/ 45 w 126"/>
              <a:gd name="T9" fmla="*/ 148 h 174"/>
              <a:gd name="T10" fmla="*/ 84 w 126"/>
              <a:gd name="T11" fmla="*/ 132 h 174"/>
              <a:gd name="T12" fmla="*/ 84 w 126"/>
              <a:gd name="T13" fmla="*/ 148 h 174"/>
              <a:gd name="T14" fmla="*/ 39 w 126"/>
              <a:gd name="T15" fmla="*/ 32 h 174"/>
              <a:gd name="T16" fmla="*/ 29 w 126"/>
              <a:gd name="T17" fmla="*/ 45 h 174"/>
              <a:gd name="T18" fmla="*/ 26 w 126"/>
              <a:gd name="T19" fmla="*/ 61 h 174"/>
              <a:gd name="T20" fmla="*/ 26 w 126"/>
              <a:gd name="T21" fmla="*/ 71 h 174"/>
              <a:gd name="T22" fmla="*/ 39 w 126"/>
              <a:gd name="T23" fmla="*/ 90 h 174"/>
              <a:gd name="T24" fmla="*/ 39 w 126"/>
              <a:gd name="T25" fmla="*/ 97 h 174"/>
              <a:gd name="T26" fmla="*/ 39 w 126"/>
              <a:gd name="T27" fmla="*/ 97 h 174"/>
              <a:gd name="T28" fmla="*/ 35 w 126"/>
              <a:gd name="T29" fmla="*/ 97 h 174"/>
              <a:gd name="T30" fmla="*/ 22 w 126"/>
              <a:gd name="T31" fmla="*/ 81 h 174"/>
              <a:gd name="T32" fmla="*/ 19 w 126"/>
              <a:gd name="T33" fmla="*/ 61 h 174"/>
              <a:gd name="T34" fmla="*/ 19 w 126"/>
              <a:gd name="T35" fmla="*/ 52 h 174"/>
              <a:gd name="T36" fmla="*/ 29 w 126"/>
              <a:gd name="T37" fmla="*/ 32 h 174"/>
              <a:gd name="T38" fmla="*/ 35 w 126"/>
              <a:gd name="T39" fmla="*/ 26 h 174"/>
              <a:gd name="T40" fmla="*/ 42 w 126"/>
              <a:gd name="T41" fmla="*/ 26 h 174"/>
              <a:gd name="T42" fmla="*/ 39 w 126"/>
              <a:gd name="T43" fmla="*/ 32 h 174"/>
              <a:gd name="T44" fmla="*/ 126 w 126"/>
              <a:gd name="T45" fmla="*/ 61 h 174"/>
              <a:gd name="T46" fmla="*/ 122 w 126"/>
              <a:gd name="T47" fmla="*/ 48 h 174"/>
              <a:gd name="T48" fmla="*/ 113 w 126"/>
              <a:gd name="T49" fmla="*/ 29 h 174"/>
              <a:gd name="T50" fmla="*/ 97 w 126"/>
              <a:gd name="T51" fmla="*/ 10 h 174"/>
              <a:gd name="T52" fmla="*/ 74 w 126"/>
              <a:gd name="T53" fmla="*/ 0 h 174"/>
              <a:gd name="T54" fmla="*/ 64 w 126"/>
              <a:gd name="T55" fmla="*/ 0 h 174"/>
              <a:gd name="T56" fmla="*/ 39 w 126"/>
              <a:gd name="T57" fmla="*/ 6 h 174"/>
              <a:gd name="T58" fmla="*/ 19 w 126"/>
              <a:gd name="T59" fmla="*/ 19 h 174"/>
              <a:gd name="T60" fmla="*/ 6 w 126"/>
              <a:gd name="T61" fmla="*/ 39 h 174"/>
              <a:gd name="T62" fmla="*/ 0 w 126"/>
              <a:gd name="T63" fmla="*/ 61 h 174"/>
              <a:gd name="T64" fmla="*/ 3 w 126"/>
              <a:gd name="T65" fmla="*/ 81 h 174"/>
              <a:gd name="T66" fmla="*/ 22 w 126"/>
              <a:gd name="T67" fmla="*/ 110 h 174"/>
              <a:gd name="T68" fmla="*/ 39 w 126"/>
              <a:gd name="T69" fmla="*/ 132 h 174"/>
              <a:gd name="T70" fmla="*/ 39 w 126"/>
              <a:gd name="T71" fmla="*/ 148 h 174"/>
              <a:gd name="T72" fmla="*/ 45 w 126"/>
              <a:gd name="T73" fmla="*/ 158 h 174"/>
              <a:gd name="T74" fmla="*/ 48 w 126"/>
              <a:gd name="T75" fmla="*/ 165 h 174"/>
              <a:gd name="T76" fmla="*/ 55 w 126"/>
              <a:gd name="T77" fmla="*/ 171 h 174"/>
              <a:gd name="T78" fmla="*/ 68 w 126"/>
              <a:gd name="T79" fmla="*/ 174 h 174"/>
              <a:gd name="T80" fmla="*/ 74 w 126"/>
              <a:gd name="T81" fmla="*/ 171 h 174"/>
              <a:gd name="T82" fmla="*/ 77 w 126"/>
              <a:gd name="T83" fmla="*/ 165 h 174"/>
              <a:gd name="T84" fmla="*/ 81 w 126"/>
              <a:gd name="T85" fmla="*/ 158 h 174"/>
              <a:gd name="T86" fmla="*/ 87 w 126"/>
              <a:gd name="T87" fmla="*/ 148 h 174"/>
              <a:gd name="T88" fmla="*/ 87 w 126"/>
              <a:gd name="T89" fmla="*/ 119 h 174"/>
              <a:gd name="T90" fmla="*/ 103 w 126"/>
              <a:gd name="T91" fmla="*/ 110 h 174"/>
              <a:gd name="T92" fmla="*/ 122 w 126"/>
              <a:gd name="T93" fmla="*/ 81 h 174"/>
              <a:gd name="T94" fmla="*/ 126 w 126"/>
              <a:gd name="T95" fmla="*/ 6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6" h="174">
                <a:moveTo>
                  <a:pt x="84" y="148"/>
                </a:moveTo>
                <a:lnTo>
                  <a:pt x="84" y="148"/>
                </a:lnTo>
                <a:lnTo>
                  <a:pt x="81" y="152"/>
                </a:lnTo>
                <a:lnTo>
                  <a:pt x="81" y="152"/>
                </a:lnTo>
                <a:lnTo>
                  <a:pt x="77" y="155"/>
                </a:lnTo>
                <a:lnTo>
                  <a:pt x="48" y="155"/>
                </a:lnTo>
                <a:lnTo>
                  <a:pt x="48" y="155"/>
                </a:lnTo>
                <a:lnTo>
                  <a:pt x="45" y="152"/>
                </a:lnTo>
                <a:lnTo>
                  <a:pt x="45" y="152"/>
                </a:lnTo>
                <a:lnTo>
                  <a:pt x="45" y="148"/>
                </a:lnTo>
                <a:lnTo>
                  <a:pt x="45" y="132"/>
                </a:lnTo>
                <a:lnTo>
                  <a:pt x="84" y="132"/>
                </a:lnTo>
                <a:lnTo>
                  <a:pt x="84" y="148"/>
                </a:lnTo>
                <a:lnTo>
                  <a:pt x="84" y="148"/>
                </a:lnTo>
                <a:close/>
                <a:moveTo>
                  <a:pt x="39" y="32"/>
                </a:moveTo>
                <a:lnTo>
                  <a:pt x="39" y="32"/>
                </a:lnTo>
                <a:lnTo>
                  <a:pt x="32" y="39"/>
                </a:lnTo>
                <a:lnTo>
                  <a:pt x="29" y="45"/>
                </a:lnTo>
                <a:lnTo>
                  <a:pt x="26" y="52"/>
                </a:lnTo>
                <a:lnTo>
                  <a:pt x="26" y="61"/>
                </a:lnTo>
                <a:lnTo>
                  <a:pt x="26" y="61"/>
                </a:lnTo>
                <a:lnTo>
                  <a:pt x="26" y="71"/>
                </a:lnTo>
                <a:lnTo>
                  <a:pt x="29" y="77"/>
                </a:lnTo>
                <a:lnTo>
                  <a:pt x="39" y="90"/>
                </a:lnTo>
                <a:lnTo>
                  <a:pt x="39" y="90"/>
                </a:lnTo>
                <a:lnTo>
                  <a:pt x="39" y="97"/>
                </a:lnTo>
                <a:lnTo>
                  <a:pt x="39" y="97"/>
                </a:lnTo>
                <a:lnTo>
                  <a:pt x="39" y="97"/>
                </a:lnTo>
                <a:lnTo>
                  <a:pt x="35" y="97"/>
                </a:lnTo>
                <a:lnTo>
                  <a:pt x="35" y="97"/>
                </a:lnTo>
                <a:lnTo>
                  <a:pt x="29" y="90"/>
                </a:lnTo>
                <a:lnTo>
                  <a:pt x="22" y="81"/>
                </a:lnTo>
                <a:lnTo>
                  <a:pt x="19" y="71"/>
                </a:lnTo>
                <a:lnTo>
                  <a:pt x="19" y="61"/>
                </a:lnTo>
                <a:lnTo>
                  <a:pt x="19" y="61"/>
                </a:lnTo>
                <a:lnTo>
                  <a:pt x="19" y="52"/>
                </a:lnTo>
                <a:lnTo>
                  <a:pt x="22" y="42"/>
                </a:lnTo>
                <a:lnTo>
                  <a:pt x="29" y="32"/>
                </a:lnTo>
                <a:lnTo>
                  <a:pt x="35" y="26"/>
                </a:lnTo>
                <a:lnTo>
                  <a:pt x="35" y="26"/>
                </a:lnTo>
                <a:lnTo>
                  <a:pt x="42" y="26"/>
                </a:lnTo>
                <a:lnTo>
                  <a:pt x="42" y="26"/>
                </a:lnTo>
                <a:lnTo>
                  <a:pt x="42" y="26"/>
                </a:lnTo>
                <a:lnTo>
                  <a:pt x="39" y="32"/>
                </a:lnTo>
                <a:lnTo>
                  <a:pt x="39" y="32"/>
                </a:lnTo>
                <a:close/>
                <a:moveTo>
                  <a:pt x="126" y="61"/>
                </a:moveTo>
                <a:lnTo>
                  <a:pt x="126" y="61"/>
                </a:lnTo>
                <a:lnTo>
                  <a:pt x="122" y="48"/>
                </a:lnTo>
                <a:lnTo>
                  <a:pt x="119" y="39"/>
                </a:lnTo>
                <a:lnTo>
                  <a:pt x="113" y="29"/>
                </a:lnTo>
                <a:lnTo>
                  <a:pt x="106" y="19"/>
                </a:lnTo>
                <a:lnTo>
                  <a:pt x="97" y="10"/>
                </a:lnTo>
                <a:lnTo>
                  <a:pt x="87" y="6"/>
                </a:lnTo>
                <a:lnTo>
                  <a:pt x="74" y="0"/>
                </a:lnTo>
                <a:lnTo>
                  <a:pt x="64" y="0"/>
                </a:lnTo>
                <a:lnTo>
                  <a:pt x="64" y="0"/>
                </a:lnTo>
                <a:lnTo>
                  <a:pt x="51" y="0"/>
                </a:lnTo>
                <a:lnTo>
                  <a:pt x="39" y="6"/>
                </a:lnTo>
                <a:lnTo>
                  <a:pt x="29" y="10"/>
                </a:lnTo>
                <a:lnTo>
                  <a:pt x="19" y="19"/>
                </a:lnTo>
                <a:lnTo>
                  <a:pt x="13" y="29"/>
                </a:lnTo>
                <a:lnTo>
                  <a:pt x="6" y="39"/>
                </a:lnTo>
                <a:lnTo>
                  <a:pt x="3" y="48"/>
                </a:lnTo>
                <a:lnTo>
                  <a:pt x="0" y="61"/>
                </a:lnTo>
                <a:lnTo>
                  <a:pt x="0" y="61"/>
                </a:lnTo>
                <a:lnTo>
                  <a:pt x="3" y="81"/>
                </a:lnTo>
                <a:lnTo>
                  <a:pt x="13" y="97"/>
                </a:lnTo>
                <a:lnTo>
                  <a:pt x="22" y="110"/>
                </a:lnTo>
                <a:lnTo>
                  <a:pt x="39" y="119"/>
                </a:lnTo>
                <a:lnTo>
                  <a:pt x="39" y="132"/>
                </a:lnTo>
                <a:lnTo>
                  <a:pt x="39" y="148"/>
                </a:lnTo>
                <a:lnTo>
                  <a:pt x="39" y="148"/>
                </a:lnTo>
                <a:lnTo>
                  <a:pt x="39" y="155"/>
                </a:lnTo>
                <a:lnTo>
                  <a:pt x="45" y="158"/>
                </a:lnTo>
                <a:lnTo>
                  <a:pt x="45" y="158"/>
                </a:lnTo>
                <a:lnTo>
                  <a:pt x="48" y="165"/>
                </a:lnTo>
                <a:lnTo>
                  <a:pt x="48" y="165"/>
                </a:lnTo>
                <a:lnTo>
                  <a:pt x="55" y="171"/>
                </a:lnTo>
                <a:lnTo>
                  <a:pt x="58" y="174"/>
                </a:lnTo>
                <a:lnTo>
                  <a:pt x="68" y="174"/>
                </a:lnTo>
                <a:lnTo>
                  <a:pt x="68" y="174"/>
                </a:lnTo>
                <a:lnTo>
                  <a:pt x="74" y="171"/>
                </a:lnTo>
                <a:lnTo>
                  <a:pt x="77" y="165"/>
                </a:lnTo>
                <a:lnTo>
                  <a:pt x="77" y="165"/>
                </a:lnTo>
                <a:lnTo>
                  <a:pt x="81" y="158"/>
                </a:lnTo>
                <a:lnTo>
                  <a:pt x="81" y="158"/>
                </a:lnTo>
                <a:lnTo>
                  <a:pt x="87" y="155"/>
                </a:lnTo>
                <a:lnTo>
                  <a:pt x="87" y="148"/>
                </a:lnTo>
                <a:lnTo>
                  <a:pt x="87" y="126"/>
                </a:lnTo>
                <a:lnTo>
                  <a:pt x="87" y="119"/>
                </a:lnTo>
                <a:lnTo>
                  <a:pt x="87" y="119"/>
                </a:lnTo>
                <a:lnTo>
                  <a:pt x="103" y="110"/>
                </a:lnTo>
                <a:lnTo>
                  <a:pt x="116" y="97"/>
                </a:lnTo>
                <a:lnTo>
                  <a:pt x="122" y="81"/>
                </a:lnTo>
                <a:lnTo>
                  <a:pt x="126" y="61"/>
                </a:lnTo>
                <a:lnTo>
                  <a:pt x="126" y="61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9" name="Freeform 119"/>
          <p:cNvSpPr>
            <a:spLocks noEditPoints="1"/>
          </p:cNvSpPr>
          <p:nvPr/>
        </p:nvSpPr>
        <p:spPr bwMode="auto">
          <a:xfrm>
            <a:off x="6806473" y="3696918"/>
            <a:ext cx="239499" cy="233319"/>
          </a:xfrm>
          <a:custGeom>
            <a:avLst/>
            <a:gdLst>
              <a:gd name="T0" fmla="*/ 148 w 155"/>
              <a:gd name="T1" fmla="*/ 51 h 151"/>
              <a:gd name="T2" fmla="*/ 77 w 155"/>
              <a:gd name="T3" fmla="*/ 64 h 151"/>
              <a:gd name="T4" fmla="*/ 6 w 155"/>
              <a:gd name="T5" fmla="*/ 51 h 151"/>
              <a:gd name="T6" fmla="*/ 9 w 155"/>
              <a:gd name="T7" fmla="*/ 42 h 151"/>
              <a:gd name="T8" fmla="*/ 77 w 155"/>
              <a:gd name="T9" fmla="*/ 51 h 151"/>
              <a:gd name="T10" fmla="*/ 148 w 155"/>
              <a:gd name="T11" fmla="*/ 42 h 151"/>
              <a:gd name="T12" fmla="*/ 151 w 155"/>
              <a:gd name="T13" fmla="*/ 48 h 151"/>
              <a:gd name="T14" fmla="*/ 148 w 155"/>
              <a:gd name="T15" fmla="*/ 77 h 151"/>
              <a:gd name="T16" fmla="*/ 77 w 155"/>
              <a:gd name="T17" fmla="*/ 90 h 151"/>
              <a:gd name="T18" fmla="*/ 6 w 155"/>
              <a:gd name="T19" fmla="*/ 74 h 151"/>
              <a:gd name="T20" fmla="*/ 9 w 155"/>
              <a:gd name="T21" fmla="*/ 68 h 151"/>
              <a:gd name="T22" fmla="*/ 77 w 155"/>
              <a:gd name="T23" fmla="*/ 77 h 151"/>
              <a:gd name="T24" fmla="*/ 148 w 155"/>
              <a:gd name="T25" fmla="*/ 68 h 151"/>
              <a:gd name="T26" fmla="*/ 151 w 155"/>
              <a:gd name="T27" fmla="*/ 71 h 151"/>
              <a:gd name="T28" fmla="*/ 148 w 155"/>
              <a:gd name="T29" fmla="*/ 103 h 151"/>
              <a:gd name="T30" fmla="*/ 77 w 155"/>
              <a:gd name="T31" fmla="*/ 116 h 151"/>
              <a:gd name="T32" fmla="*/ 6 w 155"/>
              <a:gd name="T33" fmla="*/ 100 h 151"/>
              <a:gd name="T34" fmla="*/ 9 w 155"/>
              <a:gd name="T35" fmla="*/ 90 h 151"/>
              <a:gd name="T36" fmla="*/ 77 w 155"/>
              <a:gd name="T37" fmla="*/ 103 h 151"/>
              <a:gd name="T38" fmla="*/ 148 w 155"/>
              <a:gd name="T39" fmla="*/ 90 h 151"/>
              <a:gd name="T40" fmla="*/ 151 w 155"/>
              <a:gd name="T41" fmla="*/ 97 h 151"/>
              <a:gd name="T42" fmla="*/ 148 w 155"/>
              <a:gd name="T43" fmla="*/ 129 h 151"/>
              <a:gd name="T44" fmla="*/ 77 w 155"/>
              <a:gd name="T45" fmla="*/ 139 h 151"/>
              <a:gd name="T46" fmla="*/ 6 w 155"/>
              <a:gd name="T47" fmla="*/ 126 h 151"/>
              <a:gd name="T48" fmla="*/ 9 w 155"/>
              <a:gd name="T49" fmla="*/ 116 h 151"/>
              <a:gd name="T50" fmla="*/ 77 w 155"/>
              <a:gd name="T51" fmla="*/ 129 h 151"/>
              <a:gd name="T52" fmla="*/ 148 w 155"/>
              <a:gd name="T53" fmla="*/ 116 h 151"/>
              <a:gd name="T54" fmla="*/ 151 w 155"/>
              <a:gd name="T55" fmla="*/ 122 h 151"/>
              <a:gd name="T56" fmla="*/ 132 w 155"/>
              <a:gd name="T57" fmla="*/ 9 h 151"/>
              <a:gd name="T58" fmla="*/ 151 w 155"/>
              <a:gd name="T59" fmla="*/ 22 h 151"/>
              <a:gd name="T60" fmla="*/ 109 w 155"/>
              <a:gd name="T61" fmla="*/ 38 h 151"/>
              <a:gd name="T62" fmla="*/ 26 w 155"/>
              <a:gd name="T63" fmla="*/ 32 h 151"/>
              <a:gd name="T64" fmla="*/ 3 w 155"/>
              <a:gd name="T65" fmla="*/ 22 h 151"/>
              <a:gd name="T66" fmla="*/ 48 w 155"/>
              <a:gd name="T67" fmla="*/ 6 h 151"/>
              <a:gd name="T68" fmla="*/ 155 w 155"/>
              <a:gd name="T69" fmla="*/ 22 h 151"/>
              <a:gd name="T70" fmla="*/ 132 w 155"/>
              <a:gd name="T71" fmla="*/ 6 h 151"/>
              <a:gd name="T72" fmla="*/ 51 w 155"/>
              <a:gd name="T73" fmla="*/ 3 h 151"/>
              <a:gd name="T74" fmla="*/ 0 w 155"/>
              <a:gd name="T75" fmla="*/ 22 h 151"/>
              <a:gd name="T76" fmla="*/ 6 w 155"/>
              <a:gd name="T77" fmla="*/ 38 h 151"/>
              <a:gd name="T78" fmla="*/ 0 w 155"/>
              <a:gd name="T79" fmla="*/ 58 h 151"/>
              <a:gd name="T80" fmla="*/ 6 w 155"/>
              <a:gd name="T81" fmla="*/ 64 h 151"/>
              <a:gd name="T82" fmla="*/ 0 w 155"/>
              <a:gd name="T83" fmla="*/ 80 h 151"/>
              <a:gd name="T84" fmla="*/ 3 w 155"/>
              <a:gd name="T85" fmla="*/ 93 h 151"/>
              <a:gd name="T86" fmla="*/ 3 w 155"/>
              <a:gd name="T87" fmla="*/ 113 h 151"/>
              <a:gd name="T88" fmla="*/ 0 w 155"/>
              <a:gd name="T89" fmla="*/ 122 h 151"/>
              <a:gd name="T90" fmla="*/ 6 w 155"/>
              <a:gd name="T91" fmla="*/ 142 h 151"/>
              <a:gd name="T92" fmla="*/ 77 w 155"/>
              <a:gd name="T93" fmla="*/ 151 h 151"/>
              <a:gd name="T94" fmla="*/ 155 w 155"/>
              <a:gd name="T95" fmla="*/ 139 h 151"/>
              <a:gd name="T96" fmla="*/ 155 w 155"/>
              <a:gd name="T97" fmla="*/ 119 h 151"/>
              <a:gd name="T98" fmla="*/ 155 w 155"/>
              <a:gd name="T99" fmla="*/ 106 h 151"/>
              <a:gd name="T100" fmla="*/ 151 w 155"/>
              <a:gd name="T101" fmla="*/ 90 h 151"/>
              <a:gd name="T102" fmla="*/ 155 w 155"/>
              <a:gd name="T103" fmla="*/ 71 h 151"/>
              <a:gd name="T104" fmla="*/ 151 w 155"/>
              <a:gd name="T105" fmla="*/ 64 h 151"/>
              <a:gd name="T106" fmla="*/ 155 w 155"/>
              <a:gd name="T107" fmla="*/ 48 h 151"/>
              <a:gd name="T108" fmla="*/ 155 w 155"/>
              <a:gd name="T109" fmla="*/ 3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5" h="151">
                <a:moveTo>
                  <a:pt x="151" y="48"/>
                </a:moveTo>
                <a:lnTo>
                  <a:pt x="151" y="48"/>
                </a:lnTo>
                <a:lnTo>
                  <a:pt x="151" y="51"/>
                </a:lnTo>
                <a:lnTo>
                  <a:pt x="148" y="51"/>
                </a:lnTo>
                <a:lnTo>
                  <a:pt x="132" y="58"/>
                </a:lnTo>
                <a:lnTo>
                  <a:pt x="109" y="61"/>
                </a:lnTo>
                <a:lnTo>
                  <a:pt x="77" y="64"/>
                </a:lnTo>
                <a:lnTo>
                  <a:pt x="77" y="64"/>
                </a:lnTo>
                <a:lnTo>
                  <a:pt x="48" y="61"/>
                </a:lnTo>
                <a:lnTo>
                  <a:pt x="26" y="58"/>
                </a:lnTo>
                <a:lnTo>
                  <a:pt x="9" y="51"/>
                </a:lnTo>
                <a:lnTo>
                  <a:pt x="6" y="51"/>
                </a:lnTo>
                <a:lnTo>
                  <a:pt x="3" y="48"/>
                </a:lnTo>
                <a:lnTo>
                  <a:pt x="3" y="48"/>
                </a:lnTo>
                <a:lnTo>
                  <a:pt x="6" y="45"/>
                </a:lnTo>
                <a:lnTo>
                  <a:pt x="9" y="42"/>
                </a:lnTo>
                <a:lnTo>
                  <a:pt x="9" y="42"/>
                </a:lnTo>
                <a:lnTo>
                  <a:pt x="22" y="45"/>
                </a:lnTo>
                <a:lnTo>
                  <a:pt x="38" y="48"/>
                </a:lnTo>
                <a:lnTo>
                  <a:pt x="77" y="51"/>
                </a:lnTo>
                <a:lnTo>
                  <a:pt x="77" y="51"/>
                </a:lnTo>
                <a:lnTo>
                  <a:pt x="119" y="48"/>
                </a:lnTo>
                <a:lnTo>
                  <a:pt x="135" y="45"/>
                </a:lnTo>
                <a:lnTo>
                  <a:pt x="148" y="42"/>
                </a:lnTo>
                <a:lnTo>
                  <a:pt x="148" y="42"/>
                </a:lnTo>
                <a:lnTo>
                  <a:pt x="151" y="45"/>
                </a:lnTo>
                <a:lnTo>
                  <a:pt x="151" y="48"/>
                </a:lnTo>
                <a:lnTo>
                  <a:pt x="151" y="48"/>
                </a:lnTo>
                <a:close/>
                <a:moveTo>
                  <a:pt x="151" y="71"/>
                </a:moveTo>
                <a:lnTo>
                  <a:pt x="151" y="71"/>
                </a:lnTo>
                <a:lnTo>
                  <a:pt x="151" y="74"/>
                </a:lnTo>
                <a:lnTo>
                  <a:pt x="148" y="77"/>
                </a:lnTo>
                <a:lnTo>
                  <a:pt x="132" y="84"/>
                </a:lnTo>
                <a:lnTo>
                  <a:pt x="109" y="87"/>
                </a:lnTo>
                <a:lnTo>
                  <a:pt x="77" y="90"/>
                </a:lnTo>
                <a:lnTo>
                  <a:pt x="77" y="90"/>
                </a:lnTo>
                <a:lnTo>
                  <a:pt x="48" y="87"/>
                </a:lnTo>
                <a:lnTo>
                  <a:pt x="26" y="84"/>
                </a:lnTo>
                <a:lnTo>
                  <a:pt x="9" y="77"/>
                </a:lnTo>
                <a:lnTo>
                  <a:pt x="6" y="74"/>
                </a:lnTo>
                <a:lnTo>
                  <a:pt x="3" y="71"/>
                </a:lnTo>
                <a:lnTo>
                  <a:pt x="3" y="71"/>
                </a:lnTo>
                <a:lnTo>
                  <a:pt x="6" y="68"/>
                </a:lnTo>
                <a:lnTo>
                  <a:pt x="9" y="68"/>
                </a:lnTo>
                <a:lnTo>
                  <a:pt x="9" y="68"/>
                </a:lnTo>
                <a:lnTo>
                  <a:pt x="22" y="71"/>
                </a:lnTo>
                <a:lnTo>
                  <a:pt x="38" y="74"/>
                </a:lnTo>
                <a:lnTo>
                  <a:pt x="77" y="77"/>
                </a:lnTo>
                <a:lnTo>
                  <a:pt x="77" y="77"/>
                </a:lnTo>
                <a:lnTo>
                  <a:pt x="119" y="74"/>
                </a:lnTo>
                <a:lnTo>
                  <a:pt x="135" y="71"/>
                </a:lnTo>
                <a:lnTo>
                  <a:pt x="148" y="68"/>
                </a:lnTo>
                <a:lnTo>
                  <a:pt x="148" y="68"/>
                </a:lnTo>
                <a:lnTo>
                  <a:pt x="151" y="68"/>
                </a:lnTo>
                <a:lnTo>
                  <a:pt x="151" y="71"/>
                </a:lnTo>
                <a:lnTo>
                  <a:pt x="151" y="71"/>
                </a:lnTo>
                <a:close/>
                <a:moveTo>
                  <a:pt x="151" y="97"/>
                </a:moveTo>
                <a:lnTo>
                  <a:pt x="151" y="97"/>
                </a:lnTo>
                <a:lnTo>
                  <a:pt x="151" y="100"/>
                </a:lnTo>
                <a:lnTo>
                  <a:pt x="148" y="103"/>
                </a:lnTo>
                <a:lnTo>
                  <a:pt x="132" y="109"/>
                </a:lnTo>
                <a:lnTo>
                  <a:pt x="109" y="113"/>
                </a:lnTo>
                <a:lnTo>
                  <a:pt x="77" y="116"/>
                </a:lnTo>
                <a:lnTo>
                  <a:pt x="77" y="116"/>
                </a:lnTo>
                <a:lnTo>
                  <a:pt x="48" y="113"/>
                </a:lnTo>
                <a:lnTo>
                  <a:pt x="26" y="109"/>
                </a:lnTo>
                <a:lnTo>
                  <a:pt x="9" y="103"/>
                </a:lnTo>
                <a:lnTo>
                  <a:pt x="6" y="100"/>
                </a:lnTo>
                <a:lnTo>
                  <a:pt x="3" y="97"/>
                </a:lnTo>
                <a:lnTo>
                  <a:pt x="3" y="97"/>
                </a:lnTo>
                <a:lnTo>
                  <a:pt x="6" y="93"/>
                </a:lnTo>
                <a:lnTo>
                  <a:pt x="9" y="90"/>
                </a:lnTo>
                <a:lnTo>
                  <a:pt x="9" y="90"/>
                </a:lnTo>
                <a:lnTo>
                  <a:pt x="22" y="97"/>
                </a:lnTo>
                <a:lnTo>
                  <a:pt x="38" y="100"/>
                </a:lnTo>
                <a:lnTo>
                  <a:pt x="77" y="103"/>
                </a:lnTo>
                <a:lnTo>
                  <a:pt x="77" y="103"/>
                </a:lnTo>
                <a:lnTo>
                  <a:pt x="119" y="100"/>
                </a:lnTo>
                <a:lnTo>
                  <a:pt x="135" y="97"/>
                </a:lnTo>
                <a:lnTo>
                  <a:pt x="148" y="90"/>
                </a:lnTo>
                <a:lnTo>
                  <a:pt x="148" y="90"/>
                </a:lnTo>
                <a:lnTo>
                  <a:pt x="151" y="93"/>
                </a:lnTo>
                <a:lnTo>
                  <a:pt x="151" y="97"/>
                </a:lnTo>
                <a:lnTo>
                  <a:pt x="151" y="97"/>
                </a:lnTo>
                <a:close/>
                <a:moveTo>
                  <a:pt x="151" y="122"/>
                </a:moveTo>
                <a:lnTo>
                  <a:pt x="151" y="122"/>
                </a:lnTo>
                <a:lnTo>
                  <a:pt x="151" y="126"/>
                </a:lnTo>
                <a:lnTo>
                  <a:pt x="148" y="129"/>
                </a:lnTo>
                <a:lnTo>
                  <a:pt x="132" y="135"/>
                </a:lnTo>
                <a:lnTo>
                  <a:pt x="109" y="139"/>
                </a:lnTo>
                <a:lnTo>
                  <a:pt x="77" y="139"/>
                </a:lnTo>
                <a:lnTo>
                  <a:pt x="77" y="139"/>
                </a:lnTo>
                <a:lnTo>
                  <a:pt x="48" y="139"/>
                </a:lnTo>
                <a:lnTo>
                  <a:pt x="26" y="135"/>
                </a:lnTo>
                <a:lnTo>
                  <a:pt x="9" y="129"/>
                </a:lnTo>
                <a:lnTo>
                  <a:pt x="6" y="126"/>
                </a:lnTo>
                <a:lnTo>
                  <a:pt x="3" y="122"/>
                </a:lnTo>
                <a:lnTo>
                  <a:pt x="3" y="122"/>
                </a:lnTo>
                <a:lnTo>
                  <a:pt x="6" y="119"/>
                </a:lnTo>
                <a:lnTo>
                  <a:pt x="9" y="116"/>
                </a:lnTo>
                <a:lnTo>
                  <a:pt x="9" y="116"/>
                </a:lnTo>
                <a:lnTo>
                  <a:pt x="22" y="122"/>
                </a:lnTo>
                <a:lnTo>
                  <a:pt x="38" y="126"/>
                </a:lnTo>
                <a:lnTo>
                  <a:pt x="77" y="129"/>
                </a:lnTo>
                <a:lnTo>
                  <a:pt x="77" y="129"/>
                </a:lnTo>
                <a:lnTo>
                  <a:pt x="119" y="126"/>
                </a:lnTo>
                <a:lnTo>
                  <a:pt x="135" y="122"/>
                </a:lnTo>
                <a:lnTo>
                  <a:pt x="148" y="116"/>
                </a:lnTo>
                <a:lnTo>
                  <a:pt x="148" y="116"/>
                </a:lnTo>
                <a:lnTo>
                  <a:pt x="151" y="119"/>
                </a:lnTo>
                <a:lnTo>
                  <a:pt x="151" y="122"/>
                </a:lnTo>
                <a:lnTo>
                  <a:pt x="151" y="122"/>
                </a:lnTo>
                <a:close/>
                <a:moveTo>
                  <a:pt x="77" y="3"/>
                </a:moveTo>
                <a:lnTo>
                  <a:pt x="77" y="3"/>
                </a:lnTo>
                <a:lnTo>
                  <a:pt x="109" y="6"/>
                </a:lnTo>
                <a:lnTo>
                  <a:pt x="132" y="9"/>
                </a:lnTo>
                <a:lnTo>
                  <a:pt x="148" y="16"/>
                </a:lnTo>
                <a:lnTo>
                  <a:pt x="151" y="19"/>
                </a:lnTo>
                <a:lnTo>
                  <a:pt x="151" y="22"/>
                </a:lnTo>
                <a:lnTo>
                  <a:pt x="151" y="22"/>
                </a:lnTo>
                <a:lnTo>
                  <a:pt x="151" y="26"/>
                </a:lnTo>
                <a:lnTo>
                  <a:pt x="148" y="29"/>
                </a:lnTo>
                <a:lnTo>
                  <a:pt x="132" y="32"/>
                </a:lnTo>
                <a:lnTo>
                  <a:pt x="109" y="38"/>
                </a:lnTo>
                <a:lnTo>
                  <a:pt x="77" y="38"/>
                </a:lnTo>
                <a:lnTo>
                  <a:pt x="77" y="38"/>
                </a:lnTo>
                <a:lnTo>
                  <a:pt x="48" y="38"/>
                </a:lnTo>
                <a:lnTo>
                  <a:pt x="26" y="32"/>
                </a:lnTo>
                <a:lnTo>
                  <a:pt x="9" y="29"/>
                </a:lnTo>
                <a:lnTo>
                  <a:pt x="6" y="26"/>
                </a:lnTo>
                <a:lnTo>
                  <a:pt x="3" y="22"/>
                </a:lnTo>
                <a:lnTo>
                  <a:pt x="3" y="22"/>
                </a:lnTo>
                <a:lnTo>
                  <a:pt x="6" y="19"/>
                </a:lnTo>
                <a:lnTo>
                  <a:pt x="9" y="16"/>
                </a:lnTo>
                <a:lnTo>
                  <a:pt x="26" y="9"/>
                </a:lnTo>
                <a:lnTo>
                  <a:pt x="48" y="6"/>
                </a:lnTo>
                <a:lnTo>
                  <a:pt x="77" y="3"/>
                </a:lnTo>
                <a:lnTo>
                  <a:pt x="77" y="3"/>
                </a:lnTo>
                <a:close/>
                <a:moveTo>
                  <a:pt x="155" y="32"/>
                </a:moveTo>
                <a:lnTo>
                  <a:pt x="155" y="22"/>
                </a:lnTo>
                <a:lnTo>
                  <a:pt x="155" y="22"/>
                </a:lnTo>
                <a:lnTo>
                  <a:pt x="155" y="16"/>
                </a:lnTo>
                <a:lnTo>
                  <a:pt x="148" y="13"/>
                </a:lnTo>
                <a:lnTo>
                  <a:pt x="132" y="6"/>
                </a:lnTo>
                <a:lnTo>
                  <a:pt x="106" y="3"/>
                </a:lnTo>
                <a:lnTo>
                  <a:pt x="77" y="0"/>
                </a:lnTo>
                <a:lnTo>
                  <a:pt x="77" y="0"/>
                </a:lnTo>
                <a:lnTo>
                  <a:pt x="51" y="3"/>
                </a:lnTo>
                <a:lnTo>
                  <a:pt x="26" y="6"/>
                </a:lnTo>
                <a:lnTo>
                  <a:pt x="6" y="13"/>
                </a:lnTo>
                <a:lnTo>
                  <a:pt x="3" y="16"/>
                </a:lnTo>
                <a:lnTo>
                  <a:pt x="0" y="22"/>
                </a:lnTo>
                <a:lnTo>
                  <a:pt x="0" y="32"/>
                </a:lnTo>
                <a:lnTo>
                  <a:pt x="0" y="32"/>
                </a:lnTo>
                <a:lnTo>
                  <a:pt x="3" y="35"/>
                </a:lnTo>
                <a:lnTo>
                  <a:pt x="6" y="38"/>
                </a:lnTo>
                <a:lnTo>
                  <a:pt x="6" y="38"/>
                </a:lnTo>
                <a:lnTo>
                  <a:pt x="3" y="42"/>
                </a:lnTo>
                <a:lnTo>
                  <a:pt x="0" y="48"/>
                </a:lnTo>
                <a:lnTo>
                  <a:pt x="0" y="58"/>
                </a:lnTo>
                <a:lnTo>
                  <a:pt x="0" y="58"/>
                </a:lnTo>
                <a:lnTo>
                  <a:pt x="3" y="61"/>
                </a:lnTo>
                <a:lnTo>
                  <a:pt x="6" y="64"/>
                </a:lnTo>
                <a:lnTo>
                  <a:pt x="6" y="64"/>
                </a:lnTo>
                <a:lnTo>
                  <a:pt x="3" y="68"/>
                </a:lnTo>
                <a:lnTo>
                  <a:pt x="0" y="71"/>
                </a:lnTo>
                <a:lnTo>
                  <a:pt x="0" y="80"/>
                </a:lnTo>
                <a:lnTo>
                  <a:pt x="0" y="80"/>
                </a:lnTo>
                <a:lnTo>
                  <a:pt x="3" y="87"/>
                </a:lnTo>
                <a:lnTo>
                  <a:pt x="6" y="90"/>
                </a:lnTo>
                <a:lnTo>
                  <a:pt x="6" y="90"/>
                </a:lnTo>
                <a:lnTo>
                  <a:pt x="3" y="93"/>
                </a:lnTo>
                <a:lnTo>
                  <a:pt x="0" y="97"/>
                </a:lnTo>
                <a:lnTo>
                  <a:pt x="0" y="106"/>
                </a:lnTo>
                <a:lnTo>
                  <a:pt x="0" y="106"/>
                </a:lnTo>
                <a:lnTo>
                  <a:pt x="3" y="113"/>
                </a:lnTo>
                <a:lnTo>
                  <a:pt x="6" y="116"/>
                </a:lnTo>
                <a:lnTo>
                  <a:pt x="6" y="116"/>
                </a:lnTo>
                <a:lnTo>
                  <a:pt x="3" y="119"/>
                </a:lnTo>
                <a:lnTo>
                  <a:pt x="0" y="122"/>
                </a:lnTo>
                <a:lnTo>
                  <a:pt x="0" y="132"/>
                </a:lnTo>
                <a:lnTo>
                  <a:pt x="0" y="132"/>
                </a:lnTo>
                <a:lnTo>
                  <a:pt x="3" y="139"/>
                </a:lnTo>
                <a:lnTo>
                  <a:pt x="6" y="142"/>
                </a:lnTo>
                <a:lnTo>
                  <a:pt x="26" y="148"/>
                </a:lnTo>
                <a:lnTo>
                  <a:pt x="51" y="151"/>
                </a:lnTo>
                <a:lnTo>
                  <a:pt x="77" y="151"/>
                </a:lnTo>
                <a:lnTo>
                  <a:pt x="77" y="151"/>
                </a:lnTo>
                <a:lnTo>
                  <a:pt x="106" y="151"/>
                </a:lnTo>
                <a:lnTo>
                  <a:pt x="132" y="148"/>
                </a:lnTo>
                <a:lnTo>
                  <a:pt x="148" y="142"/>
                </a:lnTo>
                <a:lnTo>
                  <a:pt x="155" y="139"/>
                </a:lnTo>
                <a:lnTo>
                  <a:pt x="155" y="132"/>
                </a:lnTo>
                <a:lnTo>
                  <a:pt x="155" y="122"/>
                </a:lnTo>
                <a:lnTo>
                  <a:pt x="155" y="122"/>
                </a:lnTo>
                <a:lnTo>
                  <a:pt x="155" y="119"/>
                </a:lnTo>
                <a:lnTo>
                  <a:pt x="151" y="116"/>
                </a:lnTo>
                <a:lnTo>
                  <a:pt x="151" y="116"/>
                </a:lnTo>
                <a:lnTo>
                  <a:pt x="155" y="113"/>
                </a:lnTo>
                <a:lnTo>
                  <a:pt x="155" y="106"/>
                </a:lnTo>
                <a:lnTo>
                  <a:pt x="155" y="97"/>
                </a:lnTo>
                <a:lnTo>
                  <a:pt x="155" y="97"/>
                </a:lnTo>
                <a:lnTo>
                  <a:pt x="155" y="93"/>
                </a:lnTo>
                <a:lnTo>
                  <a:pt x="151" y="90"/>
                </a:lnTo>
                <a:lnTo>
                  <a:pt x="151" y="90"/>
                </a:lnTo>
                <a:lnTo>
                  <a:pt x="155" y="87"/>
                </a:lnTo>
                <a:lnTo>
                  <a:pt x="155" y="80"/>
                </a:lnTo>
                <a:lnTo>
                  <a:pt x="155" y="71"/>
                </a:lnTo>
                <a:lnTo>
                  <a:pt x="155" y="71"/>
                </a:lnTo>
                <a:lnTo>
                  <a:pt x="155" y="68"/>
                </a:lnTo>
                <a:lnTo>
                  <a:pt x="151" y="64"/>
                </a:lnTo>
                <a:lnTo>
                  <a:pt x="151" y="64"/>
                </a:lnTo>
                <a:lnTo>
                  <a:pt x="155" y="61"/>
                </a:lnTo>
                <a:lnTo>
                  <a:pt x="155" y="58"/>
                </a:lnTo>
                <a:lnTo>
                  <a:pt x="155" y="48"/>
                </a:lnTo>
                <a:lnTo>
                  <a:pt x="155" y="48"/>
                </a:lnTo>
                <a:lnTo>
                  <a:pt x="155" y="42"/>
                </a:lnTo>
                <a:lnTo>
                  <a:pt x="151" y="38"/>
                </a:lnTo>
                <a:lnTo>
                  <a:pt x="151" y="38"/>
                </a:lnTo>
                <a:lnTo>
                  <a:pt x="155" y="35"/>
                </a:lnTo>
                <a:lnTo>
                  <a:pt x="155" y="32"/>
                </a:lnTo>
                <a:lnTo>
                  <a:pt x="155" y="32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0" name="Freeform 120"/>
          <p:cNvSpPr>
            <a:spLocks noEditPoints="1"/>
          </p:cNvSpPr>
          <p:nvPr/>
        </p:nvSpPr>
        <p:spPr bwMode="auto">
          <a:xfrm>
            <a:off x="5000187" y="2783732"/>
            <a:ext cx="134428" cy="143700"/>
          </a:xfrm>
          <a:custGeom>
            <a:avLst/>
            <a:gdLst>
              <a:gd name="T0" fmla="*/ 35 w 87"/>
              <a:gd name="T1" fmla="*/ 0 h 93"/>
              <a:gd name="T2" fmla="*/ 55 w 87"/>
              <a:gd name="T3" fmla="*/ 0 h 93"/>
              <a:gd name="T4" fmla="*/ 87 w 87"/>
              <a:gd name="T5" fmla="*/ 93 h 93"/>
              <a:gd name="T6" fmla="*/ 65 w 87"/>
              <a:gd name="T7" fmla="*/ 93 h 93"/>
              <a:gd name="T8" fmla="*/ 58 w 87"/>
              <a:gd name="T9" fmla="*/ 71 h 93"/>
              <a:gd name="T10" fmla="*/ 29 w 87"/>
              <a:gd name="T11" fmla="*/ 71 h 93"/>
              <a:gd name="T12" fmla="*/ 23 w 87"/>
              <a:gd name="T13" fmla="*/ 93 h 93"/>
              <a:gd name="T14" fmla="*/ 0 w 87"/>
              <a:gd name="T15" fmla="*/ 93 h 93"/>
              <a:gd name="T16" fmla="*/ 35 w 87"/>
              <a:gd name="T17" fmla="*/ 0 h 93"/>
              <a:gd name="T18" fmla="*/ 35 w 87"/>
              <a:gd name="T19" fmla="*/ 0 h 93"/>
              <a:gd name="T20" fmla="*/ 55 w 87"/>
              <a:gd name="T21" fmla="*/ 58 h 93"/>
              <a:gd name="T22" fmla="*/ 45 w 87"/>
              <a:gd name="T23" fmla="*/ 26 h 93"/>
              <a:gd name="T24" fmla="*/ 32 w 87"/>
              <a:gd name="T25" fmla="*/ 58 h 93"/>
              <a:gd name="T26" fmla="*/ 55 w 87"/>
              <a:gd name="T27" fmla="*/ 58 h 93"/>
              <a:gd name="T28" fmla="*/ 55 w 87"/>
              <a:gd name="T29" fmla="*/ 5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" h="93">
                <a:moveTo>
                  <a:pt x="35" y="0"/>
                </a:moveTo>
                <a:lnTo>
                  <a:pt x="55" y="0"/>
                </a:lnTo>
                <a:lnTo>
                  <a:pt x="87" y="93"/>
                </a:lnTo>
                <a:lnTo>
                  <a:pt x="65" y="93"/>
                </a:lnTo>
                <a:lnTo>
                  <a:pt x="58" y="71"/>
                </a:lnTo>
                <a:lnTo>
                  <a:pt x="29" y="71"/>
                </a:lnTo>
                <a:lnTo>
                  <a:pt x="23" y="93"/>
                </a:lnTo>
                <a:lnTo>
                  <a:pt x="0" y="93"/>
                </a:lnTo>
                <a:lnTo>
                  <a:pt x="35" y="0"/>
                </a:lnTo>
                <a:lnTo>
                  <a:pt x="35" y="0"/>
                </a:lnTo>
                <a:close/>
                <a:moveTo>
                  <a:pt x="55" y="58"/>
                </a:moveTo>
                <a:lnTo>
                  <a:pt x="45" y="26"/>
                </a:lnTo>
                <a:lnTo>
                  <a:pt x="32" y="58"/>
                </a:lnTo>
                <a:lnTo>
                  <a:pt x="55" y="58"/>
                </a:lnTo>
                <a:lnTo>
                  <a:pt x="55" y="58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1" name="Freeform 121"/>
          <p:cNvSpPr>
            <a:spLocks noEditPoints="1"/>
          </p:cNvSpPr>
          <p:nvPr/>
        </p:nvSpPr>
        <p:spPr bwMode="auto">
          <a:xfrm>
            <a:off x="4561363" y="2280012"/>
            <a:ext cx="114341" cy="139064"/>
          </a:xfrm>
          <a:custGeom>
            <a:avLst/>
            <a:gdLst>
              <a:gd name="T0" fmla="*/ 74 w 74"/>
              <a:gd name="T1" fmla="*/ 68 h 90"/>
              <a:gd name="T2" fmla="*/ 74 w 74"/>
              <a:gd name="T3" fmla="*/ 68 h 90"/>
              <a:gd name="T4" fmla="*/ 71 w 74"/>
              <a:gd name="T5" fmla="*/ 77 h 90"/>
              <a:gd name="T6" fmla="*/ 71 w 74"/>
              <a:gd name="T7" fmla="*/ 77 h 90"/>
              <a:gd name="T8" fmla="*/ 64 w 74"/>
              <a:gd name="T9" fmla="*/ 87 h 90"/>
              <a:gd name="T10" fmla="*/ 64 w 74"/>
              <a:gd name="T11" fmla="*/ 87 h 90"/>
              <a:gd name="T12" fmla="*/ 55 w 74"/>
              <a:gd name="T13" fmla="*/ 90 h 90"/>
              <a:gd name="T14" fmla="*/ 55 w 74"/>
              <a:gd name="T15" fmla="*/ 90 h 90"/>
              <a:gd name="T16" fmla="*/ 45 w 74"/>
              <a:gd name="T17" fmla="*/ 90 h 90"/>
              <a:gd name="T18" fmla="*/ 0 w 74"/>
              <a:gd name="T19" fmla="*/ 90 h 90"/>
              <a:gd name="T20" fmla="*/ 0 w 74"/>
              <a:gd name="T21" fmla="*/ 0 h 90"/>
              <a:gd name="T22" fmla="*/ 52 w 74"/>
              <a:gd name="T23" fmla="*/ 0 h 90"/>
              <a:gd name="T24" fmla="*/ 52 w 74"/>
              <a:gd name="T25" fmla="*/ 0 h 90"/>
              <a:gd name="T26" fmla="*/ 58 w 74"/>
              <a:gd name="T27" fmla="*/ 3 h 90"/>
              <a:gd name="T28" fmla="*/ 58 w 74"/>
              <a:gd name="T29" fmla="*/ 3 h 90"/>
              <a:gd name="T30" fmla="*/ 64 w 74"/>
              <a:gd name="T31" fmla="*/ 6 h 90"/>
              <a:gd name="T32" fmla="*/ 64 w 74"/>
              <a:gd name="T33" fmla="*/ 6 h 90"/>
              <a:gd name="T34" fmla="*/ 71 w 74"/>
              <a:gd name="T35" fmla="*/ 16 h 90"/>
              <a:gd name="T36" fmla="*/ 71 w 74"/>
              <a:gd name="T37" fmla="*/ 16 h 90"/>
              <a:gd name="T38" fmla="*/ 71 w 74"/>
              <a:gd name="T39" fmla="*/ 22 h 90"/>
              <a:gd name="T40" fmla="*/ 71 w 74"/>
              <a:gd name="T41" fmla="*/ 22 h 90"/>
              <a:gd name="T42" fmla="*/ 68 w 74"/>
              <a:gd name="T43" fmla="*/ 35 h 90"/>
              <a:gd name="T44" fmla="*/ 68 w 74"/>
              <a:gd name="T45" fmla="*/ 35 h 90"/>
              <a:gd name="T46" fmla="*/ 64 w 74"/>
              <a:gd name="T47" fmla="*/ 42 h 90"/>
              <a:gd name="T48" fmla="*/ 58 w 74"/>
              <a:gd name="T49" fmla="*/ 45 h 90"/>
              <a:gd name="T50" fmla="*/ 58 w 74"/>
              <a:gd name="T51" fmla="*/ 45 h 90"/>
              <a:gd name="T52" fmla="*/ 64 w 74"/>
              <a:gd name="T53" fmla="*/ 48 h 90"/>
              <a:gd name="T54" fmla="*/ 71 w 74"/>
              <a:gd name="T55" fmla="*/ 51 h 90"/>
              <a:gd name="T56" fmla="*/ 71 w 74"/>
              <a:gd name="T57" fmla="*/ 51 h 90"/>
              <a:gd name="T58" fmla="*/ 74 w 74"/>
              <a:gd name="T59" fmla="*/ 61 h 90"/>
              <a:gd name="T60" fmla="*/ 74 w 74"/>
              <a:gd name="T61" fmla="*/ 68 h 90"/>
              <a:gd name="T62" fmla="*/ 74 w 74"/>
              <a:gd name="T63" fmla="*/ 68 h 90"/>
              <a:gd name="T64" fmla="*/ 55 w 74"/>
              <a:gd name="T65" fmla="*/ 64 h 90"/>
              <a:gd name="T66" fmla="*/ 55 w 74"/>
              <a:gd name="T67" fmla="*/ 64 h 90"/>
              <a:gd name="T68" fmla="*/ 52 w 74"/>
              <a:gd name="T69" fmla="*/ 58 h 90"/>
              <a:gd name="T70" fmla="*/ 52 w 74"/>
              <a:gd name="T71" fmla="*/ 58 h 90"/>
              <a:gd name="T72" fmla="*/ 45 w 74"/>
              <a:gd name="T73" fmla="*/ 55 h 90"/>
              <a:gd name="T74" fmla="*/ 19 w 74"/>
              <a:gd name="T75" fmla="*/ 55 h 90"/>
              <a:gd name="T76" fmla="*/ 19 w 74"/>
              <a:gd name="T77" fmla="*/ 74 h 90"/>
              <a:gd name="T78" fmla="*/ 45 w 74"/>
              <a:gd name="T79" fmla="*/ 74 h 90"/>
              <a:gd name="T80" fmla="*/ 45 w 74"/>
              <a:gd name="T81" fmla="*/ 74 h 90"/>
              <a:gd name="T82" fmla="*/ 52 w 74"/>
              <a:gd name="T83" fmla="*/ 71 h 90"/>
              <a:gd name="T84" fmla="*/ 52 w 74"/>
              <a:gd name="T85" fmla="*/ 71 h 90"/>
              <a:gd name="T86" fmla="*/ 55 w 74"/>
              <a:gd name="T87" fmla="*/ 64 h 90"/>
              <a:gd name="T88" fmla="*/ 55 w 74"/>
              <a:gd name="T89" fmla="*/ 64 h 90"/>
              <a:gd name="T90" fmla="*/ 19 w 74"/>
              <a:gd name="T91" fmla="*/ 19 h 90"/>
              <a:gd name="T92" fmla="*/ 19 w 74"/>
              <a:gd name="T93" fmla="*/ 38 h 90"/>
              <a:gd name="T94" fmla="*/ 42 w 74"/>
              <a:gd name="T95" fmla="*/ 38 h 90"/>
              <a:gd name="T96" fmla="*/ 42 w 74"/>
              <a:gd name="T97" fmla="*/ 38 h 90"/>
              <a:gd name="T98" fmla="*/ 48 w 74"/>
              <a:gd name="T99" fmla="*/ 35 h 90"/>
              <a:gd name="T100" fmla="*/ 48 w 74"/>
              <a:gd name="T101" fmla="*/ 35 h 90"/>
              <a:gd name="T102" fmla="*/ 52 w 74"/>
              <a:gd name="T103" fmla="*/ 29 h 90"/>
              <a:gd name="T104" fmla="*/ 52 w 74"/>
              <a:gd name="T105" fmla="*/ 29 h 90"/>
              <a:gd name="T106" fmla="*/ 48 w 74"/>
              <a:gd name="T107" fmla="*/ 19 h 90"/>
              <a:gd name="T108" fmla="*/ 48 w 74"/>
              <a:gd name="T109" fmla="*/ 19 h 90"/>
              <a:gd name="T110" fmla="*/ 42 w 74"/>
              <a:gd name="T111" fmla="*/ 19 h 90"/>
              <a:gd name="T112" fmla="*/ 19 w 74"/>
              <a:gd name="T113" fmla="*/ 19 h 90"/>
              <a:gd name="T114" fmla="*/ 19 w 74"/>
              <a:gd name="T115" fmla="*/ 1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4" h="90">
                <a:moveTo>
                  <a:pt x="74" y="68"/>
                </a:moveTo>
                <a:lnTo>
                  <a:pt x="74" y="68"/>
                </a:lnTo>
                <a:lnTo>
                  <a:pt x="71" y="77"/>
                </a:lnTo>
                <a:lnTo>
                  <a:pt x="71" y="77"/>
                </a:lnTo>
                <a:lnTo>
                  <a:pt x="64" y="87"/>
                </a:lnTo>
                <a:lnTo>
                  <a:pt x="64" y="87"/>
                </a:lnTo>
                <a:lnTo>
                  <a:pt x="55" y="90"/>
                </a:lnTo>
                <a:lnTo>
                  <a:pt x="55" y="90"/>
                </a:lnTo>
                <a:lnTo>
                  <a:pt x="45" y="90"/>
                </a:lnTo>
                <a:lnTo>
                  <a:pt x="0" y="90"/>
                </a:lnTo>
                <a:lnTo>
                  <a:pt x="0" y="0"/>
                </a:lnTo>
                <a:lnTo>
                  <a:pt x="52" y="0"/>
                </a:lnTo>
                <a:lnTo>
                  <a:pt x="52" y="0"/>
                </a:lnTo>
                <a:lnTo>
                  <a:pt x="58" y="3"/>
                </a:lnTo>
                <a:lnTo>
                  <a:pt x="58" y="3"/>
                </a:lnTo>
                <a:lnTo>
                  <a:pt x="64" y="6"/>
                </a:lnTo>
                <a:lnTo>
                  <a:pt x="64" y="6"/>
                </a:lnTo>
                <a:lnTo>
                  <a:pt x="71" y="16"/>
                </a:lnTo>
                <a:lnTo>
                  <a:pt x="71" y="16"/>
                </a:lnTo>
                <a:lnTo>
                  <a:pt x="71" y="22"/>
                </a:lnTo>
                <a:lnTo>
                  <a:pt x="71" y="22"/>
                </a:lnTo>
                <a:lnTo>
                  <a:pt x="68" y="35"/>
                </a:lnTo>
                <a:lnTo>
                  <a:pt x="68" y="35"/>
                </a:lnTo>
                <a:lnTo>
                  <a:pt x="64" y="42"/>
                </a:lnTo>
                <a:lnTo>
                  <a:pt x="58" y="45"/>
                </a:lnTo>
                <a:lnTo>
                  <a:pt x="58" y="45"/>
                </a:lnTo>
                <a:lnTo>
                  <a:pt x="64" y="48"/>
                </a:lnTo>
                <a:lnTo>
                  <a:pt x="71" y="51"/>
                </a:lnTo>
                <a:lnTo>
                  <a:pt x="71" y="51"/>
                </a:lnTo>
                <a:lnTo>
                  <a:pt x="74" y="61"/>
                </a:lnTo>
                <a:lnTo>
                  <a:pt x="74" y="68"/>
                </a:lnTo>
                <a:lnTo>
                  <a:pt x="74" y="68"/>
                </a:lnTo>
                <a:close/>
                <a:moveTo>
                  <a:pt x="55" y="64"/>
                </a:moveTo>
                <a:lnTo>
                  <a:pt x="55" y="64"/>
                </a:lnTo>
                <a:lnTo>
                  <a:pt x="52" y="58"/>
                </a:lnTo>
                <a:lnTo>
                  <a:pt x="52" y="58"/>
                </a:lnTo>
                <a:lnTo>
                  <a:pt x="45" y="55"/>
                </a:lnTo>
                <a:lnTo>
                  <a:pt x="19" y="55"/>
                </a:lnTo>
                <a:lnTo>
                  <a:pt x="19" y="74"/>
                </a:lnTo>
                <a:lnTo>
                  <a:pt x="45" y="74"/>
                </a:lnTo>
                <a:lnTo>
                  <a:pt x="45" y="74"/>
                </a:lnTo>
                <a:lnTo>
                  <a:pt x="52" y="71"/>
                </a:lnTo>
                <a:lnTo>
                  <a:pt x="52" y="71"/>
                </a:lnTo>
                <a:lnTo>
                  <a:pt x="55" y="64"/>
                </a:lnTo>
                <a:lnTo>
                  <a:pt x="55" y="64"/>
                </a:lnTo>
                <a:close/>
                <a:moveTo>
                  <a:pt x="19" y="19"/>
                </a:moveTo>
                <a:lnTo>
                  <a:pt x="19" y="38"/>
                </a:lnTo>
                <a:lnTo>
                  <a:pt x="42" y="38"/>
                </a:lnTo>
                <a:lnTo>
                  <a:pt x="42" y="38"/>
                </a:lnTo>
                <a:lnTo>
                  <a:pt x="48" y="35"/>
                </a:lnTo>
                <a:lnTo>
                  <a:pt x="48" y="35"/>
                </a:lnTo>
                <a:lnTo>
                  <a:pt x="52" y="29"/>
                </a:lnTo>
                <a:lnTo>
                  <a:pt x="52" y="29"/>
                </a:lnTo>
                <a:lnTo>
                  <a:pt x="48" y="19"/>
                </a:lnTo>
                <a:lnTo>
                  <a:pt x="48" y="19"/>
                </a:lnTo>
                <a:lnTo>
                  <a:pt x="42" y="19"/>
                </a:lnTo>
                <a:lnTo>
                  <a:pt x="19" y="19"/>
                </a:lnTo>
                <a:lnTo>
                  <a:pt x="19" y="19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2" name="Freeform 122"/>
          <p:cNvSpPr/>
          <p:nvPr/>
        </p:nvSpPr>
        <p:spPr bwMode="auto">
          <a:xfrm>
            <a:off x="5194877" y="1919990"/>
            <a:ext cx="129793" cy="145244"/>
          </a:xfrm>
          <a:custGeom>
            <a:avLst/>
            <a:gdLst>
              <a:gd name="T0" fmla="*/ 0 w 84"/>
              <a:gd name="T1" fmla="*/ 45 h 94"/>
              <a:gd name="T2" fmla="*/ 3 w 84"/>
              <a:gd name="T3" fmla="*/ 29 h 94"/>
              <a:gd name="T4" fmla="*/ 13 w 84"/>
              <a:gd name="T5" fmla="*/ 16 h 94"/>
              <a:gd name="T6" fmla="*/ 29 w 84"/>
              <a:gd name="T7" fmla="*/ 4 h 94"/>
              <a:gd name="T8" fmla="*/ 48 w 84"/>
              <a:gd name="T9" fmla="*/ 0 h 94"/>
              <a:gd name="T10" fmla="*/ 58 w 84"/>
              <a:gd name="T11" fmla="*/ 0 h 94"/>
              <a:gd name="T12" fmla="*/ 71 w 84"/>
              <a:gd name="T13" fmla="*/ 7 h 94"/>
              <a:gd name="T14" fmla="*/ 84 w 84"/>
              <a:gd name="T15" fmla="*/ 20 h 94"/>
              <a:gd name="T16" fmla="*/ 68 w 84"/>
              <a:gd name="T17" fmla="*/ 33 h 94"/>
              <a:gd name="T18" fmla="*/ 64 w 84"/>
              <a:gd name="T19" fmla="*/ 26 h 94"/>
              <a:gd name="T20" fmla="*/ 58 w 84"/>
              <a:gd name="T21" fmla="*/ 23 h 94"/>
              <a:gd name="T22" fmla="*/ 52 w 84"/>
              <a:gd name="T23" fmla="*/ 20 h 94"/>
              <a:gd name="T24" fmla="*/ 45 w 84"/>
              <a:gd name="T25" fmla="*/ 20 h 94"/>
              <a:gd name="T26" fmla="*/ 35 w 84"/>
              <a:gd name="T27" fmla="*/ 23 h 94"/>
              <a:gd name="T28" fmla="*/ 29 w 84"/>
              <a:gd name="T29" fmla="*/ 29 h 94"/>
              <a:gd name="T30" fmla="*/ 22 w 84"/>
              <a:gd name="T31" fmla="*/ 36 h 94"/>
              <a:gd name="T32" fmla="*/ 22 w 84"/>
              <a:gd name="T33" fmla="*/ 45 h 94"/>
              <a:gd name="T34" fmla="*/ 26 w 84"/>
              <a:gd name="T35" fmla="*/ 58 h 94"/>
              <a:gd name="T36" fmla="*/ 29 w 84"/>
              <a:gd name="T37" fmla="*/ 65 h 94"/>
              <a:gd name="T38" fmla="*/ 35 w 84"/>
              <a:gd name="T39" fmla="*/ 71 h 94"/>
              <a:gd name="T40" fmla="*/ 48 w 84"/>
              <a:gd name="T41" fmla="*/ 75 h 94"/>
              <a:gd name="T42" fmla="*/ 52 w 84"/>
              <a:gd name="T43" fmla="*/ 75 h 94"/>
              <a:gd name="T44" fmla="*/ 58 w 84"/>
              <a:gd name="T45" fmla="*/ 71 h 94"/>
              <a:gd name="T46" fmla="*/ 64 w 84"/>
              <a:gd name="T47" fmla="*/ 68 h 94"/>
              <a:gd name="T48" fmla="*/ 84 w 84"/>
              <a:gd name="T49" fmla="*/ 71 h 94"/>
              <a:gd name="T50" fmla="*/ 77 w 84"/>
              <a:gd name="T51" fmla="*/ 81 h 94"/>
              <a:gd name="T52" fmla="*/ 68 w 84"/>
              <a:gd name="T53" fmla="*/ 87 h 94"/>
              <a:gd name="T54" fmla="*/ 58 w 84"/>
              <a:gd name="T55" fmla="*/ 91 h 94"/>
              <a:gd name="T56" fmla="*/ 45 w 84"/>
              <a:gd name="T57" fmla="*/ 94 h 94"/>
              <a:gd name="T58" fmla="*/ 35 w 84"/>
              <a:gd name="T59" fmla="*/ 94 h 94"/>
              <a:gd name="T60" fmla="*/ 29 w 84"/>
              <a:gd name="T61" fmla="*/ 91 h 94"/>
              <a:gd name="T62" fmla="*/ 13 w 84"/>
              <a:gd name="T63" fmla="*/ 78 h 94"/>
              <a:gd name="T64" fmla="*/ 3 w 84"/>
              <a:gd name="T65" fmla="*/ 65 h 94"/>
              <a:gd name="T66" fmla="*/ 0 w 84"/>
              <a:gd name="T67" fmla="*/ 4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" h="94">
                <a:moveTo>
                  <a:pt x="0" y="45"/>
                </a:moveTo>
                <a:lnTo>
                  <a:pt x="0" y="45"/>
                </a:lnTo>
                <a:lnTo>
                  <a:pt x="3" y="29"/>
                </a:lnTo>
                <a:lnTo>
                  <a:pt x="3" y="29"/>
                </a:lnTo>
                <a:lnTo>
                  <a:pt x="13" y="16"/>
                </a:lnTo>
                <a:lnTo>
                  <a:pt x="13" y="16"/>
                </a:lnTo>
                <a:lnTo>
                  <a:pt x="29" y="4"/>
                </a:lnTo>
                <a:lnTo>
                  <a:pt x="29" y="4"/>
                </a:lnTo>
                <a:lnTo>
                  <a:pt x="35" y="0"/>
                </a:lnTo>
                <a:lnTo>
                  <a:pt x="48" y="0"/>
                </a:lnTo>
                <a:lnTo>
                  <a:pt x="48" y="0"/>
                </a:lnTo>
                <a:lnTo>
                  <a:pt x="58" y="0"/>
                </a:lnTo>
                <a:lnTo>
                  <a:pt x="71" y="7"/>
                </a:lnTo>
                <a:lnTo>
                  <a:pt x="71" y="7"/>
                </a:lnTo>
                <a:lnTo>
                  <a:pt x="77" y="13"/>
                </a:lnTo>
                <a:lnTo>
                  <a:pt x="84" y="20"/>
                </a:lnTo>
                <a:lnTo>
                  <a:pt x="68" y="33"/>
                </a:lnTo>
                <a:lnTo>
                  <a:pt x="68" y="33"/>
                </a:lnTo>
                <a:lnTo>
                  <a:pt x="64" y="26"/>
                </a:lnTo>
                <a:lnTo>
                  <a:pt x="64" y="26"/>
                </a:lnTo>
                <a:lnTo>
                  <a:pt x="58" y="23"/>
                </a:lnTo>
                <a:lnTo>
                  <a:pt x="58" y="23"/>
                </a:lnTo>
                <a:lnTo>
                  <a:pt x="52" y="20"/>
                </a:lnTo>
                <a:lnTo>
                  <a:pt x="52" y="20"/>
                </a:lnTo>
                <a:lnTo>
                  <a:pt x="45" y="20"/>
                </a:lnTo>
                <a:lnTo>
                  <a:pt x="45" y="20"/>
                </a:lnTo>
                <a:lnTo>
                  <a:pt x="35" y="23"/>
                </a:lnTo>
                <a:lnTo>
                  <a:pt x="35" y="23"/>
                </a:lnTo>
                <a:lnTo>
                  <a:pt x="29" y="29"/>
                </a:lnTo>
                <a:lnTo>
                  <a:pt x="29" y="29"/>
                </a:lnTo>
                <a:lnTo>
                  <a:pt x="22" y="36"/>
                </a:lnTo>
                <a:lnTo>
                  <a:pt x="22" y="36"/>
                </a:lnTo>
                <a:lnTo>
                  <a:pt x="22" y="45"/>
                </a:lnTo>
                <a:lnTo>
                  <a:pt x="22" y="45"/>
                </a:lnTo>
                <a:lnTo>
                  <a:pt x="26" y="58"/>
                </a:lnTo>
                <a:lnTo>
                  <a:pt x="26" y="58"/>
                </a:lnTo>
                <a:lnTo>
                  <a:pt x="29" y="65"/>
                </a:lnTo>
                <a:lnTo>
                  <a:pt x="29" y="65"/>
                </a:lnTo>
                <a:lnTo>
                  <a:pt x="35" y="71"/>
                </a:lnTo>
                <a:lnTo>
                  <a:pt x="35" y="71"/>
                </a:lnTo>
                <a:lnTo>
                  <a:pt x="48" y="75"/>
                </a:lnTo>
                <a:lnTo>
                  <a:pt x="48" y="75"/>
                </a:lnTo>
                <a:lnTo>
                  <a:pt x="52" y="75"/>
                </a:lnTo>
                <a:lnTo>
                  <a:pt x="52" y="75"/>
                </a:lnTo>
                <a:lnTo>
                  <a:pt x="58" y="71"/>
                </a:lnTo>
                <a:lnTo>
                  <a:pt x="58" y="71"/>
                </a:lnTo>
                <a:lnTo>
                  <a:pt x="64" y="68"/>
                </a:lnTo>
                <a:lnTo>
                  <a:pt x="64" y="68"/>
                </a:lnTo>
                <a:lnTo>
                  <a:pt x="68" y="62"/>
                </a:lnTo>
                <a:lnTo>
                  <a:pt x="84" y="71"/>
                </a:lnTo>
                <a:lnTo>
                  <a:pt x="84" y="71"/>
                </a:lnTo>
                <a:lnTo>
                  <a:pt x="77" y="81"/>
                </a:lnTo>
                <a:lnTo>
                  <a:pt x="77" y="81"/>
                </a:lnTo>
                <a:lnTo>
                  <a:pt x="68" y="87"/>
                </a:lnTo>
                <a:lnTo>
                  <a:pt x="68" y="87"/>
                </a:lnTo>
                <a:lnTo>
                  <a:pt x="58" y="91"/>
                </a:lnTo>
                <a:lnTo>
                  <a:pt x="58" y="91"/>
                </a:lnTo>
                <a:lnTo>
                  <a:pt x="45" y="94"/>
                </a:lnTo>
                <a:lnTo>
                  <a:pt x="45" y="94"/>
                </a:lnTo>
                <a:lnTo>
                  <a:pt x="35" y="94"/>
                </a:lnTo>
                <a:lnTo>
                  <a:pt x="29" y="91"/>
                </a:lnTo>
                <a:lnTo>
                  <a:pt x="29" y="91"/>
                </a:lnTo>
                <a:lnTo>
                  <a:pt x="13" y="78"/>
                </a:lnTo>
                <a:lnTo>
                  <a:pt x="13" y="78"/>
                </a:lnTo>
                <a:lnTo>
                  <a:pt x="3" y="65"/>
                </a:lnTo>
                <a:lnTo>
                  <a:pt x="3" y="65"/>
                </a:lnTo>
                <a:lnTo>
                  <a:pt x="0" y="45"/>
                </a:lnTo>
                <a:lnTo>
                  <a:pt x="0" y="45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3" name="Freeform 123"/>
          <p:cNvSpPr>
            <a:spLocks noEditPoints="1"/>
          </p:cNvSpPr>
          <p:nvPr/>
        </p:nvSpPr>
        <p:spPr bwMode="auto">
          <a:xfrm>
            <a:off x="6846647" y="1875181"/>
            <a:ext cx="128247" cy="140609"/>
          </a:xfrm>
          <a:custGeom>
            <a:avLst/>
            <a:gdLst>
              <a:gd name="T0" fmla="*/ 32 w 83"/>
              <a:gd name="T1" fmla="*/ 0 h 91"/>
              <a:gd name="T2" fmla="*/ 51 w 83"/>
              <a:gd name="T3" fmla="*/ 0 h 91"/>
              <a:gd name="T4" fmla="*/ 83 w 83"/>
              <a:gd name="T5" fmla="*/ 91 h 91"/>
              <a:gd name="T6" fmla="*/ 61 w 83"/>
              <a:gd name="T7" fmla="*/ 91 h 91"/>
              <a:gd name="T8" fmla="*/ 54 w 83"/>
              <a:gd name="T9" fmla="*/ 71 h 91"/>
              <a:gd name="T10" fmla="*/ 25 w 83"/>
              <a:gd name="T11" fmla="*/ 71 h 91"/>
              <a:gd name="T12" fmla="*/ 19 w 83"/>
              <a:gd name="T13" fmla="*/ 91 h 91"/>
              <a:gd name="T14" fmla="*/ 0 w 83"/>
              <a:gd name="T15" fmla="*/ 91 h 91"/>
              <a:gd name="T16" fmla="*/ 32 w 83"/>
              <a:gd name="T17" fmla="*/ 0 h 91"/>
              <a:gd name="T18" fmla="*/ 32 w 83"/>
              <a:gd name="T19" fmla="*/ 0 h 91"/>
              <a:gd name="T20" fmla="*/ 51 w 83"/>
              <a:gd name="T21" fmla="*/ 55 h 91"/>
              <a:gd name="T22" fmla="*/ 41 w 83"/>
              <a:gd name="T23" fmla="*/ 23 h 91"/>
              <a:gd name="T24" fmla="*/ 29 w 83"/>
              <a:gd name="T25" fmla="*/ 55 h 91"/>
              <a:gd name="T26" fmla="*/ 51 w 83"/>
              <a:gd name="T27" fmla="*/ 55 h 91"/>
              <a:gd name="T28" fmla="*/ 51 w 83"/>
              <a:gd name="T29" fmla="*/ 5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" h="91">
                <a:moveTo>
                  <a:pt x="32" y="0"/>
                </a:moveTo>
                <a:lnTo>
                  <a:pt x="51" y="0"/>
                </a:lnTo>
                <a:lnTo>
                  <a:pt x="83" y="91"/>
                </a:lnTo>
                <a:lnTo>
                  <a:pt x="61" y="91"/>
                </a:lnTo>
                <a:lnTo>
                  <a:pt x="54" y="71"/>
                </a:lnTo>
                <a:lnTo>
                  <a:pt x="25" y="71"/>
                </a:lnTo>
                <a:lnTo>
                  <a:pt x="19" y="91"/>
                </a:lnTo>
                <a:lnTo>
                  <a:pt x="0" y="91"/>
                </a:lnTo>
                <a:lnTo>
                  <a:pt x="32" y="0"/>
                </a:lnTo>
                <a:lnTo>
                  <a:pt x="32" y="0"/>
                </a:lnTo>
                <a:close/>
                <a:moveTo>
                  <a:pt x="51" y="55"/>
                </a:moveTo>
                <a:lnTo>
                  <a:pt x="41" y="23"/>
                </a:lnTo>
                <a:lnTo>
                  <a:pt x="29" y="55"/>
                </a:lnTo>
                <a:lnTo>
                  <a:pt x="51" y="55"/>
                </a:lnTo>
                <a:lnTo>
                  <a:pt x="51" y="55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4" name="Freeform 124"/>
          <p:cNvSpPr>
            <a:spLocks noEditPoints="1"/>
          </p:cNvSpPr>
          <p:nvPr/>
        </p:nvSpPr>
        <p:spPr bwMode="auto">
          <a:xfrm>
            <a:off x="7324100" y="2275375"/>
            <a:ext cx="120522" cy="143700"/>
          </a:xfrm>
          <a:custGeom>
            <a:avLst/>
            <a:gdLst>
              <a:gd name="T0" fmla="*/ 78 w 78"/>
              <a:gd name="T1" fmla="*/ 67 h 93"/>
              <a:gd name="T2" fmla="*/ 78 w 78"/>
              <a:gd name="T3" fmla="*/ 67 h 93"/>
              <a:gd name="T4" fmla="*/ 75 w 78"/>
              <a:gd name="T5" fmla="*/ 77 h 93"/>
              <a:gd name="T6" fmla="*/ 75 w 78"/>
              <a:gd name="T7" fmla="*/ 77 h 93"/>
              <a:gd name="T8" fmla="*/ 68 w 78"/>
              <a:gd name="T9" fmla="*/ 87 h 93"/>
              <a:gd name="T10" fmla="*/ 68 w 78"/>
              <a:gd name="T11" fmla="*/ 87 h 93"/>
              <a:gd name="T12" fmla="*/ 59 w 78"/>
              <a:gd name="T13" fmla="*/ 90 h 93"/>
              <a:gd name="T14" fmla="*/ 59 w 78"/>
              <a:gd name="T15" fmla="*/ 90 h 93"/>
              <a:gd name="T16" fmla="*/ 46 w 78"/>
              <a:gd name="T17" fmla="*/ 93 h 93"/>
              <a:gd name="T18" fmla="*/ 0 w 78"/>
              <a:gd name="T19" fmla="*/ 93 h 93"/>
              <a:gd name="T20" fmla="*/ 0 w 78"/>
              <a:gd name="T21" fmla="*/ 0 h 93"/>
              <a:gd name="T22" fmla="*/ 52 w 78"/>
              <a:gd name="T23" fmla="*/ 0 h 93"/>
              <a:gd name="T24" fmla="*/ 52 w 78"/>
              <a:gd name="T25" fmla="*/ 0 h 93"/>
              <a:gd name="T26" fmla="*/ 62 w 78"/>
              <a:gd name="T27" fmla="*/ 3 h 93"/>
              <a:gd name="T28" fmla="*/ 62 w 78"/>
              <a:gd name="T29" fmla="*/ 3 h 93"/>
              <a:gd name="T30" fmla="*/ 68 w 78"/>
              <a:gd name="T31" fmla="*/ 6 h 93"/>
              <a:gd name="T32" fmla="*/ 68 w 78"/>
              <a:gd name="T33" fmla="*/ 6 h 93"/>
              <a:gd name="T34" fmla="*/ 71 w 78"/>
              <a:gd name="T35" fmla="*/ 16 h 93"/>
              <a:gd name="T36" fmla="*/ 71 w 78"/>
              <a:gd name="T37" fmla="*/ 16 h 93"/>
              <a:gd name="T38" fmla="*/ 75 w 78"/>
              <a:gd name="T39" fmla="*/ 22 h 93"/>
              <a:gd name="T40" fmla="*/ 75 w 78"/>
              <a:gd name="T41" fmla="*/ 22 h 93"/>
              <a:gd name="T42" fmla="*/ 71 w 78"/>
              <a:gd name="T43" fmla="*/ 35 h 93"/>
              <a:gd name="T44" fmla="*/ 71 w 78"/>
              <a:gd name="T45" fmla="*/ 35 h 93"/>
              <a:gd name="T46" fmla="*/ 65 w 78"/>
              <a:gd name="T47" fmla="*/ 41 h 93"/>
              <a:gd name="T48" fmla="*/ 59 w 78"/>
              <a:gd name="T49" fmla="*/ 45 h 93"/>
              <a:gd name="T50" fmla="*/ 59 w 78"/>
              <a:gd name="T51" fmla="*/ 45 h 93"/>
              <a:gd name="T52" fmla="*/ 68 w 78"/>
              <a:gd name="T53" fmla="*/ 48 h 93"/>
              <a:gd name="T54" fmla="*/ 71 w 78"/>
              <a:gd name="T55" fmla="*/ 54 h 93"/>
              <a:gd name="T56" fmla="*/ 71 w 78"/>
              <a:gd name="T57" fmla="*/ 54 h 93"/>
              <a:gd name="T58" fmla="*/ 75 w 78"/>
              <a:gd name="T59" fmla="*/ 61 h 93"/>
              <a:gd name="T60" fmla="*/ 78 w 78"/>
              <a:gd name="T61" fmla="*/ 67 h 93"/>
              <a:gd name="T62" fmla="*/ 78 w 78"/>
              <a:gd name="T63" fmla="*/ 67 h 93"/>
              <a:gd name="T64" fmla="*/ 55 w 78"/>
              <a:gd name="T65" fmla="*/ 64 h 93"/>
              <a:gd name="T66" fmla="*/ 55 w 78"/>
              <a:gd name="T67" fmla="*/ 64 h 93"/>
              <a:gd name="T68" fmla="*/ 52 w 78"/>
              <a:gd name="T69" fmla="*/ 58 h 93"/>
              <a:gd name="T70" fmla="*/ 52 w 78"/>
              <a:gd name="T71" fmla="*/ 58 h 93"/>
              <a:gd name="T72" fmla="*/ 46 w 78"/>
              <a:gd name="T73" fmla="*/ 54 h 93"/>
              <a:gd name="T74" fmla="*/ 23 w 78"/>
              <a:gd name="T75" fmla="*/ 54 h 93"/>
              <a:gd name="T76" fmla="*/ 23 w 78"/>
              <a:gd name="T77" fmla="*/ 74 h 93"/>
              <a:gd name="T78" fmla="*/ 46 w 78"/>
              <a:gd name="T79" fmla="*/ 74 h 93"/>
              <a:gd name="T80" fmla="*/ 46 w 78"/>
              <a:gd name="T81" fmla="*/ 74 h 93"/>
              <a:gd name="T82" fmla="*/ 52 w 78"/>
              <a:gd name="T83" fmla="*/ 71 h 93"/>
              <a:gd name="T84" fmla="*/ 52 w 78"/>
              <a:gd name="T85" fmla="*/ 71 h 93"/>
              <a:gd name="T86" fmla="*/ 55 w 78"/>
              <a:gd name="T87" fmla="*/ 64 h 93"/>
              <a:gd name="T88" fmla="*/ 55 w 78"/>
              <a:gd name="T89" fmla="*/ 64 h 93"/>
              <a:gd name="T90" fmla="*/ 23 w 78"/>
              <a:gd name="T91" fmla="*/ 19 h 93"/>
              <a:gd name="T92" fmla="*/ 23 w 78"/>
              <a:gd name="T93" fmla="*/ 38 h 93"/>
              <a:gd name="T94" fmla="*/ 42 w 78"/>
              <a:gd name="T95" fmla="*/ 38 h 93"/>
              <a:gd name="T96" fmla="*/ 42 w 78"/>
              <a:gd name="T97" fmla="*/ 38 h 93"/>
              <a:gd name="T98" fmla="*/ 49 w 78"/>
              <a:gd name="T99" fmla="*/ 35 h 93"/>
              <a:gd name="T100" fmla="*/ 49 w 78"/>
              <a:gd name="T101" fmla="*/ 35 h 93"/>
              <a:gd name="T102" fmla="*/ 52 w 78"/>
              <a:gd name="T103" fmla="*/ 29 h 93"/>
              <a:gd name="T104" fmla="*/ 52 w 78"/>
              <a:gd name="T105" fmla="*/ 29 h 93"/>
              <a:gd name="T106" fmla="*/ 49 w 78"/>
              <a:gd name="T107" fmla="*/ 19 h 93"/>
              <a:gd name="T108" fmla="*/ 49 w 78"/>
              <a:gd name="T109" fmla="*/ 19 h 93"/>
              <a:gd name="T110" fmla="*/ 42 w 78"/>
              <a:gd name="T111" fmla="*/ 19 h 93"/>
              <a:gd name="T112" fmla="*/ 23 w 78"/>
              <a:gd name="T113" fmla="*/ 19 h 93"/>
              <a:gd name="T114" fmla="*/ 23 w 78"/>
              <a:gd name="T115" fmla="*/ 1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" h="93">
                <a:moveTo>
                  <a:pt x="78" y="67"/>
                </a:moveTo>
                <a:lnTo>
                  <a:pt x="78" y="67"/>
                </a:lnTo>
                <a:lnTo>
                  <a:pt x="75" y="77"/>
                </a:lnTo>
                <a:lnTo>
                  <a:pt x="75" y="77"/>
                </a:lnTo>
                <a:lnTo>
                  <a:pt x="68" y="87"/>
                </a:lnTo>
                <a:lnTo>
                  <a:pt x="68" y="87"/>
                </a:lnTo>
                <a:lnTo>
                  <a:pt x="59" y="90"/>
                </a:lnTo>
                <a:lnTo>
                  <a:pt x="59" y="90"/>
                </a:lnTo>
                <a:lnTo>
                  <a:pt x="46" y="93"/>
                </a:lnTo>
                <a:lnTo>
                  <a:pt x="0" y="93"/>
                </a:lnTo>
                <a:lnTo>
                  <a:pt x="0" y="0"/>
                </a:lnTo>
                <a:lnTo>
                  <a:pt x="52" y="0"/>
                </a:lnTo>
                <a:lnTo>
                  <a:pt x="52" y="0"/>
                </a:lnTo>
                <a:lnTo>
                  <a:pt x="62" y="3"/>
                </a:lnTo>
                <a:lnTo>
                  <a:pt x="62" y="3"/>
                </a:lnTo>
                <a:lnTo>
                  <a:pt x="68" y="6"/>
                </a:lnTo>
                <a:lnTo>
                  <a:pt x="68" y="6"/>
                </a:lnTo>
                <a:lnTo>
                  <a:pt x="71" y="16"/>
                </a:lnTo>
                <a:lnTo>
                  <a:pt x="71" y="16"/>
                </a:lnTo>
                <a:lnTo>
                  <a:pt x="75" y="22"/>
                </a:lnTo>
                <a:lnTo>
                  <a:pt x="75" y="22"/>
                </a:lnTo>
                <a:lnTo>
                  <a:pt x="71" y="35"/>
                </a:lnTo>
                <a:lnTo>
                  <a:pt x="71" y="35"/>
                </a:lnTo>
                <a:lnTo>
                  <a:pt x="65" y="41"/>
                </a:lnTo>
                <a:lnTo>
                  <a:pt x="59" y="45"/>
                </a:lnTo>
                <a:lnTo>
                  <a:pt x="59" y="45"/>
                </a:lnTo>
                <a:lnTo>
                  <a:pt x="68" y="48"/>
                </a:lnTo>
                <a:lnTo>
                  <a:pt x="71" y="54"/>
                </a:lnTo>
                <a:lnTo>
                  <a:pt x="71" y="54"/>
                </a:lnTo>
                <a:lnTo>
                  <a:pt x="75" y="61"/>
                </a:lnTo>
                <a:lnTo>
                  <a:pt x="78" y="67"/>
                </a:lnTo>
                <a:lnTo>
                  <a:pt x="78" y="67"/>
                </a:lnTo>
                <a:close/>
                <a:moveTo>
                  <a:pt x="55" y="64"/>
                </a:moveTo>
                <a:lnTo>
                  <a:pt x="55" y="64"/>
                </a:lnTo>
                <a:lnTo>
                  <a:pt x="52" y="58"/>
                </a:lnTo>
                <a:lnTo>
                  <a:pt x="52" y="58"/>
                </a:lnTo>
                <a:lnTo>
                  <a:pt x="46" y="54"/>
                </a:lnTo>
                <a:lnTo>
                  <a:pt x="23" y="54"/>
                </a:lnTo>
                <a:lnTo>
                  <a:pt x="23" y="74"/>
                </a:lnTo>
                <a:lnTo>
                  <a:pt x="46" y="74"/>
                </a:lnTo>
                <a:lnTo>
                  <a:pt x="46" y="74"/>
                </a:lnTo>
                <a:lnTo>
                  <a:pt x="52" y="71"/>
                </a:lnTo>
                <a:lnTo>
                  <a:pt x="52" y="71"/>
                </a:lnTo>
                <a:lnTo>
                  <a:pt x="55" y="64"/>
                </a:lnTo>
                <a:lnTo>
                  <a:pt x="55" y="64"/>
                </a:lnTo>
                <a:close/>
                <a:moveTo>
                  <a:pt x="23" y="19"/>
                </a:moveTo>
                <a:lnTo>
                  <a:pt x="23" y="38"/>
                </a:lnTo>
                <a:lnTo>
                  <a:pt x="42" y="38"/>
                </a:lnTo>
                <a:lnTo>
                  <a:pt x="42" y="38"/>
                </a:lnTo>
                <a:lnTo>
                  <a:pt x="49" y="35"/>
                </a:lnTo>
                <a:lnTo>
                  <a:pt x="49" y="35"/>
                </a:lnTo>
                <a:lnTo>
                  <a:pt x="52" y="29"/>
                </a:lnTo>
                <a:lnTo>
                  <a:pt x="52" y="29"/>
                </a:lnTo>
                <a:lnTo>
                  <a:pt x="49" y="19"/>
                </a:lnTo>
                <a:lnTo>
                  <a:pt x="49" y="19"/>
                </a:lnTo>
                <a:lnTo>
                  <a:pt x="42" y="19"/>
                </a:lnTo>
                <a:lnTo>
                  <a:pt x="23" y="19"/>
                </a:lnTo>
                <a:lnTo>
                  <a:pt x="23" y="19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5" name="Freeform 125"/>
          <p:cNvSpPr/>
          <p:nvPr/>
        </p:nvSpPr>
        <p:spPr bwMode="auto">
          <a:xfrm>
            <a:off x="6936266" y="2793003"/>
            <a:ext cx="129793" cy="145244"/>
          </a:xfrm>
          <a:custGeom>
            <a:avLst/>
            <a:gdLst>
              <a:gd name="T0" fmla="*/ 0 w 84"/>
              <a:gd name="T1" fmla="*/ 46 h 94"/>
              <a:gd name="T2" fmla="*/ 3 w 84"/>
              <a:gd name="T3" fmla="*/ 29 h 94"/>
              <a:gd name="T4" fmla="*/ 13 w 84"/>
              <a:gd name="T5" fmla="*/ 16 h 94"/>
              <a:gd name="T6" fmla="*/ 29 w 84"/>
              <a:gd name="T7" fmla="*/ 7 h 94"/>
              <a:gd name="T8" fmla="*/ 48 w 84"/>
              <a:gd name="T9" fmla="*/ 0 h 94"/>
              <a:gd name="T10" fmla="*/ 58 w 84"/>
              <a:gd name="T11" fmla="*/ 4 h 94"/>
              <a:gd name="T12" fmla="*/ 71 w 84"/>
              <a:gd name="T13" fmla="*/ 7 h 94"/>
              <a:gd name="T14" fmla="*/ 84 w 84"/>
              <a:gd name="T15" fmla="*/ 20 h 94"/>
              <a:gd name="T16" fmla="*/ 67 w 84"/>
              <a:gd name="T17" fmla="*/ 33 h 94"/>
              <a:gd name="T18" fmla="*/ 64 w 84"/>
              <a:gd name="T19" fmla="*/ 26 h 94"/>
              <a:gd name="T20" fmla="*/ 58 w 84"/>
              <a:gd name="T21" fmla="*/ 23 h 94"/>
              <a:gd name="T22" fmla="*/ 51 w 84"/>
              <a:gd name="T23" fmla="*/ 20 h 94"/>
              <a:gd name="T24" fmla="*/ 45 w 84"/>
              <a:gd name="T25" fmla="*/ 20 h 94"/>
              <a:gd name="T26" fmla="*/ 35 w 84"/>
              <a:gd name="T27" fmla="*/ 23 h 94"/>
              <a:gd name="T28" fmla="*/ 29 w 84"/>
              <a:gd name="T29" fmla="*/ 29 h 94"/>
              <a:gd name="T30" fmla="*/ 22 w 84"/>
              <a:gd name="T31" fmla="*/ 39 h 94"/>
              <a:gd name="T32" fmla="*/ 22 w 84"/>
              <a:gd name="T33" fmla="*/ 49 h 94"/>
              <a:gd name="T34" fmla="*/ 25 w 84"/>
              <a:gd name="T35" fmla="*/ 58 h 94"/>
              <a:gd name="T36" fmla="*/ 29 w 84"/>
              <a:gd name="T37" fmla="*/ 68 h 94"/>
              <a:gd name="T38" fmla="*/ 35 w 84"/>
              <a:gd name="T39" fmla="*/ 75 h 94"/>
              <a:gd name="T40" fmla="*/ 48 w 84"/>
              <a:gd name="T41" fmla="*/ 75 h 94"/>
              <a:gd name="T42" fmla="*/ 51 w 84"/>
              <a:gd name="T43" fmla="*/ 75 h 94"/>
              <a:gd name="T44" fmla="*/ 58 w 84"/>
              <a:gd name="T45" fmla="*/ 71 h 94"/>
              <a:gd name="T46" fmla="*/ 64 w 84"/>
              <a:gd name="T47" fmla="*/ 68 h 94"/>
              <a:gd name="T48" fmla="*/ 84 w 84"/>
              <a:gd name="T49" fmla="*/ 71 h 94"/>
              <a:gd name="T50" fmla="*/ 77 w 84"/>
              <a:gd name="T51" fmla="*/ 81 h 94"/>
              <a:gd name="T52" fmla="*/ 67 w 84"/>
              <a:gd name="T53" fmla="*/ 87 h 94"/>
              <a:gd name="T54" fmla="*/ 58 w 84"/>
              <a:gd name="T55" fmla="*/ 94 h 94"/>
              <a:gd name="T56" fmla="*/ 45 w 84"/>
              <a:gd name="T57" fmla="*/ 94 h 94"/>
              <a:gd name="T58" fmla="*/ 35 w 84"/>
              <a:gd name="T59" fmla="*/ 94 h 94"/>
              <a:gd name="T60" fmla="*/ 29 w 84"/>
              <a:gd name="T61" fmla="*/ 91 h 94"/>
              <a:gd name="T62" fmla="*/ 13 w 84"/>
              <a:gd name="T63" fmla="*/ 78 h 94"/>
              <a:gd name="T64" fmla="*/ 3 w 84"/>
              <a:gd name="T65" fmla="*/ 65 h 94"/>
              <a:gd name="T66" fmla="*/ 0 w 84"/>
              <a:gd name="T67" fmla="*/ 46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" h="94">
                <a:moveTo>
                  <a:pt x="0" y="46"/>
                </a:moveTo>
                <a:lnTo>
                  <a:pt x="0" y="46"/>
                </a:lnTo>
                <a:lnTo>
                  <a:pt x="3" y="29"/>
                </a:lnTo>
                <a:lnTo>
                  <a:pt x="3" y="29"/>
                </a:lnTo>
                <a:lnTo>
                  <a:pt x="13" y="16"/>
                </a:lnTo>
                <a:lnTo>
                  <a:pt x="13" y="16"/>
                </a:lnTo>
                <a:lnTo>
                  <a:pt x="29" y="7"/>
                </a:lnTo>
                <a:lnTo>
                  <a:pt x="29" y="7"/>
                </a:lnTo>
                <a:lnTo>
                  <a:pt x="35" y="4"/>
                </a:lnTo>
                <a:lnTo>
                  <a:pt x="48" y="0"/>
                </a:lnTo>
                <a:lnTo>
                  <a:pt x="48" y="0"/>
                </a:lnTo>
                <a:lnTo>
                  <a:pt x="58" y="4"/>
                </a:lnTo>
                <a:lnTo>
                  <a:pt x="71" y="7"/>
                </a:lnTo>
                <a:lnTo>
                  <a:pt x="71" y="7"/>
                </a:lnTo>
                <a:lnTo>
                  <a:pt x="77" y="13"/>
                </a:lnTo>
                <a:lnTo>
                  <a:pt x="84" y="20"/>
                </a:lnTo>
                <a:lnTo>
                  <a:pt x="67" y="33"/>
                </a:lnTo>
                <a:lnTo>
                  <a:pt x="67" y="33"/>
                </a:lnTo>
                <a:lnTo>
                  <a:pt x="64" y="26"/>
                </a:lnTo>
                <a:lnTo>
                  <a:pt x="64" y="26"/>
                </a:lnTo>
                <a:lnTo>
                  <a:pt x="58" y="23"/>
                </a:lnTo>
                <a:lnTo>
                  <a:pt x="58" y="23"/>
                </a:lnTo>
                <a:lnTo>
                  <a:pt x="51" y="20"/>
                </a:lnTo>
                <a:lnTo>
                  <a:pt x="51" y="20"/>
                </a:lnTo>
                <a:lnTo>
                  <a:pt x="45" y="20"/>
                </a:lnTo>
                <a:lnTo>
                  <a:pt x="45" y="20"/>
                </a:lnTo>
                <a:lnTo>
                  <a:pt x="35" y="23"/>
                </a:lnTo>
                <a:lnTo>
                  <a:pt x="35" y="23"/>
                </a:lnTo>
                <a:lnTo>
                  <a:pt x="29" y="29"/>
                </a:lnTo>
                <a:lnTo>
                  <a:pt x="29" y="29"/>
                </a:lnTo>
                <a:lnTo>
                  <a:pt x="22" y="39"/>
                </a:lnTo>
                <a:lnTo>
                  <a:pt x="22" y="39"/>
                </a:lnTo>
                <a:lnTo>
                  <a:pt x="22" y="49"/>
                </a:lnTo>
                <a:lnTo>
                  <a:pt x="22" y="49"/>
                </a:lnTo>
                <a:lnTo>
                  <a:pt x="25" y="58"/>
                </a:lnTo>
                <a:lnTo>
                  <a:pt x="25" y="58"/>
                </a:lnTo>
                <a:lnTo>
                  <a:pt x="29" y="68"/>
                </a:lnTo>
                <a:lnTo>
                  <a:pt x="29" y="68"/>
                </a:lnTo>
                <a:lnTo>
                  <a:pt x="35" y="75"/>
                </a:lnTo>
                <a:lnTo>
                  <a:pt x="35" y="75"/>
                </a:lnTo>
                <a:lnTo>
                  <a:pt x="48" y="75"/>
                </a:lnTo>
                <a:lnTo>
                  <a:pt x="48" y="75"/>
                </a:lnTo>
                <a:lnTo>
                  <a:pt x="51" y="75"/>
                </a:lnTo>
                <a:lnTo>
                  <a:pt x="51" y="75"/>
                </a:lnTo>
                <a:lnTo>
                  <a:pt x="58" y="71"/>
                </a:lnTo>
                <a:lnTo>
                  <a:pt x="58" y="71"/>
                </a:lnTo>
                <a:lnTo>
                  <a:pt x="64" y="68"/>
                </a:lnTo>
                <a:lnTo>
                  <a:pt x="64" y="68"/>
                </a:lnTo>
                <a:lnTo>
                  <a:pt x="67" y="62"/>
                </a:lnTo>
                <a:lnTo>
                  <a:pt x="84" y="71"/>
                </a:lnTo>
                <a:lnTo>
                  <a:pt x="84" y="71"/>
                </a:lnTo>
                <a:lnTo>
                  <a:pt x="77" y="81"/>
                </a:lnTo>
                <a:lnTo>
                  <a:pt x="77" y="81"/>
                </a:lnTo>
                <a:lnTo>
                  <a:pt x="67" y="87"/>
                </a:lnTo>
                <a:lnTo>
                  <a:pt x="67" y="87"/>
                </a:lnTo>
                <a:lnTo>
                  <a:pt x="58" y="94"/>
                </a:lnTo>
                <a:lnTo>
                  <a:pt x="58" y="94"/>
                </a:lnTo>
                <a:lnTo>
                  <a:pt x="45" y="94"/>
                </a:lnTo>
                <a:lnTo>
                  <a:pt x="45" y="94"/>
                </a:lnTo>
                <a:lnTo>
                  <a:pt x="35" y="94"/>
                </a:lnTo>
                <a:lnTo>
                  <a:pt x="29" y="91"/>
                </a:lnTo>
                <a:lnTo>
                  <a:pt x="29" y="91"/>
                </a:lnTo>
                <a:lnTo>
                  <a:pt x="13" y="78"/>
                </a:lnTo>
                <a:lnTo>
                  <a:pt x="13" y="78"/>
                </a:lnTo>
                <a:lnTo>
                  <a:pt x="3" y="65"/>
                </a:lnTo>
                <a:lnTo>
                  <a:pt x="3" y="65"/>
                </a:lnTo>
                <a:lnTo>
                  <a:pt x="0" y="46"/>
                </a:lnTo>
                <a:lnTo>
                  <a:pt x="0" y="46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6" name="Freeform 126"/>
          <p:cNvSpPr>
            <a:spLocks noEditPoints="1"/>
          </p:cNvSpPr>
          <p:nvPr/>
        </p:nvSpPr>
        <p:spPr bwMode="auto">
          <a:xfrm>
            <a:off x="6956353" y="3307539"/>
            <a:ext cx="134428" cy="143700"/>
          </a:xfrm>
          <a:custGeom>
            <a:avLst/>
            <a:gdLst>
              <a:gd name="T0" fmla="*/ 35 w 87"/>
              <a:gd name="T1" fmla="*/ 0 h 93"/>
              <a:gd name="T2" fmla="*/ 51 w 87"/>
              <a:gd name="T3" fmla="*/ 0 h 93"/>
              <a:gd name="T4" fmla="*/ 87 w 87"/>
              <a:gd name="T5" fmla="*/ 93 h 93"/>
              <a:gd name="T6" fmla="*/ 64 w 87"/>
              <a:gd name="T7" fmla="*/ 93 h 93"/>
              <a:gd name="T8" fmla="*/ 58 w 87"/>
              <a:gd name="T9" fmla="*/ 71 h 93"/>
              <a:gd name="T10" fmla="*/ 29 w 87"/>
              <a:gd name="T11" fmla="*/ 71 h 93"/>
              <a:gd name="T12" fmla="*/ 22 w 87"/>
              <a:gd name="T13" fmla="*/ 93 h 93"/>
              <a:gd name="T14" fmla="*/ 0 w 87"/>
              <a:gd name="T15" fmla="*/ 93 h 93"/>
              <a:gd name="T16" fmla="*/ 35 w 87"/>
              <a:gd name="T17" fmla="*/ 0 h 93"/>
              <a:gd name="T18" fmla="*/ 35 w 87"/>
              <a:gd name="T19" fmla="*/ 0 h 93"/>
              <a:gd name="T20" fmla="*/ 54 w 87"/>
              <a:gd name="T21" fmla="*/ 58 h 93"/>
              <a:gd name="T22" fmla="*/ 42 w 87"/>
              <a:gd name="T23" fmla="*/ 26 h 93"/>
              <a:gd name="T24" fmla="*/ 32 w 87"/>
              <a:gd name="T25" fmla="*/ 58 h 93"/>
              <a:gd name="T26" fmla="*/ 54 w 87"/>
              <a:gd name="T27" fmla="*/ 58 h 93"/>
              <a:gd name="T28" fmla="*/ 54 w 87"/>
              <a:gd name="T29" fmla="*/ 5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7" h="93">
                <a:moveTo>
                  <a:pt x="35" y="0"/>
                </a:moveTo>
                <a:lnTo>
                  <a:pt x="51" y="0"/>
                </a:lnTo>
                <a:lnTo>
                  <a:pt x="87" y="93"/>
                </a:lnTo>
                <a:lnTo>
                  <a:pt x="64" y="93"/>
                </a:lnTo>
                <a:lnTo>
                  <a:pt x="58" y="71"/>
                </a:lnTo>
                <a:lnTo>
                  <a:pt x="29" y="71"/>
                </a:lnTo>
                <a:lnTo>
                  <a:pt x="22" y="93"/>
                </a:lnTo>
                <a:lnTo>
                  <a:pt x="0" y="93"/>
                </a:lnTo>
                <a:lnTo>
                  <a:pt x="35" y="0"/>
                </a:lnTo>
                <a:lnTo>
                  <a:pt x="35" y="0"/>
                </a:lnTo>
                <a:close/>
                <a:moveTo>
                  <a:pt x="54" y="58"/>
                </a:moveTo>
                <a:lnTo>
                  <a:pt x="42" y="26"/>
                </a:lnTo>
                <a:lnTo>
                  <a:pt x="32" y="58"/>
                </a:lnTo>
                <a:lnTo>
                  <a:pt x="54" y="58"/>
                </a:lnTo>
                <a:lnTo>
                  <a:pt x="54" y="58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7" name="Freeform 127"/>
          <p:cNvSpPr>
            <a:spLocks noEditPoints="1"/>
          </p:cNvSpPr>
          <p:nvPr/>
        </p:nvSpPr>
        <p:spPr bwMode="auto">
          <a:xfrm>
            <a:off x="7240662" y="4005949"/>
            <a:ext cx="118976" cy="139064"/>
          </a:xfrm>
          <a:custGeom>
            <a:avLst/>
            <a:gdLst>
              <a:gd name="T0" fmla="*/ 77 w 77"/>
              <a:gd name="T1" fmla="*/ 68 h 90"/>
              <a:gd name="T2" fmla="*/ 77 w 77"/>
              <a:gd name="T3" fmla="*/ 68 h 90"/>
              <a:gd name="T4" fmla="*/ 74 w 77"/>
              <a:gd name="T5" fmla="*/ 77 h 90"/>
              <a:gd name="T6" fmla="*/ 74 w 77"/>
              <a:gd name="T7" fmla="*/ 77 h 90"/>
              <a:gd name="T8" fmla="*/ 67 w 77"/>
              <a:gd name="T9" fmla="*/ 84 h 90"/>
              <a:gd name="T10" fmla="*/ 67 w 77"/>
              <a:gd name="T11" fmla="*/ 84 h 90"/>
              <a:gd name="T12" fmla="*/ 58 w 77"/>
              <a:gd name="T13" fmla="*/ 90 h 90"/>
              <a:gd name="T14" fmla="*/ 58 w 77"/>
              <a:gd name="T15" fmla="*/ 90 h 90"/>
              <a:gd name="T16" fmla="*/ 45 w 77"/>
              <a:gd name="T17" fmla="*/ 90 h 90"/>
              <a:gd name="T18" fmla="*/ 0 w 77"/>
              <a:gd name="T19" fmla="*/ 90 h 90"/>
              <a:gd name="T20" fmla="*/ 0 w 77"/>
              <a:gd name="T21" fmla="*/ 0 h 90"/>
              <a:gd name="T22" fmla="*/ 51 w 77"/>
              <a:gd name="T23" fmla="*/ 0 h 90"/>
              <a:gd name="T24" fmla="*/ 51 w 77"/>
              <a:gd name="T25" fmla="*/ 0 h 90"/>
              <a:gd name="T26" fmla="*/ 61 w 77"/>
              <a:gd name="T27" fmla="*/ 0 h 90"/>
              <a:gd name="T28" fmla="*/ 61 w 77"/>
              <a:gd name="T29" fmla="*/ 0 h 90"/>
              <a:gd name="T30" fmla="*/ 67 w 77"/>
              <a:gd name="T31" fmla="*/ 6 h 90"/>
              <a:gd name="T32" fmla="*/ 67 w 77"/>
              <a:gd name="T33" fmla="*/ 6 h 90"/>
              <a:gd name="T34" fmla="*/ 71 w 77"/>
              <a:gd name="T35" fmla="*/ 13 h 90"/>
              <a:gd name="T36" fmla="*/ 71 w 77"/>
              <a:gd name="T37" fmla="*/ 13 h 90"/>
              <a:gd name="T38" fmla="*/ 71 w 77"/>
              <a:gd name="T39" fmla="*/ 22 h 90"/>
              <a:gd name="T40" fmla="*/ 71 w 77"/>
              <a:gd name="T41" fmla="*/ 22 h 90"/>
              <a:gd name="T42" fmla="*/ 67 w 77"/>
              <a:gd name="T43" fmla="*/ 35 h 90"/>
              <a:gd name="T44" fmla="*/ 67 w 77"/>
              <a:gd name="T45" fmla="*/ 35 h 90"/>
              <a:gd name="T46" fmla="*/ 64 w 77"/>
              <a:gd name="T47" fmla="*/ 39 h 90"/>
              <a:gd name="T48" fmla="*/ 58 w 77"/>
              <a:gd name="T49" fmla="*/ 45 h 90"/>
              <a:gd name="T50" fmla="*/ 58 w 77"/>
              <a:gd name="T51" fmla="*/ 45 h 90"/>
              <a:gd name="T52" fmla="*/ 64 w 77"/>
              <a:gd name="T53" fmla="*/ 48 h 90"/>
              <a:gd name="T54" fmla="*/ 71 w 77"/>
              <a:gd name="T55" fmla="*/ 52 h 90"/>
              <a:gd name="T56" fmla="*/ 71 w 77"/>
              <a:gd name="T57" fmla="*/ 52 h 90"/>
              <a:gd name="T58" fmla="*/ 74 w 77"/>
              <a:gd name="T59" fmla="*/ 58 h 90"/>
              <a:gd name="T60" fmla="*/ 77 w 77"/>
              <a:gd name="T61" fmla="*/ 68 h 90"/>
              <a:gd name="T62" fmla="*/ 77 w 77"/>
              <a:gd name="T63" fmla="*/ 68 h 90"/>
              <a:gd name="T64" fmla="*/ 54 w 77"/>
              <a:gd name="T65" fmla="*/ 64 h 90"/>
              <a:gd name="T66" fmla="*/ 54 w 77"/>
              <a:gd name="T67" fmla="*/ 64 h 90"/>
              <a:gd name="T68" fmla="*/ 51 w 77"/>
              <a:gd name="T69" fmla="*/ 55 h 90"/>
              <a:gd name="T70" fmla="*/ 51 w 77"/>
              <a:gd name="T71" fmla="*/ 55 h 90"/>
              <a:gd name="T72" fmla="*/ 45 w 77"/>
              <a:gd name="T73" fmla="*/ 52 h 90"/>
              <a:gd name="T74" fmla="*/ 22 w 77"/>
              <a:gd name="T75" fmla="*/ 52 h 90"/>
              <a:gd name="T76" fmla="*/ 22 w 77"/>
              <a:gd name="T77" fmla="*/ 74 h 90"/>
              <a:gd name="T78" fmla="*/ 45 w 77"/>
              <a:gd name="T79" fmla="*/ 74 h 90"/>
              <a:gd name="T80" fmla="*/ 45 w 77"/>
              <a:gd name="T81" fmla="*/ 74 h 90"/>
              <a:gd name="T82" fmla="*/ 51 w 77"/>
              <a:gd name="T83" fmla="*/ 71 h 90"/>
              <a:gd name="T84" fmla="*/ 51 w 77"/>
              <a:gd name="T85" fmla="*/ 71 h 90"/>
              <a:gd name="T86" fmla="*/ 54 w 77"/>
              <a:gd name="T87" fmla="*/ 64 h 90"/>
              <a:gd name="T88" fmla="*/ 54 w 77"/>
              <a:gd name="T89" fmla="*/ 64 h 90"/>
              <a:gd name="T90" fmla="*/ 22 w 77"/>
              <a:gd name="T91" fmla="*/ 16 h 90"/>
              <a:gd name="T92" fmla="*/ 22 w 77"/>
              <a:gd name="T93" fmla="*/ 35 h 90"/>
              <a:gd name="T94" fmla="*/ 42 w 77"/>
              <a:gd name="T95" fmla="*/ 35 h 90"/>
              <a:gd name="T96" fmla="*/ 42 w 77"/>
              <a:gd name="T97" fmla="*/ 35 h 90"/>
              <a:gd name="T98" fmla="*/ 48 w 77"/>
              <a:gd name="T99" fmla="*/ 32 h 90"/>
              <a:gd name="T100" fmla="*/ 48 w 77"/>
              <a:gd name="T101" fmla="*/ 32 h 90"/>
              <a:gd name="T102" fmla="*/ 51 w 77"/>
              <a:gd name="T103" fmla="*/ 26 h 90"/>
              <a:gd name="T104" fmla="*/ 51 w 77"/>
              <a:gd name="T105" fmla="*/ 26 h 90"/>
              <a:gd name="T106" fmla="*/ 48 w 77"/>
              <a:gd name="T107" fmla="*/ 19 h 90"/>
              <a:gd name="T108" fmla="*/ 48 w 77"/>
              <a:gd name="T109" fmla="*/ 19 h 90"/>
              <a:gd name="T110" fmla="*/ 42 w 77"/>
              <a:gd name="T111" fmla="*/ 16 h 90"/>
              <a:gd name="T112" fmla="*/ 22 w 77"/>
              <a:gd name="T113" fmla="*/ 16 h 90"/>
              <a:gd name="T114" fmla="*/ 22 w 77"/>
              <a:gd name="T115" fmla="*/ 1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7" h="90">
                <a:moveTo>
                  <a:pt x="77" y="68"/>
                </a:moveTo>
                <a:lnTo>
                  <a:pt x="77" y="68"/>
                </a:lnTo>
                <a:lnTo>
                  <a:pt x="74" y="77"/>
                </a:lnTo>
                <a:lnTo>
                  <a:pt x="74" y="77"/>
                </a:lnTo>
                <a:lnTo>
                  <a:pt x="67" y="84"/>
                </a:lnTo>
                <a:lnTo>
                  <a:pt x="67" y="84"/>
                </a:lnTo>
                <a:lnTo>
                  <a:pt x="58" y="90"/>
                </a:lnTo>
                <a:lnTo>
                  <a:pt x="58" y="90"/>
                </a:lnTo>
                <a:lnTo>
                  <a:pt x="45" y="90"/>
                </a:lnTo>
                <a:lnTo>
                  <a:pt x="0" y="90"/>
                </a:lnTo>
                <a:lnTo>
                  <a:pt x="0" y="0"/>
                </a:lnTo>
                <a:lnTo>
                  <a:pt x="51" y="0"/>
                </a:lnTo>
                <a:lnTo>
                  <a:pt x="51" y="0"/>
                </a:lnTo>
                <a:lnTo>
                  <a:pt x="61" y="0"/>
                </a:lnTo>
                <a:lnTo>
                  <a:pt x="61" y="0"/>
                </a:lnTo>
                <a:lnTo>
                  <a:pt x="67" y="6"/>
                </a:lnTo>
                <a:lnTo>
                  <a:pt x="67" y="6"/>
                </a:lnTo>
                <a:lnTo>
                  <a:pt x="71" y="13"/>
                </a:lnTo>
                <a:lnTo>
                  <a:pt x="71" y="13"/>
                </a:lnTo>
                <a:lnTo>
                  <a:pt x="71" y="22"/>
                </a:lnTo>
                <a:lnTo>
                  <a:pt x="71" y="22"/>
                </a:lnTo>
                <a:lnTo>
                  <a:pt x="67" y="35"/>
                </a:lnTo>
                <a:lnTo>
                  <a:pt x="67" y="35"/>
                </a:lnTo>
                <a:lnTo>
                  <a:pt x="64" y="39"/>
                </a:lnTo>
                <a:lnTo>
                  <a:pt x="58" y="45"/>
                </a:lnTo>
                <a:lnTo>
                  <a:pt x="58" y="45"/>
                </a:lnTo>
                <a:lnTo>
                  <a:pt x="64" y="48"/>
                </a:lnTo>
                <a:lnTo>
                  <a:pt x="71" y="52"/>
                </a:lnTo>
                <a:lnTo>
                  <a:pt x="71" y="52"/>
                </a:lnTo>
                <a:lnTo>
                  <a:pt x="74" y="58"/>
                </a:lnTo>
                <a:lnTo>
                  <a:pt x="77" y="68"/>
                </a:lnTo>
                <a:lnTo>
                  <a:pt x="77" y="68"/>
                </a:lnTo>
                <a:close/>
                <a:moveTo>
                  <a:pt x="54" y="64"/>
                </a:moveTo>
                <a:lnTo>
                  <a:pt x="54" y="64"/>
                </a:lnTo>
                <a:lnTo>
                  <a:pt x="51" y="55"/>
                </a:lnTo>
                <a:lnTo>
                  <a:pt x="51" y="55"/>
                </a:lnTo>
                <a:lnTo>
                  <a:pt x="45" y="52"/>
                </a:lnTo>
                <a:lnTo>
                  <a:pt x="22" y="52"/>
                </a:lnTo>
                <a:lnTo>
                  <a:pt x="22" y="74"/>
                </a:lnTo>
                <a:lnTo>
                  <a:pt x="45" y="74"/>
                </a:lnTo>
                <a:lnTo>
                  <a:pt x="45" y="74"/>
                </a:lnTo>
                <a:lnTo>
                  <a:pt x="51" y="71"/>
                </a:lnTo>
                <a:lnTo>
                  <a:pt x="51" y="71"/>
                </a:lnTo>
                <a:lnTo>
                  <a:pt x="54" y="64"/>
                </a:lnTo>
                <a:lnTo>
                  <a:pt x="54" y="64"/>
                </a:lnTo>
                <a:close/>
                <a:moveTo>
                  <a:pt x="22" y="16"/>
                </a:moveTo>
                <a:lnTo>
                  <a:pt x="22" y="35"/>
                </a:lnTo>
                <a:lnTo>
                  <a:pt x="42" y="35"/>
                </a:lnTo>
                <a:lnTo>
                  <a:pt x="42" y="35"/>
                </a:lnTo>
                <a:lnTo>
                  <a:pt x="48" y="32"/>
                </a:lnTo>
                <a:lnTo>
                  <a:pt x="48" y="32"/>
                </a:lnTo>
                <a:lnTo>
                  <a:pt x="51" y="26"/>
                </a:lnTo>
                <a:lnTo>
                  <a:pt x="51" y="26"/>
                </a:lnTo>
                <a:lnTo>
                  <a:pt x="48" y="19"/>
                </a:lnTo>
                <a:lnTo>
                  <a:pt x="48" y="19"/>
                </a:lnTo>
                <a:lnTo>
                  <a:pt x="42" y="16"/>
                </a:lnTo>
                <a:lnTo>
                  <a:pt x="22" y="16"/>
                </a:lnTo>
                <a:lnTo>
                  <a:pt x="22" y="16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8" name="Freeform 128"/>
          <p:cNvSpPr/>
          <p:nvPr/>
        </p:nvSpPr>
        <p:spPr bwMode="auto">
          <a:xfrm>
            <a:off x="6726125" y="4185187"/>
            <a:ext cx="129793" cy="145244"/>
          </a:xfrm>
          <a:custGeom>
            <a:avLst/>
            <a:gdLst>
              <a:gd name="T0" fmla="*/ 0 w 84"/>
              <a:gd name="T1" fmla="*/ 45 h 94"/>
              <a:gd name="T2" fmla="*/ 3 w 84"/>
              <a:gd name="T3" fmla="*/ 29 h 94"/>
              <a:gd name="T4" fmla="*/ 13 w 84"/>
              <a:gd name="T5" fmla="*/ 13 h 94"/>
              <a:gd name="T6" fmla="*/ 26 w 84"/>
              <a:gd name="T7" fmla="*/ 3 h 94"/>
              <a:gd name="T8" fmla="*/ 45 w 84"/>
              <a:gd name="T9" fmla="*/ 0 h 94"/>
              <a:gd name="T10" fmla="*/ 58 w 84"/>
              <a:gd name="T11" fmla="*/ 0 h 94"/>
              <a:gd name="T12" fmla="*/ 68 w 84"/>
              <a:gd name="T13" fmla="*/ 3 h 94"/>
              <a:gd name="T14" fmla="*/ 84 w 84"/>
              <a:gd name="T15" fmla="*/ 19 h 94"/>
              <a:gd name="T16" fmla="*/ 68 w 84"/>
              <a:gd name="T17" fmla="*/ 29 h 94"/>
              <a:gd name="T18" fmla="*/ 61 w 84"/>
              <a:gd name="T19" fmla="*/ 26 h 94"/>
              <a:gd name="T20" fmla="*/ 58 w 84"/>
              <a:gd name="T21" fmla="*/ 19 h 94"/>
              <a:gd name="T22" fmla="*/ 52 w 84"/>
              <a:gd name="T23" fmla="*/ 19 h 94"/>
              <a:gd name="T24" fmla="*/ 45 w 84"/>
              <a:gd name="T25" fmla="*/ 19 h 94"/>
              <a:gd name="T26" fmla="*/ 36 w 84"/>
              <a:gd name="T27" fmla="*/ 19 h 94"/>
              <a:gd name="T28" fmla="*/ 26 w 84"/>
              <a:gd name="T29" fmla="*/ 26 h 94"/>
              <a:gd name="T30" fmla="*/ 23 w 84"/>
              <a:gd name="T31" fmla="*/ 36 h 94"/>
              <a:gd name="T32" fmla="*/ 23 w 84"/>
              <a:gd name="T33" fmla="*/ 45 h 94"/>
              <a:gd name="T34" fmla="*/ 23 w 84"/>
              <a:gd name="T35" fmla="*/ 55 h 94"/>
              <a:gd name="T36" fmla="*/ 29 w 84"/>
              <a:gd name="T37" fmla="*/ 65 h 94"/>
              <a:gd name="T38" fmla="*/ 36 w 84"/>
              <a:gd name="T39" fmla="*/ 71 h 94"/>
              <a:gd name="T40" fmla="*/ 45 w 84"/>
              <a:gd name="T41" fmla="*/ 74 h 94"/>
              <a:gd name="T42" fmla="*/ 52 w 84"/>
              <a:gd name="T43" fmla="*/ 71 h 94"/>
              <a:gd name="T44" fmla="*/ 58 w 84"/>
              <a:gd name="T45" fmla="*/ 71 h 94"/>
              <a:gd name="T46" fmla="*/ 61 w 84"/>
              <a:gd name="T47" fmla="*/ 68 h 94"/>
              <a:gd name="T48" fmla="*/ 84 w 84"/>
              <a:gd name="T49" fmla="*/ 71 h 94"/>
              <a:gd name="T50" fmla="*/ 78 w 84"/>
              <a:gd name="T51" fmla="*/ 81 h 94"/>
              <a:gd name="T52" fmla="*/ 68 w 84"/>
              <a:gd name="T53" fmla="*/ 87 h 94"/>
              <a:gd name="T54" fmla="*/ 58 w 84"/>
              <a:gd name="T55" fmla="*/ 91 h 94"/>
              <a:gd name="T56" fmla="*/ 45 w 84"/>
              <a:gd name="T57" fmla="*/ 94 h 94"/>
              <a:gd name="T58" fmla="*/ 36 w 84"/>
              <a:gd name="T59" fmla="*/ 91 h 94"/>
              <a:gd name="T60" fmla="*/ 26 w 84"/>
              <a:gd name="T61" fmla="*/ 87 h 94"/>
              <a:gd name="T62" fmla="*/ 13 w 84"/>
              <a:gd name="T63" fmla="*/ 78 h 94"/>
              <a:gd name="T64" fmla="*/ 3 w 84"/>
              <a:gd name="T65" fmla="*/ 61 h 94"/>
              <a:gd name="T66" fmla="*/ 0 w 84"/>
              <a:gd name="T67" fmla="*/ 4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" h="94">
                <a:moveTo>
                  <a:pt x="0" y="45"/>
                </a:moveTo>
                <a:lnTo>
                  <a:pt x="0" y="45"/>
                </a:lnTo>
                <a:lnTo>
                  <a:pt x="3" y="29"/>
                </a:lnTo>
                <a:lnTo>
                  <a:pt x="3" y="29"/>
                </a:lnTo>
                <a:lnTo>
                  <a:pt x="13" y="13"/>
                </a:lnTo>
                <a:lnTo>
                  <a:pt x="13" y="13"/>
                </a:lnTo>
                <a:lnTo>
                  <a:pt x="26" y="3"/>
                </a:lnTo>
                <a:lnTo>
                  <a:pt x="26" y="3"/>
                </a:lnTo>
                <a:lnTo>
                  <a:pt x="36" y="0"/>
                </a:lnTo>
                <a:lnTo>
                  <a:pt x="45" y="0"/>
                </a:lnTo>
                <a:lnTo>
                  <a:pt x="45" y="0"/>
                </a:lnTo>
                <a:lnTo>
                  <a:pt x="58" y="0"/>
                </a:lnTo>
                <a:lnTo>
                  <a:pt x="68" y="3"/>
                </a:lnTo>
                <a:lnTo>
                  <a:pt x="68" y="3"/>
                </a:lnTo>
                <a:lnTo>
                  <a:pt x="78" y="10"/>
                </a:lnTo>
                <a:lnTo>
                  <a:pt x="84" y="19"/>
                </a:lnTo>
                <a:lnTo>
                  <a:pt x="68" y="29"/>
                </a:lnTo>
                <a:lnTo>
                  <a:pt x="68" y="29"/>
                </a:lnTo>
                <a:lnTo>
                  <a:pt x="61" y="26"/>
                </a:lnTo>
                <a:lnTo>
                  <a:pt x="61" y="26"/>
                </a:lnTo>
                <a:lnTo>
                  <a:pt x="58" y="19"/>
                </a:lnTo>
                <a:lnTo>
                  <a:pt x="58" y="19"/>
                </a:lnTo>
                <a:lnTo>
                  <a:pt x="52" y="19"/>
                </a:lnTo>
                <a:lnTo>
                  <a:pt x="52" y="19"/>
                </a:lnTo>
                <a:lnTo>
                  <a:pt x="45" y="19"/>
                </a:lnTo>
                <a:lnTo>
                  <a:pt x="45" y="19"/>
                </a:lnTo>
                <a:lnTo>
                  <a:pt x="36" y="19"/>
                </a:lnTo>
                <a:lnTo>
                  <a:pt x="36" y="19"/>
                </a:lnTo>
                <a:lnTo>
                  <a:pt x="26" y="26"/>
                </a:lnTo>
                <a:lnTo>
                  <a:pt x="26" y="26"/>
                </a:lnTo>
                <a:lnTo>
                  <a:pt x="23" y="36"/>
                </a:lnTo>
                <a:lnTo>
                  <a:pt x="23" y="36"/>
                </a:lnTo>
                <a:lnTo>
                  <a:pt x="23" y="45"/>
                </a:lnTo>
                <a:lnTo>
                  <a:pt x="23" y="45"/>
                </a:lnTo>
                <a:lnTo>
                  <a:pt x="23" y="55"/>
                </a:lnTo>
                <a:lnTo>
                  <a:pt x="23" y="55"/>
                </a:lnTo>
                <a:lnTo>
                  <a:pt x="29" y="65"/>
                </a:lnTo>
                <a:lnTo>
                  <a:pt x="29" y="65"/>
                </a:lnTo>
                <a:lnTo>
                  <a:pt x="36" y="71"/>
                </a:lnTo>
                <a:lnTo>
                  <a:pt x="36" y="71"/>
                </a:lnTo>
                <a:lnTo>
                  <a:pt x="45" y="74"/>
                </a:lnTo>
                <a:lnTo>
                  <a:pt x="45" y="74"/>
                </a:lnTo>
                <a:lnTo>
                  <a:pt x="52" y="71"/>
                </a:lnTo>
                <a:lnTo>
                  <a:pt x="52" y="71"/>
                </a:lnTo>
                <a:lnTo>
                  <a:pt x="58" y="71"/>
                </a:lnTo>
                <a:lnTo>
                  <a:pt x="58" y="71"/>
                </a:lnTo>
                <a:lnTo>
                  <a:pt x="61" y="68"/>
                </a:lnTo>
                <a:lnTo>
                  <a:pt x="61" y="68"/>
                </a:lnTo>
                <a:lnTo>
                  <a:pt x="68" y="61"/>
                </a:lnTo>
                <a:lnTo>
                  <a:pt x="84" y="71"/>
                </a:lnTo>
                <a:lnTo>
                  <a:pt x="84" y="71"/>
                </a:lnTo>
                <a:lnTo>
                  <a:pt x="78" y="81"/>
                </a:lnTo>
                <a:lnTo>
                  <a:pt x="78" y="81"/>
                </a:lnTo>
                <a:lnTo>
                  <a:pt x="68" y="87"/>
                </a:lnTo>
                <a:lnTo>
                  <a:pt x="68" y="87"/>
                </a:lnTo>
                <a:lnTo>
                  <a:pt x="58" y="91"/>
                </a:lnTo>
                <a:lnTo>
                  <a:pt x="58" y="91"/>
                </a:lnTo>
                <a:lnTo>
                  <a:pt x="45" y="94"/>
                </a:lnTo>
                <a:lnTo>
                  <a:pt x="45" y="94"/>
                </a:lnTo>
                <a:lnTo>
                  <a:pt x="36" y="91"/>
                </a:lnTo>
                <a:lnTo>
                  <a:pt x="26" y="87"/>
                </a:lnTo>
                <a:lnTo>
                  <a:pt x="26" y="87"/>
                </a:lnTo>
                <a:lnTo>
                  <a:pt x="13" y="78"/>
                </a:lnTo>
                <a:lnTo>
                  <a:pt x="13" y="78"/>
                </a:lnTo>
                <a:lnTo>
                  <a:pt x="3" y="61"/>
                </a:lnTo>
                <a:lnTo>
                  <a:pt x="3" y="61"/>
                </a:lnTo>
                <a:lnTo>
                  <a:pt x="0" y="45"/>
                </a:lnTo>
                <a:lnTo>
                  <a:pt x="0" y="45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9" name="Freeform 129"/>
          <p:cNvSpPr>
            <a:spLocks noEditPoints="1"/>
          </p:cNvSpPr>
          <p:nvPr/>
        </p:nvSpPr>
        <p:spPr bwMode="auto">
          <a:xfrm>
            <a:off x="5423560" y="3891608"/>
            <a:ext cx="135974" cy="139064"/>
          </a:xfrm>
          <a:custGeom>
            <a:avLst/>
            <a:gdLst>
              <a:gd name="T0" fmla="*/ 33 w 88"/>
              <a:gd name="T1" fmla="*/ 0 h 90"/>
              <a:gd name="T2" fmla="*/ 52 w 88"/>
              <a:gd name="T3" fmla="*/ 0 h 90"/>
              <a:gd name="T4" fmla="*/ 88 w 88"/>
              <a:gd name="T5" fmla="*/ 90 h 90"/>
              <a:gd name="T6" fmla="*/ 65 w 88"/>
              <a:gd name="T7" fmla="*/ 90 h 90"/>
              <a:gd name="T8" fmla="*/ 58 w 88"/>
              <a:gd name="T9" fmla="*/ 71 h 90"/>
              <a:gd name="T10" fmla="*/ 29 w 88"/>
              <a:gd name="T11" fmla="*/ 71 h 90"/>
              <a:gd name="T12" fmla="*/ 23 w 88"/>
              <a:gd name="T13" fmla="*/ 90 h 90"/>
              <a:gd name="T14" fmla="*/ 0 w 88"/>
              <a:gd name="T15" fmla="*/ 90 h 90"/>
              <a:gd name="T16" fmla="*/ 33 w 88"/>
              <a:gd name="T17" fmla="*/ 0 h 90"/>
              <a:gd name="T18" fmla="*/ 33 w 88"/>
              <a:gd name="T19" fmla="*/ 0 h 90"/>
              <a:gd name="T20" fmla="*/ 55 w 88"/>
              <a:gd name="T21" fmla="*/ 55 h 90"/>
              <a:gd name="T22" fmla="*/ 42 w 88"/>
              <a:gd name="T23" fmla="*/ 22 h 90"/>
              <a:gd name="T24" fmla="*/ 33 w 88"/>
              <a:gd name="T25" fmla="*/ 55 h 90"/>
              <a:gd name="T26" fmla="*/ 55 w 88"/>
              <a:gd name="T27" fmla="*/ 55 h 90"/>
              <a:gd name="T28" fmla="*/ 55 w 88"/>
              <a:gd name="T29" fmla="*/ 5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8" h="90">
                <a:moveTo>
                  <a:pt x="33" y="0"/>
                </a:moveTo>
                <a:lnTo>
                  <a:pt x="52" y="0"/>
                </a:lnTo>
                <a:lnTo>
                  <a:pt x="88" y="90"/>
                </a:lnTo>
                <a:lnTo>
                  <a:pt x="65" y="90"/>
                </a:lnTo>
                <a:lnTo>
                  <a:pt x="58" y="71"/>
                </a:lnTo>
                <a:lnTo>
                  <a:pt x="29" y="71"/>
                </a:lnTo>
                <a:lnTo>
                  <a:pt x="23" y="90"/>
                </a:lnTo>
                <a:lnTo>
                  <a:pt x="0" y="90"/>
                </a:lnTo>
                <a:lnTo>
                  <a:pt x="33" y="0"/>
                </a:lnTo>
                <a:lnTo>
                  <a:pt x="33" y="0"/>
                </a:lnTo>
                <a:close/>
                <a:moveTo>
                  <a:pt x="55" y="55"/>
                </a:moveTo>
                <a:lnTo>
                  <a:pt x="42" y="22"/>
                </a:lnTo>
                <a:lnTo>
                  <a:pt x="33" y="55"/>
                </a:lnTo>
                <a:lnTo>
                  <a:pt x="55" y="55"/>
                </a:lnTo>
                <a:lnTo>
                  <a:pt x="55" y="55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0" name="Freeform 130"/>
          <p:cNvSpPr>
            <a:spLocks noEditPoints="1"/>
          </p:cNvSpPr>
          <p:nvPr/>
        </p:nvSpPr>
        <p:spPr bwMode="auto">
          <a:xfrm>
            <a:off x="5085170" y="4205275"/>
            <a:ext cx="118976" cy="139064"/>
          </a:xfrm>
          <a:custGeom>
            <a:avLst/>
            <a:gdLst>
              <a:gd name="T0" fmla="*/ 77 w 77"/>
              <a:gd name="T1" fmla="*/ 68 h 90"/>
              <a:gd name="T2" fmla="*/ 77 w 77"/>
              <a:gd name="T3" fmla="*/ 68 h 90"/>
              <a:gd name="T4" fmla="*/ 74 w 77"/>
              <a:gd name="T5" fmla="*/ 78 h 90"/>
              <a:gd name="T6" fmla="*/ 74 w 77"/>
              <a:gd name="T7" fmla="*/ 78 h 90"/>
              <a:gd name="T8" fmla="*/ 68 w 77"/>
              <a:gd name="T9" fmla="*/ 84 h 90"/>
              <a:gd name="T10" fmla="*/ 68 w 77"/>
              <a:gd name="T11" fmla="*/ 84 h 90"/>
              <a:gd name="T12" fmla="*/ 58 w 77"/>
              <a:gd name="T13" fmla="*/ 90 h 90"/>
              <a:gd name="T14" fmla="*/ 58 w 77"/>
              <a:gd name="T15" fmla="*/ 90 h 90"/>
              <a:gd name="T16" fmla="*/ 45 w 77"/>
              <a:gd name="T17" fmla="*/ 90 h 90"/>
              <a:gd name="T18" fmla="*/ 0 w 77"/>
              <a:gd name="T19" fmla="*/ 90 h 90"/>
              <a:gd name="T20" fmla="*/ 0 w 77"/>
              <a:gd name="T21" fmla="*/ 0 h 90"/>
              <a:gd name="T22" fmla="*/ 51 w 77"/>
              <a:gd name="T23" fmla="*/ 0 h 90"/>
              <a:gd name="T24" fmla="*/ 51 w 77"/>
              <a:gd name="T25" fmla="*/ 0 h 90"/>
              <a:gd name="T26" fmla="*/ 61 w 77"/>
              <a:gd name="T27" fmla="*/ 0 h 90"/>
              <a:gd name="T28" fmla="*/ 61 w 77"/>
              <a:gd name="T29" fmla="*/ 0 h 90"/>
              <a:gd name="T30" fmla="*/ 68 w 77"/>
              <a:gd name="T31" fmla="*/ 6 h 90"/>
              <a:gd name="T32" fmla="*/ 68 w 77"/>
              <a:gd name="T33" fmla="*/ 6 h 90"/>
              <a:gd name="T34" fmla="*/ 71 w 77"/>
              <a:gd name="T35" fmla="*/ 13 h 90"/>
              <a:gd name="T36" fmla="*/ 71 w 77"/>
              <a:gd name="T37" fmla="*/ 13 h 90"/>
              <a:gd name="T38" fmla="*/ 74 w 77"/>
              <a:gd name="T39" fmla="*/ 23 h 90"/>
              <a:gd name="T40" fmla="*/ 74 w 77"/>
              <a:gd name="T41" fmla="*/ 23 h 90"/>
              <a:gd name="T42" fmla="*/ 71 w 77"/>
              <a:gd name="T43" fmla="*/ 36 h 90"/>
              <a:gd name="T44" fmla="*/ 71 w 77"/>
              <a:gd name="T45" fmla="*/ 36 h 90"/>
              <a:gd name="T46" fmla="*/ 64 w 77"/>
              <a:gd name="T47" fmla="*/ 39 h 90"/>
              <a:gd name="T48" fmla="*/ 61 w 77"/>
              <a:gd name="T49" fmla="*/ 42 h 90"/>
              <a:gd name="T50" fmla="*/ 61 w 77"/>
              <a:gd name="T51" fmla="*/ 42 h 90"/>
              <a:gd name="T52" fmla="*/ 68 w 77"/>
              <a:gd name="T53" fmla="*/ 45 h 90"/>
              <a:gd name="T54" fmla="*/ 71 w 77"/>
              <a:gd name="T55" fmla="*/ 52 h 90"/>
              <a:gd name="T56" fmla="*/ 71 w 77"/>
              <a:gd name="T57" fmla="*/ 52 h 90"/>
              <a:gd name="T58" fmla="*/ 77 w 77"/>
              <a:gd name="T59" fmla="*/ 58 h 90"/>
              <a:gd name="T60" fmla="*/ 77 w 77"/>
              <a:gd name="T61" fmla="*/ 68 h 90"/>
              <a:gd name="T62" fmla="*/ 77 w 77"/>
              <a:gd name="T63" fmla="*/ 68 h 90"/>
              <a:gd name="T64" fmla="*/ 55 w 77"/>
              <a:gd name="T65" fmla="*/ 61 h 90"/>
              <a:gd name="T66" fmla="*/ 55 w 77"/>
              <a:gd name="T67" fmla="*/ 61 h 90"/>
              <a:gd name="T68" fmla="*/ 51 w 77"/>
              <a:gd name="T69" fmla="*/ 55 h 90"/>
              <a:gd name="T70" fmla="*/ 51 w 77"/>
              <a:gd name="T71" fmla="*/ 55 h 90"/>
              <a:gd name="T72" fmla="*/ 48 w 77"/>
              <a:gd name="T73" fmla="*/ 52 h 90"/>
              <a:gd name="T74" fmla="*/ 22 w 77"/>
              <a:gd name="T75" fmla="*/ 52 h 90"/>
              <a:gd name="T76" fmla="*/ 22 w 77"/>
              <a:gd name="T77" fmla="*/ 71 h 90"/>
              <a:gd name="T78" fmla="*/ 45 w 77"/>
              <a:gd name="T79" fmla="*/ 71 h 90"/>
              <a:gd name="T80" fmla="*/ 45 w 77"/>
              <a:gd name="T81" fmla="*/ 71 h 90"/>
              <a:gd name="T82" fmla="*/ 51 w 77"/>
              <a:gd name="T83" fmla="*/ 71 h 90"/>
              <a:gd name="T84" fmla="*/ 51 w 77"/>
              <a:gd name="T85" fmla="*/ 71 h 90"/>
              <a:gd name="T86" fmla="*/ 55 w 77"/>
              <a:gd name="T87" fmla="*/ 61 h 90"/>
              <a:gd name="T88" fmla="*/ 55 w 77"/>
              <a:gd name="T89" fmla="*/ 61 h 90"/>
              <a:gd name="T90" fmla="*/ 22 w 77"/>
              <a:gd name="T91" fmla="*/ 16 h 90"/>
              <a:gd name="T92" fmla="*/ 22 w 77"/>
              <a:gd name="T93" fmla="*/ 36 h 90"/>
              <a:gd name="T94" fmla="*/ 42 w 77"/>
              <a:gd name="T95" fmla="*/ 36 h 90"/>
              <a:gd name="T96" fmla="*/ 42 w 77"/>
              <a:gd name="T97" fmla="*/ 36 h 90"/>
              <a:gd name="T98" fmla="*/ 48 w 77"/>
              <a:gd name="T99" fmla="*/ 32 h 90"/>
              <a:gd name="T100" fmla="*/ 48 w 77"/>
              <a:gd name="T101" fmla="*/ 32 h 90"/>
              <a:gd name="T102" fmla="*/ 51 w 77"/>
              <a:gd name="T103" fmla="*/ 26 h 90"/>
              <a:gd name="T104" fmla="*/ 51 w 77"/>
              <a:gd name="T105" fmla="*/ 26 h 90"/>
              <a:gd name="T106" fmla="*/ 48 w 77"/>
              <a:gd name="T107" fmla="*/ 19 h 90"/>
              <a:gd name="T108" fmla="*/ 48 w 77"/>
              <a:gd name="T109" fmla="*/ 19 h 90"/>
              <a:gd name="T110" fmla="*/ 45 w 77"/>
              <a:gd name="T111" fmla="*/ 16 h 90"/>
              <a:gd name="T112" fmla="*/ 22 w 77"/>
              <a:gd name="T113" fmla="*/ 16 h 90"/>
              <a:gd name="T114" fmla="*/ 22 w 77"/>
              <a:gd name="T115" fmla="*/ 1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7" h="90">
                <a:moveTo>
                  <a:pt x="77" y="68"/>
                </a:moveTo>
                <a:lnTo>
                  <a:pt x="77" y="68"/>
                </a:lnTo>
                <a:lnTo>
                  <a:pt x="74" y="78"/>
                </a:lnTo>
                <a:lnTo>
                  <a:pt x="74" y="78"/>
                </a:lnTo>
                <a:lnTo>
                  <a:pt x="68" y="84"/>
                </a:lnTo>
                <a:lnTo>
                  <a:pt x="68" y="84"/>
                </a:lnTo>
                <a:lnTo>
                  <a:pt x="58" y="90"/>
                </a:lnTo>
                <a:lnTo>
                  <a:pt x="58" y="90"/>
                </a:lnTo>
                <a:lnTo>
                  <a:pt x="45" y="90"/>
                </a:lnTo>
                <a:lnTo>
                  <a:pt x="0" y="90"/>
                </a:lnTo>
                <a:lnTo>
                  <a:pt x="0" y="0"/>
                </a:lnTo>
                <a:lnTo>
                  <a:pt x="51" y="0"/>
                </a:lnTo>
                <a:lnTo>
                  <a:pt x="51" y="0"/>
                </a:lnTo>
                <a:lnTo>
                  <a:pt x="61" y="0"/>
                </a:lnTo>
                <a:lnTo>
                  <a:pt x="61" y="0"/>
                </a:lnTo>
                <a:lnTo>
                  <a:pt x="68" y="6"/>
                </a:lnTo>
                <a:lnTo>
                  <a:pt x="68" y="6"/>
                </a:lnTo>
                <a:lnTo>
                  <a:pt x="71" y="13"/>
                </a:lnTo>
                <a:lnTo>
                  <a:pt x="71" y="13"/>
                </a:lnTo>
                <a:lnTo>
                  <a:pt x="74" y="23"/>
                </a:lnTo>
                <a:lnTo>
                  <a:pt x="74" y="23"/>
                </a:lnTo>
                <a:lnTo>
                  <a:pt x="71" y="36"/>
                </a:lnTo>
                <a:lnTo>
                  <a:pt x="71" y="36"/>
                </a:lnTo>
                <a:lnTo>
                  <a:pt x="64" y="39"/>
                </a:lnTo>
                <a:lnTo>
                  <a:pt x="61" y="42"/>
                </a:lnTo>
                <a:lnTo>
                  <a:pt x="61" y="42"/>
                </a:lnTo>
                <a:lnTo>
                  <a:pt x="68" y="45"/>
                </a:lnTo>
                <a:lnTo>
                  <a:pt x="71" y="52"/>
                </a:lnTo>
                <a:lnTo>
                  <a:pt x="71" y="52"/>
                </a:lnTo>
                <a:lnTo>
                  <a:pt x="77" y="58"/>
                </a:lnTo>
                <a:lnTo>
                  <a:pt x="77" y="68"/>
                </a:lnTo>
                <a:lnTo>
                  <a:pt x="77" y="68"/>
                </a:lnTo>
                <a:close/>
                <a:moveTo>
                  <a:pt x="55" y="61"/>
                </a:moveTo>
                <a:lnTo>
                  <a:pt x="55" y="61"/>
                </a:lnTo>
                <a:lnTo>
                  <a:pt x="51" y="55"/>
                </a:lnTo>
                <a:lnTo>
                  <a:pt x="51" y="55"/>
                </a:lnTo>
                <a:lnTo>
                  <a:pt x="48" y="52"/>
                </a:lnTo>
                <a:lnTo>
                  <a:pt x="22" y="52"/>
                </a:lnTo>
                <a:lnTo>
                  <a:pt x="22" y="71"/>
                </a:lnTo>
                <a:lnTo>
                  <a:pt x="45" y="71"/>
                </a:lnTo>
                <a:lnTo>
                  <a:pt x="45" y="71"/>
                </a:lnTo>
                <a:lnTo>
                  <a:pt x="51" y="71"/>
                </a:lnTo>
                <a:lnTo>
                  <a:pt x="51" y="71"/>
                </a:lnTo>
                <a:lnTo>
                  <a:pt x="55" y="61"/>
                </a:lnTo>
                <a:lnTo>
                  <a:pt x="55" y="61"/>
                </a:lnTo>
                <a:close/>
                <a:moveTo>
                  <a:pt x="22" y="16"/>
                </a:moveTo>
                <a:lnTo>
                  <a:pt x="22" y="36"/>
                </a:lnTo>
                <a:lnTo>
                  <a:pt x="42" y="36"/>
                </a:lnTo>
                <a:lnTo>
                  <a:pt x="42" y="36"/>
                </a:lnTo>
                <a:lnTo>
                  <a:pt x="48" y="32"/>
                </a:lnTo>
                <a:lnTo>
                  <a:pt x="48" y="32"/>
                </a:lnTo>
                <a:lnTo>
                  <a:pt x="51" y="26"/>
                </a:lnTo>
                <a:lnTo>
                  <a:pt x="51" y="26"/>
                </a:lnTo>
                <a:lnTo>
                  <a:pt x="48" y="19"/>
                </a:lnTo>
                <a:lnTo>
                  <a:pt x="48" y="19"/>
                </a:lnTo>
                <a:lnTo>
                  <a:pt x="45" y="16"/>
                </a:lnTo>
                <a:lnTo>
                  <a:pt x="22" y="16"/>
                </a:lnTo>
                <a:lnTo>
                  <a:pt x="22" y="16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1" name="Freeform 131"/>
          <p:cNvSpPr/>
          <p:nvPr/>
        </p:nvSpPr>
        <p:spPr bwMode="auto">
          <a:xfrm>
            <a:off x="5004822" y="3296724"/>
            <a:ext cx="129793" cy="140609"/>
          </a:xfrm>
          <a:custGeom>
            <a:avLst/>
            <a:gdLst>
              <a:gd name="T0" fmla="*/ 0 w 84"/>
              <a:gd name="T1" fmla="*/ 46 h 91"/>
              <a:gd name="T2" fmla="*/ 3 w 84"/>
              <a:gd name="T3" fmla="*/ 29 h 91"/>
              <a:gd name="T4" fmla="*/ 10 w 84"/>
              <a:gd name="T5" fmla="*/ 13 h 91"/>
              <a:gd name="T6" fmla="*/ 26 w 84"/>
              <a:gd name="T7" fmla="*/ 4 h 91"/>
              <a:gd name="T8" fmla="*/ 45 w 84"/>
              <a:gd name="T9" fmla="*/ 0 h 91"/>
              <a:gd name="T10" fmla="*/ 58 w 84"/>
              <a:gd name="T11" fmla="*/ 0 h 91"/>
              <a:gd name="T12" fmla="*/ 68 w 84"/>
              <a:gd name="T13" fmla="*/ 4 h 91"/>
              <a:gd name="T14" fmla="*/ 81 w 84"/>
              <a:gd name="T15" fmla="*/ 20 h 91"/>
              <a:gd name="T16" fmla="*/ 65 w 84"/>
              <a:gd name="T17" fmla="*/ 29 h 91"/>
              <a:gd name="T18" fmla="*/ 62 w 84"/>
              <a:gd name="T19" fmla="*/ 23 h 91"/>
              <a:gd name="T20" fmla="*/ 55 w 84"/>
              <a:gd name="T21" fmla="*/ 20 h 91"/>
              <a:gd name="T22" fmla="*/ 52 w 84"/>
              <a:gd name="T23" fmla="*/ 20 h 91"/>
              <a:gd name="T24" fmla="*/ 45 w 84"/>
              <a:gd name="T25" fmla="*/ 17 h 91"/>
              <a:gd name="T26" fmla="*/ 32 w 84"/>
              <a:gd name="T27" fmla="*/ 20 h 91"/>
              <a:gd name="T28" fmla="*/ 26 w 84"/>
              <a:gd name="T29" fmla="*/ 26 h 91"/>
              <a:gd name="T30" fmla="*/ 23 w 84"/>
              <a:gd name="T31" fmla="*/ 36 h 91"/>
              <a:gd name="T32" fmla="*/ 20 w 84"/>
              <a:gd name="T33" fmla="*/ 46 h 91"/>
              <a:gd name="T34" fmla="*/ 23 w 84"/>
              <a:gd name="T35" fmla="*/ 55 h 91"/>
              <a:gd name="T36" fmla="*/ 26 w 84"/>
              <a:gd name="T37" fmla="*/ 65 h 91"/>
              <a:gd name="T38" fmla="*/ 36 w 84"/>
              <a:gd name="T39" fmla="*/ 71 h 91"/>
              <a:gd name="T40" fmla="*/ 45 w 84"/>
              <a:gd name="T41" fmla="*/ 71 h 91"/>
              <a:gd name="T42" fmla="*/ 52 w 84"/>
              <a:gd name="T43" fmla="*/ 71 h 91"/>
              <a:gd name="T44" fmla="*/ 55 w 84"/>
              <a:gd name="T45" fmla="*/ 71 h 91"/>
              <a:gd name="T46" fmla="*/ 62 w 84"/>
              <a:gd name="T47" fmla="*/ 65 h 91"/>
              <a:gd name="T48" fmla="*/ 84 w 84"/>
              <a:gd name="T49" fmla="*/ 71 h 91"/>
              <a:gd name="T50" fmla="*/ 78 w 84"/>
              <a:gd name="T51" fmla="*/ 81 h 91"/>
              <a:gd name="T52" fmla="*/ 68 w 84"/>
              <a:gd name="T53" fmla="*/ 88 h 91"/>
              <a:gd name="T54" fmla="*/ 55 w 84"/>
              <a:gd name="T55" fmla="*/ 91 h 91"/>
              <a:gd name="T56" fmla="*/ 45 w 84"/>
              <a:gd name="T57" fmla="*/ 91 h 91"/>
              <a:gd name="T58" fmla="*/ 36 w 84"/>
              <a:gd name="T59" fmla="*/ 91 h 91"/>
              <a:gd name="T60" fmla="*/ 26 w 84"/>
              <a:gd name="T61" fmla="*/ 88 h 91"/>
              <a:gd name="T62" fmla="*/ 13 w 84"/>
              <a:gd name="T63" fmla="*/ 78 h 91"/>
              <a:gd name="T64" fmla="*/ 3 w 84"/>
              <a:gd name="T65" fmla="*/ 62 h 91"/>
              <a:gd name="T66" fmla="*/ 0 w 84"/>
              <a:gd name="T67" fmla="*/ 4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" h="91">
                <a:moveTo>
                  <a:pt x="0" y="46"/>
                </a:moveTo>
                <a:lnTo>
                  <a:pt x="0" y="46"/>
                </a:lnTo>
                <a:lnTo>
                  <a:pt x="3" y="29"/>
                </a:lnTo>
                <a:lnTo>
                  <a:pt x="3" y="29"/>
                </a:lnTo>
                <a:lnTo>
                  <a:pt x="10" y="13"/>
                </a:lnTo>
                <a:lnTo>
                  <a:pt x="10" y="13"/>
                </a:lnTo>
                <a:lnTo>
                  <a:pt x="26" y="4"/>
                </a:lnTo>
                <a:lnTo>
                  <a:pt x="26" y="4"/>
                </a:lnTo>
                <a:lnTo>
                  <a:pt x="36" y="0"/>
                </a:lnTo>
                <a:lnTo>
                  <a:pt x="45" y="0"/>
                </a:lnTo>
                <a:lnTo>
                  <a:pt x="45" y="0"/>
                </a:lnTo>
                <a:lnTo>
                  <a:pt x="58" y="0"/>
                </a:lnTo>
                <a:lnTo>
                  <a:pt x="68" y="4"/>
                </a:lnTo>
                <a:lnTo>
                  <a:pt x="68" y="4"/>
                </a:lnTo>
                <a:lnTo>
                  <a:pt x="74" y="10"/>
                </a:lnTo>
                <a:lnTo>
                  <a:pt x="81" y="20"/>
                </a:lnTo>
                <a:lnTo>
                  <a:pt x="65" y="29"/>
                </a:lnTo>
                <a:lnTo>
                  <a:pt x="65" y="29"/>
                </a:lnTo>
                <a:lnTo>
                  <a:pt x="62" y="23"/>
                </a:lnTo>
                <a:lnTo>
                  <a:pt x="62" y="23"/>
                </a:lnTo>
                <a:lnTo>
                  <a:pt x="55" y="20"/>
                </a:lnTo>
                <a:lnTo>
                  <a:pt x="55" y="20"/>
                </a:lnTo>
                <a:lnTo>
                  <a:pt x="52" y="20"/>
                </a:lnTo>
                <a:lnTo>
                  <a:pt x="52" y="20"/>
                </a:lnTo>
                <a:lnTo>
                  <a:pt x="45" y="17"/>
                </a:lnTo>
                <a:lnTo>
                  <a:pt x="45" y="17"/>
                </a:lnTo>
                <a:lnTo>
                  <a:pt x="32" y="20"/>
                </a:lnTo>
                <a:lnTo>
                  <a:pt x="32" y="20"/>
                </a:lnTo>
                <a:lnTo>
                  <a:pt x="26" y="26"/>
                </a:lnTo>
                <a:lnTo>
                  <a:pt x="26" y="26"/>
                </a:lnTo>
                <a:lnTo>
                  <a:pt x="23" y="36"/>
                </a:lnTo>
                <a:lnTo>
                  <a:pt x="23" y="36"/>
                </a:lnTo>
                <a:lnTo>
                  <a:pt x="20" y="46"/>
                </a:lnTo>
                <a:lnTo>
                  <a:pt x="20" y="46"/>
                </a:lnTo>
                <a:lnTo>
                  <a:pt x="23" y="55"/>
                </a:lnTo>
                <a:lnTo>
                  <a:pt x="23" y="55"/>
                </a:lnTo>
                <a:lnTo>
                  <a:pt x="26" y="65"/>
                </a:lnTo>
                <a:lnTo>
                  <a:pt x="26" y="65"/>
                </a:lnTo>
                <a:lnTo>
                  <a:pt x="36" y="71"/>
                </a:lnTo>
                <a:lnTo>
                  <a:pt x="36" y="71"/>
                </a:lnTo>
                <a:lnTo>
                  <a:pt x="45" y="71"/>
                </a:lnTo>
                <a:lnTo>
                  <a:pt x="45" y="71"/>
                </a:lnTo>
                <a:lnTo>
                  <a:pt x="52" y="71"/>
                </a:lnTo>
                <a:lnTo>
                  <a:pt x="52" y="71"/>
                </a:lnTo>
                <a:lnTo>
                  <a:pt x="55" y="71"/>
                </a:lnTo>
                <a:lnTo>
                  <a:pt x="55" y="71"/>
                </a:lnTo>
                <a:lnTo>
                  <a:pt x="62" y="65"/>
                </a:lnTo>
                <a:lnTo>
                  <a:pt x="62" y="65"/>
                </a:lnTo>
                <a:lnTo>
                  <a:pt x="65" y="62"/>
                </a:lnTo>
                <a:lnTo>
                  <a:pt x="84" y="71"/>
                </a:lnTo>
                <a:lnTo>
                  <a:pt x="84" y="71"/>
                </a:lnTo>
                <a:lnTo>
                  <a:pt x="78" y="81"/>
                </a:lnTo>
                <a:lnTo>
                  <a:pt x="78" y="81"/>
                </a:lnTo>
                <a:lnTo>
                  <a:pt x="68" y="88"/>
                </a:lnTo>
                <a:lnTo>
                  <a:pt x="68" y="88"/>
                </a:lnTo>
                <a:lnTo>
                  <a:pt x="55" y="91"/>
                </a:lnTo>
                <a:lnTo>
                  <a:pt x="55" y="91"/>
                </a:lnTo>
                <a:lnTo>
                  <a:pt x="45" y="91"/>
                </a:lnTo>
                <a:lnTo>
                  <a:pt x="45" y="91"/>
                </a:lnTo>
                <a:lnTo>
                  <a:pt x="36" y="91"/>
                </a:lnTo>
                <a:lnTo>
                  <a:pt x="26" y="88"/>
                </a:lnTo>
                <a:lnTo>
                  <a:pt x="26" y="88"/>
                </a:lnTo>
                <a:lnTo>
                  <a:pt x="13" y="78"/>
                </a:lnTo>
                <a:lnTo>
                  <a:pt x="13" y="78"/>
                </a:lnTo>
                <a:lnTo>
                  <a:pt x="3" y="62"/>
                </a:lnTo>
                <a:lnTo>
                  <a:pt x="3" y="62"/>
                </a:lnTo>
                <a:lnTo>
                  <a:pt x="0" y="46"/>
                </a:lnTo>
                <a:lnTo>
                  <a:pt x="0" y="46"/>
                </a:lnTo>
                <a:close/>
              </a:path>
            </a:pathLst>
          </a:custGeom>
          <a:solidFill>
            <a:srgbClr val="E4E4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8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644247" y="2132507"/>
            <a:ext cx="1107918" cy="6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699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621866" y="1866959"/>
            <a:ext cx="900420" cy="25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00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700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5419641" y="2996770"/>
            <a:ext cx="1253951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703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1852657" y="2132507"/>
            <a:ext cx="1107918" cy="6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04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1830276" y="1866959"/>
            <a:ext cx="900420" cy="25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00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1B2AE"/>
                </a:solidFill>
              </a:rPr>
              <a:t>Text here</a:t>
            </a:r>
            <a:endParaRPr lang="zh-CN" altLang="en-US" sz="1800" b="1" dirty="0">
              <a:solidFill>
                <a:srgbClr val="11B2AE"/>
              </a:solidFill>
            </a:endParaRPr>
          </a:p>
        </p:txBody>
      </p:sp>
      <p:sp>
        <p:nvSpPr>
          <p:cNvPr id="705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3061067" y="2132507"/>
            <a:ext cx="1107918" cy="6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06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3038686" y="1866959"/>
            <a:ext cx="900420" cy="25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00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7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644247" y="3905015"/>
            <a:ext cx="1107918" cy="6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08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621866" y="3639467"/>
            <a:ext cx="900420" cy="25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00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709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1852657" y="3905015"/>
            <a:ext cx="1107918" cy="6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10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1830276" y="3639467"/>
            <a:ext cx="900420" cy="25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00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1B2AE"/>
                </a:solidFill>
              </a:rPr>
              <a:t>Text here</a:t>
            </a:r>
            <a:endParaRPr lang="zh-CN" altLang="en-US" sz="1800" b="1" dirty="0">
              <a:solidFill>
                <a:srgbClr val="11B2AE"/>
              </a:solidFill>
            </a:endParaRPr>
          </a:p>
        </p:txBody>
      </p:sp>
      <p:sp>
        <p:nvSpPr>
          <p:cNvPr id="711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3061067" y="3905015"/>
            <a:ext cx="1107918" cy="6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12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3038686" y="3639467"/>
            <a:ext cx="900420" cy="25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00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3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7922195" y="2132507"/>
            <a:ext cx="1107918" cy="6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14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7899814" y="1866959"/>
            <a:ext cx="900420" cy="25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00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715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9130605" y="2132507"/>
            <a:ext cx="1107918" cy="6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16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9108224" y="1866959"/>
            <a:ext cx="900420" cy="25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00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1B2AE"/>
                </a:solidFill>
              </a:rPr>
              <a:t>Text here</a:t>
            </a:r>
            <a:endParaRPr lang="zh-CN" altLang="en-US" sz="1800" b="1" dirty="0">
              <a:solidFill>
                <a:srgbClr val="11B2AE"/>
              </a:solidFill>
            </a:endParaRPr>
          </a:p>
        </p:txBody>
      </p:sp>
      <p:sp>
        <p:nvSpPr>
          <p:cNvPr id="717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10339015" y="2132507"/>
            <a:ext cx="1107918" cy="6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18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10316634" y="1866959"/>
            <a:ext cx="900420" cy="25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00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9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7922195" y="3905015"/>
            <a:ext cx="1107918" cy="6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20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7899814" y="3639467"/>
            <a:ext cx="900420" cy="25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00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C50A2"/>
                </a:solidFill>
              </a:rPr>
              <a:t>Text here</a:t>
            </a:r>
            <a:endParaRPr lang="zh-CN" altLang="en-US" sz="1800" b="1" dirty="0">
              <a:solidFill>
                <a:srgbClr val="1C50A2"/>
              </a:solidFill>
            </a:endParaRPr>
          </a:p>
        </p:txBody>
      </p:sp>
      <p:sp>
        <p:nvSpPr>
          <p:cNvPr id="721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9130605" y="3905015"/>
            <a:ext cx="1107918" cy="6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22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9108224" y="3639467"/>
            <a:ext cx="900420" cy="25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00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rgbClr val="11B2AE"/>
                </a:solidFill>
              </a:rPr>
              <a:t>Text here</a:t>
            </a:r>
            <a:endParaRPr lang="zh-CN" altLang="en-US" sz="1800" b="1" dirty="0">
              <a:solidFill>
                <a:srgbClr val="11B2AE"/>
              </a:solidFill>
            </a:endParaRPr>
          </a:p>
        </p:txBody>
      </p:sp>
      <p:sp>
        <p:nvSpPr>
          <p:cNvPr id="723" name="iSḻïḍê">
            <a:extLst>
              <a:ext uri="{FF2B5EF4-FFF2-40B4-BE49-F238E27FC236}">
                <a16:creationId xmlns:a16="http://schemas.microsoft.com/office/drawing/2014/main" xmlns="" id="{131DDF0E-5F64-47F1-B5E5-2015667C69F5}"/>
              </a:ext>
            </a:extLst>
          </p:cNvPr>
          <p:cNvSpPr/>
          <p:nvPr/>
        </p:nvSpPr>
        <p:spPr bwMode="auto">
          <a:xfrm>
            <a:off x="10339015" y="3905015"/>
            <a:ext cx="1107918" cy="6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 fontScale="4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  <a:r>
              <a:rPr lang="en-US" altLang="zh-CN" sz="1000" dirty="0" smtClean="0"/>
              <a:t>.</a:t>
            </a:r>
            <a:r>
              <a:rPr lang="en-US" altLang="zh-CN" sz="1000" dirty="0"/>
              <a:t> 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endParaRPr lang="en-US" altLang="zh-CN" sz="1000" dirty="0"/>
          </a:p>
        </p:txBody>
      </p:sp>
      <p:sp>
        <p:nvSpPr>
          <p:cNvPr id="724" name="ísļiḋé">
            <a:extLst>
              <a:ext uri="{FF2B5EF4-FFF2-40B4-BE49-F238E27FC236}">
                <a16:creationId xmlns:a16="http://schemas.microsoft.com/office/drawing/2014/main" xmlns="" id="{AE59FF7B-337B-40DB-9199-FDC64ACA3185}"/>
              </a:ext>
            </a:extLst>
          </p:cNvPr>
          <p:cNvSpPr txBox="1"/>
          <p:nvPr/>
        </p:nvSpPr>
        <p:spPr bwMode="auto">
          <a:xfrm>
            <a:off x="10316634" y="3639467"/>
            <a:ext cx="900420" cy="25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70000" lnSpcReduction="2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25" name="组合 724"/>
          <p:cNvGrpSpPr/>
          <p:nvPr/>
        </p:nvGrpSpPr>
        <p:grpSpPr>
          <a:xfrm>
            <a:off x="669925" y="5196390"/>
            <a:ext cx="582965" cy="525610"/>
            <a:chOff x="5424755" y="1340768"/>
            <a:chExt cx="670560" cy="604586"/>
          </a:xfrm>
        </p:grpSpPr>
        <p:grpSp>
          <p:nvGrpSpPr>
            <p:cNvPr id="726" name="组合 72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2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72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72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68562" tIns="34281" rIns="68562" bIns="34281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</p:grpSp>
      <p:sp>
        <p:nvSpPr>
          <p:cNvPr id="730" name="文本框 9"/>
          <p:cNvSpPr txBox="1"/>
          <p:nvPr/>
        </p:nvSpPr>
        <p:spPr>
          <a:xfrm>
            <a:off x="1373864" y="5212081"/>
            <a:ext cx="2072822" cy="400370"/>
          </a:xfrm>
          <a:prstGeom prst="rect">
            <a:avLst/>
          </a:prstGeom>
          <a:noFill/>
        </p:spPr>
        <p:txBody>
          <a:bodyPr wrap="square" lIns="51421" tIns="25710" rIns="51421" bIns="2571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sz="135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731" name="直接连接符 730"/>
          <p:cNvCxnSpPr/>
          <p:nvPr/>
        </p:nvCxnSpPr>
        <p:spPr>
          <a:xfrm>
            <a:off x="1453588" y="5610701"/>
            <a:ext cx="9042524" cy="0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2" name="组合 731"/>
          <p:cNvGrpSpPr/>
          <p:nvPr/>
        </p:nvGrpSpPr>
        <p:grpSpPr>
          <a:xfrm>
            <a:off x="10654293" y="5466301"/>
            <a:ext cx="286442" cy="258260"/>
            <a:chOff x="3720691" y="2824413"/>
            <a:chExt cx="1341120" cy="1209172"/>
          </a:xfrm>
        </p:grpSpPr>
        <p:sp>
          <p:nvSpPr>
            <p:cNvPr id="733" name="Freeform 5"/>
            <p:cNvSpPr/>
            <p:nvPr/>
          </p:nvSpPr>
          <p:spPr bwMode="auto">
            <a:xfrm rot="1855731">
              <a:off x="3720691" y="2824413"/>
              <a:ext cx="1341120" cy="1209172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16200000" scaled="0"/>
            </a:gradFill>
            <a:ln w="12700" cap="flat">
              <a:noFill/>
              <a:prstDash val="solid"/>
              <a:miter lim="800000"/>
            </a:ln>
            <a:effectLst>
              <a:outerShdw blurRad="190500" dist="1143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734" name="Freeform 5"/>
            <p:cNvSpPr/>
            <p:nvPr/>
          </p:nvSpPr>
          <p:spPr bwMode="auto">
            <a:xfrm rot="1855731">
              <a:off x="3764581" y="2863367"/>
              <a:ext cx="1264630" cy="114020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adFill>
              <a:gsLst>
                <a:gs pos="0">
                  <a:srgbClr val="D3D3D3"/>
                </a:gs>
                <a:gs pos="100000">
                  <a:srgbClr val="F9F9F9"/>
                </a:gs>
              </a:gsLst>
              <a:lin ang="21594000" scaled="0"/>
            </a:gradFill>
            <a:ln w="12700" cap="flat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62" tIns="34281" rIns="68562" bIns="34281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/>
            </a:p>
          </p:txBody>
        </p:sp>
      </p:grpSp>
      <p:sp>
        <p:nvSpPr>
          <p:cNvPr id="735" name="TextBox 76"/>
          <p:cNvSpPr txBox="1"/>
          <p:nvPr/>
        </p:nvSpPr>
        <p:spPr>
          <a:xfrm>
            <a:off x="1370936" y="5620017"/>
            <a:ext cx="9460895" cy="748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654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íṥḷíḑé">
            <a:extLst>
              <a:ext uri="{FF2B5EF4-FFF2-40B4-BE49-F238E27FC236}">
                <a16:creationId xmlns:a16="http://schemas.microsoft.com/office/drawing/2014/main" xmlns="" id="{F552444A-EDC5-4A20-857A-405879A6099C}"/>
              </a:ext>
            </a:extLst>
          </p:cNvPr>
          <p:cNvSpPr txBox="1"/>
          <p:nvPr/>
        </p:nvSpPr>
        <p:spPr>
          <a:xfrm>
            <a:off x="3959256" y="1830679"/>
            <a:ext cx="466794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11B2AE"/>
                </a:solidFill>
                <a:latin typeface="Impact" panose="020B0806030902050204" pitchFamily="34" charset="0"/>
              </a:rPr>
              <a:t>01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B3BD0D98-4FC3-4C3C-90D2-BF420F16834A}"/>
              </a:ext>
            </a:extLst>
          </p:cNvPr>
          <p:cNvCxnSpPr/>
          <p:nvPr/>
        </p:nvCxnSpPr>
        <p:spPr>
          <a:xfrm>
            <a:off x="4557722" y="1801904"/>
            <a:ext cx="0" cy="519214"/>
          </a:xfrm>
          <a:prstGeom prst="line">
            <a:avLst/>
          </a:prstGeom>
          <a:ln w="28575">
            <a:solidFill>
              <a:srgbClr val="11B2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šḻid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4644143" y="2078945"/>
            <a:ext cx="3610267" cy="31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7" name="îsľïḑ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4644143" y="1770744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zh-CN" altLang="en-US" b="1" kern="0" dirty="0">
                <a:solidFill>
                  <a:srgbClr val="1C50A2"/>
                </a:solidFill>
                <a:latin typeface="+mj-ea"/>
                <a:ea typeface="+mj-ea"/>
              </a:rPr>
              <a:t>绪论</a:t>
            </a:r>
          </a:p>
        </p:txBody>
      </p:sp>
      <p:sp>
        <p:nvSpPr>
          <p:cNvPr id="18" name="îṧ1ïḋê">
            <a:extLst>
              <a:ext uri="{FF2B5EF4-FFF2-40B4-BE49-F238E27FC236}">
                <a16:creationId xmlns:a16="http://schemas.microsoft.com/office/drawing/2014/main" xmlns="" id="{624C9859-4E7F-4B59-B0EE-934E58B4224A}"/>
              </a:ext>
            </a:extLst>
          </p:cNvPr>
          <p:cNvSpPr txBox="1"/>
          <p:nvPr/>
        </p:nvSpPr>
        <p:spPr>
          <a:xfrm>
            <a:off x="3959256" y="2630405"/>
            <a:ext cx="503663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>
                <a:solidFill>
                  <a:srgbClr val="11B2AE"/>
                </a:solidFill>
                <a:latin typeface="Impact" panose="020B0806030902050204" pitchFamily="34" charset="0"/>
              </a:rPr>
              <a:t>02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BDBE8A0-4F97-4B64-95F2-021AE7CE42C5}"/>
              </a:ext>
            </a:extLst>
          </p:cNvPr>
          <p:cNvCxnSpPr/>
          <p:nvPr/>
        </p:nvCxnSpPr>
        <p:spPr>
          <a:xfrm>
            <a:off x="4576156" y="2601630"/>
            <a:ext cx="0" cy="519214"/>
          </a:xfrm>
          <a:prstGeom prst="line">
            <a:avLst/>
          </a:prstGeom>
          <a:ln w="28575" cap="flat" cmpd="sng" algn="ctr">
            <a:solidFill>
              <a:srgbClr val="11B2A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Sľiḓe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4662577" y="2878671"/>
            <a:ext cx="3610267" cy="31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1" name="íŝḻiḓ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4662577" y="2527743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+mj-ea"/>
                <a:ea typeface="+mj-ea"/>
                <a:sym typeface="微软雅黑" panose="020B0503020204020204" pitchFamily="34" charset="-122"/>
              </a:rPr>
              <a:t>研究方</a:t>
            </a:r>
            <a:r>
              <a:rPr lang="zh-CN" altLang="en-US" b="1" dirty="0" smtClean="0">
                <a:solidFill>
                  <a:srgbClr val="1C50A2"/>
                </a:solidFill>
                <a:latin typeface="+mj-ea"/>
                <a:ea typeface="+mj-ea"/>
                <a:sym typeface="微软雅黑" panose="020B0503020204020204" pitchFamily="34" charset="-122"/>
              </a:rPr>
              <a:t>法与</a:t>
            </a:r>
            <a:r>
              <a:rPr lang="zh-CN" altLang="en-US" b="1" dirty="0">
                <a:solidFill>
                  <a:srgbClr val="1C50A2"/>
                </a:solidFill>
                <a:latin typeface="+mj-ea"/>
                <a:ea typeface="+mj-ea"/>
                <a:sym typeface="微软雅黑" panose="020B0503020204020204" pitchFamily="34" charset="-122"/>
              </a:rPr>
              <a:t>思路</a:t>
            </a:r>
          </a:p>
        </p:txBody>
      </p:sp>
      <p:sp>
        <p:nvSpPr>
          <p:cNvPr id="22" name="isľîḋé">
            <a:extLst>
              <a:ext uri="{FF2B5EF4-FFF2-40B4-BE49-F238E27FC236}">
                <a16:creationId xmlns:a16="http://schemas.microsoft.com/office/drawing/2014/main" xmlns="" id="{B45B2044-2217-478A-855B-C38E206AE75F}"/>
              </a:ext>
            </a:extLst>
          </p:cNvPr>
          <p:cNvSpPr txBox="1"/>
          <p:nvPr/>
        </p:nvSpPr>
        <p:spPr>
          <a:xfrm>
            <a:off x="3959256" y="3430131"/>
            <a:ext cx="513282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>
                <a:solidFill>
                  <a:srgbClr val="11B2AE"/>
                </a:solidFill>
                <a:latin typeface="Impact" panose="020B0806030902050204" pitchFamily="34" charset="0"/>
              </a:rPr>
              <a:t>03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7428D901-8203-474F-826F-DCB9C3FB48DC}"/>
              </a:ext>
            </a:extLst>
          </p:cNvPr>
          <p:cNvCxnSpPr/>
          <p:nvPr/>
        </p:nvCxnSpPr>
        <p:spPr>
          <a:xfrm>
            <a:off x="4580966" y="3401356"/>
            <a:ext cx="0" cy="519214"/>
          </a:xfrm>
          <a:prstGeom prst="line">
            <a:avLst/>
          </a:prstGeom>
          <a:ln w="28575" cap="flat" cmpd="sng" algn="ctr">
            <a:solidFill>
              <a:srgbClr val="11B2A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íśḻíḍ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4667387" y="3678397"/>
            <a:ext cx="3610267" cy="31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5" name="ísḻiḍe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4667387" y="3327469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+mj-ea"/>
                <a:ea typeface="+mj-ea"/>
                <a:sym typeface="微软雅黑" panose="020B0503020204020204" pitchFamily="34" charset="-122"/>
              </a:rPr>
              <a:t>关键技术</a:t>
            </a:r>
            <a:r>
              <a:rPr lang="zh-CN" altLang="en-US" b="1" dirty="0" smtClean="0">
                <a:solidFill>
                  <a:srgbClr val="1C50A2"/>
                </a:solidFill>
                <a:latin typeface="+mj-ea"/>
                <a:ea typeface="+mj-ea"/>
                <a:sym typeface="微软雅黑" panose="020B0503020204020204" pitchFamily="34" charset="-122"/>
              </a:rPr>
              <a:t>与实</a:t>
            </a:r>
            <a:r>
              <a:rPr lang="zh-CN" altLang="en-US" b="1" dirty="0">
                <a:solidFill>
                  <a:srgbClr val="1C50A2"/>
                </a:solidFill>
                <a:latin typeface="+mj-ea"/>
                <a:ea typeface="+mj-ea"/>
                <a:sym typeface="微软雅黑" panose="020B0503020204020204" pitchFamily="34" charset="-122"/>
              </a:rPr>
              <a:t>践难点</a:t>
            </a:r>
          </a:p>
        </p:txBody>
      </p:sp>
      <p:sp>
        <p:nvSpPr>
          <p:cNvPr id="26" name="îṡlïḓé">
            <a:extLst>
              <a:ext uri="{FF2B5EF4-FFF2-40B4-BE49-F238E27FC236}">
                <a16:creationId xmlns:a16="http://schemas.microsoft.com/office/drawing/2014/main" xmlns="" id="{DCEFA1BD-C729-4157-8A73-9505C95A878D}"/>
              </a:ext>
            </a:extLst>
          </p:cNvPr>
          <p:cNvSpPr txBox="1"/>
          <p:nvPr/>
        </p:nvSpPr>
        <p:spPr>
          <a:xfrm>
            <a:off x="3959256" y="4229857"/>
            <a:ext cx="503663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>
                <a:solidFill>
                  <a:srgbClr val="11B2AE"/>
                </a:solidFill>
                <a:latin typeface="Impact" panose="020B0806030902050204" pitchFamily="34" charset="0"/>
              </a:rPr>
              <a:t>04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329FAC10-4A5C-4013-96C0-0A4C299C5BE1}"/>
              </a:ext>
            </a:extLst>
          </p:cNvPr>
          <p:cNvCxnSpPr/>
          <p:nvPr/>
        </p:nvCxnSpPr>
        <p:spPr>
          <a:xfrm>
            <a:off x="4576156" y="4201082"/>
            <a:ext cx="0" cy="519214"/>
          </a:xfrm>
          <a:prstGeom prst="line">
            <a:avLst/>
          </a:prstGeom>
          <a:ln w="28575" cap="flat" cmpd="sng" algn="ctr">
            <a:solidFill>
              <a:srgbClr val="11B2A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s1ïḑè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4662577" y="4478123"/>
            <a:ext cx="3610267" cy="31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9" name="îṩľîḓ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4662577" y="4127195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+mj-ea"/>
                <a:ea typeface="+mj-ea"/>
                <a:sym typeface="微软雅黑" panose="020B0503020204020204" pitchFamily="34" charset="-122"/>
              </a:rPr>
              <a:t>研究成果</a:t>
            </a:r>
            <a:r>
              <a:rPr lang="zh-CN" altLang="en-US" b="1" dirty="0" smtClean="0">
                <a:solidFill>
                  <a:srgbClr val="1C50A2"/>
                </a:solidFill>
                <a:latin typeface="+mj-ea"/>
                <a:ea typeface="+mj-ea"/>
                <a:sym typeface="微软雅黑" panose="020B0503020204020204" pitchFamily="34" charset="-122"/>
              </a:rPr>
              <a:t>与应</a:t>
            </a:r>
            <a:r>
              <a:rPr lang="zh-CN" altLang="en-US" b="1" dirty="0">
                <a:solidFill>
                  <a:srgbClr val="1C50A2"/>
                </a:solidFill>
                <a:latin typeface="+mj-ea"/>
                <a:ea typeface="+mj-ea"/>
                <a:sym typeface="微软雅黑" panose="020B0503020204020204" pitchFamily="34" charset="-122"/>
              </a:rPr>
              <a:t>用</a:t>
            </a:r>
          </a:p>
        </p:txBody>
      </p:sp>
      <p:sp>
        <p:nvSpPr>
          <p:cNvPr id="30" name="î$ļíḍê">
            <a:extLst>
              <a:ext uri="{FF2B5EF4-FFF2-40B4-BE49-F238E27FC236}">
                <a16:creationId xmlns:a16="http://schemas.microsoft.com/office/drawing/2014/main" xmlns="" id="{8F29EE60-FFEF-4141-8E86-7625E00A745F}"/>
              </a:ext>
            </a:extLst>
          </p:cNvPr>
          <p:cNvSpPr txBox="1"/>
          <p:nvPr/>
        </p:nvSpPr>
        <p:spPr>
          <a:xfrm>
            <a:off x="3959256" y="5029583"/>
            <a:ext cx="514885" cy="46166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2800">
                <a:solidFill>
                  <a:srgbClr val="11B2AE"/>
                </a:solidFill>
                <a:latin typeface="Impact" panose="020B0806030902050204" pitchFamily="34" charset="0"/>
              </a:rPr>
              <a:t>05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7679B3D5-89EB-4659-893B-A1B0E9506040}"/>
              </a:ext>
            </a:extLst>
          </p:cNvPr>
          <p:cNvCxnSpPr/>
          <p:nvPr/>
        </p:nvCxnSpPr>
        <p:spPr>
          <a:xfrm>
            <a:off x="4581767" y="5000808"/>
            <a:ext cx="0" cy="519214"/>
          </a:xfrm>
          <a:prstGeom prst="line">
            <a:avLst/>
          </a:prstGeom>
          <a:ln w="28575" cap="flat" cmpd="sng" algn="ctr">
            <a:solidFill>
              <a:srgbClr val="11B2AE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ïṡļîḑ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4668188" y="5277849"/>
            <a:ext cx="3610267" cy="31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33" name="iśľîḍ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4668188" y="4926921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+mj-ea"/>
                <a:ea typeface="+mj-ea"/>
                <a:sym typeface="微软雅黑" panose="020B0503020204020204" pitchFamily="34" charset="-122"/>
              </a:rPr>
              <a:t>相关建议</a:t>
            </a:r>
            <a:r>
              <a:rPr lang="zh-CN" altLang="en-US" b="1" dirty="0" smtClean="0">
                <a:solidFill>
                  <a:srgbClr val="1C50A2"/>
                </a:solidFill>
                <a:latin typeface="+mj-ea"/>
                <a:ea typeface="+mj-ea"/>
                <a:sym typeface="微软雅黑" panose="020B0503020204020204" pitchFamily="34" charset="-122"/>
              </a:rPr>
              <a:t>与论</a:t>
            </a:r>
            <a:r>
              <a:rPr lang="zh-CN" altLang="en-US" b="1" dirty="0">
                <a:solidFill>
                  <a:srgbClr val="1C50A2"/>
                </a:solidFill>
                <a:latin typeface="+mj-ea"/>
                <a:ea typeface="+mj-ea"/>
                <a:sym typeface="微软雅黑" panose="020B0503020204020204" pitchFamily="34" charset="-122"/>
              </a:rPr>
              <a:t>文总结</a:t>
            </a:r>
          </a:p>
        </p:txBody>
      </p:sp>
      <p:sp>
        <p:nvSpPr>
          <p:cNvPr id="38" name="îśḻídè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669925" y="943795"/>
            <a:ext cx="2587770" cy="65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1C50A2"/>
                </a:solidFill>
              </a:rPr>
              <a:t>content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3400" y="440267"/>
            <a:ext cx="1439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1C50A2"/>
                </a:solidFill>
              </a:rPr>
              <a:t>目录</a:t>
            </a:r>
            <a:endParaRPr lang="zh-CN" altLang="en-US" sz="4800" b="1" dirty="0">
              <a:solidFill>
                <a:srgbClr val="1C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cbc49400-e200-43b7-9b64-94f3d0a812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710380" y="1615239"/>
            <a:ext cx="10850564" cy="4452186"/>
            <a:chOff x="669925" y="1691439"/>
            <a:chExt cx="10850564" cy="4452186"/>
          </a:xfrm>
        </p:grpSpPr>
        <p:sp>
          <p:nvSpPr>
            <p:cNvPr id="55" name="î$ľíde"/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ï$1îďé"/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solidFill>
              <a:srgbClr val="1C50A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7" name="i$ľîḑê"/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76" name="ïṥḻïde"/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25000"/>
                </a:pPr>
                <a:r>
                  <a:rPr lang="en-US" sz="28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77" name="ïŝļïḋé"/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58" name="íṧļiḑé"/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59" name="iṣļîḓe"/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72" name="ïSḷïḓê"/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74" name="íṥḻíḍe"/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75" name="îṣ1iďè"/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73" name="íSlîḑe"/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60" name="iśḷïdè"/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68" name="îŝlîḑè"/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70" name="isľidè"/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71" name="îṣḻïdè"/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69" name="íṧḷíḋè"/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61" name="iSḷíḋe"/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64" name="ï$ḻiḑé"/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66" name="ïṣ1ïḍé"/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67" name="iṧḷiḍè"/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sp>
            <p:nvSpPr>
              <p:cNvPr id="65" name="íṧlídè"/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62" name="直接连接符 61"/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3211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c54e799b-5ac5-488d-95a3-3900049811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69925" y="1490198"/>
            <a:ext cx="10847388" cy="4144304"/>
            <a:chOff x="673100" y="1571203"/>
            <a:chExt cx="10847388" cy="4144304"/>
          </a:xfrm>
        </p:grpSpPr>
        <p:sp>
          <p:nvSpPr>
            <p:cNvPr id="90" name="îṥḷiḋé"/>
            <p:cNvSpPr/>
            <p:nvPr/>
          </p:nvSpPr>
          <p:spPr>
            <a:xfrm>
              <a:off x="4812123" y="1990232"/>
              <a:ext cx="1261946" cy="1380108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2306886 w 2574384"/>
                <a:gd name="connsiteY5" fmla="*/ 2105887 h 2815436"/>
                <a:gd name="connsiteX6" fmla="*/ 2347261 w 2574384"/>
                <a:gd name="connsiteY6" fmla="*/ 2180273 h 2815436"/>
                <a:gd name="connsiteX7" fmla="*/ 2383190 w 2574384"/>
                <a:gd name="connsiteY7" fmla="*/ 2358236 h 2815436"/>
                <a:gd name="connsiteX8" fmla="*/ 1925990 w 2574384"/>
                <a:gd name="connsiteY8" fmla="*/ 2815436 h 2815436"/>
                <a:gd name="connsiteX9" fmla="*/ 1546872 w 2574384"/>
                <a:gd name="connsiteY9" fmla="*/ 2613861 h 2815436"/>
                <a:gd name="connsiteX10" fmla="*/ 1505389 w 2574384"/>
                <a:gd name="connsiteY10" fmla="*/ 2537433 h 2815436"/>
                <a:gd name="connsiteX11" fmla="*/ 1287192 w 2574384"/>
                <a:gd name="connsiteY11" fmla="*/ 2654916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2306886" y="2105887"/>
                  </a:lnTo>
                  <a:lnTo>
                    <a:pt x="2347261" y="2180273"/>
                  </a:lnTo>
                  <a:cubicBezTo>
                    <a:pt x="2370397" y="2234972"/>
                    <a:pt x="2383190" y="2295110"/>
                    <a:pt x="2383190" y="2358236"/>
                  </a:cubicBezTo>
                  <a:cubicBezTo>
                    <a:pt x="2383190" y="2610741"/>
                    <a:pt x="2178495" y="2815436"/>
                    <a:pt x="1925990" y="2815436"/>
                  </a:cubicBezTo>
                  <a:cubicBezTo>
                    <a:pt x="1768174" y="2815436"/>
                    <a:pt x="1629035" y="2735477"/>
                    <a:pt x="1546872" y="2613861"/>
                  </a:cubicBezTo>
                  <a:lnTo>
                    <a:pt x="1505389" y="2537433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1" name="ïşḻîdè"/>
            <p:cNvSpPr/>
            <p:nvPr/>
          </p:nvSpPr>
          <p:spPr>
            <a:xfrm>
              <a:off x="6116074" y="1990232"/>
              <a:ext cx="1261946" cy="1380108"/>
            </a:xfrm>
            <a:custGeom>
              <a:avLst/>
              <a:gdLst>
                <a:gd name="connsiteX0" fmla="*/ 1287192 w 2574384"/>
                <a:gd name="connsiteY0" fmla="*/ 0 h 2815436"/>
                <a:gd name="connsiteX1" fmla="*/ 2574383 w 2574384"/>
                <a:gd name="connsiteY1" fmla="*/ 693056 h 2815436"/>
                <a:gd name="connsiteX2" fmla="*/ 2574384 w 2574384"/>
                <a:gd name="connsiteY2" fmla="*/ 693056 h 2815436"/>
                <a:gd name="connsiteX3" fmla="*/ 2574384 w 2574384"/>
                <a:gd name="connsiteY3" fmla="*/ 1961860 h 2815436"/>
                <a:gd name="connsiteX4" fmla="*/ 2574383 w 2574384"/>
                <a:gd name="connsiteY4" fmla="*/ 1961860 h 2815436"/>
                <a:gd name="connsiteX5" fmla="*/ 1287192 w 2574384"/>
                <a:gd name="connsiteY5" fmla="*/ 2654916 h 2815436"/>
                <a:gd name="connsiteX6" fmla="*/ 1071715 w 2574384"/>
                <a:gd name="connsiteY6" fmla="*/ 2538898 h 2815436"/>
                <a:gd name="connsiteX7" fmla="*/ 1031027 w 2574384"/>
                <a:gd name="connsiteY7" fmla="*/ 2613861 h 2815436"/>
                <a:gd name="connsiteX8" fmla="*/ 651909 w 2574384"/>
                <a:gd name="connsiteY8" fmla="*/ 2815436 h 2815436"/>
                <a:gd name="connsiteX9" fmla="*/ 194709 w 2574384"/>
                <a:gd name="connsiteY9" fmla="*/ 2358236 h 2815436"/>
                <a:gd name="connsiteX10" fmla="*/ 230638 w 2574384"/>
                <a:gd name="connsiteY10" fmla="*/ 2180273 h 2815436"/>
                <a:gd name="connsiteX11" fmla="*/ 270218 w 2574384"/>
                <a:gd name="connsiteY11" fmla="*/ 2107352 h 2815436"/>
                <a:gd name="connsiteX12" fmla="*/ 0 w 2574384"/>
                <a:gd name="connsiteY12" fmla="*/ 1961860 h 2815436"/>
                <a:gd name="connsiteX13" fmla="*/ 1 w 2574384"/>
                <a:gd name="connsiteY13" fmla="*/ 1961860 h 2815436"/>
                <a:gd name="connsiteX14" fmla="*/ 1 w 2574384"/>
                <a:gd name="connsiteY14" fmla="*/ 693056 h 2815436"/>
                <a:gd name="connsiteX15" fmla="*/ 0 w 2574384"/>
                <a:gd name="connsiteY15" fmla="*/ 693056 h 2815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4384" h="281543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1071715" y="2538898"/>
                  </a:lnTo>
                  <a:lnTo>
                    <a:pt x="1031027" y="2613861"/>
                  </a:lnTo>
                  <a:cubicBezTo>
                    <a:pt x="948865" y="2735477"/>
                    <a:pt x="809725" y="2815436"/>
                    <a:pt x="651909" y="2815436"/>
                  </a:cubicBezTo>
                  <a:cubicBezTo>
                    <a:pt x="399404" y="2815436"/>
                    <a:pt x="194709" y="2610741"/>
                    <a:pt x="194709" y="2358236"/>
                  </a:cubicBezTo>
                  <a:cubicBezTo>
                    <a:pt x="194709" y="2295110"/>
                    <a:pt x="207502" y="2234972"/>
                    <a:pt x="230638" y="2180273"/>
                  </a:cubicBezTo>
                  <a:lnTo>
                    <a:pt x="270218" y="2107352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2" name="ïṧliḑe"/>
            <p:cNvSpPr/>
            <p:nvPr/>
          </p:nvSpPr>
          <p:spPr>
            <a:xfrm>
              <a:off x="6531080" y="2992644"/>
              <a:ext cx="1486062" cy="1301422"/>
            </a:xfrm>
            <a:custGeom>
              <a:avLst/>
              <a:gdLst>
                <a:gd name="connsiteX0" fmla="*/ 1744392 w 3031584"/>
                <a:gd name="connsiteY0" fmla="*/ 0 h 2654916"/>
                <a:gd name="connsiteX1" fmla="*/ 3031583 w 3031584"/>
                <a:gd name="connsiteY1" fmla="*/ 693056 h 2654916"/>
                <a:gd name="connsiteX2" fmla="*/ 3031584 w 3031584"/>
                <a:gd name="connsiteY2" fmla="*/ 693056 h 2654916"/>
                <a:gd name="connsiteX3" fmla="*/ 3031584 w 3031584"/>
                <a:gd name="connsiteY3" fmla="*/ 1961860 h 2654916"/>
                <a:gd name="connsiteX4" fmla="*/ 3031583 w 3031584"/>
                <a:gd name="connsiteY4" fmla="*/ 1961860 h 2654916"/>
                <a:gd name="connsiteX5" fmla="*/ 1744392 w 3031584"/>
                <a:gd name="connsiteY5" fmla="*/ 2654916 h 2654916"/>
                <a:gd name="connsiteX6" fmla="*/ 457200 w 3031584"/>
                <a:gd name="connsiteY6" fmla="*/ 1961860 h 2654916"/>
                <a:gd name="connsiteX7" fmla="*/ 457201 w 3031584"/>
                <a:gd name="connsiteY7" fmla="*/ 1961860 h 2654916"/>
                <a:gd name="connsiteX8" fmla="*/ 457201 w 3031584"/>
                <a:gd name="connsiteY8" fmla="*/ 1784658 h 2654916"/>
                <a:gd name="connsiteX9" fmla="*/ 457200 w 3031584"/>
                <a:gd name="connsiteY9" fmla="*/ 1784658 h 2654916"/>
                <a:gd name="connsiteX10" fmla="*/ 0 w 3031584"/>
                <a:gd name="connsiteY10" fmla="*/ 1327458 h 2654916"/>
                <a:gd name="connsiteX11" fmla="*/ 457200 w 3031584"/>
                <a:gd name="connsiteY11" fmla="*/ 870258 h 2654916"/>
                <a:gd name="connsiteX12" fmla="*/ 457201 w 3031584"/>
                <a:gd name="connsiteY12" fmla="*/ 870258 h 2654916"/>
                <a:gd name="connsiteX13" fmla="*/ 457201 w 3031584"/>
                <a:gd name="connsiteY13" fmla="*/ 693056 h 2654916"/>
                <a:gd name="connsiteX14" fmla="*/ 457200 w 3031584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1584" h="2654916">
                  <a:moveTo>
                    <a:pt x="1744392" y="0"/>
                  </a:moveTo>
                  <a:lnTo>
                    <a:pt x="3031583" y="693056"/>
                  </a:lnTo>
                  <a:lnTo>
                    <a:pt x="3031584" y="693056"/>
                  </a:lnTo>
                  <a:lnTo>
                    <a:pt x="3031584" y="1961860"/>
                  </a:lnTo>
                  <a:lnTo>
                    <a:pt x="3031583" y="1961860"/>
                  </a:lnTo>
                  <a:lnTo>
                    <a:pt x="1744392" y="2654916"/>
                  </a:lnTo>
                  <a:lnTo>
                    <a:pt x="457200" y="1961860"/>
                  </a:lnTo>
                  <a:lnTo>
                    <a:pt x="457201" y="1961860"/>
                  </a:lnTo>
                  <a:lnTo>
                    <a:pt x="457201" y="1784658"/>
                  </a:lnTo>
                  <a:lnTo>
                    <a:pt x="457200" y="1784658"/>
                  </a:lnTo>
                  <a:cubicBezTo>
                    <a:pt x="204695" y="1784658"/>
                    <a:pt x="0" y="1579963"/>
                    <a:pt x="0" y="1327458"/>
                  </a:cubicBezTo>
                  <a:cubicBezTo>
                    <a:pt x="0" y="1074953"/>
                    <a:pt x="204695" y="870258"/>
                    <a:pt x="457200" y="870258"/>
                  </a:cubicBezTo>
                  <a:lnTo>
                    <a:pt x="457201" y="870258"/>
                  </a:lnTo>
                  <a:lnTo>
                    <a:pt x="457201" y="693056"/>
                  </a:lnTo>
                  <a:lnTo>
                    <a:pt x="457200" y="6930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3" name="iṩlïḓè"/>
            <p:cNvSpPr/>
            <p:nvPr/>
          </p:nvSpPr>
          <p:spPr>
            <a:xfrm>
              <a:off x="4176447" y="2992644"/>
              <a:ext cx="1472115" cy="1301422"/>
            </a:xfrm>
            <a:custGeom>
              <a:avLst/>
              <a:gdLst>
                <a:gd name="connsiteX0" fmla="*/ 1287192 w 3003132"/>
                <a:gd name="connsiteY0" fmla="*/ 0 h 2654916"/>
                <a:gd name="connsiteX1" fmla="*/ 2574383 w 3003132"/>
                <a:gd name="connsiteY1" fmla="*/ 693056 h 2654916"/>
                <a:gd name="connsiteX2" fmla="*/ 2574384 w 3003132"/>
                <a:gd name="connsiteY2" fmla="*/ 693056 h 2654916"/>
                <a:gd name="connsiteX3" fmla="*/ 2574384 w 3003132"/>
                <a:gd name="connsiteY3" fmla="*/ 853922 h 2654916"/>
                <a:gd name="connsiteX4" fmla="*/ 2638074 w 3003132"/>
                <a:gd name="connsiteY4" fmla="*/ 860343 h 2654916"/>
                <a:gd name="connsiteX5" fmla="*/ 3003132 w 3003132"/>
                <a:gd name="connsiteY5" fmla="*/ 1308254 h 2654916"/>
                <a:gd name="connsiteX6" fmla="*/ 2638074 w 3003132"/>
                <a:gd name="connsiteY6" fmla="*/ 1756166 h 2654916"/>
                <a:gd name="connsiteX7" fmla="*/ 2574384 w 3003132"/>
                <a:gd name="connsiteY7" fmla="*/ 1762586 h 2654916"/>
                <a:gd name="connsiteX8" fmla="*/ 2574384 w 3003132"/>
                <a:gd name="connsiteY8" fmla="*/ 1961860 h 2654916"/>
                <a:gd name="connsiteX9" fmla="*/ 2574383 w 3003132"/>
                <a:gd name="connsiteY9" fmla="*/ 1961860 h 2654916"/>
                <a:gd name="connsiteX10" fmla="*/ 1287192 w 3003132"/>
                <a:gd name="connsiteY10" fmla="*/ 2654916 h 2654916"/>
                <a:gd name="connsiteX11" fmla="*/ 0 w 3003132"/>
                <a:gd name="connsiteY11" fmla="*/ 1961860 h 2654916"/>
                <a:gd name="connsiteX12" fmla="*/ 1 w 3003132"/>
                <a:gd name="connsiteY12" fmla="*/ 1961860 h 2654916"/>
                <a:gd name="connsiteX13" fmla="*/ 1 w 3003132"/>
                <a:gd name="connsiteY13" fmla="*/ 693056 h 2654916"/>
                <a:gd name="connsiteX14" fmla="*/ 0 w 3003132"/>
                <a:gd name="connsiteY14" fmla="*/ 693056 h 265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03132" h="2654916">
                  <a:moveTo>
                    <a:pt x="1287192" y="0"/>
                  </a:moveTo>
                  <a:lnTo>
                    <a:pt x="2574383" y="693056"/>
                  </a:lnTo>
                  <a:lnTo>
                    <a:pt x="2574384" y="693056"/>
                  </a:lnTo>
                  <a:lnTo>
                    <a:pt x="2574384" y="853922"/>
                  </a:lnTo>
                  <a:lnTo>
                    <a:pt x="2638074" y="860343"/>
                  </a:lnTo>
                  <a:cubicBezTo>
                    <a:pt x="2846412" y="902975"/>
                    <a:pt x="3003132" y="1087312"/>
                    <a:pt x="3003132" y="1308254"/>
                  </a:cubicBezTo>
                  <a:cubicBezTo>
                    <a:pt x="3003132" y="1529196"/>
                    <a:pt x="2846412" y="1713533"/>
                    <a:pt x="2638074" y="1756166"/>
                  </a:cubicBezTo>
                  <a:lnTo>
                    <a:pt x="2574384" y="1762586"/>
                  </a:lnTo>
                  <a:lnTo>
                    <a:pt x="2574384" y="1961860"/>
                  </a:lnTo>
                  <a:lnTo>
                    <a:pt x="2574383" y="1961860"/>
                  </a:lnTo>
                  <a:lnTo>
                    <a:pt x="1287192" y="2654916"/>
                  </a:lnTo>
                  <a:lnTo>
                    <a:pt x="0" y="1961860"/>
                  </a:lnTo>
                  <a:lnTo>
                    <a:pt x="1" y="1961860"/>
                  </a:lnTo>
                  <a:lnTo>
                    <a:pt x="1" y="693056"/>
                  </a:lnTo>
                  <a:lnTo>
                    <a:pt x="0" y="693056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4" name="íṡļîḓè"/>
            <p:cNvSpPr/>
            <p:nvPr/>
          </p:nvSpPr>
          <p:spPr>
            <a:xfrm>
              <a:off x="4812123" y="3897543"/>
              <a:ext cx="1261946" cy="1398936"/>
            </a:xfrm>
            <a:custGeom>
              <a:avLst/>
              <a:gdLst>
                <a:gd name="connsiteX0" fmla="*/ 1920719 w 2574384"/>
                <a:gd name="connsiteY0" fmla="*/ 0 h 2853844"/>
                <a:gd name="connsiteX1" fmla="*/ 2377919 w 2574384"/>
                <a:gd name="connsiteY1" fmla="*/ 457200 h 2853844"/>
                <a:gd name="connsiteX2" fmla="*/ 2299837 w 2574384"/>
                <a:gd name="connsiteY2" fmla="*/ 712825 h 2853844"/>
                <a:gd name="connsiteX3" fmla="*/ 2281934 w 2574384"/>
                <a:gd name="connsiteY3" fmla="*/ 734523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1287192 w 2574384"/>
                <a:gd name="connsiteY13" fmla="*/ 198928 h 2853844"/>
                <a:gd name="connsiteX14" fmla="*/ 1490412 w 2574384"/>
                <a:gd name="connsiteY14" fmla="*/ 308347 h 2853844"/>
                <a:gd name="connsiteX15" fmla="*/ 1499448 w 2574384"/>
                <a:gd name="connsiteY15" fmla="*/ 279237 h 2853844"/>
                <a:gd name="connsiteX16" fmla="*/ 192071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1920719" y="0"/>
                  </a:moveTo>
                  <a:cubicBezTo>
                    <a:pt x="2173224" y="0"/>
                    <a:pt x="2377919" y="204695"/>
                    <a:pt x="2377919" y="457200"/>
                  </a:cubicBezTo>
                  <a:cubicBezTo>
                    <a:pt x="2377919" y="551890"/>
                    <a:pt x="2349134" y="639856"/>
                    <a:pt x="2299837" y="712825"/>
                  </a:cubicBezTo>
                  <a:lnTo>
                    <a:pt x="2281934" y="734523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1287192" y="198928"/>
                  </a:lnTo>
                  <a:lnTo>
                    <a:pt x="1490412" y="308347"/>
                  </a:lnTo>
                  <a:lnTo>
                    <a:pt x="1499448" y="279237"/>
                  </a:lnTo>
                  <a:cubicBezTo>
                    <a:pt x="1568855" y="115141"/>
                    <a:pt x="1731340" y="0"/>
                    <a:pt x="1920719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5" name="îṥľíḑé"/>
            <p:cNvSpPr/>
            <p:nvPr/>
          </p:nvSpPr>
          <p:spPr>
            <a:xfrm>
              <a:off x="6116074" y="3897543"/>
              <a:ext cx="1261946" cy="1398936"/>
            </a:xfrm>
            <a:custGeom>
              <a:avLst/>
              <a:gdLst>
                <a:gd name="connsiteX0" fmla="*/ 651909 w 2574384"/>
                <a:gd name="connsiteY0" fmla="*/ 0 h 2853844"/>
                <a:gd name="connsiteX1" fmla="*/ 1073180 w 2574384"/>
                <a:gd name="connsiteY1" fmla="*/ 279237 h 2853844"/>
                <a:gd name="connsiteX2" fmla="*/ 1082468 w 2574384"/>
                <a:gd name="connsiteY2" fmla="*/ 309157 h 2853844"/>
                <a:gd name="connsiteX3" fmla="*/ 1287192 w 2574384"/>
                <a:gd name="connsiteY3" fmla="*/ 198928 h 2853844"/>
                <a:gd name="connsiteX4" fmla="*/ 2574383 w 2574384"/>
                <a:gd name="connsiteY4" fmla="*/ 891985 h 2853844"/>
                <a:gd name="connsiteX5" fmla="*/ 2574384 w 2574384"/>
                <a:gd name="connsiteY5" fmla="*/ 891985 h 2853844"/>
                <a:gd name="connsiteX6" fmla="*/ 2574384 w 2574384"/>
                <a:gd name="connsiteY6" fmla="*/ 2160788 h 2853844"/>
                <a:gd name="connsiteX7" fmla="*/ 2574383 w 2574384"/>
                <a:gd name="connsiteY7" fmla="*/ 2160788 h 2853844"/>
                <a:gd name="connsiteX8" fmla="*/ 1287192 w 2574384"/>
                <a:gd name="connsiteY8" fmla="*/ 2853844 h 2853844"/>
                <a:gd name="connsiteX9" fmla="*/ 0 w 2574384"/>
                <a:gd name="connsiteY9" fmla="*/ 2160788 h 2853844"/>
                <a:gd name="connsiteX10" fmla="*/ 1 w 2574384"/>
                <a:gd name="connsiteY10" fmla="*/ 2160788 h 2853844"/>
                <a:gd name="connsiteX11" fmla="*/ 1 w 2574384"/>
                <a:gd name="connsiteY11" fmla="*/ 891985 h 2853844"/>
                <a:gd name="connsiteX12" fmla="*/ 0 w 2574384"/>
                <a:gd name="connsiteY12" fmla="*/ 891985 h 2853844"/>
                <a:gd name="connsiteX13" fmla="*/ 291234 w 2574384"/>
                <a:gd name="connsiteY13" fmla="*/ 735177 h 2853844"/>
                <a:gd name="connsiteX14" fmla="*/ 272791 w 2574384"/>
                <a:gd name="connsiteY14" fmla="*/ 712825 h 2853844"/>
                <a:gd name="connsiteX15" fmla="*/ 194709 w 2574384"/>
                <a:gd name="connsiteY15" fmla="*/ 457200 h 2853844"/>
                <a:gd name="connsiteX16" fmla="*/ 651909 w 2574384"/>
                <a:gd name="connsiteY16" fmla="*/ 0 h 285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74384" h="2853844">
                  <a:moveTo>
                    <a:pt x="651909" y="0"/>
                  </a:moveTo>
                  <a:cubicBezTo>
                    <a:pt x="841288" y="0"/>
                    <a:pt x="1003773" y="115141"/>
                    <a:pt x="1073180" y="279237"/>
                  </a:cubicBezTo>
                  <a:lnTo>
                    <a:pt x="1082468" y="309157"/>
                  </a:lnTo>
                  <a:lnTo>
                    <a:pt x="1287192" y="198928"/>
                  </a:lnTo>
                  <a:lnTo>
                    <a:pt x="2574383" y="891985"/>
                  </a:lnTo>
                  <a:lnTo>
                    <a:pt x="2574384" y="891985"/>
                  </a:lnTo>
                  <a:lnTo>
                    <a:pt x="2574384" y="2160788"/>
                  </a:lnTo>
                  <a:lnTo>
                    <a:pt x="2574383" y="2160788"/>
                  </a:lnTo>
                  <a:lnTo>
                    <a:pt x="1287192" y="2853844"/>
                  </a:lnTo>
                  <a:lnTo>
                    <a:pt x="0" y="2160788"/>
                  </a:lnTo>
                  <a:lnTo>
                    <a:pt x="1" y="2160788"/>
                  </a:lnTo>
                  <a:lnTo>
                    <a:pt x="1" y="891985"/>
                  </a:lnTo>
                  <a:lnTo>
                    <a:pt x="0" y="891985"/>
                  </a:lnTo>
                  <a:lnTo>
                    <a:pt x="291234" y="735177"/>
                  </a:lnTo>
                  <a:lnTo>
                    <a:pt x="272791" y="712825"/>
                  </a:lnTo>
                  <a:cubicBezTo>
                    <a:pt x="223494" y="639856"/>
                    <a:pt x="194709" y="551890"/>
                    <a:pt x="194709" y="457200"/>
                  </a:cubicBezTo>
                  <a:cubicBezTo>
                    <a:pt x="194709" y="204695"/>
                    <a:pt x="399404" y="0"/>
                    <a:pt x="65190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6" name="íṧliďè"/>
            <p:cNvSpPr/>
            <p:nvPr/>
          </p:nvSpPr>
          <p:spPr>
            <a:xfrm>
              <a:off x="4961318" y="2508853"/>
              <a:ext cx="2270952" cy="2269004"/>
            </a:xfrm>
            <a:custGeom>
              <a:avLst/>
              <a:gdLst>
                <a:gd name="connsiteX0" fmla="*/ 1474317 w 2270952"/>
                <a:gd name="connsiteY0" fmla="*/ 1388690 h 2269004"/>
                <a:gd name="connsiteX1" fmla="*/ 1680821 w 2270952"/>
                <a:gd name="connsiteY1" fmla="*/ 1525570 h 2269004"/>
                <a:gd name="connsiteX2" fmla="*/ 1685374 w 2270952"/>
                <a:gd name="connsiteY2" fmla="*/ 1540237 h 2269004"/>
                <a:gd name="connsiteX3" fmla="*/ 1785728 w 2270952"/>
                <a:gd name="connsiteY3" fmla="*/ 1486203 h 2269004"/>
                <a:gd name="connsiteX4" fmla="*/ 2134696 w 2270952"/>
                <a:gd name="connsiteY4" fmla="*/ 1674096 h 2269004"/>
                <a:gd name="connsiteX5" fmla="*/ 2133906 w 2270952"/>
                <a:gd name="connsiteY5" fmla="*/ 1675737 h 2269004"/>
                <a:gd name="connsiteX6" fmla="*/ 1251571 w 2270952"/>
                <a:gd name="connsiteY6" fmla="*/ 2264116 h 2269004"/>
                <a:gd name="connsiteX7" fmla="*/ 1154756 w 2270952"/>
                <a:gd name="connsiteY7" fmla="*/ 2269004 h 2269004"/>
                <a:gd name="connsiteX8" fmla="*/ 1154756 w 2270952"/>
                <a:gd name="connsiteY8" fmla="*/ 1825935 h 2269004"/>
                <a:gd name="connsiteX9" fmla="*/ 1154755 w 2270952"/>
                <a:gd name="connsiteY9" fmla="*/ 1825935 h 2269004"/>
                <a:gd name="connsiteX10" fmla="*/ 1297516 w 2270952"/>
                <a:gd name="connsiteY10" fmla="*/ 1749069 h 2269004"/>
                <a:gd name="connsiteX11" fmla="*/ 1288476 w 2270952"/>
                <a:gd name="connsiteY11" fmla="*/ 1738112 h 2269004"/>
                <a:gd name="connsiteX12" fmla="*/ 1250200 w 2270952"/>
                <a:gd name="connsiteY12" fmla="*/ 1612806 h 2269004"/>
                <a:gd name="connsiteX13" fmla="*/ 1474317 w 2270952"/>
                <a:gd name="connsiteY13" fmla="*/ 1388690 h 2269004"/>
                <a:gd name="connsiteX14" fmla="*/ 792328 w 2270952"/>
                <a:gd name="connsiteY14" fmla="*/ 1388689 h 2269004"/>
                <a:gd name="connsiteX15" fmla="*/ 1016444 w 2270952"/>
                <a:gd name="connsiteY15" fmla="*/ 1612805 h 2269004"/>
                <a:gd name="connsiteX16" fmla="*/ 978169 w 2270952"/>
                <a:gd name="connsiteY16" fmla="*/ 1738111 h 2269004"/>
                <a:gd name="connsiteX17" fmla="*/ 969393 w 2270952"/>
                <a:gd name="connsiteY17" fmla="*/ 1748747 h 2269004"/>
                <a:gd name="connsiteX18" fmla="*/ 1112749 w 2270952"/>
                <a:gd name="connsiteY18" fmla="*/ 1825934 h 2269004"/>
                <a:gd name="connsiteX19" fmla="*/ 1112750 w 2270952"/>
                <a:gd name="connsiteY19" fmla="*/ 1825934 h 2269004"/>
                <a:gd name="connsiteX20" fmla="*/ 1112750 w 2270952"/>
                <a:gd name="connsiteY20" fmla="*/ 2268829 h 2269004"/>
                <a:gd name="connsiteX21" fmla="*/ 1019379 w 2270952"/>
                <a:gd name="connsiteY21" fmla="*/ 2264115 h 2269004"/>
                <a:gd name="connsiteX22" fmla="*/ 137046 w 2270952"/>
                <a:gd name="connsiteY22" fmla="*/ 1675736 h 2269004"/>
                <a:gd name="connsiteX23" fmla="*/ 135546 w 2270952"/>
                <a:gd name="connsiteY23" fmla="*/ 1672622 h 2269004"/>
                <a:gd name="connsiteX24" fmla="*/ 481777 w 2270952"/>
                <a:gd name="connsiteY24" fmla="*/ 1486202 h 2269004"/>
                <a:gd name="connsiteX25" fmla="*/ 581394 w 2270952"/>
                <a:gd name="connsiteY25" fmla="*/ 1539839 h 2269004"/>
                <a:gd name="connsiteX26" fmla="*/ 585823 w 2270952"/>
                <a:gd name="connsiteY26" fmla="*/ 1525569 h 2269004"/>
                <a:gd name="connsiteX27" fmla="*/ 792328 w 2270952"/>
                <a:gd name="connsiteY27" fmla="*/ 1388689 h 2269004"/>
                <a:gd name="connsiteX28" fmla="*/ 2151952 w 2270952"/>
                <a:gd name="connsiteY28" fmla="*/ 630727 h 2269004"/>
                <a:gd name="connsiteX29" fmla="*/ 2181721 w 2270952"/>
                <a:gd name="connsiteY29" fmla="*/ 692523 h 2269004"/>
                <a:gd name="connsiteX30" fmla="*/ 2270952 w 2270952"/>
                <a:gd name="connsiteY30" fmla="*/ 1134502 h 2269004"/>
                <a:gd name="connsiteX31" fmla="*/ 2181721 w 2270952"/>
                <a:gd name="connsiteY31" fmla="*/ 1576480 h 2269004"/>
                <a:gd name="connsiteX32" fmla="*/ 2151952 w 2270952"/>
                <a:gd name="connsiteY32" fmla="*/ 1638277 h 2269004"/>
                <a:gd name="connsiteX33" fmla="*/ 1793879 w 2270952"/>
                <a:gd name="connsiteY33" fmla="*/ 1445482 h 2269004"/>
                <a:gd name="connsiteX34" fmla="*/ 1793879 w 2270952"/>
                <a:gd name="connsiteY34" fmla="*/ 1445482 h 2269004"/>
                <a:gd name="connsiteX35" fmla="*/ 1793879 w 2270952"/>
                <a:gd name="connsiteY35" fmla="*/ 1358618 h 2269004"/>
                <a:gd name="connsiteX36" fmla="*/ 1793879 w 2270952"/>
                <a:gd name="connsiteY36" fmla="*/ 1358618 h 2269004"/>
                <a:gd name="connsiteX37" fmla="*/ 1569762 w 2270952"/>
                <a:gd name="connsiteY37" fmla="*/ 1134502 h 2269004"/>
                <a:gd name="connsiteX38" fmla="*/ 1793879 w 2270952"/>
                <a:gd name="connsiteY38" fmla="*/ 910385 h 2269004"/>
                <a:gd name="connsiteX39" fmla="*/ 1793879 w 2270952"/>
                <a:gd name="connsiteY39" fmla="*/ 910385 h 2269004"/>
                <a:gd name="connsiteX40" fmla="*/ 1793879 w 2270952"/>
                <a:gd name="connsiteY40" fmla="*/ 823522 h 2269004"/>
                <a:gd name="connsiteX41" fmla="*/ 1793879 w 2270952"/>
                <a:gd name="connsiteY41" fmla="*/ 823522 h 2269004"/>
                <a:gd name="connsiteX42" fmla="*/ 119000 w 2270952"/>
                <a:gd name="connsiteY42" fmla="*/ 630726 h 2269004"/>
                <a:gd name="connsiteX43" fmla="*/ 477073 w 2270952"/>
                <a:gd name="connsiteY43" fmla="*/ 823522 h 2269004"/>
                <a:gd name="connsiteX44" fmla="*/ 477073 w 2270952"/>
                <a:gd name="connsiteY44" fmla="*/ 823522 h 2269004"/>
                <a:gd name="connsiteX45" fmla="*/ 477073 w 2270952"/>
                <a:gd name="connsiteY45" fmla="*/ 902377 h 2269004"/>
                <a:gd name="connsiteX46" fmla="*/ 508294 w 2270952"/>
                <a:gd name="connsiteY46" fmla="*/ 905525 h 2269004"/>
                <a:gd name="connsiteX47" fmla="*/ 687243 w 2270952"/>
                <a:gd name="connsiteY47" fmla="*/ 1125087 h 2269004"/>
                <a:gd name="connsiteX48" fmla="*/ 508294 w 2270952"/>
                <a:gd name="connsiteY48" fmla="*/ 1344651 h 2269004"/>
                <a:gd name="connsiteX49" fmla="*/ 477073 w 2270952"/>
                <a:gd name="connsiteY49" fmla="*/ 1347798 h 2269004"/>
                <a:gd name="connsiteX50" fmla="*/ 477073 w 2270952"/>
                <a:gd name="connsiteY50" fmla="*/ 1445481 h 2269004"/>
                <a:gd name="connsiteX51" fmla="*/ 477073 w 2270952"/>
                <a:gd name="connsiteY51" fmla="*/ 1445481 h 2269004"/>
                <a:gd name="connsiteX52" fmla="*/ 119000 w 2270952"/>
                <a:gd name="connsiteY52" fmla="*/ 1638276 h 2269004"/>
                <a:gd name="connsiteX53" fmla="*/ 89231 w 2270952"/>
                <a:gd name="connsiteY53" fmla="*/ 1576479 h 2269004"/>
                <a:gd name="connsiteX54" fmla="*/ 0 w 2270952"/>
                <a:gd name="connsiteY54" fmla="*/ 1134501 h 2269004"/>
                <a:gd name="connsiteX55" fmla="*/ 89231 w 2270952"/>
                <a:gd name="connsiteY55" fmla="*/ 692523 h 2269004"/>
                <a:gd name="connsiteX56" fmla="*/ 1112750 w 2270952"/>
                <a:gd name="connsiteY56" fmla="*/ 173 h 2269004"/>
                <a:gd name="connsiteX57" fmla="*/ 1112750 w 2270952"/>
                <a:gd name="connsiteY57" fmla="*/ 443069 h 2269004"/>
                <a:gd name="connsiteX58" fmla="*/ 1112749 w 2270952"/>
                <a:gd name="connsiteY58" fmla="*/ 443069 h 2269004"/>
                <a:gd name="connsiteX59" fmla="*/ 981624 w 2270952"/>
                <a:gd name="connsiteY59" fmla="*/ 513670 h 2269004"/>
                <a:gd name="connsiteX60" fmla="*/ 1001416 w 2270952"/>
                <a:gd name="connsiteY60" fmla="*/ 550133 h 2269004"/>
                <a:gd name="connsiteX61" fmla="*/ 1019028 w 2270952"/>
                <a:gd name="connsiteY61" fmla="*/ 637370 h 2269004"/>
                <a:gd name="connsiteX62" fmla="*/ 794911 w 2270952"/>
                <a:gd name="connsiteY62" fmla="*/ 861486 h 2269004"/>
                <a:gd name="connsiteX63" fmla="*/ 609070 w 2270952"/>
                <a:gd name="connsiteY63" fmla="*/ 762675 h 2269004"/>
                <a:gd name="connsiteX64" fmla="*/ 588736 w 2270952"/>
                <a:gd name="connsiteY64" fmla="*/ 725211 h 2269004"/>
                <a:gd name="connsiteX65" fmla="*/ 481777 w 2270952"/>
                <a:gd name="connsiteY65" fmla="*/ 782800 h 2269004"/>
                <a:gd name="connsiteX66" fmla="*/ 135546 w 2270952"/>
                <a:gd name="connsiteY66" fmla="*/ 596381 h 2269004"/>
                <a:gd name="connsiteX67" fmla="*/ 137046 w 2270952"/>
                <a:gd name="connsiteY67" fmla="*/ 593267 h 2269004"/>
                <a:gd name="connsiteX68" fmla="*/ 1019379 w 2270952"/>
                <a:gd name="connsiteY68" fmla="*/ 4888 h 2269004"/>
                <a:gd name="connsiteX69" fmla="*/ 1154756 w 2270952"/>
                <a:gd name="connsiteY69" fmla="*/ 0 h 2269004"/>
                <a:gd name="connsiteX70" fmla="*/ 1251571 w 2270952"/>
                <a:gd name="connsiteY70" fmla="*/ 4889 h 2269004"/>
                <a:gd name="connsiteX71" fmla="*/ 2133906 w 2270952"/>
                <a:gd name="connsiteY71" fmla="*/ 593268 h 2269004"/>
                <a:gd name="connsiteX72" fmla="*/ 2134696 w 2270952"/>
                <a:gd name="connsiteY72" fmla="*/ 594909 h 2269004"/>
                <a:gd name="connsiteX73" fmla="*/ 1785728 w 2270952"/>
                <a:gd name="connsiteY73" fmla="*/ 782801 h 2269004"/>
                <a:gd name="connsiteX74" fmla="*/ 1680103 w 2270952"/>
                <a:gd name="connsiteY74" fmla="*/ 725930 h 2269004"/>
                <a:gd name="connsiteX75" fmla="*/ 1660158 w 2270952"/>
                <a:gd name="connsiteY75" fmla="*/ 762676 h 2269004"/>
                <a:gd name="connsiteX76" fmla="*/ 1474317 w 2270952"/>
                <a:gd name="connsiteY76" fmla="*/ 861487 h 2269004"/>
                <a:gd name="connsiteX77" fmla="*/ 1250200 w 2270952"/>
                <a:gd name="connsiteY77" fmla="*/ 637371 h 2269004"/>
                <a:gd name="connsiteX78" fmla="*/ 1267813 w 2270952"/>
                <a:gd name="connsiteY78" fmla="*/ 550134 h 2269004"/>
                <a:gd name="connsiteX79" fmla="*/ 1287214 w 2270952"/>
                <a:gd name="connsiteY79" fmla="*/ 514389 h 2269004"/>
                <a:gd name="connsiteX80" fmla="*/ 1154755 w 2270952"/>
                <a:gd name="connsiteY80" fmla="*/ 443070 h 2269004"/>
                <a:gd name="connsiteX81" fmla="*/ 1154756 w 2270952"/>
                <a:gd name="connsiteY81" fmla="*/ 443070 h 226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270952" h="2269004">
                  <a:moveTo>
                    <a:pt x="1474317" y="1388690"/>
                  </a:moveTo>
                  <a:cubicBezTo>
                    <a:pt x="1567149" y="1388690"/>
                    <a:pt x="1646798" y="1445131"/>
                    <a:pt x="1680821" y="1525570"/>
                  </a:cubicBezTo>
                  <a:lnTo>
                    <a:pt x="1685374" y="1540237"/>
                  </a:lnTo>
                  <a:lnTo>
                    <a:pt x="1785728" y="1486203"/>
                  </a:lnTo>
                  <a:lnTo>
                    <a:pt x="2134696" y="1674096"/>
                  </a:lnTo>
                  <a:lnTo>
                    <a:pt x="2133906" y="1675737"/>
                  </a:lnTo>
                  <a:cubicBezTo>
                    <a:pt x="1959105" y="1997516"/>
                    <a:pt x="1633285" y="2225351"/>
                    <a:pt x="1251571" y="2264116"/>
                  </a:cubicBezTo>
                  <a:lnTo>
                    <a:pt x="1154756" y="2269004"/>
                  </a:lnTo>
                  <a:lnTo>
                    <a:pt x="1154756" y="1825935"/>
                  </a:lnTo>
                  <a:lnTo>
                    <a:pt x="1154755" y="1825935"/>
                  </a:lnTo>
                  <a:lnTo>
                    <a:pt x="1297516" y="1749069"/>
                  </a:lnTo>
                  <a:lnTo>
                    <a:pt x="1288476" y="1738112"/>
                  </a:lnTo>
                  <a:cubicBezTo>
                    <a:pt x="1264311" y="1702343"/>
                    <a:pt x="1250200" y="1659223"/>
                    <a:pt x="1250200" y="1612806"/>
                  </a:cubicBezTo>
                  <a:cubicBezTo>
                    <a:pt x="1250200" y="1489030"/>
                    <a:pt x="1350541" y="1388690"/>
                    <a:pt x="1474317" y="1388690"/>
                  </a:cubicBezTo>
                  <a:close/>
                  <a:moveTo>
                    <a:pt x="792328" y="1388689"/>
                  </a:moveTo>
                  <a:cubicBezTo>
                    <a:pt x="916104" y="1388689"/>
                    <a:pt x="1016444" y="1489029"/>
                    <a:pt x="1016444" y="1612805"/>
                  </a:cubicBezTo>
                  <a:cubicBezTo>
                    <a:pt x="1016444" y="1659222"/>
                    <a:pt x="1002334" y="1702342"/>
                    <a:pt x="978169" y="1738111"/>
                  </a:cubicBezTo>
                  <a:lnTo>
                    <a:pt x="969393" y="1748747"/>
                  </a:lnTo>
                  <a:lnTo>
                    <a:pt x="1112749" y="1825934"/>
                  </a:lnTo>
                  <a:lnTo>
                    <a:pt x="1112750" y="1825934"/>
                  </a:lnTo>
                  <a:lnTo>
                    <a:pt x="1112750" y="2268829"/>
                  </a:lnTo>
                  <a:lnTo>
                    <a:pt x="1019379" y="2264115"/>
                  </a:lnTo>
                  <a:cubicBezTo>
                    <a:pt x="637666" y="2225350"/>
                    <a:pt x="311846" y="1997515"/>
                    <a:pt x="137046" y="1675736"/>
                  </a:cubicBezTo>
                  <a:lnTo>
                    <a:pt x="135546" y="1672622"/>
                  </a:lnTo>
                  <a:lnTo>
                    <a:pt x="481777" y="1486202"/>
                  </a:lnTo>
                  <a:lnTo>
                    <a:pt x="581394" y="1539839"/>
                  </a:lnTo>
                  <a:lnTo>
                    <a:pt x="585823" y="1525569"/>
                  </a:lnTo>
                  <a:cubicBezTo>
                    <a:pt x="619846" y="1445130"/>
                    <a:pt x="699495" y="1388689"/>
                    <a:pt x="792328" y="1388689"/>
                  </a:cubicBezTo>
                  <a:close/>
                  <a:moveTo>
                    <a:pt x="2151952" y="630727"/>
                  </a:moveTo>
                  <a:lnTo>
                    <a:pt x="2181721" y="692523"/>
                  </a:lnTo>
                  <a:cubicBezTo>
                    <a:pt x="2239179" y="828370"/>
                    <a:pt x="2270952" y="977726"/>
                    <a:pt x="2270952" y="1134502"/>
                  </a:cubicBezTo>
                  <a:cubicBezTo>
                    <a:pt x="2270952" y="1291279"/>
                    <a:pt x="2239179" y="1440634"/>
                    <a:pt x="2181721" y="1576480"/>
                  </a:cubicBezTo>
                  <a:lnTo>
                    <a:pt x="2151952" y="1638277"/>
                  </a:lnTo>
                  <a:lnTo>
                    <a:pt x="1793879" y="1445482"/>
                  </a:lnTo>
                  <a:lnTo>
                    <a:pt x="1793879" y="1445482"/>
                  </a:lnTo>
                  <a:lnTo>
                    <a:pt x="1793879" y="1358618"/>
                  </a:lnTo>
                  <a:lnTo>
                    <a:pt x="1793879" y="1358618"/>
                  </a:lnTo>
                  <a:cubicBezTo>
                    <a:pt x="1670102" y="1358618"/>
                    <a:pt x="1569762" y="1258278"/>
                    <a:pt x="1569762" y="1134502"/>
                  </a:cubicBezTo>
                  <a:cubicBezTo>
                    <a:pt x="1569762" y="1010726"/>
                    <a:pt x="1670102" y="910385"/>
                    <a:pt x="1793879" y="910385"/>
                  </a:cubicBezTo>
                  <a:lnTo>
                    <a:pt x="1793879" y="910385"/>
                  </a:lnTo>
                  <a:lnTo>
                    <a:pt x="1793879" y="823522"/>
                  </a:lnTo>
                  <a:lnTo>
                    <a:pt x="1793879" y="823522"/>
                  </a:lnTo>
                  <a:close/>
                  <a:moveTo>
                    <a:pt x="119000" y="630726"/>
                  </a:moveTo>
                  <a:lnTo>
                    <a:pt x="477073" y="823522"/>
                  </a:lnTo>
                  <a:lnTo>
                    <a:pt x="477073" y="823522"/>
                  </a:lnTo>
                  <a:lnTo>
                    <a:pt x="477073" y="902377"/>
                  </a:lnTo>
                  <a:lnTo>
                    <a:pt x="508294" y="905525"/>
                  </a:lnTo>
                  <a:cubicBezTo>
                    <a:pt x="610420" y="926422"/>
                    <a:pt x="687243" y="1016783"/>
                    <a:pt x="687243" y="1125087"/>
                  </a:cubicBezTo>
                  <a:cubicBezTo>
                    <a:pt x="687243" y="1233392"/>
                    <a:pt x="610420" y="1323753"/>
                    <a:pt x="508294" y="1344651"/>
                  </a:cubicBezTo>
                  <a:lnTo>
                    <a:pt x="477073" y="1347798"/>
                  </a:lnTo>
                  <a:lnTo>
                    <a:pt x="477073" y="1445481"/>
                  </a:lnTo>
                  <a:lnTo>
                    <a:pt x="477073" y="1445481"/>
                  </a:lnTo>
                  <a:lnTo>
                    <a:pt x="119000" y="1638276"/>
                  </a:lnTo>
                  <a:lnTo>
                    <a:pt x="89231" y="1576479"/>
                  </a:lnTo>
                  <a:cubicBezTo>
                    <a:pt x="31773" y="1440633"/>
                    <a:pt x="0" y="1291278"/>
                    <a:pt x="0" y="1134501"/>
                  </a:cubicBezTo>
                  <a:cubicBezTo>
                    <a:pt x="0" y="977725"/>
                    <a:pt x="31773" y="828370"/>
                    <a:pt x="89231" y="692523"/>
                  </a:cubicBezTo>
                  <a:close/>
                  <a:moveTo>
                    <a:pt x="1112750" y="173"/>
                  </a:moveTo>
                  <a:lnTo>
                    <a:pt x="1112750" y="443069"/>
                  </a:lnTo>
                  <a:lnTo>
                    <a:pt x="1112749" y="443069"/>
                  </a:lnTo>
                  <a:lnTo>
                    <a:pt x="981624" y="513670"/>
                  </a:lnTo>
                  <a:lnTo>
                    <a:pt x="1001416" y="550133"/>
                  </a:lnTo>
                  <a:cubicBezTo>
                    <a:pt x="1012757" y="576947"/>
                    <a:pt x="1019028" y="606426"/>
                    <a:pt x="1019028" y="637370"/>
                  </a:cubicBezTo>
                  <a:cubicBezTo>
                    <a:pt x="1019028" y="761146"/>
                    <a:pt x="918688" y="861486"/>
                    <a:pt x="794911" y="861486"/>
                  </a:cubicBezTo>
                  <a:cubicBezTo>
                    <a:pt x="717551" y="861486"/>
                    <a:pt x="649346" y="822291"/>
                    <a:pt x="609070" y="762675"/>
                  </a:cubicBezTo>
                  <a:lnTo>
                    <a:pt x="588736" y="725211"/>
                  </a:lnTo>
                  <a:lnTo>
                    <a:pt x="481777" y="782800"/>
                  </a:lnTo>
                  <a:lnTo>
                    <a:pt x="135546" y="596381"/>
                  </a:lnTo>
                  <a:lnTo>
                    <a:pt x="137046" y="593267"/>
                  </a:lnTo>
                  <a:cubicBezTo>
                    <a:pt x="311846" y="271488"/>
                    <a:pt x="637666" y="43653"/>
                    <a:pt x="1019379" y="4888"/>
                  </a:cubicBezTo>
                  <a:close/>
                  <a:moveTo>
                    <a:pt x="1154756" y="0"/>
                  </a:moveTo>
                  <a:lnTo>
                    <a:pt x="1251571" y="4889"/>
                  </a:lnTo>
                  <a:cubicBezTo>
                    <a:pt x="1633285" y="43654"/>
                    <a:pt x="1959105" y="271489"/>
                    <a:pt x="2133906" y="593268"/>
                  </a:cubicBezTo>
                  <a:lnTo>
                    <a:pt x="2134696" y="594909"/>
                  </a:lnTo>
                  <a:lnTo>
                    <a:pt x="1785728" y="782801"/>
                  </a:lnTo>
                  <a:lnTo>
                    <a:pt x="1680103" y="725930"/>
                  </a:lnTo>
                  <a:lnTo>
                    <a:pt x="1660158" y="762676"/>
                  </a:lnTo>
                  <a:cubicBezTo>
                    <a:pt x="1619883" y="822292"/>
                    <a:pt x="1551677" y="861487"/>
                    <a:pt x="1474317" y="861487"/>
                  </a:cubicBezTo>
                  <a:cubicBezTo>
                    <a:pt x="1350541" y="861487"/>
                    <a:pt x="1250200" y="761147"/>
                    <a:pt x="1250200" y="637371"/>
                  </a:cubicBezTo>
                  <a:cubicBezTo>
                    <a:pt x="1250200" y="606427"/>
                    <a:pt x="1256471" y="576948"/>
                    <a:pt x="1267813" y="550134"/>
                  </a:cubicBezTo>
                  <a:lnTo>
                    <a:pt x="1287214" y="514389"/>
                  </a:lnTo>
                  <a:lnTo>
                    <a:pt x="1154755" y="443070"/>
                  </a:lnTo>
                  <a:lnTo>
                    <a:pt x="1154756" y="44307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7" name="iṣḷíḑé"/>
            <p:cNvSpPr/>
            <p:nvPr/>
          </p:nvSpPr>
          <p:spPr bwMode="auto">
            <a:xfrm>
              <a:off x="7393777" y="3468640"/>
              <a:ext cx="363224" cy="34943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îṡḻíḍe"/>
            <p:cNvSpPr/>
            <p:nvPr/>
          </p:nvSpPr>
          <p:spPr bwMode="auto">
            <a:xfrm>
              <a:off x="5273996" y="4734140"/>
              <a:ext cx="338200" cy="33756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îṧḷíḑê"/>
            <p:cNvSpPr/>
            <p:nvPr/>
          </p:nvSpPr>
          <p:spPr bwMode="auto">
            <a:xfrm>
              <a:off x="5247249" y="2174398"/>
              <a:ext cx="391694" cy="31704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00" name="ïślîďé"/>
            <p:cNvSpPr/>
            <p:nvPr/>
          </p:nvSpPr>
          <p:spPr bwMode="auto">
            <a:xfrm>
              <a:off x="6555342" y="4771846"/>
              <a:ext cx="405322" cy="29986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iṣlïḓé"/>
            <p:cNvSpPr/>
            <p:nvPr/>
          </p:nvSpPr>
          <p:spPr bwMode="auto">
            <a:xfrm>
              <a:off x="6606044" y="2178136"/>
              <a:ext cx="354620" cy="309564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îSļïḓe"/>
            <p:cNvSpPr/>
            <p:nvPr/>
          </p:nvSpPr>
          <p:spPr bwMode="auto">
            <a:xfrm>
              <a:off x="4431349" y="3483999"/>
              <a:ext cx="331398" cy="31871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03" name="ïṣḷîḑé"/>
            <p:cNvGrpSpPr/>
            <p:nvPr/>
          </p:nvGrpSpPr>
          <p:grpSpPr>
            <a:xfrm>
              <a:off x="8489335" y="3087410"/>
              <a:ext cx="3031153" cy="1111889"/>
              <a:chOff x="673100" y="1237334"/>
              <a:chExt cx="3228944" cy="1111889"/>
            </a:xfrm>
          </p:grpSpPr>
          <p:sp>
            <p:nvSpPr>
              <p:cNvPr id="138" name="îšḷiḋè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39" name="î$1iḑé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4" name="îṣliďè"/>
            <p:cNvGrpSpPr/>
            <p:nvPr/>
          </p:nvGrpSpPr>
          <p:grpSpPr>
            <a:xfrm>
              <a:off x="8489335" y="1571203"/>
              <a:ext cx="3031153" cy="1111889"/>
              <a:chOff x="673100" y="1237334"/>
              <a:chExt cx="3228944" cy="1111889"/>
            </a:xfrm>
          </p:grpSpPr>
          <p:sp>
            <p:nvSpPr>
              <p:cNvPr id="122" name="ïšlídé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3" name="iṣļiḋê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5" name="i$1îdè"/>
            <p:cNvGrpSpPr/>
            <p:nvPr/>
          </p:nvGrpSpPr>
          <p:grpSpPr>
            <a:xfrm>
              <a:off x="8489335" y="4603618"/>
              <a:ext cx="3031153" cy="1111889"/>
              <a:chOff x="673100" y="1237334"/>
              <a:chExt cx="3228944" cy="1111889"/>
            </a:xfrm>
          </p:grpSpPr>
          <p:sp>
            <p:nvSpPr>
              <p:cNvPr id="120" name="iṧļiḓè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1" name="îš1îďé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06" name="直接连接符 105"/>
            <p:cNvCxnSpPr/>
            <p:nvPr/>
          </p:nvCxnSpPr>
          <p:spPr>
            <a:xfrm flipH="1">
              <a:off x="8612155" y="2885251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flipH="1">
              <a:off x="8612155" y="4401458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8" name="išľídé"/>
            <p:cNvGrpSpPr/>
            <p:nvPr/>
          </p:nvGrpSpPr>
          <p:grpSpPr>
            <a:xfrm>
              <a:off x="673100" y="3087410"/>
              <a:ext cx="3031153" cy="1111889"/>
              <a:chOff x="673100" y="1237334"/>
              <a:chExt cx="3228944" cy="1111889"/>
            </a:xfrm>
          </p:grpSpPr>
          <p:sp>
            <p:nvSpPr>
              <p:cNvPr id="118" name="iš1ïďé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19" name="îş1îďê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9" name="ïsḻîḑè"/>
            <p:cNvGrpSpPr/>
            <p:nvPr/>
          </p:nvGrpSpPr>
          <p:grpSpPr>
            <a:xfrm>
              <a:off x="673100" y="1571203"/>
              <a:ext cx="3031153" cy="1111889"/>
              <a:chOff x="673100" y="1237334"/>
              <a:chExt cx="3228944" cy="1111889"/>
            </a:xfrm>
          </p:grpSpPr>
          <p:sp>
            <p:nvSpPr>
              <p:cNvPr id="116" name="î$ḻïḓe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17" name="îṩļïďè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0" name="íṣḻiďe"/>
            <p:cNvGrpSpPr/>
            <p:nvPr/>
          </p:nvGrpSpPr>
          <p:grpSpPr>
            <a:xfrm>
              <a:off x="673100" y="4603618"/>
              <a:ext cx="3031153" cy="1111889"/>
              <a:chOff x="673100" y="1237334"/>
              <a:chExt cx="3228944" cy="1111889"/>
            </a:xfrm>
          </p:grpSpPr>
          <p:sp>
            <p:nvSpPr>
              <p:cNvPr id="114" name="ïṩľîḑé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15" name="îśḻíḍè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1" name="直接连接符 110"/>
            <p:cNvCxnSpPr/>
            <p:nvPr/>
          </p:nvCxnSpPr>
          <p:spPr>
            <a:xfrm flipH="1">
              <a:off x="673100" y="2885251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H="1">
              <a:off x="673100" y="4401458"/>
              <a:ext cx="290833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íṡḷïḑè"/>
            <p:cNvSpPr txBox="1"/>
            <p:nvPr/>
          </p:nvSpPr>
          <p:spPr bwMode="auto">
            <a:xfrm>
              <a:off x="5513434" y="3434701"/>
              <a:ext cx="120527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390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2" name="组合 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29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关键技术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43" name="矩形 42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市场调研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1dc454a8-13c3-4d20-be3a-b92f52a2e2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499463" y="1153714"/>
            <a:ext cx="10845000" cy="4678174"/>
            <a:chOff x="675680" y="1314000"/>
            <a:chExt cx="10845000" cy="4678174"/>
          </a:xfrm>
        </p:grpSpPr>
        <p:grpSp>
          <p:nvGrpSpPr>
            <p:cNvPr id="50" name="ïšliḋé"/>
            <p:cNvGrpSpPr/>
            <p:nvPr/>
          </p:nvGrpSpPr>
          <p:grpSpPr>
            <a:xfrm>
              <a:off x="8244680" y="4042673"/>
              <a:ext cx="3276000" cy="1180873"/>
              <a:chOff x="8244680" y="4093126"/>
              <a:chExt cx="3276000" cy="1180873"/>
            </a:xfrm>
          </p:grpSpPr>
          <p:sp>
            <p:nvSpPr>
              <p:cNvPr id="66" name="iŝľïḑê"/>
              <p:cNvSpPr txBox="1"/>
              <p:nvPr/>
            </p:nvSpPr>
            <p:spPr>
              <a:xfrm>
                <a:off x="8244680" y="4492799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67" name="iṥ1ïdè"/>
              <p:cNvSpPr/>
              <p:nvPr/>
            </p:nvSpPr>
            <p:spPr>
              <a:xfrm>
                <a:off x="8244680" y="4093126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400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51" name="iṣḷíḓe"/>
            <p:cNvGrpSpPr/>
            <p:nvPr/>
          </p:nvGrpSpPr>
          <p:grpSpPr>
            <a:xfrm>
              <a:off x="675680" y="4042319"/>
              <a:ext cx="3276302" cy="1181227"/>
              <a:chOff x="675680" y="4092772"/>
              <a:chExt cx="3276302" cy="1181227"/>
            </a:xfrm>
          </p:grpSpPr>
          <p:sp>
            <p:nvSpPr>
              <p:cNvPr id="64" name="îṥ1îḍê"/>
              <p:cNvSpPr txBox="1"/>
              <p:nvPr/>
            </p:nvSpPr>
            <p:spPr>
              <a:xfrm>
                <a:off x="675680" y="4492444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65" name="îSliďê"/>
              <p:cNvSpPr/>
              <p:nvPr/>
            </p:nvSpPr>
            <p:spPr>
              <a:xfrm>
                <a:off x="675680" y="4092772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400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52" name="íŝḻíďê"/>
            <p:cNvGrpSpPr/>
            <p:nvPr/>
          </p:nvGrpSpPr>
          <p:grpSpPr>
            <a:xfrm>
              <a:off x="8235176" y="1881726"/>
              <a:ext cx="3276000" cy="1180873"/>
              <a:chOff x="8235176" y="1456456"/>
              <a:chExt cx="3276000" cy="1180873"/>
            </a:xfrm>
          </p:grpSpPr>
          <p:sp>
            <p:nvSpPr>
              <p:cNvPr id="62" name="í$ļíde"/>
              <p:cNvSpPr txBox="1"/>
              <p:nvPr/>
            </p:nvSpPr>
            <p:spPr>
              <a:xfrm>
                <a:off x="8235176" y="1856129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63" name="iṣ1ïḋe"/>
              <p:cNvSpPr/>
              <p:nvPr/>
            </p:nvSpPr>
            <p:spPr>
              <a:xfrm>
                <a:off x="8235176" y="1456456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400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53" name="íšļîḋe"/>
            <p:cNvGrpSpPr/>
            <p:nvPr/>
          </p:nvGrpSpPr>
          <p:grpSpPr>
            <a:xfrm>
              <a:off x="675680" y="2047463"/>
              <a:ext cx="3276302" cy="1181227"/>
              <a:chOff x="675680" y="1622547"/>
              <a:chExt cx="3276302" cy="1181227"/>
            </a:xfrm>
          </p:grpSpPr>
          <p:sp>
            <p:nvSpPr>
              <p:cNvPr id="60" name="íśḷiḓê"/>
              <p:cNvSpPr txBox="1"/>
              <p:nvPr/>
            </p:nvSpPr>
            <p:spPr>
              <a:xfrm>
                <a:off x="675680" y="2022219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61" name="ïṩ1îďè"/>
              <p:cNvSpPr/>
              <p:nvPr/>
            </p:nvSpPr>
            <p:spPr>
              <a:xfrm>
                <a:off x="675680" y="1622547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400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54" name="isḻïḍè"/>
            <p:cNvGrpSpPr/>
            <p:nvPr/>
          </p:nvGrpSpPr>
          <p:grpSpPr>
            <a:xfrm>
              <a:off x="4152302" y="1314000"/>
              <a:ext cx="3887396" cy="4678174"/>
              <a:chOff x="4152302" y="823213"/>
              <a:chExt cx="3887396" cy="4678174"/>
            </a:xfrm>
          </p:grpSpPr>
          <p:sp>
            <p:nvSpPr>
              <p:cNvPr id="55" name="iṡ1îďé"/>
              <p:cNvSpPr/>
              <p:nvPr/>
            </p:nvSpPr>
            <p:spPr bwMode="auto">
              <a:xfrm>
                <a:off x="6745066" y="1021948"/>
                <a:ext cx="1294632" cy="3408031"/>
              </a:xfrm>
              <a:custGeom>
                <a:avLst/>
                <a:gdLst>
                  <a:gd name="T0" fmla="*/ 64 w 177"/>
                  <a:gd name="T1" fmla="*/ 433 h 468"/>
                  <a:gd name="T2" fmla="*/ 155 w 177"/>
                  <a:gd name="T3" fmla="*/ 98 h 468"/>
                  <a:gd name="T4" fmla="*/ 168 w 177"/>
                  <a:gd name="T5" fmla="*/ 50 h 468"/>
                  <a:gd name="T6" fmla="*/ 114 w 177"/>
                  <a:gd name="T7" fmla="*/ 35 h 468"/>
                  <a:gd name="T8" fmla="*/ 23 w 177"/>
                  <a:gd name="T9" fmla="*/ 370 h 468"/>
                  <a:gd name="T10" fmla="*/ 10 w 177"/>
                  <a:gd name="T11" fmla="*/ 418 h 468"/>
                  <a:gd name="T12" fmla="*/ 64 w 177"/>
                  <a:gd name="T13" fmla="*/ 433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468">
                    <a:moveTo>
                      <a:pt x="64" y="433"/>
                    </a:moveTo>
                    <a:cubicBezTo>
                      <a:pt x="94" y="321"/>
                      <a:pt x="124" y="210"/>
                      <a:pt x="155" y="98"/>
                    </a:cubicBezTo>
                    <a:cubicBezTo>
                      <a:pt x="159" y="82"/>
                      <a:pt x="163" y="66"/>
                      <a:pt x="168" y="50"/>
                    </a:cubicBezTo>
                    <a:cubicBezTo>
                      <a:pt x="177" y="15"/>
                      <a:pt x="123" y="0"/>
                      <a:pt x="114" y="35"/>
                    </a:cubicBezTo>
                    <a:cubicBezTo>
                      <a:pt x="83" y="147"/>
                      <a:pt x="53" y="259"/>
                      <a:pt x="23" y="370"/>
                    </a:cubicBezTo>
                    <a:cubicBezTo>
                      <a:pt x="18" y="386"/>
                      <a:pt x="14" y="402"/>
                      <a:pt x="10" y="418"/>
                    </a:cubicBezTo>
                    <a:cubicBezTo>
                      <a:pt x="0" y="453"/>
                      <a:pt x="54" y="468"/>
                      <a:pt x="64" y="433"/>
                    </a:cubicBezTo>
                    <a:close/>
                  </a:path>
                </a:pathLst>
              </a:custGeom>
              <a:solidFill>
                <a:srgbClr val="11B2AE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6" name="işḷîḍè"/>
              <p:cNvSpPr/>
              <p:nvPr/>
            </p:nvSpPr>
            <p:spPr bwMode="auto">
              <a:xfrm>
                <a:off x="6839540" y="823213"/>
                <a:ext cx="409384" cy="3418529"/>
              </a:xfrm>
              <a:custGeom>
                <a:avLst/>
                <a:gdLst>
                  <a:gd name="T0" fmla="*/ 56 w 56"/>
                  <a:gd name="T1" fmla="*/ 432 h 469"/>
                  <a:gd name="T2" fmla="*/ 56 w 56"/>
                  <a:gd name="T3" fmla="*/ 85 h 469"/>
                  <a:gd name="T4" fmla="*/ 56 w 56"/>
                  <a:gd name="T5" fmla="*/ 36 h 469"/>
                  <a:gd name="T6" fmla="*/ 0 w 56"/>
                  <a:gd name="T7" fmla="*/ 36 h 469"/>
                  <a:gd name="T8" fmla="*/ 0 w 56"/>
                  <a:gd name="T9" fmla="*/ 383 h 469"/>
                  <a:gd name="T10" fmla="*/ 0 w 56"/>
                  <a:gd name="T11" fmla="*/ 432 h 469"/>
                  <a:gd name="T12" fmla="*/ 56 w 56"/>
                  <a:gd name="T13" fmla="*/ 43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69">
                    <a:moveTo>
                      <a:pt x="56" y="432"/>
                    </a:moveTo>
                    <a:cubicBezTo>
                      <a:pt x="56" y="317"/>
                      <a:pt x="56" y="201"/>
                      <a:pt x="56" y="85"/>
                    </a:cubicBezTo>
                    <a:cubicBezTo>
                      <a:pt x="56" y="69"/>
                      <a:pt x="56" y="52"/>
                      <a:pt x="56" y="36"/>
                    </a:cubicBezTo>
                    <a:cubicBezTo>
                      <a:pt x="56" y="0"/>
                      <a:pt x="0" y="0"/>
                      <a:pt x="0" y="36"/>
                    </a:cubicBezTo>
                    <a:cubicBezTo>
                      <a:pt x="0" y="151"/>
                      <a:pt x="0" y="267"/>
                      <a:pt x="0" y="383"/>
                    </a:cubicBezTo>
                    <a:cubicBezTo>
                      <a:pt x="0" y="399"/>
                      <a:pt x="0" y="416"/>
                      <a:pt x="0" y="432"/>
                    </a:cubicBezTo>
                    <a:cubicBezTo>
                      <a:pt x="0" y="469"/>
                      <a:pt x="56" y="469"/>
                      <a:pt x="56" y="432"/>
                    </a:cubicBezTo>
                    <a:close/>
                  </a:path>
                </a:pathLst>
              </a:custGeom>
              <a:solidFill>
                <a:srgbClr val="11B2AE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7" name="iṧľïḓè"/>
              <p:cNvSpPr/>
              <p:nvPr/>
            </p:nvSpPr>
            <p:spPr>
              <a:xfrm>
                <a:off x="6075585" y="1131760"/>
                <a:ext cx="943367" cy="2127593"/>
              </a:xfrm>
              <a:custGeom>
                <a:avLst/>
                <a:gdLst>
                  <a:gd name="connsiteX0" fmla="*/ 173278 w 709175"/>
                  <a:gd name="connsiteY0" fmla="*/ 314 h 1599415"/>
                  <a:gd name="connsiteX1" fmla="*/ 301695 w 709175"/>
                  <a:gd name="connsiteY1" fmla="*/ 109055 h 1599415"/>
                  <a:gd name="connsiteX2" fmla="*/ 680133 w 709175"/>
                  <a:gd name="connsiteY2" fmla="*/ 1499569 h 1599415"/>
                  <a:gd name="connsiteX3" fmla="*/ 704814 w 709175"/>
                  <a:gd name="connsiteY3" fmla="*/ 1584423 h 1599415"/>
                  <a:gd name="connsiteX4" fmla="*/ 709175 w 709175"/>
                  <a:gd name="connsiteY4" fmla="*/ 1599415 h 1599415"/>
                  <a:gd name="connsiteX5" fmla="*/ 391067 w 709175"/>
                  <a:gd name="connsiteY5" fmla="*/ 1599415 h 1599415"/>
                  <a:gd name="connsiteX6" fmla="*/ 386706 w 709175"/>
                  <a:gd name="connsiteY6" fmla="*/ 1584423 h 1599415"/>
                  <a:gd name="connsiteX7" fmla="*/ 362026 w 709175"/>
                  <a:gd name="connsiteY7" fmla="*/ 1499569 h 1599415"/>
                  <a:gd name="connsiteX8" fmla="*/ 76827 w 709175"/>
                  <a:gd name="connsiteY8" fmla="*/ 453946 h 1599415"/>
                  <a:gd name="connsiteX9" fmla="*/ 5527 w 709175"/>
                  <a:gd name="connsiteY9" fmla="*/ 191172 h 1599415"/>
                  <a:gd name="connsiteX10" fmla="*/ 173278 w 709175"/>
                  <a:gd name="connsiteY10" fmla="*/ 314 h 15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175" h="1599415">
                    <a:moveTo>
                      <a:pt x="173278" y="314"/>
                    </a:moveTo>
                    <a:cubicBezTo>
                      <a:pt x="229967" y="3843"/>
                      <a:pt x="283184" y="37203"/>
                      <a:pt x="301695" y="109055"/>
                    </a:cubicBezTo>
                    <a:cubicBezTo>
                      <a:pt x="427841" y="574385"/>
                      <a:pt x="553987" y="1034240"/>
                      <a:pt x="680133" y="1499569"/>
                    </a:cubicBezTo>
                    <a:cubicBezTo>
                      <a:pt x="688360" y="1526941"/>
                      <a:pt x="696587" y="1555682"/>
                      <a:pt x="704814" y="1584423"/>
                    </a:cubicBezTo>
                    <a:lnTo>
                      <a:pt x="709175" y="1599415"/>
                    </a:lnTo>
                    <a:lnTo>
                      <a:pt x="391067" y="1599415"/>
                    </a:lnTo>
                    <a:lnTo>
                      <a:pt x="386706" y="1584423"/>
                    </a:lnTo>
                    <a:cubicBezTo>
                      <a:pt x="378480" y="1555682"/>
                      <a:pt x="370253" y="1526941"/>
                      <a:pt x="362026" y="1499569"/>
                    </a:cubicBezTo>
                    <a:cubicBezTo>
                      <a:pt x="268788" y="1149203"/>
                      <a:pt x="175549" y="804312"/>
                      <a:pt x="76827" y="453946"/>
                    </a:cubicBezTo>
                    <a:cubicBezTo>
                      <a:pt x="54888" y="366355"/>
                      <a:pt x="32950" y="278764"/>
                      <a:pt x="5527" y="191172"/>
                    </a:cubicBezTo>
                    <a:cubicBezTo>
                      <a:pt x="-25324" y="71418"/>
                      <a:pt x="78797" y="-5566"/>
                      <a:pt x="173278" y="314"/>
                    </a:cubicBezTo>
                    <a:close/>
                  </a:path>
                </a:pathLst>
              </a:custGeom>
              <a:solidFill>
                <a:srgbClr val="11B2A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8" name="íšlïḍe"/>
              <p:cNvSpPr/>
              <p:nvPr/>
            </p:nvSpPr>
            <p:spPr bwMode="auto">
              <a:xfrm>
                <a:off x="4152302" y="2243812"/>
                <a:ext cx="3128110" cy="3257575"/>
              </a:xfrm>
              <a:custGeom>
                <a:avLst/>
                <a:gdLst>
                  <a:gd name="T0" fmla="*/ 116 w 428"/>
                  <a:gd name="T1" fmla="*/ 116 h 447"/>
                  <a:gd name="T2" fmla="*/ 286 w 428"/>
                  <a:gd name="T3" fmla="*/ 97 h 447"/>
                  <a:gd name="T4" fmla="*/ 363 w 428"/>
                  <a:gd name="T5" fmla="*/ 221 h 447"/>
                  <a:gd name="T6" fmla="*/ 143 w 428"/>
                  <a:gd name="T7" fmla="*/ 358 h 447"/>
                  <a:gd name="T8" fmla="*/ 67 w 428"/>
                  <a:gd name="T9" fmla="*/ 208 h 447"/>
                  <a:gd name="T10" fmla="*/ 7 w 428"/>
                  <a:gd name="T11" fmla="*/ 208 h 447"/>
                  <a:gd name="T12" fmla="*/ 95 w 428"/>
                  <a:gd name="T13" fmla="*/ 398 h 447"/>
                  <a:gd name="T14" fmla="*/ 307 w 428"/>
                  <a:gd name="T15" fmla="*/ 415 h 447"/>
                  <a:gd name="T16" fmla="*/ 423 w 428"/>
                  <a:gd name="T17" fmla="*/ 240 h 447"/>
                  <a:gd name="T18" fmla="*/ 330 w 428"/>
                  <a:gd name="T19" fmla="*/ 53 h 447"/>
                  <a:gd name="T20" fmla="*/ 74 w 428"/>
                  <a:gd name="T21" fmla="*/ 74 h 447"/>
                  <a:gd name="T22" fmla="*/ 116 w 428"/>
                  <a:gd name="T23" fmla="*/ 116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8" h="447">
                    <a:moveTo>
                      <a:pt x="116" y="116"/>
                    </a:moveTo>
                    <a:cubicBezTo>
                      <a:pt x="163" y="75"/>
                      <a:pt x="231" y="67"/>
                      <a:pt x="286" y="97"/>
                    </a:cubicBezTo>
                    <a:cubicBezTo>
                      <a:pt x="331" y="122"/>
                      <a:pt x="361" y="169"/>
                      <a:pt x="363" y="221"/>
                    </a:cubicBezTo>
                    <a:cubicBezTo>
                      <a:pt x="368" y="334"/>
                      <a:pt x="244" y="414"/>
                      <a:pt x="143" y="358"/>
                    </a:cubicBezTo>
                    <a:cubicBezTo>
                      <a:pt x="89" y="328"/>
                      <a:pt x="61" y="269"/>
                      <a:pt x="67" y="208"/>
                    </a:cubicBezTo>
                    <a:cubicBezTo>
                      <a:pt x="71" y="169"/>
                      <a:pt x="11" y="170"/>
                      <a:pt x="7" y="208"/>
                    </a:cubicBezTo>
                    <a:cubicBezTo>
                      <a:pt x="0" y="282"/>
                      <a:pt x="34" y="355"/>
                      <a:pt x="95" y="398"/>
                    </a:cubicBezTo>
                    <a:cubicBezTo>
                      <a:pt x="156" y="442"/>
                      <a:pt x="239" y="447"/>
                      <a:pt x="307" y="415"/>
                    </a:cubicBezTo>
                    <a:cubicBezTo>
                      <a:pt x="374" y="383"/>
                      <a:pt x="418" y="314"/>
                      <a:pt x="423" y="240"/>
                    </a:cubicBezTo>
                    <a:cubicBezTo>
                      <a:pt x="428" y="166"/>
                      <a:pt x="391" y="94"/>
                      <a:pt x="330" y="53"/>
                    </a:cubicBezTo>
                    <a:cubicBezTo>
                      <a:pt x="250" y="0"/>
                      <a:pt x="145" y="12"/>
                      <a:pt x="74" y="74"/>
                    </a:cubicBezTo>
                    <a:cubicBezTo>
                      <a:pt x="44" y="99"/>
                      <a:pt x="87" y="142"/>
                      <a:pt x="116" y="116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9" name="iṩlíḍè"/>
              <p:cNvSpPr/>
              <p:nvPr/>
            </p:nvSpPr>
            <p:spPr bwMode="auto">
              <a:xfrm>
                <a:off x="5167211" y="3427884"/>
                <a:ext cx="1029534" cy="952486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rgbClr val="11B2AE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01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9763DD0-5A42-41BB-8ECC-7A2A0FEAB626}"/>
              </a:ext>
            </a:extLst>
          </p:cNvPr>
          <p:cNvSpPr txBox="1"/>
          <p:nvPr/>
        </p:nvSpPr>
        <p:spPr>
          <a:xfrm>
            <a:off x="3912023" y="2350366"/>
            <a:ext cx="1057910" cy="87543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 smtClean="0">
                <a:solidFill>
                  <a:srgbClr val="11B2A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rgbClr val="11B2A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任意多边形: 形状 62">
            <a:extLst>
              <a:ext uri="{FF2B5EF4-FFF2-40B4-BE49-F238E27FC236}">
                <a16:creationId xmlns:a16="http://schemas.microsoft.com/office/drawing/2014/main" xmlns="" id="{C46675DE-66FF-4E7B-A67F-47B8B9B121B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 flipV="1">
            <a:off x="7191940" y="0"/>
            <a:ext cx="5001648" cy="6866164"/>
          </a:xfrm>
          <a:custGeom>
            <a:avLst/>
            <a:gdLst>
              <a:gd name="connsiteX0" fmla="*/ 209400 w 5001648"/>
              <a:gd name="connsiteY0" fmla="*/ 6866164 h 6866164"/>
              <a:gd name="connsiteX1" fmla="*/ 0 w 5001648"/>
              <a:gd name="connsiteY1" fmla="*/ 6866164 h 6866164"/>
              <a:gd name="connsiteX2" fmla="*/ 0 w 5001648"/>
              <a:gd name="connsiteY2" fmla="*/ 0 h 6866164"/>
              <a:gd name="connsiteX3" fmla="*/ 5001648 w 5001648"/>
              <a:gd name="connsiteY3" fmla="*/ 0 h 6866164"/>
              <a:gd name="connsiteX4" fmla="*/ 264212 w 5001648"/>
              <a:gd name="connsiteY4" fmla="*/ 6835400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1648" h="6866164">
                <a:moveTo>
                  <a:pt x="209400" y="6866164"/>
                </a:moveTo>
                <a:lnTo>
                  <a:pt x="0" y="6866164"/>
                </a:lnTo>
                <a:lnTo>
                  <a:pt x="0" y="0"/>
                </a:lnTo>
                <a:lnTo>
                  <a:pt x="5001648" y="0"/>
                </a:lnTo>
                <a:lnTo>
                  <a:pt x="264212" y="6835400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 rot="9245091">
            <a:off x="8109430" y="1873484"/>
            <a:ext cx="4208973" cy="3385298"/>
            <a:chOff x="6579549" y="561975"/>
            <a:chExt cx="5435599" cy="4371879"/>
          </a:xfrm>
        </p:grpSpPr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xmlns="" id="{92641C78-2D8D-4466-B7C7-53D2E88A9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549" y="561975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xmlns="" id="{58184074-404F-48A6-AAC5-24F1171AE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6012" y="1247245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72"/>
          <a:stretch>
            <a:fillRect/>
          </a:stretch>
        </p:blipFill>
        <p:spPr>
          <a:xfrm>
            <a:off x="8590612" y="1842366"/>
            <a:ext cx="2862857" cy="2608361"/>
          </a:xfrm>
          <a:prstGeom prst="rect">
            <a:avLst/>
          </a:prstGeom>
        </p:spPr>
      </p:pic>
      <p:sp>
        <p:nvSpPr>
          <p:cNvPr id="43" name="îsľïḑ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2430543" y="3828144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latin typeface="+mj-ea"/>
                <a:sym typeface="微软雅黑" panose="020B0503020204020204" pitchFamily="34" charset="-122"/>
              </a:rPr>
              <a:t>研究成果与应用</a:t>
            </a:r>
          </a:p>
        </p:txBody>
      </p:sp>
    </p:spTree>
    <p:extLst>
      <p:ext uri="{BB962C8B-B14F-4D97-AF65-F5344CB8AC3E}">
        <p14:creationId xmlns:p14="http://schemas.microsoft.com/office/powerpoint/2010/main" val="340570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b="1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5b77cc64-61eb-411a-af83-0ba27bb97d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819437" y="1102165"/>
            <a:ext cx="8565422" cy="5041460"/>
            <a:chOff x="1813289" y="1123951"/>
            <a:chExt cx="8565422" cy="5041460"/>
          </a:xfrm>
        </p:grpSpPr>
        <p:sp>
          <p:nvSpPr>
            <p:cNvPr id="54" name="iṥlïḓe"/>
            <p:cNvSpPr/>
            <p:nvPr/>
          </p:nvSpPr>
          <p:spPr bwMode="auto">
            <a:xfrm>
              <a:off x="5675396" y="3630576"/>
              <a:ext cx="982593" cy="573542"/>
            </a:xfrm>
            <a:custGeom>
              <a:avLst/>
              <a:gdLst>
                <a:gd name="T0" fmla="*/ 325 w 715"/>
                <a:gd name="T1" fmla="*/ 0 h 430"/>
                <a:gd name="T2" fmla="*/ 650 w 715"/>
                <a:gd name="T3" fmla="*/ 255 h 430"/>
                <a:gd name="T4" fmla="*/ 650 w 715"/>
                <a:gd name="T5" fmla="*/ 300 h 430"/>
                <a:gd name="T6" fmla="*/ 715 w 715"/>
                <a:gd name="T7" fmla="*/ 300 h 430"/>
                <a:gd name="T8" fmla="*/ 515 w 715"/>
                <a:gd name="T9" fmla="*/ 430 h 430"/>
                <a:gd name="T10" fmla="*/ 310 w 715"/>
                <a:gd name="T11" fmla="*/ 300 h 430"/>
                <a:gd name="T12" fmla="*/ 375 w 715"/>
                <a:gd name="T13" fmla="*/ 300 h 430"/>
                <a:gd name="T14" fmla="*/ 180 w 715"/>
                <a:gd name="T15" fmla="*/ 135 h 430"/>
                <a:gd name="T16" fmla="*/ 0 w 715"/>
                <a:gd name="T17" fmla="*/ 240 h 430"/>
                <a:gd name="T18" fmla="*/ 325 w 715"/>
                <a:gd name="T19" fmla="*/ 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430"/>
                <a:gd name="T32" fmla="*/ 715 w 715"/>
                <a:gd name="T33" fmla="*/ 430 h 4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430">
                  <a:moveTo>
                    <a:pt x="325" y="0"/>
                  </a:moveTo>
                  <a:cubicBezTo>
                    <a:pt x="500" y="0"/>
                    <a:pt x="650" y="115"/>
                    <a:pt x="650" y="255"/>
                  </a:cubicBezTo>
                  <a:cubicBezTo>
                    <a:pt x="650" y="270"/>
                    <a:pt x="650" y="285"/>
                    <a:pt x="650" y="300"/>
                  </a:cubicBezTo>
                  <a:lnTo>
                    <a:pt x="715" y="300"/>
                  </a:lnTo>
                  <a:lnTo>
                    <a:pt x="515" y="430"/>
                  </a:lnTo>
                  <a:lnTo>
                    <a:pt x="310" y="300"/>
                  </a:lnTo>
                  <a:lnTo>
                    <a:pt x="375" y="300"/>
                  </a:lnTo>
                  <a:cubicBezTo>
                    <a:pt x="365" y="210"/>
                    <a:pt x="280" y="135"/>
                    <a:pt x="180" y="135"/>
                  </a:cubicBezTo>
                  <a:cubicBezTo>
                    <a:pt x="100" y="135"/>
                    <a:pt x="35" y="180"/>
                    <a:pt x="0" y="240"/>
                  </a:cubicBezTo>
                  <a:cubicBezTo>
                    <a:pt x="10" y="105"/>
                    <a:pt x="150" y="0"/>
                    <a:pt x="325" y="0"/>
                  </a:cubicBezTo>
                </a:path>
              </a:pathLst>
            </a:custGeom>
            <a:solidFill>
              <a:srgbClr val="1C50A2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5" name="ís1íḑe"/>
            <p:cNvSpPr/>
            <p:nvPr/>
          </p:nvSpPr>
          <p:spPr bwMode="auto">
            <a:xfrm>
              <a:off x="5598922" y="4052444"/>
              <a:ext cx="982593" cy="573542"/>
            </a:xfrm>
            <a:custGeom>
              <a:avLst/>
              <a:gdLst>
                <a:gd name="T0" fmla="*/ 390 w 715"/>
                <a:gd name="T1" fmla="*/ 430 h 430"/>
                <a:gd name="T2" fmla="*/ 65 w 715"/>
                <a:gd name="T3" fmla="*/ 175 h 430"/>
                <a:gd name="T4" fmla="*/ 65 w 715"/>
                <a:gd name="T5" fmla="*/ 130 h 430"/>
                <a:gd name="T6" fmla="*/ 0 w 715"/>
                <a:gd name="T7" fmla="*/ 130 h 430"/>
                <a:gd name="T8" fmla="*/ 200 w 715"/>
                <a:gd name="T9" fmla="*/ 0 h 430"/>
                <a:gd name="T10" fmla="*/ 405 w 715"/>
                <a:gd name="T11" fmla="*/ 130 h 430"/>
                <a:gd name="T12" fmla="*/ 340 w 715"/>
                <a:gd name="T13" fmla="*/ 130 h 430"/>
                <a:gd name="T14" fmla="*/ 535 w 715"/>
                <a:gd name="T15" fmla="*/ 295 h 430"/>
                <a:gd name="T16" fmla="*/ 715 w 715"/>
                <a:gd name="T17" fmla="*/ 190 h 430"/>
                <a:gd name="T18" fmla="*/ 390 w 715"/>
                <a:gd name="T19" fmla="*/ 43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430"/>
                <a:gd name="T32" fmla="*/ 715 w 715"/>
                <a:gd name="T33" fmla="*/ 430 h 4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430">
                  <a:moveTo>
                    <a:pt x="390" y="430"/>
                  </a:moveTo>
                  <a:cubicBezTo>
                    <a:pt x="215" y="430"/>
                    <a:pt x="65" y="315"/>
                    <a:pt x="65" y="175"/>
                  </a:cubicBezTo>
                  <a:cubicBezTo>
                    <a:pt x="65" y="160"/>
                    <a:pt x="65" y="145"/>
                    <a:pt x="65" y="130"/>
                  </a:cubicBezTo>
                  <a:lnTo>
                    <a:pt x="0" y="130"/>
                  </a:lnTo>
                  <a:lnTo>
                    <a:pt x="200" y="0"/>
                  </a:lnTo>
                  <a:lnTo>
                    <a:pt x="405" y="130"/>
                  </a:lnTo>
                  <a:lnTo>
                    <a:pt x="340" y="130"/>
                  </a:lnTo>
                  <a:cubicBezTo>
                    <a:pt x="350" y="220"/>
                    <a:pt x="455" y="295"/>
                    <a:pt x="535" y="295"/>
                  </a:cubicBezTo>
                  <a:cubicBezTo>
                    <a:pt x="615" y="295"/>
                    <a:pt x="680" y="250"/>
                    <a:pt x="715" y="190"/>
                  </a:cubicBezTo>
                  <a:cubicBezTo>
                    <a:pt x="705" y="325"/>
                    <a:pt x="565" y="430"/>
                    <a:pt x="390" y="430"/>
                  </a:cubicBezTo>
                </a:path>
              </a:pathLst>
            </a:custGeom>
            <a:solidFill>
              <a:srgbClr val="11B2AE"/>
            </a:solidFill>
            <a:ln w="12700" cap="flat" cmpd="sng">
              <a:solidFill>
                <a:schemeClr val="lt1"/>
              </a:solidFill>
              <a:prstDash val="solid"/>
              <a:round/>
            </a:ln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56" name="iṩľídé"/>
            <p:cNvSpPr/>
            <p:nvPr/>
          </p:nvSpPr>
          <p:spPr bwMode="auto">
            <a:xfrm>
              <a:off x="2510804" y="2612380"/>
              <a:ext cx="2922911" cy="2846136"/>
            </a:xfrm>
            <a:prstGeom prst="rect">
              <a:avLst/>
            </a:prstGeom>
            <a:solidFill>
              <a:srgbClr val="1C50A2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indent="-342900">
                <a:spcBef>
                  <a:spcPct val="50000"/>
                </a:spcBef>
                <a:buClr>
                  <a:schemeClr val="bg1"/>
                </a:buClr>
                <a:buFont typeface="Wingdings" panose="05000000000000000000" pitchFamily="2" charset="2"/>
                <a:buChar char="v"/>
                <a:defRPr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65" name="íṩľiḋé"/>
            <p:cNvSpPr/>
            <p:nvPr/>
          </p:nvSpPr>
          <p:spPr bwMode="auto">
            <a:xfrm>
              <a:off x="6837764" y="2604385"/>
              <a:ext cx="2922911" cy="2846136"/>
            </a:xfrm>
            <a:prstGeom prst="rect">
              <a:avLst/>
            </a:prstGeom>
            <a:solidFill>
              <a:srgbClr val="11B2AE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indent="-342900">
                <a:spcBef>
                  <a:spcPct val="50000"/>
                </a:spcBef>
                <a:buClr>
                  <a:schemeClr val="bg1"/>
                </a:buClr>
                <a:buFont typeface="Wingdings" panose="05000000000000000000" pitchFamily="2" charset="2"/>
                <a:buChar char="v"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66" name="íṧľîdê"/>
            <p:cNvSpPr/>
            <p:nvPr/>
          </p:nvSpPr>
          <p:spPr bwMode="auto">
            <a:xfrm>
              <a:off x="1813289" y="5501259"/>
              <a:ext cx="8565421" cy="66415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850900"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accent2"/>
                </a:buClr>
                <a:buFont typeface="Wingdings" panose="05000000000000000000" pitchFamily="2" charset="2"/>
                <a:buNone/>
                <a:defRPr/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67" name="iś1îḑé"/>
            <p:cNvSpPr/>
            <p:nvPr/>
          </p:nvSpPr>
          <p:spPr bwMode="auto">
            <a:xfrm>
              <a:off x="1813290" y="1123951"/>
              <a:ext cx="8565421" cy="143106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850900"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  <a:buClr>
                  <a:schemeClr val="accent2"/>
                </a:buClr>
                <a:buFont typeface="Wingdings" panose="05000000000000000000" pitchFamily="2" charset="2"/>
                <a:buNone/>
                <a:defRPr/>
              </a:pPr>
              <a:r>
                <a:rPr lang="en-US" sz="1600" b="1" dirty="0"/>
                <a:t>Text here</a:t>
              </a:r>
            </a:p>
          </p:txBody>
        </p:sp>
        <p:grpSp>
          <p:nvGrpSpPr>
            <p:cNvPr id="68" name="ïṧ1iḋè"/>
            <p:cNvGrpSpPr/>
            <p:nvPr/>
          </p:nvGrpSpPr>
          <p:grpSpPr>
            <a:xfrm>
              <a:off x="2517817" y="3034599"/>
              <a:ext cx="2908885" cy="1765493"/>
              <a:chOff x="719137" y="2442364"/>
              <a:chExt cx="5376847" cy="1662244"/>
            </a:xfrm>
          </p:grpSpPr>
          <p:sp>
            <p:nvSpPr>
              <p:cNvPr id="72" name="îṥḻïḋe"/>
              <p:cNvSpPr/>
              <p:nvPr/>
            </p:nvSpPr>
            <p:spPr bwMode="auto">
              <a:xfrm>
                <a:off x="719137" y="2884168"/>
                <a:ext cx="5376845" cy="1220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íšļïḓe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69" name="iṥḷïďé"/>
            <p:cNvGrpSpPr/>
            <p:nvPr/>
          </p:nvGrpSpPr>
          <p:grpSpPr>
            <a:xfrm>
              <a:off x="6844777" y="3034599"/>
              <a:ext cx="2908885" cy="1765493"/>
              <a:chOff x="719137" y="2442364"/>
              <a:chExt cx="5376847" cy="1662244"/>
            </a:xfrm>
          </p:grpSpPr>
          <p:sp>
            <p:nvSpPr>
              <p:cNvPr id="70" name="ïs1ïďé"/>
              <p:cNvSpPr/>
              <p:nvPr/>
            </p:nvSpPr>
            <p:spPr bwMode="auto">
              <a:xfrm>
                <a:off x="719137" y="2884168"/>
                <a:ext cx="5376845" cy="1220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îslîḑê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940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9bc21247-2132-4e5f-861a-1fcb6b1a20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0" y="2702689"/>
            <a:ext cx="12192000" cy="3440936"/>
            <a:chOff x="0" y="2684094"/>
            <a:chExt cx="12192000" cy="3440936"/>
          </a:xfrm>
        </p:grpSpPr>
        <p:sp>
          <p:nvSpPr>
            <p:cNvPr id="96" name="îṧ1ïḓê"/>
            <p:cNvSpPr/>
            <p:nvPr/>
          </p:nvSpPr>
          <p:spPr bwMode="auto">
            <a:xfrm>
              <a:off x="910909" y="2684094"/>
              <a:ext cx="2007970" cy="2489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7" name="iŝḷíḍè"/>
            <p:cNvSpPr/>
            <p:nvPr/>
          </p:nvSpPr>
          <p:spPr bwMode="auto">
            <a:xfrm>
              <a:off x="669925" y="4392002"/>
              <a:ext cx="2489938" cy="781699"/>
            </a:xfrm>
            <a:prstGeom prst="rect">
              <a:avLst/>
            </a:prstGeom>
            <a:solidFill>
              <a:srgbClr val="1C50A2"/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98" name="íṩḷíḓé"/>
            <p:cNvSpPr/>
            <p:nvPr/>
          </p:nvSpPr>
          <p:spPr>
            <a:xfrm flipH="1">
              <a:off x="670958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99" name="iŝļiďe"/>
            <p:cNvSpPr/>
            <p:nvPr/>
          </p:nvSpPr>
          <p:spPr>
            <a:xfrm>
              <a:off x="2918103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00" name="ïşļïdé"/>
            <p:cNvSpPr/>
            <p:nvPr/>
          </p:nvSpPr>
          <p:spPr bwMode="auto">
            <a:xfrm>
              <a:off x="3697784" y="2684094"/>
              <a:ext cx="2007970" cy="2489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1" name="îṣļïḓê"/>
            <p:cNvSpPr/>
            <p:nvPr/>
          </p:nvSpPr>
          <p:spPr bwMode="auto">
            <a:xfrm>
              <a:off x="3456800" y="4392002"/>
              <a:ext cx="2489938" cy="781699"/>
            </a:xfrm>
            <a:prstGeom prst="rect">
              <a:avLst/>
            </a:prstGeom>
            <a:solidFill>
              <a:srgbClr val="1C50A2"/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2" name="iṩlíḍe"/>
            <p:cNvSpPr/>
            <p:nvPr/>
          </p:nvSpPr>
          <p:spPr>
            <a:xfrm flipH="1">
              <a:off x="3457833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03" name="îşḷïdé"/>
            <p:cNvSpPr/>
            <p:nvPr/>
          </p:nvSpPr>
          <p:spPr>
            <a:xfrm>
              <a:off x="5704978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04" name="îš1ïḍé"/>
            <p:cNvSpPr/>
            <p:nvPr/>
          </p:nvSpPr>
          <p:spPr bwMode="auto">
            <a:xfrm>
              <a:off x="6484659" y="2684094"/>
              <a:ext cx="2007970" cy="2489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5" name="íṡḻïďê"/>
            <p:cNvSpPr/>
            <p:nvPr/>
          </p:nvSpPr>
          <p:spPr bwMode="auto">
            <a:xfrm>
              <a:off x="6243675" y="4392002"/>
              <a:ext cx="2489938" cy="781699"/>
            </a:xfrm>
            <a:prstGeom prst="rect">
              <a:avLst/>
            </a:prstGeom>
            <a:solidFill>
              <a:srgbClr val="1C50A2"/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6" name="íśļiḑê"/>
            <p:cNvSpPr/>
            <p:nvPr/>
          </p:nvSpPr>
          <p:spPr>
            <a:xfrm flipH="1">
              <a:off x="6244708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7" name="ïŝḷïḍè"/>
            <p:cNvSpPr/>
            <p:nvPr/>
          </p:nvSpPr>
          <p:spPr>
            <a:xfrm>
              <a:off x="8491853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8" name="íŝľíḍê"/>
            <p:cNvSpPr/>
            <p:nvPr/>
          </p:nvSpPr>
          <p:spPr bwMode="auto">
            <a:xfrm>
              <a:off x="9271534" y="2684094"/>
              <a:ext cx="2007970" cy="2489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9" name="íSḻïḋe"/>
            <p:cNvSpPr/>
            <p:nvPr/>
          </p:nvSpPr>
          <p:spPr bwMode="auto">
            <a:xfrm>
              <a:off x="9030550" y="4392002"/>
              <a:ext cx="2489938" cy="781699"/>
            </a:xfrm>
            <a:prstGeom prst="rect">
              <a:avLst/>
            </a:prstGeom>
            <a:solidFill>
              <a:srgbClr val="1C50A2"/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10" name="îšlïḍè"/>
            <p:cNvSpPr/>
            <p:nvPr/>
          </p:nvSpPr>
          <p:spPr>
            <a:xfrm flipH="1">
              <a:off x="9031583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1" name="i$ļíde"/>
            <p:cNvSpPr/>
            <p:nvPr/>
          </p:nvSpPr>
          <p:spPr>
            <a:xfrm>
              <a:off x="11278728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12" name="iṡ1íďe"/>
            <p:cNvGrpSpPr/>
            <p:nvPr/>
          </p:nvGrpSpPr>
          <p:grpSpPr>
            <a:xfrm>
              <a:off x="820624" y="2884779"/>
              <a:ext cx="2188540" cy="1306539"/>
              <a:chOff x="719137" y="2442364"/>
              <a:chExt cx="5376847" cy="1306539"/>
            </a:xfrm>
          </p:grpSpPr>
          <p:sp>
            <p:nvSpPr>
              <p:cNvPr id="124" name="îṥľïdè"/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5" name="ïṧļîḍé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3" name="isliḑê"/>
            <p:cNvGrpSpPr/>
            <p:nvPr/>
          </p:nvGrpSpPr>
          <p:grpSpPr>
            <a:xfrm>
              <a:off x="3607499" y="2884779"/>
              <a:ext cx="2188540" cy="1306539"/>
              <a:chOff x="719137" y="2442364"/>
              <a:chExt cx="5376847" cy="1306539"/>
            </a:xfrm>
          </p:grpSpPr>
          <p:sp>
            <p:nvSpPr>
              <p:cNvPr id="122" name="íşḻiḍê"/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3" name="ïṩḻíḑê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4" name="ïṩľíďê"/>
            <p:cNvGrpSpPr/>
            <p:nvPr/>
          </p:nvGrpSpPr>
          <p:grpSpPr>
            <a:xfrm>
              <a:off x="6394374" y="2884779"/>
              <a:ext cx="2188540" cy="1306539"/>
              <a:chOff x="719137" y="2442364"/>
              <a:chExt cx="5376847" cy="1306539"/>
            </a:xfrm>
          </p:grpSpPr>
          <p:sp>
            <p:nvSpPr>
              <p:cNvPr id="120" name="íşlíḓe"/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1" name="ïsļiḓê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5" name="íşľîdé"/>
            <p:cNvGrpSpPr/>
            <p:nvPr/>
          </p:nvGrpSpPr>
          <p:grpSpPr>
            <a:xfrm>
              <a:off x="9181249" y="2884779"/>
              <a:ext cx="2188540" cy="1306539"/>
              <a:chOff x="719137" y="2442364"/>
              <a:chExt cx="5376847" cy="1306539"/>
            </a:xfrm>
          </p:grpSpPr>
          <p:sp>
            <p:nvSpPr>
              <p:cNvPr id="118" name="îṥ1îdé"/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19" name="îšľîḑé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7" name="iSḻîḍe"/>
            <p:cNvSpPr/>
            <p:nvPr/>
          </p:nvSpPr>
          <p:spPr>
            <a:xfrm>
              <a:off x="0" y="5173702"/>
              <a:ext cx="12192000" cy="951328"/>
            </a:xfrm>
            <a:prstGeom prst="trapezoid">
              <a:avLst>
                <a:gd name="adj" fmla="val 68061"/>
              </a:avLst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buSzPct val="25000"/>
              </a:pPr>
              <a:r>
                <a:rPr lang="en-US" altLang="zh-CN" sz="1400" dirty="0"/>
                <a:t>Copy paste fonts. Choose the only option to retain text.…</a:t>
              </a:r>
              <a:r>
                <a:rPr lang="de-DE" altLang="zh-CN" sz="1400" dirty="0"/>
                <a:t>..</a:t>
              </a:r>
            </a:p>
          </p:txBody>
        </p:sp>
      </p:grpSp>
      <p:sp>
        <p:nvSpPr>
          <p:cNvPr id="126" name="文本框 1"/>
          <p:cNvSpPr txBox="1"/>
          <p:nvPr/>
        </p:nvSpPr>
        <p:spPr>
          <a:xfrm>
            <a:off x="669925" y="1182963"/>
            <a:ext cx="10908953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16753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应用前景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3380523" y="1336721"/>
            <a:ext cx="4626610" cy="3909060"/>
            <a:chOff x="5885" y="2160"/>
            <a:chExt cx="7286" cy="6156"/>
          </a:xfrm>
        </p:grpSpPr>
        <p:sp>
          <p:nvSpPr>
            <p:cNvPr id="81" name="Freeform 239"/>
            <p:cNvSpPr>
              <a:spLocks noEditPoints="1"/>
            </p:cNvSpPr>
            <p:nvPr/>
          </p:nvSpPr>
          <p:spPr bwMode="auto">
            <a:xfrm>
              <a:off x="9744" y="2612"/>
              <a:ext cx="3334" cy="3334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585" b="0" i="0" u="none" strike="noStrike" kern="0" cap="none" spc="0" normalizeH="0" baseline="0" noProof="0" smtClean="0">
                <a:ln>
                  <a:noFill/>
                </a:ln>
                <a:solidFill>
                  <a:srgbClr val="405665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82" name="Freeform 240"/>
            <p:cNvSpPr>
              <a:spLocks noEditPoints="1"/>
            </p:cNvSpPr>
            <p:nvPr/>
          </p:nvSpPr>
          <p:spPr bwMode="auto">
            <a:xfrm>
              <a:off x="8511" y="5417"/>
              <a:ext cx="2899" cy="2899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585" b="0" i="0" u="none" strike="noStrike" kern="0" cap="none" spc="0" normalizeH="0" baseline="0" noProof="0" smtClean="0">
                <a:ln>
                  <a:noFill/>
                </a:ln>
                <a:solidFill>
                  <a:srgbClr val="405665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83" name="Freeform 241"/>
            <p:cNvSpPr>
              <a:spLocks noEditPoints="1"/>
            </p:cNvSpPr>
            <p:nvPr/>
          </p:nvSpPr>
          <p:spPr bwMode="auto">
            <a:xfrm>
              <a:off x="6681" y="4804"/>
              <a:ext cx="2103" cy="2103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585" b="0" i="0" u="none" strike="noStrike" kern="0" cap="none" spc="0" normalizeH="0" baseline="0" noProof="0" smtClean="0">
                <a:ln>
                  <a:noFill/>
                </a:ln>
                <a:solidFill>
                  <a:srgbClr val="405665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84" name="Freeform 241"/>
            <p:cNvSpPr>
              <a:spLocks noEditPoints="1"/>
            </p:cNvSpPr>
            <p:nvPr/>
          </p:nvSpPr>
          <p:spPr bwMode="auto">
            <a:xfrm>
              <a:off x="5885" y="6533"/>
              <a:ext cx="1639" cy="1639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585" b="0" i="0" u="none" strike="noStrike" kern="0" cap="none" spc="0" normalizeH="0" baseline="0" noProof="0" smtClean="0">
                <a:ln>
                  <a:noFill/>
                </a:ln>
                <a:solidFill>
                  <a:srgbClr val="405665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grpSp>
          <p:nvGrpSpPr>
            <p:cNvPr id="85" name="Group 4"/>
            <p:cNvGrpSpPr/>
            <p:nvPr/>
          </p:nvGrpSpPr>
          <p:grpSpPr>
            <a:xfrm>
              <a:off x="6303" y="4745"/>
              <a:ext cx="1855" cy="1827"/>
              <a:chOff x="5808697" y="2954413"/>
              <a:chExt cx="1484236" cy="1461944"/>
            </a:xfrm>
            <a:solidFill>
              <a:srgbClr val="A6A6A6"/>
            </a:solidFill>
          </p:grpSpPr>
          <p:sp>
            <p:nvSpPr>
              <p:cNvPr id="93" name="Block Arc 1"/>
              <p:cNvSpPr/>
              <p:nvPr/>
            </p:nvSpPr>
            <p:spPr>
              <a:xfrm rot="19540670">
                <a:off x="5808697" y="2954413"/>
                <a:ext cx="1484236" cy="1461944"/>
              </a:xfrm>
              <a:prstGeom prst="blockArc">
                <a:avLst>
                  <a:gd name="adj1" fmla="val 10800000"/>
                  <a:gd name="adj2" fmla="val 17330593"/>
                  <a:gd name="adj3" fmla="val 4033"/>
                </a:avLst>
              </a:prstGeom>
              <a:solidFill>
                <a:srgbClr val="11B2AE"/>
              </a:solidFill>
              <a:ln>
                <a:solidFill>
                  <a:srgbClr val="A6A6A6"/>
                </a:solidFill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00">
                  <a:solidFill>
                    <a:prstClr val="black"/>
                  </a:solidFill>
                  <a:latin typeface="Calibri" panose="020F0502020204030204"/>
                  <a:ea typeface="+mn-ea"/>
                </a:endParaRPr>
              </a:p>
            </p:txBody>
          </p:sp>
          <p:sp>
            <p:nvSpPr>
              <p:cNvPr id="94" name="Right Triangle 2"/>
              <p:cNvSpPr/>
              <p:nvPr/>
            </p:nvSpPr>
            <p:spPr>
              <a:xfrm rot="12600000">
                <a:off x="6265622" y="2956208"/>
                <a:ext cx="120650" cy="120650"/>
              </a:xfrm>
              <a:prstGeom prst="rtTriangle">
                <a:avLst/>
              </a:prstGeom>
              <a:solidFill>
                <a:srgbClr val="D3381C"/>
              </a:solidFill>
              <a:ln>
                <a:solidFill>
                  <a:srgbClr val="A6A6A6"/>
                </a:solidFill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00">
                  <a:solidFill>
                    <a:prstClr val="black"/>
                  </a:solidFill>
                  <a:latin typeface="Calibri" panose="020F0502020204030204"/>
                  <a:ea typeface="+mn-ea"/>
                </a:endParaRPr>
              </a:p>
            </p:txBody>
          </p:sp>
        </p:grpSp>
        <p:grpSp>
          <p:nvGrpSpPr>
            <p:cNvPr id="86" name="Group 39"/>
            <p:cNvGrpSpPr/>
            <p:nvPr/>
          </p:nvGrpSpPr>
          <p:grpSpPr>
            <a:xfrm rot="5400000">
              <a:off x="10333" y="2181"/>
              <a:ext cx="2860" cy="2817"/>
              <a:chOff x="5808697" y="2954413"/>
              <a:chExt cx="1484236" cy="1461944"/>
            </a:xfrm>
            <a:solidFill>
              <a:srgbClr val="A6A6A6"/>
            </a:solidFill>
          </p:grpSpPr>
          <p:sp>
            <p:nvSpPr>
              <p:cNvPr id="91" name="Block Arc 40"/>
              <p:cNvSpPr/>
              <p:nvPr/>
            </p:nvSpPr>
            <p:spPr>
              <a:xfrm rot="19540670">
                <a:off x="5808697" y="2954413"/>
                <a:ext cx="1484236" cy="1461944"/>
              </a:xfrm>
              <a:prstGeom prst="blockArc">
                <a:avLst>
                  <a:gd name="adj1" fmla="val 10800000"/>
                  <a:gd name="adj2" fmla="val 17330593"/>
                  <a:gd name="adj3" fmla="val 4033"/>
                </a:avLst>
              </a:prstGeom>
              <a:solidFill>
                <a:srgbClr val="11B2AE"/>
              </a:solidFill>
              <a:ln>
                <a:solidFill>
                  <a:srgbClr val="A6A6A6"/>
                </a:solidFill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00">
                  <a:solidFill>
                    <a:prstClr val="black"/>
                  </a:solidFill>
                  <a:latin typeface="Calibri" panose="020F0502020204030204"/>
                  <a:ea typeface="+mn-ea"/>
                </a:endParaRPr>
              </a:p>
            </p:txBody>
          </p:sp>
          <p:sp>
            <p:nvSpPr>
              <p:cNvPr id="92" name="Right Triangle 42"/>
              <p:cNvSpPr/>
              <p:nvPr/>
            </p:nvSpPr>
            <p:spPr>
              <a:xfrm rot="12600000">
                <a:off x="6265622" y="2956208"/>
                <a:ext cx="120650" cy="120650"/>
              </a:xfrm>
              <a:prstGeom prst="rtTriangle">
                <a:avLst/>
              </a:prstGeom>
              <a:solidFill>
                <a:srgbClr val="11B2AE"/>
              </a:solidFill>
              <a:ln>
                <a:solidFill>
                  <a:srgbClr val="A6A6A6"/>
                </a:solidFill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100">
                  <a:solidFill>
                    <a:prstClr val="black"/>
                  </a:solidFill>
                  <a:latin typeface="Calibri" panose="020F0502020204030204"/>
                  <a:ea typeface="+mn-ea"/>
                </a:endParaRPr>
              </a:p>
            </p:txBody>
          </p:sp>
        </p:grpSp>
        <p:sp>
          <p:nvSpPr>
            <p:cNvPr id="87" name="Freeform 225"/>
            <p:cNvSpPr>
              <a:spLocks noEditPoints="1"/>
            </p:cNvSpPr>
            <p:nvPr/>
          </p:nvSpPr>
          <p:spPr bwMode="auto">
            <a:xfrm>
              <a:off x="6432" y="7102"/>
              <a:ext cx="496" cy="496"/>
            </a:xfrm>
            <a:custGeom>
              <a:avLst/>
              <a:gdLst>
                <a:gd name="T0" fmla="*/ 128 w 256"/>
                <a:gd name="T1" fmla="*/ 256 h 256"/>
                <a:gd name="T2" fmla="*/ 0 w 256"/>
                <a:gd name="T3" fmla="*/ 128 h 256"/>
                <a:gd name="T4" fmla="*/ 128 w 256"/>
                <a:gd name="T5" fmla="*/ 0 h 256"/>
                <a:gd name="T6" fmla="*/ 256 w 256"/>
                <a:gd name="T7" fmla="*/ 128 h 256"/>
                <a:gd name="T8" fmla="*/ 128 w 256"/>
                <a:gd name="T9" fmla="*/ 256 h 256"/>
                <a:gd name="T10" fmla="*/ 128 w 256"/>
                <a:gd name="T11" fmla="*/ 24 h 256"/>
                <a:gd name="T12" fmla="*/ 24 w 256"/>
                <a:gd name="T13" fmla="*/ 128 h 256"/>
                <a:gd name="T14" fmla="*/ 51 w 256"/>
                <a:gd name="T15" fmla="*/ 198 h 256"/>
                <a:gd name="T16" fmla="*/ 80 w 256"/>
                <a:gd name="T17" fmla="*/ 188 h 256"/>
                <a:gd name="T18" fmla="*/ 105 w 256"/>
                <a:gd name="T19" fmla="*/ 177 h 256"/>
                <a:gd name="T20" fmla="*/ 105 w 256"/>
                <a:gd name="T21" fmla="*/ 158 h 256"/>
                <a:gd name="T22" fmla="*/ 95 w 256"/>
                <a:gd name="T23" fmla="*/ 134 h 256"/>
                <a:gd name="T24" fmla="*/ 89 w 256"/>
                <a:gd name="T25" fmla="*/ 124 h 256"/>
                <a:gd name="T26" fmla="*/ 92 w 256"/>
                <a:gd name="T27" fmla="*/ 108 h 256"/>
                <a:gd name="T28" fmla="*/ 90 w 256"/>
                <a:gd name="T29" fmla="*/ 87 h 256"/>
                <a:gd name="T30" fmla="*/ 128 w 256"/>
                <a:gd name="T31" fmla="*/ 56 h 256"/>
                <a:gd name="T32" fmla="*/ 166 w 256"/>
                <a:gd name="T33" fmla="*/ 87 h 256"/>
                <a:gd name="T34" fmla="*/ 164 w 256"/>
                <a:gd name="T35" fmla="*/ 108 h 256"/>
                <a:gd name="T36" fmla="*/ 167 w 256"/>
                <a:gd name="T37" fmla="*/ 124 h 256"/>
                <a:gd name="T38" fmla="*/ 161 w 256"/>
                <a:gd name="T39" fmla="*/ 134 h 256"/>
                <a:gd name="T40" fmla="*/ 151 w 256"/>
                <a:gd name="T41" fmla="*/ 158 h 256"/>
                <a:gd name="T42" fmla="*/ 151 w 256"/>
                <a:gd name="T43" fmla="*/ 177 h 256"/>
                <a:gd name="T44" fmla="*/ 176 w 256"/>
                <a:gd name="T45" fmla="*/ 188 h 256"/>
                <a:gd name="T46" fmla="*/ 205 w 256"/>
                <a:gd name="T47" fmla="*/ 198 h 256"/>
                <a:gd name="T48" fmla="*/ 232 w 256"/>
                <a:gd name="T49" fmla="*/ 128 h 256"/>
                <a:gd name="T50" fmla="*/ 128 w 256"/>
                <a:gd name="T51" fmla="*/ 2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55"/>
                    <a:pt x="34" y="179"/>
                    <a:pt x="51" y="198"/>
                  </a:cubicBezTo>
                  <a:cubicBezTo>
                    <a:pt x="66" y="190"/>
                    <a:pt x="61" y="196"/>
                    <a:pt x="80" y="188"/>
                  </a:cubicBezTo>
                  <a:cubicBezTo>
                    <a:pt x="100" y="180"/>
                    <a:pt x="105" y="177"/>
                    <a:pt x="105" y="177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8"/>
                    <a:pt x="98" y="152"/>
                    <a:pt x="95" y="134"/>
                  </a:cubicBezTo>
                  <a:cubicBezTo>
                    <a:pt x="91" y="136"/>
                    <a:pt x="89" y="129"/>
                    <a:pt x="89" y="124"/>
                  </a:cubicBezTo>
                  <a:cubicBezTo>
                    <a:pt x="89" y="120"/>
                    <a:pt x="86" y="107"/>
                    <a:pt x="92" y="108"/>
                  </a:cubicBezTo>
                  <a:cubicBezTo>
                    <a:pt x="91" y="99"/>
                    <a:pt x="90" y="92"/>
                    <a:pt x="90" y="87"/>
                  </a:cubicBezTo>
                  <a:cubicBezTo>
                    <a:pt x="92" y="73"/>
                    <a:pt x="106" y="57"/>
                    <a:pt x="128" y="56"/>
                  </a:cubicBezTo>
                  <a:cubicBezTo>
                    <a:pt x="154" y="57"/>
                    <a:pt x="164" y="73"/>
                    <a:pt x="166" y="87"/>
                  </a:cubicBezTo>
                  <a:cubicBezTo>
                    <a:pt x="166" y="92"/>
                    <a:pt x="165" y="99"/>
                    <a:pt x="164" y="108"/>
                  </a:cubicBezTo>
                  <a:cubicBezTo>
                    <a:pt x="170" y="107"/>
                    <a:pt x="167" y="120"/>
                    <a:pt x="167" y="124"/>
                  </a:cubicBezTo>
                  <a:cubicBezTo>
                    <a:pt x="167" y="129"/>
                    <a:pt x="165" y="136"/>
                    <a:pt x="161" y="134"/>
                  </a:cubicBezTo>
                  <a:cubicBezTo>
                    <a:pt x="158" y="152"/>
                    <a:pt x="151" y="158"/>
                    <a:pt x="151" y="158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7"/>
                    <a:pt x="156" y="180"/>
                    <a:pt x="176" y="188"/>
                  </a:cubicBezTo>
                  <a:cubicBezTo>
                    <a:pt x="195" y="196"/>
                    <a:pt x="190" y="190"/>
                    <a:pt x="205" y="198"/>
                  </a:cubicBezTo>
                  <a:cubicBezTo>
                    <a:pt x="222" y="179"/>
                    <a:pt x="232" y="15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</a:path>
              </a:pathLst>
            </a:custGeom>
            <a:solidFill>
              <a:srgbClr val="11B2AE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8" name="Freeform 223"/>
            <p:cNvSpPr>
              <a:spLocks noEditPoints="1"/>
            </p:cNvSpPr>
            <p:nvPr/>
          </p:nvSpPr>
          <p:spPr bwMode="auto">
            <a:xfrm>
              <a:off x="7458" y="5620"/>
              <a:ext cx="500" cy="473"/>
            </a:xfrm>
            <a:custGeom>
              <a:avLst/>
              <a:gdLst>
                <a:gd name="T0" fmla="*/ 246 w 256"/>
                <a:gd name="T1" fmla="*/ 76 h 244"/>
                <a:gd name="T2" fmla="*/ 180 w 256"/>
                <a:gd name="T3" fmla="*/ 10 h 244"/>
                <a:gd name="T4" fmla="*/ 209 w 256"/>
                <a:gd name="T5" fmla="*/ 0 h 244"/>
                <a:gd name="T6" fmla="*/ 256 w 256"/>
                <a:gd name="T7" fmla="*/ 47 h 244"/>
                <a:gd name="T8" fmla="*/ 246 w 256"/>
                <a:gd name="T9" fmla="*/ 76 h 244"/>
                <a:gd name="T10" fmla="*/ 244 w 256"/>
                <a:gd name="T11" fmla="*/ 128 h 244"/>
                <a:gd name="T12" fmla="*/ 212 w 256"/>
                <a:gd name="T13" fmla="*/ 208 h 244"/>
                <a:gd name="T14" fmla="*/ 229 w 256"/>
                <a:gd name="T15" fmla="*/ 224 h 244"/>
                <a:gd name="T16" fmla="*/ 232 w 256"/>
                <a:gd name="T17" fmla="*/ 232 h 244"/>
                <a:gd name="T18" fmla="*/ 220 w 256"/>
                <a:gd name="T19" fmla="*/ 244 h 244"/>
                <a:gd name="T20" fmla="*/ 212 w 256"/>
                <a:gd name="T21" fmla="*/ 241 h 244"/>
                <a:gd name="T22" fmla="*/ 194 w 256"/>
                <a:gd name="T23" fmla="*/ 223 h 244"/>
                <a:gd name="T24" fmla="*/ 128 w 256"/>
                <a:gd name="T25" fmla="*/ 244 h 244"/>
                <a:gd name="T26" fmla="*/ 62 w 256"/>
                <a:gd name="T27" fmla="*/ 223 h 244"/>
                <a:gd name="T28" fmla="*/ 44 w 256"/>
                <a:gd name="T29" fmla="*/ 240 h 244"/>
                <a:gd name="T30" fmla="*/ 36 w 256"/>
                <a:gd name="T31" fmla="*/ 244 h 244"/>
                <a:gd name="T32" fmla="*/ 24 w 256"/>
                <a:gd name="T33" fmla="*/ 232 h 244"/>
                <a:gd name="T34" fmla="*/ 28 w 256"/>
                <a:gd name="T35" fmla="*/ 224 h 244"/>
                <a:gd name="T36" fmla="*/ 44 w 256"/>
                <a:gd name="T37" fmla="*/ 207 h 244"/>
                <a:gd name="T38" fmla="*/ 12 w 256"/>
                <a:gd name="T39" fmla="*/ 128 h 244"/>
                <a:gd name="T40" fmla="*/ 128 w 256"/>
                <a:gd name="T41" fmla="*/ 12 h 244"/>
                <a:gd name="T42" fmla="*/ 244 w 256"/>
                <a:gd name="T43" fmla="*/ 128 h 244"/>
                <a:gd name="T44" fmla="*/ 128 w 256"/>
                <a:gd name="T45" fmla="*/ 36 h 244"/>
                <a:gd name="T46" fmla="*/ 36 w 256"/>
                <a:gd name="T47" fmla="*/ 128 h 244"/>
                <a:gd name="T48" fmla="*/ 128 w 256"/>
                <a:gd name="T49" fmla="*/ 220 h 244"/>
                <a:gd name="T50" fmla="*/ 220 w 256"/>
                <a:gd name="T51" fmla="*/ 128 h 244"/>
                <a:gd name="T52" fmla="*/ 128 w 256"/>
                <a:gd name="T53" fmla="*/ 36 h 244"/>
                <a:gd name="T54" fmla="*/ 176 w 256"/>
                <a:gd name="T55" fmla="*/ 140 h 244"/>
                <a:gd name="T56" fmla="*/ 128 w 256"/>
                <a:gd name="T57" fmla="*/ 140 h 244"/>
                <a:gd name="T58" fmla="*/ 116 w 256"/>
                <a:gd name="T59" fmla="*/ 128 h 244"/>
                <a:gd name="T60" fmla="*/ 116 w 256"/>
                <a:gd name="T61" fmla="*/ 64 h 244"/>
                <a:gd name="T62" fmla="*/ 128 w 256"/>
                <a:gd name="T63" fmla="*/ 52 h 244"/>
                <a:gd name="T64" fmla="*/ 140 w 256"/>
                <a:gd name="T65" fmla="*/ 64 h 244"/>
                <a:gd name="T66" fmla="*/ 140 w 256"/>
                <a:gd name="T67" fmla="*/ 116 h 244"/>
                <a:gd name="T68" fmla="*/ 176 w 256"/>
                <a:gd name="T69" fmla="*/ 116 h 244"/>
                <a:gd name="T70" fmla="*/ 188 w 256"/>
                <a:gd name="T71" fmla="*/ 128 h 244"/>
                <a:gd name="T72" fmla="*/ 176 w 256"/>
                <a:gd name="T73" fmla="*/ 140 h 244"/>
                <a:gd name="T74" fmla="*/ 10 w 256"/>
                <a:gd name="T75" fmla="*/ 78 h 244"/>
                <a:gd name="T76" fmla="*/ 0 w 256"/>
                <a:gd name="T77" fmla="*/ 48 h 244"/>
                <a:gd name="T78" fmla="*/ 48 w 256"/>
                <a:gd name="T79" fmla="*/ 0 h 244"/>
                <a:gd name="T80" fmla="*/ 78 w 256"/>
                <a:gd name="T81" fmla="*/ 10 h 244"/>
                <a:gd name="T82" fmla="*/ 10 w 256"/>
                <a:gd name="T83" fmla="*/ 7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244">
                  <a:moveTo>
                    <a:pt x="246" y="76"/>
                  </a:moveTo>
                  <a:cubicBezTo>
                    <a:pt x="233" y="46"/>
                    <a:pt x="210" y="23"/>
                    <a:pt x="180" y="10"/>
                  </a:cubicBezTo>
                  <a:cubicBezTo>
                    <a:pt x="188" y="4"/>
                    <a:pt x="198" y="0"/>
                    <a:pt x="209" y="0"/>
                  </a:cubicBezTo>
                  <a:cubicBezTo>
                    <a:pt x="235" y="0"/>
                    <a:pt x="256" y="21"/>
                    <a:pt x="256" y="47"/>
                  </a:cubicBezTo>
                  <a:cubicBezTo>
                    <a:pt x="256" y="58"/>
                    <a:pt x="252" y="68"/>
                    <a:pt x="246" y="76"/>
                  </a:cubicBezTo>
                  <a:moveTo>
                    <a:pt x="244" y="128"/>
                  </a:moveTo>
                  <a:cubicBezTo>
                    <a:pt x="244" y="159"/>
                    <a:pt x="232" y="187"/>
                    <a:pt x="212" y="208"/>
                  </a:cubicBezTo>
                  <a:cubicBezTo>
                    <a:pt x="229" y="224"/>
                    <a:pt x="229" y="224"/>
                    <a:pt x="229" y="224"/>
                  </a:cubicBezTo>
                  <a:cubicBezTo>
                    <a:pt x="231" y="226"/>
                    <a:pt x="232" y="229"/>
                    <a:pt x="232" y="232"/>
                  </a:cubicBezTo>
                  <a:cubicBezTo>
                    <a:pt x="232" y="239"/>
                    <a:pt x="227" y="244"/>
                    <a:pt x="220" y="244"/>
                  </a:cubicBezTo>
                  <a:cubicBezTo>
                    <a:pt x="217" y="244"/>
                    <a:pt x="214" y="243"/>
                    <a:pt x="212" y="241"/>
                  </a:cubicBezTo>
                  <a:cubicBezTo>
                    <a:pt x="194" y="223"/>
                    <a:pt x="194" y="223"/>
                    <a:pt x="194" y="223"/>
                  </a:cubicBezTo>
                  <a:cubicBezTo>
                    <a:pt x="176" y="236"/>
                    <a:pt x="153" y="244"/>
                    <a:pt x="128" y="244"/>
                  </a:cubicBezTo>
                  <a:cubicBezTo>
                    <a:pt x="103" y="244"/>
                    <a:pt x="81" y="236"/>
                    <a:pt x="62" y="223"/>
                  </a:cubicBezTo>
                  <a:cubicBezTo>
                    <a:pt x="44" y="240"/>
                    <a:pt x="44" y="240"/>
                    <a:pt x="44" y="240"/>
                  </a:cubicBezTo>
                  <a:cubicBezTo>
                    <a:pt x="42" y="243"/>
                    <a:pt x="39" y="244"/>
                    <a:pt x="36" y="244"/>
                  </a:cubicBezTo>
                  <a:cubicBezTo>
                    <a:pt x="29" y="244"/>
                    <a:pt x="24" y="239"/>
                    <a:pt x="24" y="232"/>
                  </a:cubicBezTo>
                  <a:cubicBezTo>
                    <a:pt x="24" y="229"/>
                    <a:pt x="25" y="226"/>
                    <a:pt x="28" y="224"/>
                  </a:cubicBezTo>
                  <a:cubicBezTo>
                    <a:pt x="44" y="207"/>
                    <a:pt x="44" y="207"/>
                    <a:pt x="44" y="207"/>
                  </a:cubicBezTo>
                  <a:cubicBezTo>
                    <a:pt x="24" y="187"/>
                    <a:pt x="12" y="159"/>
                    <a:pt x="12" y="128"/>
                  </a:cubicBezTo>
                  <a:cubicBezTo>
                    <a:pt x="12" y="64"/>
                    <a:pt x="64" y="12"/>
                    <a:pt x="128" y="12"/>
                  </a:cubicBezTo>
                  <a:cubicBezTo>
                    <a:pt x="192" y="12"/>
                    <a:pt x="244" y="64"/>
                    <a:pt x="244" y="128"/>
                  </a:cubicBezTo>
                  <a:moveTo>
                    <a:pt x="128" y="36"/>
                  </a:moveTo>
                  <a:cubicBezTo>
                    <a:pt x="77" y="36"/>
                    <a:pt x="36" y="77"/>
                    <a:pt x="36" y="128"/>
                  </a:cubicBezTo>
                  <a:cubicBezTo>
                    <a:pt x="36" y="179"/>
                    <a:pt x="77" y="220"/>
                    <a:pt x="128" y="220"/>
                  </a:cubicBezTo>
                  <a:cubicBezTo>
                    <a:pt x="179" y="220"/>
                    <a:pt x="220" y="179"/>
                    <a:pt x="220" y="128"/>
                  </a:cubicBezTo>
                  <a:cubicBezTo>
                    <a:pt x="220" y="77"/>
                    <a:pt x="179" y="36"/>
                    <a:pt x="128" y="36"/>
                  </a:cubicBezTo>
                  <a:moveTo>
                    <a:pt x="176" y="140"/>
                  </a:move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57"/>
                    <a:pt x="121" y="52"/>
                    <a:pt x="128" y="52"/>
                  </a:cubicBezTo>
                  <a:cubicBezTo>
                    <a:pt x="135" y="52"/>
                    <a:pt x="140" y="57"/>
                    <a:pt x="140" y="64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76" y="116"/>
                    <a:pt x="176" y="116"/>
                    <a:pt x="176" y="116"/>
                  </a:cubicBezTo>
                  <a:cubicBezTo>
                    <a:pt x="183" y="116"/>
                    <a:pt x="188" y="121"/>
                    <a:pt x="188" y="128"/>
                  </a:cubicBezTo>
                  <a:cubicBezTo>
                    <a:pt x="188" y="135"/>
                    <a:pt x="183" y="140"/>
                    <a:pt x="176" y="140"/>
                  </a:cubicBezTo>
                  <a:moveTo>
                    <a:pt x="10" y="78"/>
                  </a:moveTo>
                  <a:cubicBezTo>
                    <a:pt x="4" y="69"/>
                    <a:pt x="0" y="59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59" y="0"/>
                    <a:pt x="69" y="4"/>
                    <a:pt x="78" y="10"/>
                  </a:cubicBezTo>
                  <a:cubicBezTo>
                    <a:pt x="47" y="23"/>
                    <a:pt x="23" y="47"/>
                    <a:pt x="10" y="78"/>
                  </a:cubicBezTo>
                </a:path>
              </a:pathLst>
            </a:custGeom>
            <a:solidFill>
              <a:srgbClr val="11B2AE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9" name="Freeform 218"/>
            <p:cNvSpPr>
              <a:spLocks noEditPoints="1"/>
            </p:cNvSpPr>
            <p:nvPr/>
          </p:nvSpPr>
          <p:spPr bwMode="auto">
            <a:xfrm>
              <a:off x="9553" y="6486"/>
              <a:ext cx="795" cy="795"/>
            </a:xfrm>
            <a:custGeom>
              <a:avLst/>
              <a:gdLst>
                <a:gd name="T0" fmla="*/ 128 w 256"/>
                <a:gd name="T1" fmla="*/ 256 h 256"/>
                <a:gd name="T2" fmla="*/ 0 w 256"/>
                <a:gd name="T3" fmla="*/ 128 h 256"/>
                <a:gd name="T4" fmla="*/ 128 w 256"/>
                <a:gd name="T5" fmla="*/ 0 h 256"/>
                <a:gd name="T6" fmla="*/ 256 w 256"/>
                <a:gd name="T7" fmla="*/ 128 h 256"/>
                <a:gd name="T8" fmla="*/ 128 w 256"/>
                <a:gd name="T9" fmla="*/ 256 h 256"/>
                <a:gd name="T10" fmla="*/ 24 w 256"/>
                <a:gd name="T11" fmla="*/ 128 h 256"/>
                <a:gd name="T12" fmla="*/ 128 w 256"/>
                <a:gd name="T13" fmla="*/ 232 h 256"/>
                <a:gd name="T14" fmla="*/ 202 w 256"/>
                <a:gd name="T15" fmla="*/ 202 h 256"/>
                <a:gd name="T16" fmla="*/ 128 w 256"/>
                <a:gd name="T17" fmla="*/ 128 h 256"/>
                <a:gd name="T18" fmla="*/ 128 w 256"/>
                <a:gd name="T19" fmla="*/ 24 h 256"/>
                <a:gd name="T20" fmla="*/ 24 w 256"/>
                <a:gd name="T21" fmla="*/ 1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24" y="185"/>
                    <a:pt x="71" y="232"/>
                    <a:pt x="128" y="232"/>
                  </a:cubicBezTo>
                  <a:cubicBezTo>
                    <a:pt x="157" y="232"/>
                    <a:pt x="183" y="220"/>
                    <a:pt x="202" y="202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rgbClr val="11B2AE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0" name="Freeform 258"/>
            <p:cNvSpPr>
              <a:spLocks noEditPoints="1"/>
            </p:cNvSpPr>
            <p:nvPr/>
          </p:nvSpPr>
          <p:spPr bwMode="auto">
            <a:xfrm>
              <a:off x="10907" y="3775"/>
              <a:ext cx="1007" cy="1007"/>
            </a:xfrm>
            <a:custGeom>
              <a:avLst/>
              <a:gdLst>
                <a:gd name="T0" fmla="*/ 229 w 256"/>
                <a:gd name="T1" fmla="*/ 140 h 256"/>
                <a:gd name="T2" fmla="*/ 59 w 256"/>
                <a:gd name="T3" fmla="*/ 53 h 256"/>
                <a:gd name="T4" fmla="*/ 84 w 256"/>
                <a:gd name="T5" fmla="*/ 39 h 256"/>
                <a:gd name="T6" fmla="*/ 86 w 256"/>
                <a:gd name="T7" fmla="*/ 43 h 256"/>
                <a:gd name="T8" fmla="*/ 85 w 256"/>
                <a:gd name="T9" fmla="*/ 47 h 256"/>
                <a:gd name="T10" fmla="*/ 88 w 256"/>
                <a:gd name="T11" fmla="*/ 51 h 256"/>
                <a:gd name="T12" fmla="*/ 77 w 256"/>
                <a:gd name="T13" fmla="*/ 59 h 256"/>
                <a:gd name="T14" fmla="*/ 73 w 256"/>
                <a:gd name="T15" fmla="*/ 67 h 256"/>
                <a:gd name="T16" fmla="*/ 69 w 256"/>
                <a:gd name="T17" fmla="*/ 74 h 256"/>
                <a:gd name="T18" fmla="*/ 61 w 256"/>
                <a:gd name="T19" fmla="*/ 71 h 256"/>
                <a:gd name="T20" fmla="*/ 58 w 256"/>
                <a:gd name="T21" fmla="*/ 67 h 256"/>
                <a:gd name="T22" fmla="*/ 58 w 256"/>
                <a:gd name="T23" fmla="*/ 60 h 256"/>
                <a:gd name="T24" fmla="*/ 58 w 256"/>
                <a:gd name="T25" fmla="*/ 56 h 256"/>
                <a:gd name="T26" fmla="*/ 47 w 256"/>
                <a:gd name="T27" fmla="*/ 66 h 256"/>
                <a:gd name="T28" fmla="*/ 40 w 256"/>
                <a:gd name="T29" fmla="*/ 74 h 256"/>
                <a:gd name="T30" fmla="*/ 53 w 256"/>
                <a:gd name="T31" fmla="*/ 94 h 256"/>
                <a:gd name="T32" fmla="*/ 48 w 256"/>
                <a:gd name="T33" fmla="*/ 103 h 256"/>
                <a:gd name="T34" fmla="*/ 42 w 256"/>
                <a:gd name="T35" fmla="*/ 103 h 256"/>
                <a:gd name="T36" fmla="*/ 34 w 256"/>
                <a:gd name="T37" fmla="*/ 113 h 256"/>
                <a:gd name="T38" fmla="*/ 32 w 256"/>
                <a:gd name="T39" fmla="*/ 113 h 256"/>
                <a:gd name="T40" fmla="*/ 32 w 256"/>
                <a:gd name="T41" fmla="*/ 116 h 256"/>
                <a:gd name="T42" fmla="*/ 29 w 256"/>
                <a:gd name="T43" fmla="*/ 134 h 256"/>
                <a:gd name="T44" fmla="*/ 44 w 256"/>
                <a:gd name="T45" fmla="*/ 154 h 256"/>
                <a:gd name="T46" fmla="*/ 69 w 256"/>
                <a:gd name="T47" fmla="*/ 187 h 256"/>
                <a:gd name="T48" fmla="*/ 222 w 256"/>
                <a:gd name="T49" fmla="*/ 132 h 256"/>
                <a:gd name="T50" fmla="*/ 204 w 256"/>
                <a:gd name="T51" fmla="*/ 140 h 256"/>
                <a:gd name="T52" fmla="*/ 168 w 256"/>
                <a:gd name="T53" fmla="*/ 115 h 256"/>
                <a:gd name="T54" fmla="*/ 166 w 256"/>
                <a:gd name="T55" fmla="*/ 135 h 256"/>
                <a:gd name="T56" fmla="*/ 143 w 256"/>
                <a:gd name="T57" fmla="*/ 104 h 256"/>
                <a:gd name="T58" fmla="*/ 156 w 256"/>
                <a:gd name="T59" fmla="*/ 93 h 256"/>
                <a:gd name="T60" fmla="*/ 143 w 256"/>
                <a:gd name="T61" fmla="*/ 101 h 256"/>
                <a:gd name="T62" fmla="*/ 139 w 256"/>
                <a:gd name="T63" fmla="*/ 105 h 256"/>
                <a:gd name="T64" fmla="*/ 129 w 256"/>
                <a:gd name="T65" fmla="*/ 98 h 256"/>
                <a:gd name="T66" fmla="*/ 111 w 256"/>
                <a:gd name="T67" fmla="*/ 105 h 256"/>
                <a:gd name="T68" fmla="*/ 110 w 256"/>
                <a:gd name="T69" fmla="*/ 91 h 256"/>
                <a:gd name="T70" fmla="*/ 120 w 256"/>
                <a:gd name="T71" fmla="*/ 81 h 256"/>
                <a:gd name="T72" fmla="*/ 132 w 256"/>
                <a:gd name="T73" fmla="*/ 79 h 256"/>
                <a:gd name="T74" fmla="*/ 141 w 256"/>
                <a:gd name="T75" fmla="*/ 70 h 256"/>
                <a:gd name="T76" fmla="*/ 134 w 256"/>
                <a:gd name="T77" fmla="*/ 71 h 256"/>
                <a:gd name="T78" fmla="*/ 124 w 256"/>
                <a:gd name="T79" fmla="*/ 72 h 256"/>
                <a:gd name="T80" fmla="*/ 119 w 256"/>
                <a:gd name="T81" fmla="*/ 67 h 256"/>
                <a:gd name="T82" fmla="*/ 136 w 256"/>
                <a:gd name="T83" fmla="*/ 53 h 256"/>
                <a:gd name="T84" fmla="*/ 161 w 256"/>
                <a:gd name="T85" fmla="*/ 59 h 256"/>
                <a:gd name="T86" fmla="*/ 181 w 256"/>
                <a:gd name="T87" fmla="*/ 41 h 256"/>
                <a:gd name="T88" fmla="*/ 173 w 256"/>
                <a:gd name="T89" fmla="*/ 91 h 256"/>
                <a:gd name="T90" fmla="*/ 175 w 256"/>
                <a:gd name="T91" fmla="*/ 100 h 256"/>
                <a:gd name="T92" fmla="*/ 138 w 256"/>
                <a:gd name="T93" fmla="*/ 28 h 256"/>
                <a:gd name="T94" fmla="*/ 133 w 256"/>
                <a:gd name="T95" fmla="*/ 30 h 256"/>
                <a:gd name="T96" fmla="*/ 106 w 256"/>
                <a:gd name="T97" fmla="*/ 76 h 256"/>
                <a:gd name="T98" fmla="*/ 100 w 256"/>
                <a:gd name="T99" fmla="*/ 84 h 256"/>
                <a:gd name="T100" fmla="*/ 121 w 256"/>
                <a:gd name="T101" fmla="*/ 106 h 256"/>
                <a:gd name="T102" fmla="*/ 159 w 256"/>
                <a:gd name="T103" fmla="*/ 133 h 256"/>
                <a:gd name="T104" fmla="*/ 156 w 256"/>
                <a:gd name="T105" fmla="*/ 171 h 256"/>
                <a:gd name="T106" fmla="*/ 127 w 256"/>
                <a:gd name="T107" fmla="*/ 166 h 256"/>
                <a:gd name="T108" fmla="*/ 100 w 256"/>
                <a:gd name="T109" fmla="*/ 143 h 256"/>
                <a:gd name="T110" fmla="*/ 84 w 256"/>
                <a:gd name="T111" fmla="*/ 62 h 256"/>
                <a:gd name="T112" fmla="*/ 165 w 256"/>
                <a:gd name="T113" fmla="*/ 169 h 256"/>
                <a:gd name="T114" fmla="*/ 140 w 256"/>
                <a:gd name="T115" fmla="*/ 107 h 256"/>
                <a:gd name="T116" fmla="*/ 123 w 256"/>
                <a:gd name="T117" fmla="*/ 99 h 256"/>
                <a:gd name="T118" fmla="*/ 85 w 256"/>
                <a:gd name="T119" fmla="*/ 48 h 256"/>
                <a:gd name="T120" fmla="*/ 57 w 256"/>
                <a:gd name="T121" fmla="*/ 96 h 256"/>
                <a:gd name="T122" fmla="*/ 41 w 256"/>
                <a:gd name="T123" fmla="*/ 137 h 256"/>
                <a:gd name="T124" fmla="*/ 206 w 256"/>
                <a:gd name="T125" fmla="*/ 14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00" y="53"/>
                  </a:moveTo>
                  <a:cubicBezTo>
                    <a:pt x="199" y="53"/>
                    <a:pt x="199" y="53"/>
                    <a:pt x="198" y="53"/>
                  </a:cubicBezTo>
                  <a:cubicBezTo>
                    <a:pt x="198" y="53"/>
                    <a:pt x="198" y="52"/>
                    <a:pt x="198" y="52"/>
                  </a:cubicBezTo>
                  <a:cubicBezTo>
                    <a:pt x="198" y="52"/>
                    <a:pt x="198" y="52"/>
                    <a:pt x="198" y="51"/>
                  </a:cubicBezTo>
                  <a:cubicBezTo>
                    <a:pt x="198" y="51"/>
                    <a:pt x="197" y="51"/>
                    <a:pt x="197" y="50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1"/>
                    <a:pt x="197" y="51"/>
                    <a:pt x="197" y="52"/>
                  </a:cubicBezTo>
                  <a:cubicBezTo>
                    <a:pt x="197" y="52"/>
                    <a:pt x="197" y="53"/>
                    <a:pt x="197" y="53"/>
                  </a:cubicBezTo>
                  <a:cubicBezTo>
                    <a:pt x="197" y="54"/>
                    <a:pt x="197" y="54"/>
                    <a:pt x="198" y="54"/>
                  </a:cubicBezTo>
                  <a:cubicBezTo>
                    <a:pt x="198" y="55"/>
                    <a:pt x="198" y="55"/>
                    <a:pt x="197" y="55"/>
                  </a:cubicBezTo>
                  <a:cubicBezTo>
                    <a:pt x="197" y="55"/>
                    <a:pt x="197" y="56"/>
                    <a:pt x="197" y="56"/>
                  </a:cubicBezTo>
                  <a:cubicBezTo>
                    <a:pt x="197" y="56"/>
                    <a:pt x="197" y="57"/>
                    <a:pt x="196" y="57"/>
                  </a:cubicBezTo>
                  <a:cubicBezTo>
                    <a:pt x="196" y="57"/>
                    <a:pt x="196" y="57"/>
                    <a:pt x="195" y="57"/>
                  </a:cubicBezTo>
                  <a:cubicBezTo>
                    <a:pt x="195" y="58"/>
                    <a:pt x="196" y="58"/>
                    <a:pt x="196" y="58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5" y="58"/>
                    <a:pt x="194" y="58"/>
                    <a:pt x="194" y="58"/>
                  </a:cubicBezTo>
                  <a:cubicBezTo>
                    <a:pt x="194" y="58"/>
                    <a:pt x="193" y="58"/>
                    <a:pt x="193" y="58"/>
                  </a:cubicBezTo>
                  <a:cubicBezTo>
                    <a:pt x="193" y="59"/>
                    <a:pt x="194" y="59"/>
                    <a:pt x="195" y="59"/>
                  </a:cubicBezTo>
                  <a:cubicBezTo>
                    <a:pt x="195" y="59"/>
                    <a:pt x="195" y="59"/>
                    <a:pt x="195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7" y="58"/>
                    <a:pt x="197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199" y="56"/>
                    <a:pt x="199" y="56"/>
                    <a:pt x="199" y="56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199" y="54"/>
                    <a:pt x="200" y="54"/>
                    <a:pt x="201" y="54"/>
                  </a:cubicBezTo>
                  <a:cubicBezTo>
                    <a:pt x="201" y="54"/>
                    <a:pt x="200" y="53"/>
                    <a:pt x="200" y="53"/>
                  </a:cubicBezTo>
                  <a:cubicBezTo>
                    <a:pt x="200" y="53"/>
                    <a:pt x="200" y="53"/>
                    <a:pt x="200" y="53"/>
                  </a:cubicBezTo>
                  <a:moveTo>
                    <a:pt x="203" y="56"/>
                  </a:moveTo>
                  <a:cubicBezTo>
                    <a:pt x="203" y="56"/>
                    <a:pt x="203" y="56"/>
                    <a:pt x="202" y="56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202" y="56"/>
                    <a:pt x="203" y="56"/>
                    <a:pt x="203" y="56"/>
                  </a:cubicBezTo>
                  <a:cubicBezTo>
                    <a:pt x="202" y="55"/>
                    <a:pt x="202" y="55"/>
                    <a:pt x="202" y="55"/>
                  </a:cubicBezTo>
                  <a:cubicBezTo>
                    <a:pt x="202" y="55"/>
                    <a:pt x="202" y="56"/>
                    <a:pt x="202" y="56"/>
                  </a:cubicBezTo>
                  <a:cubicBezTo>
                    <a:pt x="202" y="57"/>
                    <a:pt x="203" y="57"/>
                    <a:pt x="203" y="56"/>
                  </a:cubicBezTo>
                  <a:cubicBezTo>
                    <a:pt x="203" y="56"/>
                    <a:pt x="203" y="56"/>
                    <a:pt x="203" y="56"/>
                  </a:cubicBezTo>
                  <a:moveTo>
                    <a:pt x="231" y="143"/>
                  </a:moveTo>
                  <a:cubicBezTo>
                    <a:pt x="231" y="141"/>
                    <a:pt x="231" y="138"/>
                    <a:pt x="232" y="136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1" y="136"/>
                    <a:pt x="231" y="136"/>
                    <a:pt x="231" y="136"/>
                  </a:cubicBezTo>
                  <a:cubicBezTo>
                    <a:pt x="231" y="135"/>
                    <a:pt x="231" y="136"/>
                    <a:pt x="230" y="136"/>
                  </a:cubicBezTo>
                  <a:cubicBezTo>
                    <a:pt x="230" y="136"/>
                    <a:pt x="230" y="136"/>
                    <a:pt x="230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5"/>
                    <a:pt x="229" y="135"/>
                    <a:pt x="229" y="135"/>
                  </a:cubicBezTo>
                  <a:cubicBezTo>
                    <a:pt x="229" y="135"/>
                    <a:pt x="229" y="135"/>
                    <a:pt x="229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28" y="137"/>
                    <a:pt x="227" y="139"/>
                    <a:pt x="228" y="140"/>
                  </a:cubicBezTo>
                  <a:cubicBezTo>
                    <a:pt x="228" y="140"/>
                    <a:pt x="228" y="140"/>
                    <a:pt x="229" y="140"/>
                  </a:cubicBezTo>
                  <a:cubicBezTo>
                    <a:pt x="229" y="140"/>
                    <a:pt x="229" y="140"/>
                    <a:pt x="229" y="141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2"/>
                    <a:pt x="229" y="143"/>
                    <a:pt x="231" y="142"/>
                  </a:cubicBezTo>
                  <a:cubicBezTo>
                    <a:pt x="231" y="143"/>
                    <a:pt x="231" y="143"/>
                    <a:pt x="231" y="143"/>
                  </a:cubicBezTo>
                  <a:moveTo>
                    <a:pt x="28" y="153"/>
                  </a:moveTo>
                  <a:cubicBezTo>
                    <a:pt x="28" y="152"/>
                    <a:pt x="27" y="152"/>
                    <a:pt x="28" y="151"/>
                  </a:cubicBezTo>
                  <a:cubicBezTo>
                    <a:pt x="28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2"/>
                  </a:cubicBezTo>
                  <a:cubicBezTo>
                    <a:pt x="29" y="152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31" y="151"/>
                    <a:pt x="31" y="151"/>
                  </a:cubicBezTo>
                  <a:cubicBezTo>
                    <a:pt x="31" y="150"/>
                    <a:pt x="30" y="150"/>
                    <a:pt x="30" y="150"/>
                  </a:cubicBezTo>
                  <a:cubicBezTo>
                    <a:pt x="30" y="149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1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2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28" y="149"/>
                    <a:pt x="28" y="149"/>
                    <a:pt x="28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7" y="150"/>
                    <a:pt x="27" y="150"/>
                    <a:pt x="26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1"/>
                    <a:pt x="27" y="152"/>
                    <a:pt x="27" y="153"/>
                  </a:cubicBezTo>
                  <a:cubicBezTo>
                    <a:pt x="27" y="153"/>
                    <a:pt x="27" y="153"/>
                    <a:pt x="28" y="153"/>
                  </a:cubicBezTo>
                  <a:moveTo>
                    <a:pt x="32" y="112"/>
                  </a:move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moveTo>
                    <a:pt x="30" y="94"/>
                  </a:moveTo>
                  <a:cubicBezTo>
                    <a:pt x="30" y="94"/>
                    <a:pt x="30" y="94"/>
                    <a:pt x="30" y="94"/>
                  </a:cubicBezTo>
                  <a:cubicBezTo>
                    <a:pt x="30" y="94"/>
                    <a:pt x="30" y="93"/>
                    <a:pt x="30" y="93"/>
                  </a:cubicBezTo>
                  <a:cubicBezTo>
                    <a:pt x="30" y="93"/>
                    <a:pt x="30" y="94"/>
                    <a:pt x="30" y="94"/>
                  </a:cubicBezTo>
                  <a:moveTo>
                    <a:pt x="59" y="53"/>
                  </a:moveTo>
                  <a:cubicBezTo>
                    <a:pt x="59" y="53"/>
                    <a:pt x="59" y="53"/>
                    <a:pt x="59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8" y="53"/>
                    <a:pt x="58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8" y="53"/>
                    <a:pt x="58" y="53"/>
                  </a:cubicBezTo>
                  <a:cubicBezTo>
                    <a:pt x="58" y="53"/>
                    <a:pt x="58" y="53"/>
                    <a:pt x="59" y="52"/>
                  </a:cubicBezTo>
                  <a:cubicBezTo>
                    <a:pt x="58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7" y="52"/>
                    <a:pt x="57" y="52"/>
                    <a:pt x="56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3"/>
                    <a:pt x="58" y="53"/>
                    <a:pt x="58" y="53"/>
                  </a:cubicBezTo>
                  <a:cubicBezTo>
                    <a:pt x="58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moveTo>
                    <a:pt x="54" y="55"/>
                  </a:move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moveTo>
                    <a:pt x="83" y="34"/>
                  </a:moveTo>
                  <a:cubicBezTo>
                    <a:pt x="83" y="34"/>
                    <a:pt x="83" y="34"/>
                    <a:pt x="83" y="34"/>
                  </a:cubicBezTo>
                  <a:cubicBezTo>
                    <a:pt x="83" y="35"/>
                    <a:pt x="84" y="35"/>
                    <a:pt x="84" y="35"/>
                  </a:cubicBezTo>
                  <a:cubicBezTo>
                    <a:pt x="84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2" y="36"/>
                    <a:pt x="81" y="3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82" y="36"/>
                    <a:pt x="82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3" y="35"/>
                    <a:pt x="83" y="36"/>
                    <a:pt x="83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36"/>
                    <a:pt x="84" y="37"/>
                    <a:pt x="84" y="37"/>
                  </a:cubicBezTo>
                  <a:cubicBezTo>
                    <a:pt x="84" y="37"/>
                    <a:pt x="84" y="36"/>
                    <a:pt x="84" y="36"/>
                  </a:cubicBezTo>
                  <a:cubicBezTo>
                    <a:pt x="83" y="36"/>
                    <a:pt x="83" y="37"/>
                    <a:pt x="83" y="37"/>
                  </a:cubicBezTo>
                  <a:cubicBezTo>
                    <a:pt x="83" y="37"/>
                    <a:pt x="83" y="37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2" y="37"/>
                    <a:pt x="82" y="37"/>
                  </a:cubicBezTo>
                  <a:cubicBezTo>
                    <a:pt x="82" y="37"/>
                    <a:pt x="83" y="38"/>
                    <a:pt x="83" y="38"/>
                  </a:cubicBezTo>
                  <a:cubicBezTo>
                    <a:pt x="83" y="37"/>
                    <a:pt x="83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5" y="38"/>
                    <a:pt x="85" y="37"/>
                    <a:pt x="85" y="37"/>
                  </a:cubicBezTo>
                  <a:cubicBezTo>
                    <a:pt x="85" y="37"/>
                    <a:pt x="86" y="37"/>
                    <a:pt x="86" y="38"/>
                  </a:cubicBezTo>
                  <a:cubicBezTo>
                    <a:pt x="86" y="38"/>
                    <a:pt x="86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38"/>
                    <a:pt x="83" y="38"/>
                    <a:pt x="83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8"/>
                    <a:pt x="84" y="39"/>
                    <a:pt x="84" y="39"/>
                  </a:cubicBezTo>
                  <a:cubicBezTo>
                    <a:pt x="84" y="39"/>
                    <a:pt x="83" y="39"/>
                    <a:pt x="83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7" y="40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5" y="40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4" y="41"/>
                    <a:pt x="84" y="41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3" y="40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2" y="41"/>
                    <a:pt x="82" y="41"/>
                  </a:cubicBezTo>
                  <a:cubicBezTo>
                    <a:pt x="82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2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3"/>
                    <a:pt x="80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2" y="43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3" y="42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3"/>
                    <a:pt x="83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3"/>
                    <a:pt x="85" y="43"/>
                  </a:cubicBezTo>
                  <a:cubicBezTo>
                    <a:pt x="85" y="43"/>
                    <a:pt x="85" y="43"/>
                    <a:pt x="86" y="43"/>
                  </a:cubicBezTo>
                  <a:cubicBezTo>
                    <a:pt x="86" y="44"/>
                    <a:pt x="86" y="43"/>
                    <a:pt x="87" y="43"/>
                  </a:cubicBezTo>
                  <a:cubicBezTo>
                    <a:pt x="87" y="43"/>
                    <a:pt x="87" y="44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4"/>
                    <a:pt x="88" y="45"/>
                  </a:cubicBezTo>
                  <a:cubicBezTo>
                    <a:pt x="88" y="45"/>
                    <a:pt x="88" y="44"/>
                    <a:pt x="88" y="44"/>
                  </a:cubicBezTo>
                  <a:cubicBezTo>
                    <a:pt x="88" y="44"/>
                    <a:pt x="88" y="44"/>
                    <a:pt x="89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4"/>
                    <a:pt x="89" y="44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6"/>
                    <a:pt x="91" y="46"/>
                    <a:pt x="90" y="46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0" y="46"/>
                    <a:pt x="89" y="46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6"/>
                    <a:pt x="90" y="46"/>
                    <a:pt x="89" y="4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9" y="46"/>
                    <a:pt x="89" y="47"/>
                    <a:pt x="88" y="46"/>
                  </a:cubicBezTo>
                  <a:cubicBezTo>
                    <a:pt x="88" y="46"/>
                    <a:pt x="88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4" y="46"/>
                    <a:pt x="84" y="46"/>
                  </a:cubicBezTo>
                  <a:cubicBezTo>
                    <a:pt x="83" y="45"/>
                    <a:pt x="83" y="45"/>
                    <a:pt x="82" y="45"/>
                  </a:cubicBezTo>
                  <a:cubicBezTo>
                    <a:pt x="82" y="45"/>
                    <a:pt x="82" y="45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1" y="45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5"/>
                    <a:pt x="83" y="45"/>
                    <a:pt x="83" y="46"/>
                  </a:cubicBezTo>
                  <a:cubicBezTo>
                    <a:pt x="83" y="46"/>
                    <a:pt x="83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5" y="46"/>
                    <a:pt x="85" y="45"/>
                    <a:pt x="85" y="45"/>
                  </a:cubicBezTo>
                  <a:cubicBezTo>
                    <a:pt x="85" y="45"/>
                    <a:pt x="85" y="46"/>
                    <a:pt x="85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5" y="46"/>
                    <a:pt x="85" y="47"/>
                    <a:pt x="85" y="47"/>
                  </a:cubicBezTo>
                  <a:cubicBezTo>
                    <a:pt x="85" y="47"/>
                    <a:pt x="84" y="47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4" y="48"/>
                    <a:pt x="83" y="48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5" y="48"/>
                    <a:pt x="85" y="48"/>
                  </a:cubicBezTo>
                  <a:cubicBezTo>
                    <a:pt x="85" y="48"/>
                    <a:pt x="85" y="49"/>
                    <a:pt x="85" y="49"/>
                  </a:cubicBezTo>
                  <a:cubicBezTo>
                    <a:pt x="85" y="49"/>
                    <a:pt x="84" y="49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49"/>
                    <a:pt x="84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9"/>
                    <a:pt x="86" y="49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7" y="48"/>
                    <a:pt x="87" y="47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47"/>
                    <a:pt x="87" y="47"/>
                    <a:pt x="87" y="48"/>
                  </a:cubicBezTo>
                  <a:cubicBezTo>
                    <a:pt x="87" y="48"/>
                    <a:pt x="88" y="47"/>
                    <a:pt x="88" y="47"/>
                  </a:cubicBezTo>
                  <a:cubicBezTo>
                    <a:pt x="88" y="47"/>
                    <a:pt x="89" y="47"/>
                    <a:pt x="89" y="47"/>
                  </a:cubicBezTo>
                  <a:cubicBezTo>
                    <a:pt x="89" y="47"/>
                    <a:pt x="89" y="47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7"/>
                    <a:pt x="90" y="47"/>
                    <a:pt x="90" y="46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0" y="47"/>
                    <a:pt x="90" y="47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7"/>
                    <a:pt x="90" y="47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89" y="48"/>
                    <a:pt x="89" y="48"/>
                  </a:cubicBezTo>
                  <a:cubicBezTo>
                    <a:pt x="89" y="49"/>
                    <a:pt x="89" y="49"/>
                    <a:pt x="90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9" y="50"/>
                    <a:pt x="89" y="50"/>
                  </a:cubicBezTo>
                  <a:cubicBezTo>
                    <a:pt x="89" y="50"/>
                    <a:pt x="89" y="50"/>
                    <a:pt x="88" y="50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9" y="51"/>
                    <a:pt x="89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8" y="51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6" y="53"/>
                    <a:pt x="86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5" y="53"/>
                    <a:pt x="84" y="53"/>
                    <a:pt x="84" y="53"/>
                  </a:cubicBezTo>
                  <a:cubicBezTo>
                    <a:pt x="84" y="53"/>
                    <a:pt x="85" y="53"/>
                    <a:pt x="85" y="53"/>
                  </a:cubicBezTo>
                  <a:cubicBezTo>
                    <a:pt x="85" y="54"/>
                    <a:pt x="84" y="54"/>
                    <a:pt x="84" y="54"/>
                  </a:cubicBezTo>
                  <a:cubicBezTo>
                    <a:pt x="84" y="53"/>
                    <a:pt x="84" y="54"/>
                    <a:pt x="84" y="5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4" y="54"/>
                    <a:pt x="83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3" y="54"/>
                    <a:pt x="82" y="54"/>
                  </a:cubicBezTo>
                  <a:cubicBezTo>
                    <a:pt x="82" y="54"/>
                    <a:pt x="82" y="54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4"/>
                    <a:pt x="82" y="55"/>
                    <a:pt x="82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82" y="55"/>
                    <a:pt x="82" y="55"/>
                    <a:pt x="81" y="55"/>
                  </a:cubicBezTo>
                  <a:cubicBezTo>
                    <a:pt x="81" y="56"/>
                    <a:pt x="82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8"/>
                    <a:pt x="81" y="58"/>
                    <a:pt x="81" y="59"/>
                  </a:cubicBezTo>
                  <a:cubicBezTo>
                    <a:pt x="81" y="59"/>
                    <a:pt x="81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79" y="59"/>
                    <a:pt x="79" y="59"/>
                  </a:cubicBezTo>
                  <a:cubicBezTo>
                    <a:pt x="79" y="59"/>
                    <a:pt x="80" y="59"/>
                    <a:pt x="80" y="59"/>
                  </a:cubicBezTo>
                  <a:cubicBezTo>
                    <a:pt x="80" y="59"/>
                    <a:pt x="79" y="59"/>
                    <a:pt x="79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78" y="60"/>
                    <a:pt x="78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7" y="61"/>
                    <a:pt x="77" y="61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59"/>
                  </a:cubicBezTo>
                  <a:cubicBezTo>
                    <a:pt x="77" y="60"/>
                    <a:pt x="77" y="60"/>
                    <a:pt x="77" y="59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6" y="60"/>
                    <a:pt x="76" y="60"/>
                  </a:cubicBezTo>
                  <a:cubicBezTo>
                    <a:pt x="76" y="60"/>
                    <a:pt x="76" y="60"/>
                    <a:pt x="76" y="61"/>
                  </a:cubicBezTo>
                  <a:cubicBezTo>
                    <a:pt x="76" y="61"/>
                    <a:pt x="77" y="61"/>
                    <a:pt x="76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61"/>
                    <a:pt x="76" y="61"/>
                    <a:pt x="76" y="62"/>
                  </a:cubicBezTo>
                  <a:cubicBezTo>
                    <a:pt x="76" y="62"/>
                    <a:pt x="76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1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2"/>
                    <a:pt x="75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4" y="62"/>
                    <a:pt x="74" y="62"/>
                    <a:pt x="75" y="62"/>
                  </a:cubicBezTo>
                  <a:cubicBezTo>
                    <a:pt x="75" y="62"/>
                    <a:pt x="75" y="63"/>
                    <a:pt x="75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3"/>
                    <a:pt x="74" y="63"/>
                    <a:pt x="73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73" y="64"/>
                    <a:pt x="74" y="63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64"/>
                    <a:pt x="74" y="64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3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5"/>
                    <a:pt x="73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6"/>
                    <a:pt x="74" y="66"/>
                  </a:cubicBezTo>
                  <a:cubicBezTo>
                    <a:pt x="74" y="66"/>
                    <a:pt x="75" y="66"/>
                    <a:pt x="75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74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4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3" y="68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2" y="68"/>
                    <a:pt x="72" y="69"/>
                    <a:pt x="72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2" y="69"/>
                    <a:pt x="73" y="69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9"/>
                    <a:pt x="72" y="69"/>
                    <a:pt x="72" y="69"/>
                  </a:cubicBezTo>
                  <a:cubicBezTo>
                    <a:pt x="72" y="69"/>
                    <a:pt x="72" y="69"/>
                    <a:pt x="7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70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2" y="72"/>
                    <a:pt x="73" y="72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3"/>
                    <a:pt x="72" y="73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73"/>
                    <a:pt x="72" y="74"/>
                    <a:pt x="71" y="74"/>
                  </a:cubicBezTo>
                  <a:cubicBezTo>
                    <a:pt x="71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3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2" y="74"/>
                    <a:pt x="72" y="74"/>
                    <a:pt x="71" y="74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0" y="74"/>
                    <a:pt x="70" y="75"/>
                    <a:pt x="70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9" y="75"/>
                    <a:pt x="70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70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8" y="74"/>
                    <a:pt x="69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3"/>
                    <a:pt x="68" y="73"/>
                  </a:cubicBezTo>
                  <a:cubicBezTo>
                    <a:pt x="68" y="73"/>
                    <a:pt x="69" y="73"/>
                    <a:pt x="69" y="73"/>
                  </a:cubicBezTo>
                  <a:cubicBezTo>
                    <a:pt x="69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7" y="73"/>
                    <a:pt x="67" y="73"/>
                  </a:cubicBezTo>
                  <a:cubicBezTo>
                    <a:pt x="67" y="73"/>
                    <a:pt x="68" y="73"/>
                    <a:pt x="68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3"/>
                    <a:pt x="68" y="72"/>
                    <a:pt x="67" y="72"/>
                  </a:cubicBezTo>
                  <a:cubicBezTo>
                    <a:pt x="67" y="72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6" y="73"/>
                    <a:pt x="65" y="73"/>
                  </a:cubicBezTo>
                  <a:cubicBezTo>
                    <a:pt x="65" y="73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4"/>
                    <a:pt x="64" y="74"/>
                    <a:pt x="64" y="74"/>
                  </a:cubicBezTo>
                  <a:cubicBezTo>
                    <a:pt x="64" y="74"/>
                    <a:pt x="65" y="74"/>
                    <a:pt x="65" y="73"/>
                  </a:cubicBezTo>
                  <a:cubicBezTo>
                    <a:pt x="65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3"/>
                    <a:pt x="63" y="73"/>
                    <a:pt x="63" y="73"/>
                  </a:cubicBezTo>
                  <a:cubicBezTo>
                    <a:pt x="63" y="73"/>
                    <a:pt x="63" y="72"/>
                    <a:pt x="63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73"/>
                    <a:pt x="63" y="72"/>
                    <a:pt x="63" y="72"/>
                  </a:cubicBezTo>
                  <a:cubicBezTo>
                    <a:pt x="63" y="72"/>
                    <a:pt x="63" y="73"/>
                    <a:pt x="63" y="73"/>
                  </a:cubicBezTo>
                  <a:cubicBezTo>
                    <a:pt x="62" y="73"/>
                    <a:pt x="62" y="73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72"/>
                    <a:pt x="63" y="72"/>
                    <a:pt x="62" y="71"/>
                  </a:cubicBezTo>
                  <a:cubicBezTo>
                    <a:pt x="62" y="72"/>
                    <a:pt x="62" y="72"/>
                    <a:pt x="61" y="72"/>
                  </a:cubicBezTo>
                  <a:cubicBezTo>
                    <a:pt x="62" y="72"/>
                    <a:pt x="62" y="72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0" y="71"/>
                  </a:cubicBezTo>
                  <a:cubicBezTo>
                    <a:pt x="60" y="71"/>
                    <a:pt x="60" y="71"/>
                    <a:pt x="60" y="70"/>
                  </a:cubicBezTo>
                  <a:cubicBezTo>
                    <a:pt x="60" y="70"/>
                    <a:pt x="60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0" y="69"/>
                    <a:pt x="60" y="70"/>
                    <a:pt x="60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70"/>
                    <a:pt x="60" y="70"/>
                  </a:cubicBezTo>
                  <a:cubicBezTo>
                    <a:pt x="59" y="69"/>
                    <a:pt x="60" y="69"/>
                    <a:pt x="60" y="69"/>
                  </a:cubicBezTo>
                  <a:cubicBezTo>
                    <a:pt x="60" y="69"/>
                    <a:pt x="60" y="69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8"/>
                    <a:pt x="59" y="68"/>
                    <a:pt x="60" y="68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9" y="68"/>
                    <a:pt x="59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7"/>
                    <a:pt x="58" y="67"/>
                  </a:cubicBezTo>
                  <a:cubicBezTo>
                    <a:pt x="58" y="67"/>
                    <a:pt x="58" y="67"/>
                    <a:pt x="59" y="67"/>
                  </a:cubicBezTo>
                  <a:cubicBezTo>
                    <a:pt x="59" y="67"/>
                    <a:pt x="59" y="67"/>
                    <a:pt x="60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7"/>
                    <a:pt x="60" y="67"/>
                    <a:pt x="60" y="66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67"/>
                    <a:pt x="59" y="67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5"/>
                  </a:cubicBezTo>
                  <a:cubicBezTo>
                    <a:pt x="60" y="65"/>
                    <a:pt x="60" y="66"/>
                    <a:pt x="59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5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7"/>
                    <a:pt x="58" y="67"/>
                  </a:cubicBezTo>
                  <a:cubicBezTo>
                    <a:pt x="58" y="67"/>
                    <a:pt x="57" y="67"/>
                    <a:pt x="57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7" y="67"/>
                    <a:pt x="57" y="66"/>
                  </a:cubicBezTo>
                  <a:cubicBezTo>
                    <a:pt x="57" y="66"/>
                    <a:pt x="57" y="66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7" y="64"/>
                    <a:pt x="57" y="64"/>
                    <a:pt x="56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4"/>
                    <a:pt x="56" y="63"/>
                    <a:pt x="56" y="63"/>
                  </a:cubicBezTo>
                  <a:cubicBezTo>
                    <a:pt x="56" y="63"/>
                    <a:pt x="56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6" y="63"/>
                    <a:pt x="56" y="63"/>
                  </a:cubicBezTo>
                  <a:cubicBezTo>
                    <a:pt x="56" y="63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8" y="62"/>
                    <a:pt x="58" y="6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9" y="61"/>
                    <a:pt x="59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8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8" y="61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6" y="62"/>
                    <a:pt x="56" y="63"/>
                  </a:cubicBezTo>
                  <a:cubicBezTo>
                    <a:pt x="56" y="63"/>
                    <a:pt x="56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63"/>
                    <a:pt x="55" y="63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6" y="62"/>
                    <a:pt x="56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2"/>
                    <a:pt x="56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1"/>
                    <a:pt x="57" y="62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6" y="61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6" y="60"/>
                    <a:pt x="57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8" y="60"/>
                    <a:pt x="58" y="60"/>
                    <a:pt x="57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6" y="59"/>
                  </a:cubicBezTo>
                  <a:cubicBezTo>
                    <a:pt x="56" y="59"/>
                    <a:pt x="56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8" y="59"/>
                    <a:pt x="58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6" y="59"/>
                    <a:pt x="56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6" y="59"/>
                    <a:pt x="55" y="60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59"/>
                    <a:pt x="55" y="59"/>
                  </a:cubicBezTo>
                  <a:cubicBezTo>
                    <a:pt x="55" y="59"/>
                    <a:pt x="55" y="59"/>
                    <a:pt x="56" y="59"/>
                  </a:cubicBezTo>
                  <a:cubicBezTo>
                    <a:pt x="56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6" y="59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7" y="58"/>
                  </a:cubicBezTo>
                  <a:cubicBezTo>
                    <a:pt x="57" y="58"/>
                    <a:pt x="57" y="59"/>
                    <a:pt x="57" y="59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9" y="57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8" y="57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6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4"/>
                    <a:pt x="59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6" y="54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5" y="54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4"/>
                    <a:pt x="56" y="54"/>
                    <a:pt x="57" y="55"/>
                  </a:cubicBezTo>
                  <a:cubicBezTo>
                    <a:pt x="57" y="55"/>
                    <a:pt x="58" y="55"/>
                    <a:pt x="57" y="55"/>
                  </a:cubicBezTo>
                  <a:cubicBezTo>
                    <a:pt x="57" y="55"/>
                    <a:pt x="57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1" y="58"/>
                    <a:pt x="48" y="61"/>
                    <a:pt x="46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8" y="66"/>
                    <a:pt x="48" y="6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8"/>
                    <a:pt x="49" y="67"/>
                    <a:pt x="49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8"/>
                    <a:pt x="50" y="68"/>
                    <a:pt x="50" y="68"/>
                  </a:cubicBezTo>
                  <a:cubicBezTo>
                    <a:pt x="49" y="68"/>
                    <a:pt x="49" y="68"/>
                    <a:pt x="49" y="69"/>
                  </a:cubicBezTo>
                  <a:cubicBezTo>
                    <a:pt x="48" y="69"/>
                    <a:pt x="48" y="68"/>
                    <a:pt x="48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70"/>
                    <a:pt x="48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70"/>
                    <a:pt x="47" y="70"/>
                    <a:pt x="47" y="70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69"/>
                    <a:pt x="46" y="69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6" y="68"/>
                    <a:pt x="45" y="68"/>
                  </a:cubicBezTo>
                  <a:cubicBezTo>
                    <a:pt x="45" y="68"/>
                    <a:pt x="44" y="67"/>
                    <a:pt x="44" y="67"/>
                  </a:cubicBezTo>
                  <a:cubicBezTo>
                    <a:pt x="44" y="67"/>
                    <a:pt x="43" y="68"/>
                    <a:pt x="43" y="68"/>
                  </a:cubicBezTo>
                  <a:cubicBezTo>
                    <a:pt x="43" y="68"/>
                    <a:pt x="43" y="68"/>
                    <a:pt x="44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43" y="68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69"/>
                    <a:pt x="44" y="70"/>
                    <a:pt x="4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44" y="70"/>
                    <a:pt x="45" y="70"/>
                  </a:cubicBezTo>
                  <a:cubicBezTo>
                    <a:pt x="45" y="70"/>
                    <a:pt x="45" y="71"/>
                    <a:pt x="45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2"/>
                    <a:pt x="47" y="72"/>
                    <a:pt x="47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3"/>
                    <a:pt x="46" y="72"/>
                    <a:pt x="46" y="72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6" y="74"/>
                    <a:pt x="46" y="75"/>
                  </a:cubicBezTo>
                  <a:cubicBezTo>
                    <a:pt x="46" y="74"/>
                    <a:pt x="46" y="74"/>
                    <a:pt x="45" y="74"/>
                  </a:cubicBezTo>
                  <a:cubicBezTo>
                    <a:pt x="44" y="74"/>
                    <a:pt x="44" y="73"/>
                    <a:pt x="43" y="72"/>
                  </a:cubicBezTo>
                  <a:cubicBezTo>
                    <a:pt x="43" y="72"/>
                    <a:pt x="43" y="73"/>
                    <a:pt x="43" y="73"/>
                  </a:cubicBezTo>
                  <a:cubicBezTo>
                    <a:pt x="42" y="73"/>
                    <a:pt x="42" y="72"/>
                    <a:pt x="42" y="72"/>
                  </a:cubicBezTo>
                  <a:cubicBezTo>
                    <a:pt x="42" y="73"/>
                    <a:pt x="43" y="74"/>
                    <a:pt x="43" y="74"/>
                  </a:cubicBezTo>
                  <a:cubicBezTo>
                    <a:pt x="44" y="74"/>
                    <a:pt x="45" y="75"/>
                    <a:pt x="45" y="76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2" y="75"/>
                    <a:pt x="42" y="75"/>
                    <a:pt x="41" y="75"/>
                  </a:cubicBezTo>
                  <a:cubicBezTo>
                    <a:pt x="41" y="75"/>
                    <a:pt x="41" y="74"/>
                    <a:pt x="41" y="74"/>
                  </a:cubicBezTo>
                  <a:cubicBezTo>
                    <a:pt x="41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5"/>
                    <a:pt x="38" y="75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77"/>
                    <a:pt x="40" y="77"/>
                    <a:pt x="40" y="78"/>
                  </a:cubicBezTo>
                  <a:cubicBezTo>
                    <a:pt x="41" y="78"/>
                    <a:pt x="41" y="77"/>
                    <a:pt x="41" y="77"/>
                  </a:cubicBezTo>
                  <a:cubicBezTo>
                    <a:pt x="41" y="77"/>
                    <a:pt x="41" y="78"/>
                    <a:pt x="41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8"/>
                    <a:pt x="41" y="80"/>
                    <a:pt x="41" y="81"/>
                  </a:cubicBezTo>
                  <a:cubicBezTo>
                    <a:pt x="41" y="81"/>
                    <a:pt x="41" y="81"/>
                    <a:pt x="40" y="81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1"/>
                    <a:pt x="42" y="81"/>
                    <a:pt x="43" y="82"/>
                  </a:cubicBezTo>
                  <a:cubicBezTo>
                    <a:pt x="43" y="82"/>
                    <a:pt x="43" y="82"/>
                    <a:pt x="42" y="82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2"/>
                    <a:pt x="44" y="82"/>
                    <a:pt x="44" y="82"/>
                  </a:cubicBezTo>
                  <a:cubicBezTo>
                    <a:pt x="44" y="82"/>
                    <a:pt x="44" y="81"/>
                    <a:pt x="44" y="81"/>
                  </a:cubicBezTo>
                  <a:cubicBezTo>
                    <a:pt x="45" y="81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1"/>
                    <a:pt x="45" y="81"/>
                    <a:pt x="46" y="80"/>
                  </a:cubicBezTo>
                  <a:cubicBezTo>
                    <a:pt x="45" y="79"/>
                    <a:pt x="46" y="80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7" y="79"/>
                    <a:pt x="48" y="81"/>
                    <a:pt x="49" y="81"/>
                  </a:cubicBezTo>
                  <a:cubicBezTo>
                    <a:pt x="49" y="82"/>
                    <a:pt x="48" y="82"/>
                    <a:pt x="48" y="82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49" y="83"/>
                    <a:pt x="50" y="82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84"/>
                    <a:pt x="50" y="84"/>
                    <a:pt x="50" y="85"/>
                  </a:cubicBezTo>
                  <a:cubicBezTo>
                    <a:pt x="50" y="85"/>
                    <a:pt x="50" y="84"/>
                    <a:pt x="4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5"/>
                    <a:pt x="50" y="85"/>
                    <a:pt x="50" y="86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1" y="86"/>
                    <a:pt x="52" y="86"/>
                    <a:pt x="52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3" y="87"/>
                    <a:pt x="53" y="88"/>
                    <a:pt x="54" y="88"/>
                  </a:cubicBezTo>
                  <a:cubicBezTo>
                    <a:pt x="54" y="88"/>
                    <a:pt x="54" y="88"/>
                    <a:pt x="55" y="88"/>
                  </a:cubicBezTo>
                  <a:cubicBezTo>
                    <a:pt x="55" y="89"/>
                    <a:pt x="54" y="89"/>
                    <a:pt x="54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90"/>
                    <a:pt x="53" y="90"/>
                    <a:pt x="53" y="90"/>
                  </a:cubicBezTo>
                  <a:cubicBezTo>
                    <a:pt x="54" y="89"/>
                    <a:pt x="54" y="88"/>
                    <a:pt x="55" y="89"/>
                  </a:cubicBezTo>
                  <a:cubicBezTo>
                    <a:pt x="55" y="89"/>
                    <a:pt x="55" y="90"/>
                    <a:pt x="55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0"/>
                    <a:pt x="57" y="90"/>
                    <a:pt x="57" y="90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7" y="92"/>
                    <a:pt x="56" y="93"/>
                    <a:pt x="56" y="93"/>
                  </a:cubicBezTo>
                  <a:cubicBezTo>
                    <a:pt x="55" y="93"/>
                    <a:pt x="54" y="93"/>
                    <a:pt x="54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5"/>
                    <a:pt x="51" y="95"/>
                    <a:pt x="50" y="95"/>
                  </a:cubicBezTo>
                  <a:cubicBezTo>
                    <a:pt x="50" y="95"/>
                    <a:pt x="49" y="95"/>
                    <a:pt x="48" y="95"/>
                  </a:cubicBezTo>
                  <a:cubicBezTo>
                    <a:pt x="48" y="95"/>
                    <a:pt x="47" y="95"/>
                    <a:pt x="46" y="95"/>
                  </a:cubicBezTo>
                  <a:cubicBezTo>
                    <a:pt x="46" y="95"/>
                    <a:pt x="45" y="95"/>
                    <a:pt x="44" y="95"/>
                  </a:cubicBezTo>
                  <a:cubicBezTo>
                    <a:pt x="44" y="95"/>
                    <a:pt x="44" y="96"/>
                    <a:pt x="43" y="96"/>
                  </a:cubicBezTo>
                  <a:cubicBezTo>
                    <a:pt x="43" y="96"/>
                    <a:pt x="43" y="96"/>
                    <a:pt x="42" y="97"/>
                  </a:cubicBezTo>
                  <a:cubicBezTo>
                    <a:pt x="41" y="97"/>
                    <a:pt x="40" y="99"/>
                    <a:pt x="39" y="100"/>
                  </a:cubicBezTo>
                  <a:cubicBezTo>
                    <a:pt x="40" y="100"/>
                    <a:pt x="40" y="99"/>
                    <a:pt x="41" y="98"/>
                  </a:cubicBezTo>
                  <a:cubicBezTo>
                    <a:pt x="42" y="98"/>
                    <a:pt x="43" y="97"/>
                    <a:pt x="44" y="97"/>
                  </a:cubicBezTo>
                  <a:cubicBezTo>
                    <a:pt x="45" y="96"/>
                    <a:pt x="47" y="96"/>
                    <a:pt x="47" y="97"/>
                  </a:cubicBezTo>
                  <a:cubicBezTo>
                    <a:pt x="47" y="98"/>
                    <a:pt x="46" y="98"/>
                    <a:pt x="46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6" y="99"/>
                    <a:pt x="46" y="99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1"/>
                    <a:pt x="47" y="101"/>
                    <a:pt x="48" y="101"/>
                  </a:cubicBezTo>
                  <a:cubicBezTo>
                    <a:pt x="48" y="101"/>
                    <a:pt x="48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8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8" y="101"/>
                    <a:pt x="48" y="102"/>
                    <a:pt x="48" y="102"/>
                  </a:cubicBezTo>
                  <a:cubicBezTo>
                    <a:pt x="48" y="102"/>
                    <a:pt x="49" y="101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1"/>
                    <a:pt x="50" y="101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0" y="102"/>
                    <a:pt x="51" y="102"/>
                    <a:pt x="50" y="102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0" y="102"/>
                    <a:pt x="50" y="102"/>
                    <a:pt x="50" y="103"/>
                  </a:cubicBezTo>
                  <a:cubicBezTo>
                    <a:pt x="50" y="103"/>
                    <a:pt x="50" y="102"/>
                    <a:pt x="50" y="102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49" y="103"/>
                    <a:pt x="49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7" y="104"/>
                    <a:pt x="46" y="104"/>
                    <a:pt x="46" y="104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5"/>
                    <a:pt x="45" y="105"/>
                    <a:pt x="45" y="104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4"/>
                    <a:pt x="45" y="104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3"/>
                    <a:pt x="47" y="102"/>
                    <a:pt x="47" y="102"/>
                  </a:cubicBezTo>
                  <a:cubicBezTo>
                    <a:pt x="47" y="102"/>
                    <a:pt x="47" y="102"/>
                    <a:pt x="47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2"/>
                    <a:pt x="48" y="102"/>
                    <a:pt x="48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7" y="102"/>
                    <a:pt x="47" y="102"/>
                    <a:pt x="46" y="102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47" y="102"/>
                    <a:pt x="47" y="102"/>
                    <a:pt x="47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1"/>
                    <a:pt x="47" y="101"/>
                    <a:pt x="47" y="102"/>
                  </a:cubicBezTo>
                  <a:cubicBezTo>
                    <a:pt x="47" y="102"/>
                    <a:pt x="46" y="102"/>
                    <a:pt x="46" y="102"/>
                  </a:cubicBezTo>
                  <a:cubicBezTo>
                    <a:pt x="46" y="102"/>
                    <a:pt x="46" y="102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5" y="102"/>
                    <a:pt x="45" y="103"/>
                    <a:pt x="44" y="103"/>
                  </a:cubicBezTo>
                  <a:cubicBezTo>
                    <a:pt x="44" y="102"/>
                    <a:pt x="44" y="102"/>
                    <a:pt x="44" y="103"/>
                  </a:cubicBezTo>
                  <a:cubicBezTo>
                    <a:pt x="44" y="103"/>
                    <a:pt x="44" y="102"/>
                    <a:pt x="44" y="102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3" y="103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03"/>
                    <a:pt x="43" y="104"/>
                    <a:pt x="43" y="104"/>
                  </a:cubicBezTo>
                  <a:cubicBezTo>
                    <a:pt x="43" y="104"/>
                    <a:pt x="42" y="103"/>
                    <a:pt x="42" y="103"/>
                  </a:cubicBezTo>
                  <a:cubicBezTo>
                    <a:pt x="42" y="103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0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39" y="106"/>
                    <a:pt x="39" y="106"/>
                  </a:cubicBezTo>
                  <a:cubicBezTo>
                    <a:pt x="39" y="106"/>
                    <a:pt x="39" y="106"/>
                    <a:pt x="40" y="106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39" y="106"/>
                    <a:pt x="39" y="106"/>
                    <a:pt x="39" y="107"/>
                  </a:cubicBezTo>
                  <a:cubicBezTo>
                    <a:pt x="39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8"/>
                    <a:pt x="40" y="108"/>
                  </a:cubicBezTo>
                  <a:cubicBezTo>
                    <a:pt x="40" y="107"/>
                    <a:pt x="40" y="107"/>
                    <a:pt x="39" y="10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9" y="108"/>
                    <a:pt x="39" y="107"/>
                    <a:pt x="39" y="10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7" y="108"/>
                    <a:pt x="36" y="108"/>
                    <a:pt x="36" y="109"/>
                  </a:cubicBezTo>
                  <a:cubicBezTo>
                    <a:pt x="36" y="109"/>
                    <a:pt x="36" y="108"/>
                    <a:pt x="36" y="108"/>
                  </a:cubicBezTo>
                  <a:cubicBezTo>
                    <a:pt x="36" y="108"/>
                    <a:pt x="36" y="109"/>
                    <a:pt x="36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6" y="109"/>
                  </a:cubicBezTo>
                  <a:cubicBezTo>
                    <a:pt x="36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4" y="111"/>
                    <a:pt x="34" y="111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4" y="111"/>
                    <a:pt x="34" y="111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3" y="113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3"/>
                  </a:cubicBezTo>
                  <a:cubicBezTo>
                    <a:pt x="33" y="113"/>
                    <a:pt x="34" y="113"/>
                    <a:pt x="34" y="113"/>
                  </a:cubicBezTo>
                  <a:cubicBezTo>
                    <a:pt x="34" y="112"/>
                    <a:pt x="34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2"/>
                    <a:pt x="34" y="112"/>
                    <a:pt x="34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1"/>
                    <a:pt x="33" y="111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0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33" y="111"/>
                    <a:pt x="33" y="111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12"/>
                    <a:pt x="33" y="112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2" y="113"/>
                    <a:pt x="32" y="113"/>
                  </a:cubicBezTo>
                  <a:cubicBezTo>
                    <a:pt x="32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2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3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2" y="114"/>
                    <a:pt x="32" y="113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2" y="114"/>
                    <a:pt x="32" y="114"/>
                    <a:pt x="32" y="114"/>
                  </a:cubicBezTo>
                  <a:cubicBezTo>
                    <a:pt x="32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4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4" y="115"/>
                    <a:pt x="34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3" y="116"/>
                    <a:pt x="33" y="116"/>
                    <a:pt x="32" y="117"/>
                  </a:cubicBezTo>
                  <a:cubicBezTo>
                    <a:pt x="32" y="116"/>
                    <a:pt x="32" y="116"/>
                    <a:pt x="32" y="116"/>
                  </a:cubicBezTo>
                  <a:cubicBezTo>
                    <a:pt x="32" y="116"/>
                    <a:pt x="32" y="116"/>
                    <a:pt x="32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2" y="117"/>
                    <a:pt x="33" y="116"/>
                    <a:pt x="33" y="116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1" y="117"/>
                    <a:pt x="31" y="118"/>
                    <a:pt x="31" y="118"/>
                  </a:cubicBezTo>
                  <a:cubicBezTo>
                    <a:pt x="31" y="118"/>
                    <a:pt x="30" y="118"/>
                    <a:pt x="30" y="118"/>
                  </a:cubicBezTo>
                  <a:cubicBezTo>
                    <a:pt x="30" y="118"/>
                    <a:pt x="30" y="119"/>
                    <a:pt x="29" y="119"/>
                  </a:cubicBezTo>
                  <a:cubicBezTo>
                    <a:pt x="29" y="119"/>
                    <a:pt x="28" y="120"/>
                    <a:pt x="28" y="120"/>
                  </a:cubicBezTo>
                  <a:cubicBezTo>
                    <a:pt x="28" y="120"/>
                    <a:pt x="27" y="121"/>
                    <a:pt x="27" y="121"/>
                  </a:cubicBezTo>
                  <a:cubicBezTo>
                    <a:pt x="27" y="121"/>
                    <a:pt x="27" y="122"/>
                    <a:pt x="27" y="122"/>
                  </a:cubicBezTo>
                  <a:cubicBezTo>
                    <a:pt x="27" y="123"/>
                    <a:pt x="28" y="124"/>
                    <a:pt x="28" y="125"/>
                  </a:cubicBezTo>
                  <a:cubicBezTo>
                    <a:pt x="28" y="125"/>
                    <a:pt x="28" y="126"/>
                    <a:pt x="28" y="126"/>
                  </a:cubicBezTo>
                  <a:cubicBezTo>
                    <a:pt x="28" y="126"/>
                    <a:pt x="28" y="127"/>
                    <a:pt x="28" y="127"/>
                  </a:cubicBezTo>
                  <a:cubicBezTo>
                    <a:pt x="29" y="128"/>
                    <a:pt x="28" y="129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9"/>
                    <a:pt x="28" y="129"/>
                    <a:pt x="27" y="129"/>
                  </a:cubicBezTo>
                  <a:cubicBezTo>
                    <a:pt x="27" y="129"/>
                    <a:pt x="27" y="128"/>
                    <a:pt x="27" y="128"/>
                  </a:cubicBezTo>
                  <a:cubicBezTo>
                    <a:pt x="26" y="128"/>
                    <a:pt x="27" y="128"/>
                    <a:pt x="26" y="128"/>
                  </a:cubicBezTo>
                  <a:cubicBezTo>
                    <a:pt x="26" y="128"/>
                    <a:pt x="26" y="127"/>
                    <a:pt x="26" y="127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26" y="127"/>
                    <a:pt x="26" y="126"/>
                    <a:pt x="25" y="126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6" y="126"/>
                    <a:pt x="25" y="126"/>
                    <a:pt x="25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5"/>
                    <a:pt x="25" y="125"/>
                    <a:pt x="25" y="124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5" y="124"/>
                    <a:pt x="25" y="123"/>
                    <a:pt x="24" y="123"/>
                  </a:cubicBezTo>
                  <a:cubicBezTo>
                    <a:pt x="24" y="125"/>
                    <a:pt x="24" y="126"/>
                    <a:pt x="24" y="128"/>
                  </a:cubicBezTo>
                  <a:cubicBezTo>
                    <a:pt x="24" y="129"/>
                    <a:pt x="24" y="131"/>
                    <a:pt x="24" y="132"/>
                  </a:cubicBezTo>
                  <a:cubicBezTo>
                    <a:pt x="24" y="132"/>
                    <a:pt x="25" y="132"/>
                    <a:pt x="25" y="132"/>
                  </a:cubicBezTo>
                  <a:cubicBezTo>
                    <a:pt x="25" y="132"/>
                    <a:pt x="26" y="132"/>
                    <a:pt x="26" y="132"/>
                  </a:cubicBezTo>
                  <a:cubicBezTo>
                    <a:pt x="27" y="132"/>
                    <a:pt x="27" y="132"/>
                    <a:pt x="28" y="132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0" y="133"/>
                    <a:pt x="31" y="133"/>
                    <a:pt x="31" y="133"/>
                  </a:cubicBezTo>
                  <a:cubicBezTo>
                    <a:pt x="31" y="133"/>
                    <a:pt x="31" y="134"/>
                    <a:pt x="32" y="134"/>
                  </a:cubicBezTo>
                  <a:cubicBezTo>
                    <a:pt x="32" y="134"/>
                    <a:pt x="33" y="134"/>
                    <a:pt x="34" y="134"/>
                  </a:cubicBezTo>
                  <a:cubicBezTo>
                    <a:pt x="33" y="134"/>
                    <a:pt x="33" y="135"/>
                    <a:pt x="33" y="135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4" y="136"/>
                    <a:pt x="34" y="136"/>
                  </a:cubicBezTo>
                  <a:cubicBezTo>
                    <a:pt x="33" y="136"/>
                    <a:pt x="33" y="136"/>
                    <a:pt x="33" y="135"/>
                  </a:cubicBezTo>
                  <a:cubicBezTo>
                    <a:pt x="32" y="135"/>
                    <a:pt x="32" y="136"/>
                    <a:pt x="31" y="136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31" y="136"/>
                    <a:pt x="31" y="135"/>
                    <a:pt x="31" y="135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1" y="135"/>
                    <a:pt x="31" y="135"/>
                    <a:pt x="30" y="134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0" y="133"/>
                    <a:pt x="29" y="134"/>
                    <a:pt x="29" y="134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7" y="133"/>
                    <a:pt x="26" y="133"/>
                    <a:pt x="26" y="133"/>
                  </a:cubicBezTo>
                  <a:cubicBezTo>
                    <a:pt x="26" y="133"/>
                    <a:pt x="26" y="133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5" y="132"/>
                    <a:pt x="25" y="132"/>
                    <a:pt x="24" y="133"/>
                  </a:cubicBezTo>
                  <a:cubicBezTo>
                    <a:pt x="24" y="133"/>
                    <a:pt x="24" y="133"/>
                    <a:pt x="24" y="133"/>
                  </a:cubicBezTo>
                  <a:cubicBezTo>
                    <a:pt x="24" y="138"/>
                    <a:pt x="25" y="144"/>
                    <a:pt x="26" y="149"/>
                  </a:cubicBezTo>
                  <a:cubicBezTo>
                    <a:pt x="26" y="149"/>
                    <a:pt x="26" y="149"/>
                    <a:pt x="27" y="149"/>
                  </a:cubicBezTo>
                  <a:cubicBezTo>
                    <a:pt x="27" y="149"/>
                    <a:pt x="27" y="149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9" y="148"/>
                    <a:pt x="29" y="148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1" y="148"/>
                    <a:pt x="31" y="149"/>
                    <a:pt x="32" y="150"/>
                  </a:cubicBezTo>
                  <a:cubicBezTo>
                    <a:pt x="32" y="150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1" y="150"/>
                    <a:pt x="31" y="150"/>
                    <a:pt x="31" y="151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32" y="150"/>
                    <a:pt x="32" y="149"/>
                    <a:pt x="32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2" y="150"/>
                    <a:pt x="32" y="150"/>
                    <a:pt x="32" y="151"/>
                  </a:cubicBezTo>
                  <a:cubicBezTo>
                    <a:pt x="32" y="151"/>
                    <a:pt x="32" y="151"/>
                    <a:pt x="32" y="152"/>
                  </a:cubicBezTo>
                  <a:cubicBezTo>
                    <a:pt x="32" y="152"/>
                    <a:pt x="32" y="152"/>
                    <a:pt x="32" y="153"/>
                  </a:cubicBezTo>
                  <a:cubicBezTo>
                    <a:pt x="32" y="153"/>
                    <a:pt x="32" y="153"/>
                    <a:pt x="32" y="154"/>
                  </a:cubicBezTo>
                  <a:cubicBezTo>
                    <a:pt x="33" y="154"/>
                    <a:pt x="33" y="153"/>
                    <a:pt x="33" y="153"/>
                  </a:cubicBezTo>
                  <a:cubicBezTo>
                    <a:pt x="33" y="153"/>
                    <a:pt x="33" y="152"/>
                    <a:pt x="32" y="152"/>
                  </a:cubicBezTo>
                  <a:cubicBezTo>
                    <a:pt x="32" y="152"/>
                    <a:pt x="32" y="152"/>
                    <a:pt x="32" y="151"/>
                  </a:cubicBezTo>
                  <a:cubicBezTo>
                    <a:pt x="32" y="151"/>
                    <a:pt x="32" y="151"/>
                    <a:pt x="32" y="151"/>
                  </a:cubicBezTo>
                  <a:cubicBezTo>
                    <a:pt x="33" y="151"/>
                    <a:pt x="34" y="151"/>
                    <a:pt x="34" y="151"/>
                  </a:cubicBezTo>
                  <a:cubicBezTo>
                    <a:pt x="34" y="151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0"/>
                    <a:pt x="35" y="151"/>
                  </a:cubicBezTo>
                  <a:cubicBezTo>
                    <a:pt x="35" y="151"/>
                    <a:pt x="36" y="151"/>
                    <a:pt x="36" y="151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7" y="152"/>
                    <a:pt x="38" y="152"/>
                    <a:pt x="38" y="152"/>
                  </a:cubicBezTo>
                  <a:cubicBezTo>
                    <a:pt x="39" y="152"/>
                    <a:pt x="39" y="153"/>
                    <a:pt x="40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2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3" y="152"/>
                    <a:pt x="42" y="152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43" y="152"/>
                    <a:pt x="43" y="152"/>
                    <a:pt x="43" y="153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3" y="153"/>
                    <a:pt x="43" y="153"/>
                    <a:pt x="43" y="152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5" y="153"/>
                    <a:pt x="45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4" y="153"/>
                    <a:pt x="45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5" y="154"/>
                  </a:cubicBezTo>
                  <a:cubicBezTo>
                    <a:pt x="45" y="154"/>
                    <a:pt x="45" y="154"/>
                    <a:pt x="46" y="154"/>
                  </a:cubicBezTo>
                  <a:cubicBezTo>
                    <a:pt x="46" y="154"/>
                    <a:pt x="47" y="155"/>
                    <a:pt x="47" y="155"/>
                  </a:cubicBezTo>
                  <a:cubicBezTo>
                    <a:pt x="48" y="156"/>
                    <a:pt x="48" y="156"/>
                    <a:pt x="48" y="157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7"/>
                    <a:pt x="49" y="157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50" y="157"/>
                    <a:pt x="50" y="157"/>
                    <a:pt x="51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7"/>
                    <a:pt x="52" y="157"/>
                    <a:pt x="53" y="157"/>
                  </a:cubicBezTo>
                  <a:cubicBezTo>
                    <a:pt x="53" y="158"/>
                    <a:pt x="54" y="158"/>
                    <a:pt x="54" y="158"/>
                  </a:cubicBezTo>
                  <a:cubicBezTo>
                    <a:pt x="54" y="158"/>
                    <a:pt x="56" y="159"/>
                    <a:pt x="56" y="159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56" y="160"/>
                    <a:pt x="56" y="160"/>
                  </a:cubicBezTo>
                  <a:cubicBezTo>
                    <a:pt x="56" y="161"/>
                    <a:pt x="57" y="162"/>
                    <a:pt x="58" y="162"/>
                  </a:cubicBezTo>
                  <a:cubicBezTo>
                    <a:pt x="58" y="162"/>
                    <a:pt x="58" y="163"/>
                    <a:pt x="58" y="163"/>
                  </a:cubicBezTo>
                  <a:cubicBezTo>
                    <a:pt x="57" y="163"/>
                    <a:pt x="57" y="164"/>
                    <a:pt x="57" y="164"/>
                  </a:cubicBezTo>
                  <a:cubicBezTo>
                    <a:pt x="57" y="164"/>
                    <a:pt x="56" y="164"/>
                    <a:pt x="56" y="165"/>
                  </a:cubicBezTo>
                  <a:cubicBezTo>
                    <a:pt x="55" y="165"/>
                    <a:pt x="55" y="166"/>
                    <a:pt x="55" y="166"/>
                  </a:cubicBezTo>
                  <a:cubicBezTo>
                    <a:pt x="55" y="166"/>
                    <a:pt x="55" y="166"/>
                    <a:pt x="55" y="166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7" y="167"/>
                    <a:pt x="58" y="166"/>
                    <a:pt x="58" y="166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8" y="167"/>
                    <a:pt x="58" y="167"/>
                    <a:pt x="58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60" y="166"/>
                    <a:pt x="60" y="165"/>
                    <a:pt x="60" y="165"/>
                  </a:cubicBezTo>
                  <a:cubicBezTo>
                    <a:pt x="60" y="165"/>
                    <a:pt x="61" y="165"/>
                    <a:pt x="61" y="165"/>
                  </a:cubicBezTo>
                  <a:cubicBezTo>
                    <a:pt x="61" y="165"/>
                    <a:pt x="61" y="165"/>
                    <a:pt x="61" y="165"/>
                  </a:cubicBezTo>
                  <a:cubicBezTo>
                    <a:pt x="62" y="166"/>
                    <a:pt x="63" y="166"/>
                    <a:pt x="63" y="166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64" y="166"/>
                    <a:pt x="64" y="167"/>
                    <a:pt x="64" y="167"/>
                  </a:cubicBezTo>
                  <a:cubicBezTo>
                    <a:pt x="64" y="167"/>
                    <a:pt x="64" y="167"/>
                    <a:pt x="64" y="168"/>
                  </a:cubicBezTo>
                  <a:cubicBezTo>
                    <a:pt x="64" y="168"/>
                    <a:pt x="65" y="167"/>
                    <a:pt x="65" y="167"/>
                  </a:cubicBezTo>
                  <a:cubicBezTo>
                    <a:pt x="66" y="167"/>
                    <a:pt x="66" y="167"/>
                    <a:pt x="67" y="168"/>
                  </a:cubicBezTo>
                  <a:cubicBezTo>
                    <a:pt x="67" y="168"/>
                    <a:pt x="67" y="168"/>
                    <a:pt x="68" y="168"/>
                  </a:cubicBezTo>
                  <a:cubicBezTo>
                    <a:pt x="68" y="168"/>
                    <a:pt x="69" y="167"/>
                    <a:pt x="70" y="168"/>
                  </a:cubicBezTo>
                  <a:cubicBezTo>
                    <a:pt x="71" y="168"/>
                    <a:pt x="71" y="169"/>
                    <a:pt x="72" y="170"/>
                  </a:cubicBezTo>
                  <a:cubicBezTo>
                    <a:pt x="73" y="170"/>
                    <a:pt x="74" y="170"/>
                    <a:pt x="74" y="170"/>
                  </a:cubicBezTo>
                  <a:cubicBezTo>
                    <a:pt x="75" y="170"/>
                    <a:pt x="75" y="173"/>
                    <a:pt x="75" y="173"/>
                  </a:cubicBezTo>
                  <a:cubicBezTo>
                    <a:pt x="75" y="175"/>
                    <a:pt x="74" y="176"/>
                    <a:pt x="73" y="177"/>
                  </a:cubicBezTo>
                  <a:cubicBezTo>
                    <a:pt x="73" y="177"/>
                    <a:pt x="73" y="177"/>
                    <a:pt x="72" y="177"/>
                  </a:cubicBezTo>
                  <a:cubicBezTo>
                    <a:pt x="72" y="177"/>
                    <a:pt x="72" y="177"/>
                    <a:pt x="72" y="178"/>
                  </a:cubicBezTo>
                  <a:cubicBezTo>
                    <a:pt x="72" y="178"/>
                    <a:pt x="72" y="179"/>
                    <a:pt x="71" y="179"/>
                  </a:cubicBezTo>
                  <a:cubicBezTo>
                    <a:pt x="71" y="179"/>
                    <a:pt x="71" y="179"/>
                    <a:pt x="71" y="179"/>
                  </a:cubicBezTo>
                  <a:cubicBezTo>
                    <a:pt x="71" y="179"/>
                    <a:pt x="71" y="179"/>
                    <a:pt x="71" y="179"/>
                  </a:cubicBezTo>
                  <a:cubicBezTo>
                    <a:pt x="71" y="179"/>
                    <a:pt x="71" y="179"/>
                    <a:pt x="71" y="179"/>
                  </a:cubicBezTo>
                  <a:cubicBezTo>
                    <a:pt x="71" y="180"/>
                    <a:pt x="70" y="180"/>
                    <a:pt x="70" y="181"/>
                  </a:cubicBezTo>
                  <a:cubicBezTo>
                    <a:pt x="70" y="182"/>
                    <a:pt x="70" y="182"/>
                    <a:pt x="70" y="183"/>
                  </a:cubicBezTo>
                  <a:cubicBezTo>
                    <a:pt x="71" y="183"/>
                    <a:pt x="70" y="184"/>
                    <a:pt x="70" y="184"/>
                  </a:cubicBezTo>
                  <a:cubicBezTo>
                    <a:pt x="70" y="185"/>
                    <a:pt x="70" y="185"/>
                    <a:pt x="70" y="185"/>
                  </a:cubicBezTo>
                  <a:cubicBezTo>
                    <a:pt x="70" y="185"/>
                    <a:pt x="69" y="186"/>
                    <a:pt x="69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8"/>
                    <a:pt x="69" y="188"/>
                    <a:pt x="69" y="189"/>
                  </a:cubicBezTo>
                  <a:cubicBezTo>
                    <a:pt x="68" y="189"/>
                    <a:pt x="68" y="189"/>
                    <a:pt x="68" y="190"/>
                  </a:cubicBezTo>
                  <a:cubicBezTo>
                    <a:pt x="68" y="190"/>
                    <a:pt x="68" y="190"/>
                    <a:pt x="68" y="190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2"/>
                    <a:pt x="66" y="192"/>
                    <a:pt x="65" y="192"/>
                  </a:cubicBezTo>
                  <a:cubicBezTo>
                    <a:pt x="65" y="192"/>
                    <a:pt x="64" y="192"/>
                    <a:pt x="64" y="192"/>
                  </a:cubicBezTo>
                  <a:cubicBezTo>
                    <a:pt x="64" y="192"/>
                    <a:pt x="64" y="192"/>
                    <a:pt x="63" y="192"/>
                  </a:cubicBezTo>
                  <a:cubicBezTo>
                    <a:pt x="63" y="192"/>
                    <a:pt x="63" y="192"/>
                    <a:pt x="63" y="193"/>
                  </a:cubicBezTo>
                  <a:cubicBezTo>
                    <a:pt x="63" y="193"/>
                    <a:pt x="63" y="192"/>
                    <a:pt x="62" y="192"/>
                  </a:cubicBezTo>
                  <a:cubicBezTo>
                    <a:pt x="62" y="193"/>
                    <a:pt x="60" y="194"/>
                    <a:pt x="60" y="194"/>
                  </a:cubicBezTo>
                  <a:cubicBezTo>
                    <a:pt x="60" y="194"/>
                    <a:pt x="60" y="195"/>
                    <a:pt x="59" y="195"/>
                  </a:cubicBezTo>
                  <a:cubicBezTo>
                    <a:pt x="59" y="195"/>
                    <a:pt x="59" y="195"/>
                    <a:pt x="59" y="195"/>
                  </a:cubicBezTo>
                  <a:cubicBezTo>
                    <a:pt x="60" y="195"/>
                    <a:pt x="59" y="196"/>
                    <a:pt x="59" y="196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60" y="199"/>
                    <a:pt x="58" y="199"/>
                    <a:pt x="58" y="200"/>
                  </a:cubicBezTo>
                  <a:cubicBezTo>
                    <a:pt x="57" y="200"/>
                    <a:pt x="57" y="201"/>
                    <a:pt x="57" y="201"/>
                  </a:cubicBezTo>
                  <a:cubicBezTo>
                    <a:pt x="57" y="202"/>
                    <a:pt x="56" y="202"/>
                    <a:pt x="56" y="203"/>
                  </a:cubicBezTo>
                  <a:cubicBezTo>
                    <a:pt x="56" y="202"/>
                    <a:pt x="57" y="201"/>
                    <a:pt x="57" y="201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7" y="201"/>
                    <a:pt x="56" y="201"/>
                    <a:pt x="56" y="201"/>
                  </a:cubicBezTo>
                  <a:cubicBezTo>
                    <a:pt x="56" y="201"/>
                    <a:pt x="56" y="201"/>
                    <a:pt x="56" y="201"/>
                  </a:cubicBezTo>
                  <a:cubicBezTo>
                    <a:pt x="56" y="201"/>
                    <a:pt x="56" y="201"/>
                    <a:pt x="56" y="202"/>
                  </a:cubicBezTo>
                  <a:cubicBezTo>
                    <a:pt x="56" y="202"/>
                    <a:pt x="55" y="202"/>
                    <a:pt x="55" y="202"/>
                  </a:cubicBezTo>
                  <a:cubicBezTo>
                    <a:pt x="74" y="221"/>
                    <a:pt x="100" y="232"/>
                    <a:pt x="128" y="232"/>
                  </a:cubicBezTo>
                  <a:cubicBezTo>
                    <a:pt x="179" y="232"/>
                    <a:pt x="221" y="195"/>
                    <a:pt x="230" y="147"/>
                  </a:cubicBezTo>
                  <a:cubicBezTo>
                    <a:pt x="230" y="147"/>
                    <a:pt x="230" y="146"/>
                    <a:pt x="230" y="146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29" y="146"/>
                    <a:pt x="230" y="145"/>
                    <a:pt x="230" y="145"/>
                  </a:cubicBezTo>
                  <a:cubicBezTo>
                    <a:pt x="229" y="145"/>
                    <a:pt x="229" y="145"/>
                    <a:pt x="229" y="145"/>
                  </a:cubicBezTo>
                  <a:cubicBezTo>
                    <a:pt x="229" y="144"/>
                    <a:pt x="229" y="143"/>
                    <a:pt x="229" y="143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28" y="143"/>
                    <a:pt x="228" y="143"/>
                    <a:pt x="228" y="143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8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0"/>
                    <a:pt x="227" y="139"/>
                    <a:pt x="227" y="139"/>
                  </a:cubicBezTo>
                  <a:cubicBezTo>
                    <a:pt x="227" y="138"/>
                    <a:pt x="227" y="138"/>
                    <a:pt x="227" y="138"/>
                  </a:cubicBezTo>
                  <a:cubicBezTo>
                    <a:pt x="227" y="138"/>
                    <a:pt x="227" y="137"/>
                    <a:pt x="228" y="137"/>
                  </a:cubicBezTo>
                  <a:cubicBezTo>
                    <a:pt x="227" y="137"/>
                    <a:pt x="227" y="137"/>
                    <a:pt x="227" y="137"/>
                  </a:cubicBezTo>
                  <a:cubicBezTo>
                    <a:pt x="227" y="136"/>
                    <a:pt x="227" y="136"/>
                    <a:pt x="227" y="135"/>
                  </a:cubicBezTo>
                  <a:cubicBezTo>
                    <a:pt x="227" y="134"/>
                    <a:pt x="226" y="134"/>
                    <a:pt x="226" y="133"/>
                  </a:cubicBezTo>
                  <a:cubicBezTo>
                    <a:pt x="226" y="133"/>
                    <a:pt x="226" y="132"/>
                    <a:pt x="226" y="131"/>
                  </a:cubicBezTo>
                  <a:cubicBezTo>
                    <a:pt x="226" y="131"/>
                    <a:pt x="226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4" y="131"/>
                  </a:cubicBezTo>
                  <a:cubicBezTo>
                    <a:pt x="224" y="132"/>
                    <a:pt x="224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2"/>
                    <a:pt x="223" y="131"/>
                    <a:pt x="223" y="131"/>
                  </a:cubicBezTo>
                  <a:cubicBezTo>
                    <a:pt x="222" y="131"/>
                    <a:pt x="222" y="132"/>
                    <a:pt x="222" y="132"/>
                  </a:cubicBezTo>
                  <a:cubicBezTo>
                    <a:pt x="222" y="132"/>
                    <a:pt x="222" y="132"/>
                    <a:pt x="222" y="132"/>
                  </a:cubicBezTo>
                  <a:cubicBezTo>
                    <a:pt x="222" y="131"/>
                    <a:pt x="222" y="131"/>
                    <a:pt x="222" y="130"/>
                  </a:cubicBezTo>
                  <a:cubicBezTo>
                    <a:pt x="223" y="129"/>
                    <a:pt x="222" y="128"/>
                    <a:pt x="222" y="128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1" y="128"/>
                    <a:pt x="221" y="128"/>
                    <a:pt x="222" y="128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2" y="127"/>
                    <a:pt x="221" y="127"/>
                    <a:pt x="221" y="127"/>
                  </a:cubicBezTo>
                  <a:cubicBezTo>
                    <a:pt x="221" y="127"/>
                    <a:pt x="221" y="127"/>
                    <a:pt x="221" y="127"/>
                  </a:cubicBezTo>
                  <a:cubicBezTo>
                    <a:pt x="221" y="126"/>
                    <a:pt x="221" y="126"/>
                    <a:pt x="221" y="126"/>
                  </a:cubicBezTo>
                  <a:cubicBezTo>
                    <a:pt x="220" y="126"/>
                    <a:pt x="220" y="126"/>
                    <a:pt x="220" y="126"/>
                  </a:cubicBezTo>
                  <a:cubicBezTo>
                    <a:pt x="219" y="126"/>
                    <a:pt x="220" y="124"/>
                    <a:pt x="219" y="123"/>
                  </a:cubicBezTo>
                  <a:cubicBezTo>
                    <a:pt x="219" y="124"/>
                    <a:pt x="219" y="124"/>
                    <a:pt x="218" y="124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3"/>
                  </a:cubicBezTo>
                  <a:cubicBezTo>
                    <a:pt x="218" y="123"/>
                    <a:pt x="218" y="123"/>
                    <a:pt x="218" y="124"/>
                  </a:cubicBezTo>
                  <a:cubicBezTo>
                    <a:pt x="218" y="124"/>
                    <a:pt x="218" y="124"/>
                    <a:pt x="218" y="124"/>
                  </a:cubicBezTo>
                  <a:cubicBezTo>
                    <a:pt x="218" y="124"/>
                    <a:pt x="218" y="124"/>
                    <a:pt x="218" y="125"/>
                  </a:cubicBezTo>
                  <a:cubicBezTo>
                    <a:pt x="217" y="125"/>
                    <a:pt x="217" y="125"/>
                    <a:pt x="217" y="125"/>
                  </a:cubicBezTo>
                  <a:cubicBezTo>
                    <a:pt x="217" y="125"/>
                    <a:pt x="217" y="124"/>
                    <a:pt x="217" y="124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4"/>
                    <a:pt x="217" y="125"/>
                    <a:pt x="217" y="125"/>
                  </a:cubicBezTo>
                  <a:cubicBezTo>
                    <a:pt x="217" y="125"/>
                    <a:pt x="217" y="125"/>
                    <a:pt x="217" y="125"/>
                  </a:cubicBezTo>
                  <a:cubicBezTo>
                    <a:pt x="217" y="125"/>
                    <a:pt x="217" y="125"/>
                    <a:pt x="217" y="124"/>
                  </a:cubicBezTo>
                  <a:cubicBezTo>
                    <a:pt x="217" y="124"/>
                    <a:pt x="217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5" y="125"/>
                    <a:pt x="215" y="125"/>
                    <a:pt x="215" y="124"/>
                  </a:cubicBezTo>
                  <a:cubicBezTo>
                    <a:pt x="215" y="125"/>
                    <a:pt x="215" y="125"/>
                    <a:pt x="215" y="125"/>
                  </a:cubicBezTo>
                  <a:cubicBezTo>
                    <a:pt x="214" y="125"/>
                    <a:pt x="214" y="125"/>
                    <a:pt x="213" y="125"/>
                  </a:cubicBezTo>
                  <a:cubicBezTo>
                    <a:pt x="213" y="126"/>
                    <a:pt x="214" y="126"/>
                    <a:pt x="214" y="126"/>
                  </a:cubicBezTo>
                  <a:cubicBezTo>
                    <a:pt x="213" y="126"/>
                    <a:pt x="213" y="127"/>
                    <a:pt x="213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1" y="128"/>
                    <a:pt x="211" y="128"/>
                    <a:pt x="210" y="129"/>
                  </a:cubicBezTo>
                  <a:cubicBezTo>
                    <a:pt x="210" y="129"/>
                    <a:pt x="210" y="129"/>
                    <a:pt x="210" y="129"/>
                  </a:cubicBezTo>
                  <a:cubicBezTo>
                    <a:pt x="210" y="129"/>
                    <a:pt x="209" y="130"/>
                    <a:pt x="209" y="130"/>
                  </a:cubicBezTo>
                  <a:cubicBezTo>
                    <a:pt x="209" y="130"/>
                    <a:pt x="209" y="130"/>
                    <a:pt x="208" y="130"/>
                  </a:cubicBezTo>
                  <a:cubicBezTo>
                    <a:pt x="208" y="130"/>
                    <a:pt x="208" y="131"/>
                    <a:pt x="208" y="131"/>
                  </a:cubicBezTo>
                  <a:cubicBezTo>
                    <a:pt x="208" y="131"/>
                    <a:pt x="207" y="131"/>
                    <a:pt x="207" y="131"/>
                  </a:cubicBezTo>
                  <a:cubicBezTo>
                    <a:pt x="207" y="132"/>
                    <a:pt x="207" y="132"/>
                    <a:pt x="207" y="132"/>
                  </a:cubicBezTo>
                  <a:cubicBezTo>
                    <a:pt x="206" y="132"/>
                    <a:pt x="206" y="132"/>
                    <a:pt x="206" y="132"/>
                  </a:cubicBezTo>
                  <a:cubicBezTo>
                    <a:pt x="206" y="132"/>
                    <a:pt x="206" y="132"/>
                    <a:pt x="206" y="133"/>
                  </a:cubicBezTo>
                  <a:cubicBezTo>
                    <a:pt x="205" y="133"/>
                    <a:pt x="206" y="134"/>
                    <a:pt x="206" y="134"/>
                  </a:cubicBezTo>
                  <a:cubicBezTo>
                    <a:pt x="206" y="135"/>
                    <a:pt x="205" y="136"/>
                    <a:pt x="205" y="137"/>
                  </a:cubicBezTo>
                  <a:cubicBezTo>
                    <a:pt x="205" y="137"/>
                    <a:pt x="205" y="138"/>
                    <a:pt x="205" y="138"/>
                  </a:cubicBezTo>
                  <a:cubicBezTo>
                    <a:pt x="205" y="138"/>
                    <a:pt x="205" y="138"/>
                    <a:pt x="205" y="139"/>
                  </a:cubicBezTo>
                  <a:cubicBezTo>
                    <a:pt x="204" y="139"/>
                    <a:pt x="204" y="139"/>
                    <a:pt x="204" y="139"/>
                  </a:cubicBezTo>
                  <a:cubicBezTo>
                    <a:pt x="204" y="139"/>
                    <a:pt x="204" y="140"/>
                    <a:pt x="204" y="140"/>
                  </a:cubicBezTo>
                  <a:cubicBezTo>
                    <a:pt x="204" y="140"/>
                    <a:pt x="204" y="140"/>
                    <a:pt x="204" y="140"/>
                  </a:cubicBezTo>
                  <a:cubicBezTo>
                    <a:pt x="203" y="140"/>
                    <a:pt x="203" y="140"/>
                    <a:pt x="203" y="141"/>
                  </a:cubicBezTo>
                  <a:cubicBezTo>
                    <a:pt x="203" y="141"/>
                    <a:pt x="203" y="141"/>
                    <a:pt x="202" y="141"/>
                  </a:cubicBezTo>
                  <a:cubicBezTo>
                    <a:pt x="202" y="141"/>
                    <a:pt x="202" y="141"/>
                    <a:pt x="202" y="140"/>
                  </a:cubicBezTo>
                  <a:cubicBezTo>
                    <a:pt x="202" y="140"/>
                    <a:pt x="201" y="139"/>
                    <a:pt x="201" y="139"/>
                  </a:cubicBezTo>
                  <a:cubicBezTo>
                    <a:pt x="201" y="138"/>
                    <a:pt x="201" y="138"/>
                    <a:pt x="200" y="137"/>
                  </a:cubicBezTo>
                  <a:cubicBezTo>
                    <a:pt x="200" y="137"/>
                    <a:pt x="200" y="137"/>
                    <a:pt x="200" y="136"/>
                  </a:cubicBezTo>
                  <a:cubicBezTo>
                    <a:pt x="200" y="136"/>
                    <a:pt x="200" y="136"/>
                    <a:pt x="200" y="135"/>
                  </a:cubicBezTo>
                  <a:cubicBezTo>
                    <a:pt x="199" y="135"/>
                    <a:pt x="199" y="134"/>
                    <a:pt x="199" y="134"/>
                  </a:cubicBezTo>
                  <a:cubicBezTo>
                    <a:pt x="199" y="133"/>
                    <a:pt x="198" y="132"/>
                    <a:pt x="198" y="131"/>
                  </a:cubicBezTo>
                  <a:cubicBezTo>
                    <a:pt x="198" y="130"/>
                    <a:pt x="198" y="129"/>
                    <a:pt x="197" y="128"/>
                  </a:cubicBezTo>
                  <a:cubicBezTo>
                    <a:pt x="197" y="128"/>
                    <a:pt x="197" y="127"/>
                    <a:pt x="197" y="127"/>
                  </a:cubicBezTo>
                  <a:cubicBezTo>
                    <a:pt x="197" y="126"/>
                    <a:pt x="197" y="126"/>
                    <a:pt x="197" y="126"/>
                  </a:cubicBezTo>
                  <a:cubicBezTo>
                    <a:pt x="198" y="126"/>
                    <a:pt x="197" y="126"/>
                    <a:pt x="197" y="125"/>
                  </a:cubicBezTo>
                  <a:cubicBezTo>
                    <a:pt x="197" y="125"/>
                    <a:pt x="197" y="125"/>
                    <a:pt x="197" y="124"/>
                  </a:cubicBezTo>
                  <a:cubicBezTo>
                    <a:pt x="197" y="124"/>
                    <a:pt x="197" y="124"/>
                    <a:pt x="196" y="124"/>
                  </a:cubicBezTo>
                  <a:cubicBezTo>
                    <a:pt x="196" y="124"/>
                    <a:pt x="196" y="125"/>
                    <a:pt x="196" y="125"/>
                  </a:cubicBezTo>
                  <a:cubicBezTo>
                    <a:pt x="197" y="125"/>
                    <a:pt x="196" y="126"/>
                    <a:pt x="195" y="126"/>
                  </a:cubicBezTo>
                  <a:cubicBezTo>
                    <a:pt x="195" y="126"/>
                    <a:pt x="195" y="126"/>
                    <a:pt x="195" y="126"/>
                  </a:cubicBezTo>
                  <a:cubicBezTo>
                    <a:pt x="194" y="126"/>
                    <a:pt x="193" y="124"/>
                    <a:pt x="193" y="124"/>
                  </a:cubicBezTo>
                  <a:cubicBezTo>
                    <a:pt x="193" y="124"/>
                    <a:pt x="193" y="124"/>
                    <a:pt x="193" y="124"/>
                  </a:cubicBezTo>
                  <a:cubicBezTo>
                    <a:pt x="193" y="124"/>
                    <a:pt x="194" y="124"/>
                    <a:pt x="194" y="124"/>
                  </a:cubicBezTo>
                  <a:cubicBezTo>
                    <a:pt x="194" y="124"/>
                    <a:pt x="194" y="124"/>
                    <a:pt x="194" y="123"/>
                  </a:cubicBezTo>
                  <a:cubicBezTo>
                    <a:pt x="193" y="124"/>
                    <a:pt x="192" y="123"/>
                    <a:pt x="192" y="123"/>
                  </a:cubicBezTo>
                  <a:cubicBezTo>
                    <a:pt x="192" y="123"/>
                    <a:pt x="192" y="122"/>
                    <a:pt x="192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1" y="122"/>
                    <a:pt x="191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0"/>
                    <a:pt x="190" y="120"/>
                    <a:pt x="190" y="120"/>
                  </a:cubicBezTo>
                  <a:cubicBezTo>
                    <a:pt x="189" y="120"/>
                    <a:pt x="187" y="121"/>
                    <a:pt x="187" y="120"/>
                  </a:cubicBezTo>
                  <a:cubicBezTo>
                    <a:pt x="187" y="120"/>
                    <a:pt x="186" y="120"/>
                    <a:pt x="186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5" y="121"/>
                    <a:pt x="184" y="121"/>
                    <a:pt x="184" y="121"/>
                  </a:cubicBezTo>
                  <a:cubicBezTo>
                    <a:pt x="183" y="121"/>
                    <a:pt x="183" y="120"/>
                    <a:pt x="183" y="120"/>
                  </a:cubicBezTo>
                  <a:cubicBezTo>
                    <a:pt x="182" y="120"/>
                    <a:pt x="182" y="120"/>
                    <a:pt x="181" y="120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0"/>
                    <a:pt x="179" y="120"/>
                    <a:pt x="179" y="120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19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7" y="118"/>
                    <a:pt x="177" y="118"/>
                  </a:cubicBezTo>
                  <a:cubicBezTo>
                    <a:pt x="177" y="118"/>
                    <a:pt x="176" y="119"/>
                    <a:pt x="176" y="119"/>
                  </a:cubicBezTo>
                  <a:cubicBezTo>
                    <a:pt x="176" y="119"/>
                    <a:pt x="175" y="119"/>
                    <a:pt x="175" y="119"/>
                  </a:cubicBezTo>
                  <a:cubicBezTo>
                    <a:pt x="175" y="118"/>
                    <a:pt x="174" y="118"/>
                    <a:pt x="174" y="118"/>
                  </a:cubicBezTo>
                  <a:cubicBezTo>
                    <a:pt x="174" y="118"/>
                    <a:pt x="173" y="118"/>
                    <a:pt x="173" y="117"/>
                  </a:cubicBezTo>
                  <a:cubicBezTo>
                    <a:pt x="173" y="117"/>
                    <a:pt x="172" y="117"/>
                    <a:pt x="172" y="117"/>
                  </a:cubicBezTo>
                  <a:cubicBezTo>
                    <a:pt x="172" y="117"/>
                    <a:pt x="171" y="116"/>
                    <a:pt x="171" y="116"/>
                  </a:cubicBezTo>
                  <a:cubicBezTo>
                    <a:pt x="171" y="115"/>
                    <a:pt x="171" y="115"/>
                    <a:pt x="171" y="115"/>
                  </a:cubicBezTo>
                  <a:cubicBezTo>
                    <a:pt x="171" y="115"/>
                    <a:pt x="171" y="115"/>
                    <a:pt x="171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9" y="114"/>
                    <a:pt x="169" y="114"/>
                    <a:pt x="169" y="114"/>
                  </a:cubicBezTo>
                  <a:cubicBezTo>
                    <a:pt x="169" y="114"/>
                    <a:pt x="168" y="114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6"/>
                    <a:pt x="169" y="117"/>
                    <a:pt x="169" y="117"/>
                  </a:cubicBezTo>
                  <a:cubicBezTo>
                    <a:pt x="169" y="117"/>
                    <a:pt x="169" y="117"/>
                    <a:pt x="170" y="118"/>
                  </a:cubicBezTo>
                  <a:cubicBezTo>
                    <a:pt x="170" y="118"/>
                    <a:pt x="169" y="118"/>
                    <a:pt x="170" y="118"/>
                  </a:cubicBezTo>
                  <a:cubicBezTo>
                    <a:pt x="170" y="118"/>
                    <a:pt x="170" y="118"/>
                    <a:pt x="171" y="118"/>
                  </a:cubicBezTo>
                  <a:cubicBezTo>
                    <a:pt x="171" y="119"/>
                    <a:pt x="171" y="119"/>
                    <a:pt x="170" y="119"/>
                  </a:cubicBezTo>
                  <a:cubicBezTo>
                    <a:pt x="170" y="119"/>
                    <a:pt x="171" y="119"/>
                    <a:pt x="171" y="119"/>
                  </a:cubicBezTo>
                  <a:cubicBezTo>
                    <a:pt x="170" y="119"/>
                    <a:pt x="171" y="120"/>
                    <a:pt x="171" y="120"/>
                  </a:cubicBezTo>
                  <a:cubicBezTo>
                    <a:pt x="171" y="120"/>
                    <a:pt x="171" y="120"/>
                    <a:pt x="171" y="120"/>
                  </a:cubicBezTo>
                  <a:cubicBezTo>
                    <a:pt x="171" y="120"/>
                    <a:pt x="171" y="121"/>
                    <a:pt x="171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1" y="120"/>
                    <a:pt x="172" y="120"/>
                    <a:pt x="172" y="119"/>
                  </a:cubicBezTo>
                  <a:cubicBezTo>
                    <a:pt x="172" y="119"/>
                    <a:pt x="172" y="119"/>
                    <a:pt x="172" y="119"/>
                  </a:cubicBezTo>
                  <a:cubicBezTo>
                    <a:pt x="172" y="120"/>
                    <a:pt x="172" y="119"/>
                    <a:pt x="172" y="120"/>
                  </a:cubicBezTo>
                  <a:cubicBezTo>
                    <a:pt x="172" y="120"/>
                    <a:pt x="172" y="121"/>
                    <a:pt x="172" y="121"/>
                  </a:cubicBezTo>
                  <a:cubicBezTo>
                    <a:pt x="172" y="121"/>
                    <a:pt x="172" y="121"/>
                    <a:pt x="172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2"/>
                    <a:pt x="173" y="122"/>
                    <a:pt x="173" y="122"/>
                  </a:cubicBezTo>
                  <a:cubicBezTo>
                    <a:pt x="173" y="122"/>
                    <a:pt x="173" y="122"/>
                    <a:pt x="173" y="122"/>
                  </a:cubicBezTo>
                  <a:cubicBezTo>
                    <a:pt x="174" y="122"/>
                    <a:pt x="175" y="122"/>
                    <a:pt x="175" y="122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2"/>
                    <a:pt x="175" y="122"/>
                    <a:pt x="176" y="122"/>
                  </a:cubicBezTo>
                  <a:cubicBezTo>
                    <a:pt x="176" y="122"/>
                    <a:pt x="176" y="122"/>
                    <a:pt x="176" y="121"/>
                  </a:cubicBezTo>
                  <a:cubicBezTo>
                    <a:pt x="176" y="121"/>
                    <a:pt x="176" y="121"/>
                    <a:pt x="176" y="121"/>
                  </a:cubicBezTo>
                  <a:cubicBezTo>
                    <a:pt x="177" y="120"/>
                    <a:pt x="177" y="120"/>
                    <a:pt x="177" y="120"/>
                  </a:cubicBezTo>
                  <a:cubicBezTo>
                    <a:pt x="178" y="120"/>
                    <a:pt x="178" y="119"/>
                    <a:pt x="178" y="119"/>
                  </a:cubicBezTo>
                  <a:cubicBezTo>
                    <a:pt x="178" y="119"/>
                    <a:pt x="178" y="119"/>
                    <a:pt x="178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0"/>
                    <a:pt x="178" y="121"/>
                    <a:pt x="178" y="121"/>
                  </a:cubicBezTo>
                  <a:cubicBezTo>
                    <a:pt x="178" y="121"/>
                    <a:pt x="179" y="122"/>
                    <a:pt x="179" y="122"/>
                  </a:cubicBezTo>
                  <a:cubicBezTo>
                    <a:pt x="179" y="122"/>
                    <a:pt x="180" y="122"/>
                    <a:pt x="180" y="123"/>
                  </a:cubicBezTo>
                  <a:cubicBezTo>
                    <a:pt x="180" y="123"/>
                    <a:pt x="180" y="122"/>
                    <a:pt x="181" y="123"/>
                  </a:cubicBezTo>
                  <a:cubicBezTo>
                    <a:pt x="181" y="123"/>
                    <a:pt x="181" y="123"/>
                    <a:pt x="181" y="124"/>
                  </a:cubicBezTo>
                  <a:cubicBezTo>
                    <a:pt x="181" y="124"/>
                    <a:pt x="182" y="124"/>
                    <a:pt x="182" y="124"/>
                  </a:cubicBezTo>
                  <a:cubicBezTo>
                    <a:pt x="182" y="124"/>
                    <a:pt x="182" y="125"/>
                    <a:pt x="181" y="125"/>
                  </a:cubicBezTo>
                  <a:cubicBezTo>
                    <a:pt x="181" y="125"/>
                    <a:pt x="181" y="125"/>
                    <a:pt x="181" y="125"/>
                  </a:cubicBezTo>
                  <a:cubicBezTo>
                    <a:pt x="181" y="126"/>
                    <a:pt x="181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8"/>
                    <a:pt x="180" y="128"/>
                  </a:cubicBezTo>
                  <a:cubicBezTo>
                    <a:pt x="179" y="128"/>
                    <a:pt x="178" y="128"/>
                    <a:pt x="178" y="12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129"/>
                    <a:pt x="177" y="129"/>
                    <a:pt x="177" y="129"/>
                  </a:cubicBezTo>
                  <a:cubicBezTo>
                    <a:pt x="177" y="129"/>
                    <a:pt x="177" y="130"/>
                    <a:pt x="177" y="130"/>
                  </a:cubicBezTo>
                  <a:cubicBezTo>
                    <a:pt x="176" y="130"/>
                    <a:pt x="176" y="130"/>
                    <a:pt x="176" y="130"/>
                  </a:cubicBezTo>
                  <a:cubicBezTo>
                    <a:pt x="176" y="130"/>
                    <a:pt x="176" y="130"/>
                    <a:pt x="175" y="130"/>
                  </a:cubicBezTo>
                  <a:cubicBezTo>
                    <a:pt x="175" y="131"/>
                    <a:pt x="174" y="131"/>
                    <a:pt x="174" y="131"/>
                  </a:cubicBezTo>
                  <a:cubicBezTo>
                    <a:pt x="174" y="131"/>
                    <a:pt x="173" y="131"/>
                    <a:pt x="173" y="132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2" y="133"/>
                    <a:pt x="171" y="133"/>
                    <a:pt x="170" y="133"/>
                  </a:cubicBezTo>
                  <a:cubicBezTo>
                    <a:pt x="169" y="133"/>
                    <a:pt x="169" y="134"/>
                    <a:pt x="169" y="134"/>
                  </a:cubicBezTo>
                  <a:cubicBezTo>
                    <a:pt x="169" y="134"/>
                    <a:pt x="168" y="134"/>
                    <a:pt x="168" y="134"/>
                  </a:cubicBezTo>
                  <a:cubicBezTo>
                    <a:pt x="168" y="134"/>
                    <a:pt x="167" y="134"/>
                    <a:pt x="167" y="135"/>
                  </a:cubicBezTo>
                  <a:cubicBezTo>
                    <a:pt x="166" y="135"/>
                    <a:pt x="166" y="135"/>
                    <a:pt x="166" y="135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4" y="136"/>
                    <a:pt x="163" y="136"/>
                    <a:pt x="163" y="135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2" y="134"/>
                    <a:pt x="162" y="133"/>
                    <a:pt x="162" y="132"/>
                  </a:cubicBezTo>
                  <a:cubicBezTo>
                    <a:pt x="162" y="132"/>
                    <a:pt x="162" y="132"/>
                    <a:pt x="162" y="132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2" y="130"/>
                    <a:pt x="161" y="130"/>
                    <a:pt x="161" y="129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0" y="127"/>
                    <a:pt x="160" y="127"/>
                    <a:pt x="160" y="127"/>
                  </a:cubicBezTo>
                  <a:cubicBezTo>
                    <a:pt x="159" y="127"/>
                    <a:pt x="159" y="127"/>
                    <a:pt x="158" y="126"/>
                  </a:cubicBezTo>
                  <a:cubicBezTo>
                    <a:pt x="158" y="126"/>
                    <a:pt x="158" y="126"/>
                    <a:pt x="158" y="125"/>
                  </a:cubicBezTo>
                  <a:cubicBezTo>
                    <a:pt x="158" y="125"/>
                    <a:pt x="158" y="124"/>
                    <a:pt x="158" y="123"/>
                  </a:cubicBezTo>
                  <a:cubicBezTo>
                    <a:pt x="157" y="123"/>
                    <a:pt x="157" y="123"/>
                    <a:pt x="157" y="122"/>
                  </a:cubicBezTo>
                  <a:cubicBezTo>
                    <a:pt x="156" y="122"/>
                    <a:pt x="156" y="122"/>
                    <a:pt x="156" y="121"/>
                  </a:cubicBezTo>
                  <a:cubicBezTo>
                    <a:pt x="156" y="120"/>
                    <a:pt x="155" y="120"/>
                    <a:pt x="155" y="119"/>
                  </a:cubicBezTo>
                  <a:cubicBezTo>
                    <a:pt x="154" y="119"/>
                    <a:pt x="154" y="118"/>
                    <a:pt x="154" y="118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6"/>
                    <a:pt x="153" y="116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2" y="114"/>
                    <a:pt x="152" y="113"/>
                  </a:cubicBezTo>
                  <a:cubicBezTo>
                    <a:pt x="152" y="112"/>
                    <a:pt x="152" y="112"/>
                    <a:pt x="153" y="111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3" y="110"/>
                    <a:pt x="153" y="109"/>
                    <a:pt x="154" y="109"/>
                  </a:cubicBezTo>
                  <a:cubicBezTo>
                    <a:pt x="154" y="108"/>
                    <a:pt x="154" y="108"/>
                    <a:pt x="154" y="107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4" y="107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4" y="106"/>
                    <a:pt x="154" y="106"/>
                    <a:pt x="153" y="106"/>
                  </a:cubicBezTo>
                  <a:cubicBezTo>
                    <a:pt x="153" y="106"/>
                    <a:pt x="153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7"/>
                    <a:pt x="150" y="107"/>
                  </a:cubicBezTo>
                  <a:cubicBezTo>
                    <a:pt x="150" y="106"/>
                    <a:pt x="150" y="106"/>
                    <a:pt x="149" y="106"/>
                  </a:cubicBezTo>
                  <a:cubicBezTo>
                    <a:pt x="149" y="106"/>
                    <a:pt x="148" y="105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7" y="106"/>
                  </a:cubicBezTo>
                  <a:cubicBezTo>
                    <a:pt x="147" y="106"/>
                    <a:pt x="147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45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3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3" y="103"/>
                    <a:pt x="144" y="103"/>
                    <a:pt x="144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4" y="102"/>
                  </a:cubicBezTo>
                  <a:cubicBezTo>
                    <a:pt x="144" y="102"/>
                    <a:pt x="144" y="102"/>
                    <a:pt x="144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4" y="101"/>
                    <a:pt x="144" y="100"/>
                  </a:cubicBezTo>
                  <a:cubicBezTo>
                    <a:pt x="144" y="101"/>
                    <a:pt x="144" y="101"/>
                    <a:pt x="145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101"/>
                    <a:pt x="144" y="101"/>
                    <a:pt x="144" y="101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101"/>
                    <a:pt x="146" y="101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7" y="100"/>
                    <a:pt x="147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7" y="100"/>
                    <a:pt x="147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7" y="100"/>
                    <a:pt x="147" y="100"/>
                  </a:cubicBezTo>
                  <a:cubicBezTo>
                    <a:pt x="147" y="100"/>
                    <a:pt x="147" y="99"/>
                    <a:pt x="147" y="99"/>
                  </a:cubicBezTo>
                  <a:cubicBezTo>
                    <a:pt x="148" y="100"/>
                    <a:pt x="148" y="100"/>
                    <a:pt x="149" y="100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49" y="99"/>
                    <a:pt x="150" y="99"/>
                    <a:pt x="151" y="98"/>
                  </a:cubicBezTo>
                  <a:cubicBezTo>
                    <a:pt x="152" y="98"/>
                    <a:pt x="152" y="99"/>
                    <a:pt x="153" y="98"/>
                  </a:cubicBezTo>
                  <a:cubicBezTo>
                    <a:pt x="153" y="98"/>
                    <a:pt x="153" y="99"/>
                    <a:pt x="153" y="99"/>
                  </a:cubicBezTo>
                  <a:cubicBezTo>
                    <a:pt x="154" y="99"/>
                    <a:pt x="154" y="99"/>
                    <a:pt x="154" y="99"/>
                  </a:cubicBezTo>
                  <a:cubicBezTo>
                    <a:pt x="154" y="99"/>
                    <a:pt x="154" y="99"/>
                    <a:pt x="155" y="99"/>
                  </a:cubicBezTo>
                  <a:cubicBezTo>
                    <a:pt x="155" y="99"/>
                    <a:pt x="155" y="100"/>
                    <a:pt x="156" y="100"/>
                  </a:cubicBezTo>
                  <a:cubicBezTo>
                    <a:pt x="156" y="100"/>
                    <a:pt x="157" y="100"/>
                    <a:pt x="157" y="100"/>
                  </a:cubicBezTo>
                  <a:cubicBezTo>
                    <a:pt x="157" y="100"/>
                    <a:pt x="158" y="100"/>
                    <a:pt x="158" y="100"/>
                  </a:cubicBezTo>
                  <a:cubicBezTo>
                    <a:pt x="158" y="100"/>
                    <a:pt x="159" y="100"/>
                    <a:pt x="159" y="100"/>
                  </a:cubicBezTo>
                  <a:cubicBezTo>
                    <a:pt x="160" y="100"/>
                    <a:pt x="161" y="99"/>
                    <a:pt x="161" y="98"/>
                  </a:cubicBezTo>
                  <a:cubicBezTo>
                    <a:pt x="161" y="98"/>
                    <a:pt x="160" y="98"/>
                    <a:pt x="160" y="97"/>
                  </a:cubicBezTo>
                  <a:cubicBezTo>
                    <a:pt x="160" y="97"/>
                    <a:pt x="159" y="97"/>
                    <a:pt x="159" y="97"/>
                  </a:cubicBezTo>
                  <a:cubicBezTo>
                    <a:pt x="159" y="96"/>
                    <a:pt x="159" y="96"/>
                    <a:pt x="159" y="96"/>
                  </a:cubicBezTo>
                  <a:cubicBezTo>
                    <a:pt x="159" y="96"/>
                    <a:pt x="158" y="96"/>
                    <a:pt x="158" y="96"/>
                  </a:cubicBezTo>
                  <a:cubicBezTo>
                    <a:pt x="158" y="95"/>
                    <a:pt x="158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6" y="95"/>
                    <a:pt x="156" y="94"/>
                    <a:pt x="156" y="94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6" y="94"/>
                    <a:pt x="155" y="94"/>
                    <a:pt x="155" y="94"/>
                  </a:cubicBezTo>
                  <a:cubicBezTo>
                    <a:pt x="155" y="94"/>
                    <a:pt x="156" y="94"/>
                    <a:pt x="156" y="93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7" y="93"/>
                    <a:pt x="157" y="93"/>
                    <a:pt x="157" y="92"/>
                  </a:cubicBezTo>
                  <a:cubicBezTo>
                    <a:pt x="157" y="92"/>
                    <a:pt x="156" y="92"/>
                    <a:pt x="156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57" y="92"/>
                    <a:pt x="157" y="91"/>
                    <a:pt x="158" y="91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91"/>
                    <a:pt x="156" y="91"/>
                    <a:pt x="155" y="91"/>
                  </a:cubicBezTo>
                  <a:cubicBezTo>
                    <a:pt x="155" y="92"/>
                    <a:pt x="154" y="92"/>
                    <a:pt x="154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3" y="92"/>
                    <a:pt x="153" y="92"/>
                    <a:pt x="153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3"/>
                    <a:pt x="153" y="93"/>
                    <a:pt x="153" y="94"/>
                  </a:cubicBezTo>
                  <a:cubicBezTo>
                    <a:pt x="153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5" y="94"/>
                  </a:cubicBezTo>
                  <a:cubicBezTo>
                    <a:pt x="155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3" y="94"/>
                  </a:cubicBezTo>
                  <a:cubicBezTo>
                    <a:pt x="153" y="94"/>
                    <a:pt x="153" y="94"/>
                    <a:pt x="153" y="94"/>
                  </a:cubicBezTo>
                  <a:cubicBezTo>
                    <a:pt x="153" y="94"/>
                    <a:pt x="153" y="94"/>
                    <a:pt x="152" y="94"/>
                  </a:cubicBezTo>
                  <a:cubicBezTo>
                    <a:pt x="152" y="95"/>
                    <a:pt x="152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4"/>
                    <a:pt x="151" y="94"/>
                    <a:pt x="150" y="94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0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2"/>
                  </a:cubicBezTo>
                  <a:cubicBezTo>
                    <a:pt x="150" y="92"/>
                    <a:pt x="150" y="93"/>
                    <a:pt x="149" y="92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9" y="92"/>
                    <a:pt x="149" y="92"/>
                    <a:pt x="150" y="9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49" y="92"/>
                    <a:pt x="149" y="92"/>
                    <a:pt x="149" y="91"/>
                  </a:cubicBezTo>
                  <a:cubicBezTo>
                    <a:pt x="149" y="91"/>
                    <a:pt x="149" y="92"/>
                    <a:pt x="149" y="92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8" y="92"/>
                    <a:pt x="148" y="92"/>
                    <a:pt x="147" y="93"/>
                  </a:cubicBezTo>
                  <a:cubicBezTo>
                    <a:pt x="147" y="93"/>
                    <a:pt x="146" y="93"/>
                    <a:pt x="147" y="93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47" y="94"/>
                    <a:pt x="147" y="94"/>
                    <a:pt x="146" y="94"/>
                  </a:cubicBezTo>
                  <a:cubicBezTo>
                    <a:pt x="146" y="94"/>
                    <a:pt x="145" y="95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7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4" y="97"/>
                    <a:pt x="144" y="98"/>
                    <a:pt x="144" y="98"/>
                  </a:cubicBezTo>
                  <a:cubicBezTo>
                    <a:pt x="144" y="98"/>
                    <a:pt x="144" y="98"/>
                    <a:pt x="144" y="98"/>
                  </a:cubicBezTo>
                  <a:cubicBezTo>
                    <a:pt x="144" y="98"/>
                    <a:pt x="145" y="99"/>
                    <a:pt x="145" y="99"/>
                  </a:cubicBezTo>
                  <a:cubicBezTo>
                    <a:pt x="145" y="99"/>
                    <a:pt x="146" y="99"/>
                    <a:pt x="146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5" y="100"/>
                    <a:pt x="145" y="100"/>
                    <a:pt x="145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100"/>
                    <a:pt x="143" y="100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2" y="100"/>
                    <a:pt x="141" y="100"/>
                    <a:pt x="141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1" y="100"/>
                    <a:pt x="141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40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1"/>
                    <a:pt x="139" y="101"/>
                    <a:pt x="139" y="101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9" y="100"/>
                    <a:pt x="138" y="100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39" y="102"/>
                    <a:pt x="139" y="102"/>
                    <a:pt x="139" y="103"/>
                  </a:cubicBezTo>
                  <a:cubicBezTo>
                    <a:pt x="139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9" y="103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04"/>
                    <a:pt x="140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39" y="105"/>
                    <a:pt x="139" y="105"/>
                    <a:pt x="138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05"/>
                    <a:pt x="139" y="105"/>
                    <a:pt x="139" y="106"/>
                  </a:cubicBezTo>
                  <a:cubicBezTo>
                    <a:pt x="139" y="106"/>
                    <a:pt x="138" y="106"/>
                    <a:pt x="138" y="106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6"/>
                    <a:pt x="138" y="105"/>
                    <a:pt x="138" y="105"/>
                  </a:cubicBezTo>
                  <a:cubicBezTo>
                    <a:pt x="138" y="105"/>
                    <a:pt x="138" y="105"/>
                    <a:pt x="137" y="106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5"/>
                    <a:pt x="137" y="104"/>
                    <a:pt x="137" y="104"/>
                  </a:cubicBezTo>
                  <a:cubicBezTo>
                    <a:pt x="137" y="104"/>
                    <a:pt x="137" y="104"/>
                    <a:pt x="137" y="104"/>
                  </a:cubicBezTo>
                  <a:cubicBezTo>
                    <a:pt x="137" y="104"/>
                    <a:pt x="138" y="104"/>
                    <a:pt x="138" y="104"/>
                  </a:cubicBezTo>
                  <a:cubicBezTo>
                    <a:pt x="138" y="104"/>
                    <a:pt x="139" y="104"/>
                    <a:pt x="139" y="104"/>
                  </a:cubicBezTo>
                  <a:cubicBezTo>
                    <a:pt x="139" y="104"/>
                    <a:pt x="139" y="104"/>
                    <a:pt x="139" y="104"/>
                  </a:cubicBezTo>
                  <a:cubicBezTo>
                    <a:pt x="139" y="104"/>
                    <a:pt x="138" y="103"/>
                    <a:pt x="138" y="103"/>
                  </a:cubicBezTo>
                  <a:cubicBezTo>
                    <a:pt x="138" y="103"/>
                    <a:pt x="137" y="103"/>
                    <a:pt x="137" y="103"/>
                  </a:cubicBezTo>
                  <a:cubicBezTo>
                    <a:pt x="137" y="103"/>
                    <a:pt x="136" y="103"/>
                    <a:pt x="136" y="103"/>
                  </a:cubicBezTo>
                  <a:cubicBezTo>
                    <a:pt x="136" y="103"/>
                    <a:pt x="136" y="103"/>
                    <a:pt x="136" y="103"/>
                  </a:cubicBezTo>
                  <a:cubicBezTo>
                    <a:pt x="136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03"/>
                    <a:pt x="137" y="103"/>
                    <a:pt x="137" y="102"/>
                  </a:cubicBezTo>
                  <a:cubicBezTo>
                    <a:pt x="136" y="103"/>
                    <a:pt x="136" y="102"/>
                    <a:pt x="135" y="102"/>
                  </a:cubicBezTo>
                  <a:cubicBezTo>
                    <a:pt x="135" y="102"/>
                    <a:pt x="135" y="102"/>
                    <a:pt x="135" y="101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35" y="101"/>
                    <a:pt x="135" y="101"/>
                    <a:pt x="135" y="100"/>
                  </a:cubicBezTo>
                  <a:cubicBezTo>
                    <a:pt x="135" y="100"/>
                    <a:pt x="135" y="100"/>
                    <a:pt x="135" y="100"/>
                  </a:cubicBezTo>
                  <a:cubicBezTo>
                    <a:pt x="135" y="100"/>
                    <a:pt x="135" y="99"/>
                    <a:pt x="135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5" y="99"/>
                    <a:pt x="135" y="99"/>
                    <a:pt x="134" y="99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34" y="98"/>
                    <a:pt x="133" y="98"/>
                    <a:pt x="132" y="97"/>
                  </a:cubicBezTo>
                  <a:cubicBezTo>
                    <a:pt x="132" y="97"/>
                    <a:pt x="132" y="97"/>
                    <a:pt x="132" y="97"/>
                  </a:cubicBezTo>
                  <a:cubicBezTo>
                    <a:pt x="132" y="97"/>
                    <a:pt x="131" y="96"/>
                    <a:pt x="131" y="96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0" y="96"/>
                    <a:pt x="130" y="96"/>
                    <a:pt x="130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29" y="95"/>
                    <a:pt x="130" y="94"/>
                    <a:pt x="129" y="94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28" y="94"/>
                    <a:pt x="128" y="94"/>
                    <a:pt x="128" y="95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8" y="94"/>
                    <a:pt x="128" y="93"/>
                    <a:pt x="128" y="93"/>
                  </a:cubicBezTo>
                  <a:cubicBezTo>
                    <a:pt x="128" y="93"/>
                    <a:pt x="128" y="93"/>
                    <a:pt x="128" y="93"/>
                  </a:cubicBezTo>
                  <a:cubicBezTo>
                    <a:pt x="128" y="93"/>
                    <a:pt x="128" y="93"/>
                    <a:pt x="127" y="93"/>
                  </a:cubicBezTo>
                  <a:cubicBezTo>
                    <a:pt x="127" y="93"/>
                    <a:pt x="127" y="93"/>
                    <a:pt x="127" y="93"/>
                  </a:cubicBezTo>
                  <a:cubicBezTo>
                    <a:pt x="127" y="93"/>
                    <a:pt x="127" y="94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6" y="94"/>
                    <a:pt x="127" y="94"/>
                    <a:pt x="127" y="94"/>
                  </a:cubicBezTo>
                  <a:cubicBezTo>
                    <a:pt x="127" y="95"/>
                    <a:pt x="126" y="95"/>
                    <a:pt x="126" y="95"/>
                  </a:cubicBezTo>
                  <a:cubicBezTo>
                    <a:pt x="127" y="95"/>
                    <a:pt x="127" y="96"/>
                    <a:pt x="127" y="9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8"/>
                    <a:pt x="129" y="98"/>
                    <a:pt x="129" y="98"/>
                  </a:cubicBezTo>
                  <a:cubicBezTo>
                    <a:pt x="130" y="99"/>
                    <a:pt x="131" y="98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2" y="100"/>
                    <a:pt x="133" y="100"/>
                    <a:pt x="134" y="101"/>
                  </a:cubicBezTo>
                  <a:cubicBezTo>
                    <a:pt x="134" y="101"/>
                    <a:pt x="134" y="101"/>
                    <a:pt x="133" y="102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3" y="101"/>
                    <a:pt x="132" y="101"/>
                    <a:pt x="132" y="101"/>
                  </a:cubicBezTo>
                  <a:cubicBezTo>
                    <a:pt x="132" y="100"/>
                    <a:pt x="131" y="101"/>
                    <a:pt x="131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2" y="103"/>
                    <a:pt x="132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1" y="104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1" y="103"/>
                    <a:pt x="130" y="101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30" y="101"/>
                    <a:pt x="130" y="101"/>
                    <a:pt x="129" y="101"/>
                  </a:cubicBezTo>
                  <a:cubicBezTo>
                    <a:pt x="129" y="101"/>
                    <a:pt x="130" y="101"/>
                    <a:pt x="129" y="101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00"/>
                    <a:pt x="129" y="100"/>
                    <a:pt x="128" y="100"/>
                  </a:cubicBezTo>
                  <a:cubicBezTo>
                    <a:pt x="128" y="99"/>
                    <a:pt x="128" y="100"/>
                    <a:pt x="127" y="99"/>
                  </a:cubicBezTo>
                  <a:cubicBezTo>
                    <a:pt x="126" y="99"/>
                    <a:pt x="126" y="98"/>
                    <a:pt x="125" y="98"/>
                  </a:cubicBezTo>
                  <a:cubicBezTo>
                    <a:pt x="124" y="97"/>
                    <a:pt x="124" y="96"/>
                    <a:pt x="123" y="95"/>
                  </a:cubicBezTo>
                  <a:cubicBezTo>
                    <a:pt x="123" y="95"/>
                    <a:pt x="122" y="95"/>
                    <a:pt x="122" y="95"/>
                  </a:cubicBezTo>
                  <a:cubicBezTo>
                    <a:pt x="122" y="95"/>
                    <a:pt x="121" y="96"/>
                    <a:pt x="121" y="96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0" y="96"/>
                    <a:pt x="120" y="97"/>
                    <a:pt x="119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6"/>
                    <a:pt x="118" y="97"/>
                    <a:pt x="117" y="97"/>
                  </a:cubicBezTo>
                  <a:cubicBezTo>
                    <a:pt x="117" y="97"/>
                    <a:pt x="117" y="96"/>
                    <a:pt x="116" y="97"/>
                  </a:cubicBezTo>
                  <a:cubicBezTo>
                    <a:pt x="115" y="97"/>
                    <a:pt x="116" y="98"/>
                    <a:pt x="116" y="99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99"/>
                    <a:pt x="114" y="99"/>
                    <a:pt x="114" y="99"/>
                  </a:cubicBezTo>
                  <a:cubicBezTo>
                    <a:pt x="114" y="100"/>
                    <a:pt x="113" y="99"/>
                    <a:pt x="113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2" y="100"/>
                    <a:pt x="112" y="101"/>
                    <a:pt x="112" y="102"/>
                  </a:cubicBezTo>
                  <a:cubicBezTo>
                    <a:pt x="112" y="102"/>
                    <a:pt x="112" y="102"/>
                    <a:pt x="1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2" y="103"/>
                    <a:pt x="111" y="104"/>
                    <a:pt x="111" y="104"/>
                  </a:cubicBezTo>
                  <a:cubicBezTo>
                    <a:pt x="111" y="104"/>
                    <a:pt x="111" y="104"/>
                    <a:pt x="111" y="105"/>
                  </a:cubicBezTo>
                  <a:cubicBezTo>
                    <a:pt x="111" y="105"/>
                    <a:pt x="110" y="105"/>
                    <a:pt x="110" y="105"/>
                  </a:cubicBezTo>
                  <a:cubicBezTo>
                    <a:pt x="110" y="105"/>
                    <a:pt x="110" y="105"/>
                    <a:pt x="109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08" y="106"/>
                    <a:pt x="107" y="106"/>
                    <a:pt x="107" y="106"/>
                  </a:cubicBezTo>
                  <a:cubicBezTo>
                    <a:pt x="107" y="106"/>
                    <a:pt x="107" y="106"/>
                    <a:pt x="106" y="106"/>
                  </a:cubicBezTo>
                  <a:cubicBezTo>
                    <a:pt x="106" y="106"/>
                    <a:pt x="106" y="106"/>
                    <a:pt x="106" y="107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6" y="107"/>
                    <a:pt x="106" y="106"/>
                    <a:pt x="106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7"/>
                    <a:pt x="105" y="106"/>
                    <a:pt x="105" y="106"/>
                  </a:cubicBezTo>
                  <a:cubicBezTo>
                    <a:pt x="105" y="106"/>
                    <a:pt x="105" y="106"/>
                    <a:pt x="104" y="106"/>
                  </a:cubicBezTo>
                  <a:cubicBezTo>
                    <a:pt x="104" y="105"/>
                    <a:pt x="104" y="105"/>
                    <a:pt x="103" y="105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3" y="105"/>
                    <a:pt x="102" y="105"/>
                    <a:pt x="102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5"/>
                    <a:pt x="102" y="105"/>
                    <a:pt x="102" y="105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102" y="104"/>
                    <a:pt x="102" y="104"/>
                    <a:pt x="102" y="103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2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2" y="103"/>
                  </a:cubicBezTo>
                  <a:cubicBezTo>
                    <a:pt x="102" y="103"/>
                    <a:pt x="102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1" y="103"/>
                    <a:pt x="101" y="102"/>
                    <a:pt x="101" y="102"/>
                  </a:cubicBezTo>
                  <a:cubicBezTo>
                    <a:pt x="102" y="102"/>
                    <a:pt x="102" y="100"/>
                    <a:pt x="102" y="99"/>
                  </a:cubicBezTo>
                  <a:cubicBezTo>
                    <a:pt x="102" y="99"/>
                    <a:pt x="102" y="98"/>
                    <a:pt x="102" y="98"/>
                  </a:cubicBezTo>
                  <a:cubicBezTo>
                    <a:pt x="102" y="98"/>
                    <a:pt x="102" y="97"/>
                    <a:pt x="101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1" y="97"/>
                    <a:pt x="102" y="97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3" y="96"/>
                    <a:pt x="103" y="96"/>
                    <a:pt x="104" y="96"/>
                  </a:cubicBezTo>
                  <a:cubicBezTo>
                    <a:pt x="104" y="96"/>
                    <a:pt x="105" y="96"/>
                    <a:pt x="105" y="96"/>
                  </a:cubicBezTo>
                  <a:cubicBezTo>
                    <a:pt x="105" y="96"/>
                    <a:pt x="106" y="96"/>
                    <a:pt x="106" y="96"/>
                  </a:cubicBezTo>
                  <a:cubicBezTo>
                    <a:pt x="107" y="96"/>
                    <a:pt x="108" y="97"/>
                    <a:pt x="109" y="96"/>
                  </a:cubicBezTo>
                  <a:cubicBezTo>
                    <a:pt x="109" y="96"/>
                    <a:pt x="109" y="97"/>
                    <a:pt x="110" y="97"/>
                  </a:cubicBezTo>
                  <a:cubicBezTo>
                    <a:pt x="110" y="96"/>
                    <a:pt x="110" y="95"/>
                    <a:pt x="110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0" y="95"/>
                  </a:cubicBezTo>
                  <a:cubicBezTo>
                    <a:pt x="110" y="94"/>
                    <a:pt x="111" y="94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4"/>
                    <a:pt x="111" y="93"/>
                    <a:pt x="111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0" y="92"/>
                    <a:pt x="111" y="92"/>
                    <a:pt x="110" y="92"/>
                  </a:cubicBezTo>
                  <a:cubicBezTo>
                    <a:pt x="110" y="92"/>
                    <a:pt x="110" y="92"/>
                    <a:pt x="110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09" y="90"/>
                    <a:pt x="109" y="91"/>
                    <a:pt x="109" y="91"/>
                  </a:cubicBezTo>
                  <a:cubicBezTo>
                    <a:pt x="108" y="90"/>
                    <a:pt x="108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7" y="90"/>
                    <a:pt x="107" y="90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8" y="8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89"/>
                    <a:pt x="108" y="88"/>
                    <a:pt x="108" y="88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9" y="89"/>
                    <a:pt x="110" y="89"/>
                    <a:pt x="110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0" y="89"/>
                    <a:pt x="110" y="88"/>
                    <a:pt x="110" y="88"/>
                  </a:cubicBezTo>
                  <a:cubicBezTo>
                    <a:pt x="110" y="88"/>
                    <a:pt x="110" y="88"/>
                    <a:pt x="110" y="87"/>
                  </a:cubicBezTo>
                  <a:cubicBezTo>
                    <a:pt x="110" y="87"/>
                    <a:pt x="110" y="87"/>
                    <a:pt x="111" y="87"/>
                  </a:cubicBezTo>
                  <a:cubicBezTo>
                    <a:pt x="111" y="87"/>
                    <a:pt x="111" y="88"/>
                    <a:pt x="111" y="88"/>
                  </a:cubicBezTo>
                  <a:cubicBezTo>
                    <a:pt x="111" y="87"/>
                    <a:pt x="112" y="88"/>
                    <a:pt x="112" y="88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12" y="87"/>
                    <a:pt x="113" y="87"/>
                    <a:pt x="114" y="87"/>
                  </a:cubicBezTo>
                  <a:cubicBezTo>
                    <a:pt x="114" y="86"/>
                    <a:pt x="114" y="86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5" y="85"/>
                    <a:pt x="115" y="85"/>
                    <a:pt x="116" y="85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84"/>
                    <a:pt x="117" y="84"/>
                    <a:pt x="117" y="84"/>
                  </a:cubicBezTo>
                  <a:cubicBezTo>
                    <a:pt x="117" y="83"/>
                    <a:pt x="117" y="83"/>
                    <a:pt x="117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2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19" y="83"/>
                    <a:pt x="119" y="83"/>
                    <a:pt x="118" y="83"/>
                  </a:cubicBezTo>
                  <a:cubicBezTo>
                    <a:pt x="118" y="83"/>
                    <a:pt x="119" y="83"/>
                    <a:pt x="119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9" y="82"/>
                    <a:pt x="119" y="81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20" y="82"/>
                    <a:pt x="120" y="82"/>
                    <a:pt x="120" y="81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1" y="81"/>
                    <a:pt x="121" y="81"/>
                    <a:pt x="121" y="82"/>
                  </a:cubicBezTo>
                  <a:cubicBezTo>
                    <a:pt x="121" y="82"/>
                    <a:pt x="121" y="82"/>
                    <a:pt x="122" y="82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22" y="82"/>
                    <a:pt x="122" y="82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3" y="81"/>
                  </a:cubicBezTo>
                  <a:cubicBezTo>
                    <a:pt x="123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81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0"/>
                    <a:pt x="122" y="79"/>
                    <a:pt x="122" y="79"/>
                  </a:cubicBezTo>
                  <a:cubicBezTo>
                    <a:pt x="122" y="79"/>
                    <a:pt x="122" y="79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1" y="78"/>
                    <a:pt x="121" y="78"/>
                  </a:cubicBezTo>
                  <a:cubicBezTo>
                    <a:pt x="121" y="78"/>
                    <a:pt x="122" y="78"/>
                    <a:pt x="122" y="78"/>
                  </a:cubicBezTo>
                  <a:cubicBezTo>
                    <a:pt x="122" y="77"/>
                    <a:pt x="121" y="77"/>
                    <a:pt x="122" y="77"/>
                  </a:cubicBezTo>
                  <a:cubicBezTo>
                    <a:pt x="122" y="76"/>
                    <a:pt x="122" y="77"/>
                    <a:pt x="122" y="77"/>
                  </a:cubicBezTo>
                  <a:cubicBezTo>
                    <a:pt x="122" y="77"/>
                    <a:pt x="122" y="76"/>
                    <a:pt x="123" y="76"/>
                  </a:cubicBezTo>
                  <a:cubicBezTo>
                    <a:pt x="123" y="76"/>
                    <a:pt x="123" y="76"/>
                    <a:pt x="123" y="77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3" y="76"/>
                    <a:pt x="124" y="76"/>
                    <a:pt x="124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76"/>
                    <a:pt x="124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3" y="78"/>
                    <a:pt x="123" y="78"/>
                  </a:cubicBezTo>
                  <a:cubicBezTo>
                    <a:pt x="123" y="78"/>
                    <a:pt x="123" y="78"/>
                    <a:pt x="123" y="78"/>
                  </a:cubicBezTo>
                  <a:cubicBezTo>
                    <a:pt x="123" y="78"/>
                    <a:pt x="123" y="79"/>
                    <a:pt x="123" y="79"/>
                  </a:cubicBezTo>
                  <a:cubicBezTo>
                    <a:pt x="123" y="79"/>
                    <a:pt x="124" y="79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0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0"/>
                    <a:pt x="127" y="80"/>
                    <a:pt x="127" y="80"/>
                  </a:cubicBezTo>
                  <a:cubicBezTo>
                    <a:pt x="127" y="81"/>
                    <a:pt x="128" y="80"/>
                    <a:pt x="128" y="80"/>
                  </a:cubicBezTo>
                  <a:cubicBezTo>
                    <a:pt x="128" y="81"/>
                    <a:pt x="128" y="81"/>
                    <a:pt x="128" y="81"/>
                  </a:cubicBezTo>
                  <a:cubicBezTo>
                    <a:pt x="128" y="81"/>
                    <a:pt x="129" y="81"/>
                    <a:pt x="129" y="81"/>
                  </a:cubicBezTo>
                  <a:cubicBezTo>
                    <a:pt x="129" y="81"/>
                    <a:pt x="129" y="81"/>
                    <a:pt x="129" y="81"/>
                  </a:cubicBezTo>
                  <a:cubicBezTo>
                    <a:pt x="130" y="81"/>
                    <a:pt x="131" y="80"/>
                    <a:pt x="132" y="79"/>
                  </a:cubicBezTo>
                  <a:cubicBezTo>
                    <a:pt x="133" y="79"/>
                    <a:pt x="133" y="79"/>
                    <a:pt x="133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4" y="80"/>
                    <a:pt x="135" y="80"/>
                    <a:pt x="135" y="80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6" y="79"/>
                    <a:pt x="136" y="79"/>
                    <a:pt x="137" y="79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78"/>
                    <a:pt x="137" y="79"/>
                    <a:pt x="137" y="78"/>
                  </a:cubicBezTo>
                  <a:cubicBezTo>
                    <a:pt x="137" y="78"/>
                    <a:pt x="136" y="77"/>
                    <a:pt x="137" y="76"/>
                  </a:cubicBezTo>
                  <a:cubicBezTo>
                    <a:pt x="137" y="76"/>
                    <a:pt x="137" y="76"/>
                    <a:pt x="137" y="76"/>
                  </a:cubicBezTo>
                  <a:cubicBezTo>
                    <a:pt x="137" y="76"/>
                    <a:pt x="137" y="75"/>
                    <a:pt x="137" y="7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5"/>
                    <a:pt x="139" y="75"/>
                    <a:pt x="139" y="76"/>
                  </a:cubicBezTo>
                  <a:cubicBezTo>
                    <a:pt x="140" y="76"/>
                    <a:pt x="140" y="76"/>
                    <a:pt x="140" y="75"/>
                  </a:cubicBezTo>
                  <a:cubicBezTo>
                    <a:pt x="140" y="75"/>
                    <a:pt x="140" y="74"/>
                    <a:pt x="141" y="74"/>
                  </a:cubicBezTo>
                  <a:cubicBezTo>
                    <a:pt x="141" y="74"/>
                    <a:pt x="140" y="73"/>
                    <a:pt x="140" y="73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4"/>
                    <a:pt x="140" y="74"/>
                    <a:pt x="140" y="74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3"/>
                    <a:pt x="140" y="73"/>
                    <a:pt x="139" y="73"/>
                  </a:cubicBezTo>
                  <a:cubicBezTo>
                    <a:pt x="139" y="73"/>
                    <a:pt x="139" y="73"/>
                    <a:pt x="139" y="72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72"/>
                    <a:pt x="141" y="71"/>
                    <a:pt x="141" y="71"/>
                  </a:cubicBezTo>
                  <a:cubicBezTo>
                    <a:pt x="141" y="71"/>
                    <a:pt x="141" y="72"/>
                    <a:pt x="142" y="72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42" y="71"/>
                    <a:pt x="142" y="71"/>
                    <a:pt x="143" y="71"/>
                  </a:cubicBezTo>
                  <a:cubicBezTo>
                    <a:pt x="143" y="72"/>
                    <a:pt x="144" y="72"/>
                    <a:pt x="144" y="72"/>
                  </a:cubicBezTo>
                  <a:cubicBezTo>
                    <a:pt x="145" y="72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2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5" y="71"/>
                    <a:pt x="145" y="71"/>
                    <a:pt x="146" y="71"/>
                  </a:cubicBezTo>
                  <a:cubicBezTo>
                    <a:pt x="146" y="71"/>
                    <a:pt x="146" y="71"/>
                    <a:pt x="146" y="70"/>
                  </a:cubicBezTo>
                  <a:cubicBezTo>
                    <a:pt x="146" y="71"/>
                    <a:pt x="147" y="71"/>
                    <a:pt x="147" y="71"/>
                  </a:cubicBezTo>
                  <a:cubicBezTo>
                    <a:pt x="147" y="71"/>
                    <a:pt x="147" y="71"/>
                    <a:pt x="147" y="71"/>
                  </a:cubicBezTo>
                  <a:cubicBezTo>
                    <a:pt x="147" y="70"/>
                    <a:pt x="146" y="71"/>
                    <a:pt x="145" y="70"/>
                  </a:cubicBezTo>
                  <a:cubicBezTo>
                    <a:pt x="145" y="70"/>
                    <a:pt x="145" y="69"/>
                    <a:pt x="145" y="69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5" y="69"/>
                    <a:pt x="144" y="70"/>
                    <a:pt x="144" y="70"/>
                  </a:cubicBezTo>
                  <a:cubicBezTo>
                    <a:pt x="144" y="70"/>
                    <a:pt x="144" y="70"/>
                    <a:pt x="144" y="70"/>
                  </a:cubicBezTo>
                  <a:cubicBezTo>
                    <a:pt x="144" y="70"/>
                    <a:pt x="144" y="70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70"/>
                    <a:pt x="142" y="70"/>
                    <a:pt x="142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2" y="70"/>
                    <a:pt x="141" y="70"/>
                    <a:pt x="141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1" y="70"/>
                    <a:pt x="141" y="70"/>
                    <a:pt x="141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39" y="71"/>
                    <a:pt x="139" y="71"/>
                  </a:cubicBezTo>
                  <a:cubicBezTo>
                    <a:pt x="139" y="71"/>
                    <a:pt x="139" y="71"/>
                    <a:pt x="139" y="70"/>
                  </a:cubicBezTo>
                  <a:cubicBezTo>
                    <a:pt x="139" y="70"/>
                    <a:pt x="139" y="70"/>
                    <a:pt x="139" y="70"/>
                  </a:cubicBezTo>
                  <a:cubicBezTo>
                    <a:pt x="139" y="70"/>
                    <a:pt x="138" y="70"/>
                    <a:pt x="138" y="7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7" y="70"/>
                    <a:pt x="137" y="69"/>
                    <a:pt x="137" y="68"/>
                  </a:cubicBezTo>
                  <a:cubicBezTo>
                    <a:pt x="137" y="68"/>
                    <a:pt x="137" y="68"/>
                    <a:pt x="137" y="68"/>
                  </a:cubicBezTo>
                  <a:cubicBezTo>
                    <a:pt x="137" y="68"/>
                    <a:pt x="137" y="67"/>
                    <a:pt x="137" y="67"/>
                  </a:cubicBezTo>
                  <a:cubicBezTo>
                    <a:pt x="137" y="67"/>
                    <a:pt x="137" y="67"/>
                    <a:pt x="137" y="66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137" y="66"/>
                    <a:pt x="137" y="65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137" y="65"/>
                    <a:pt x="138" y="65"/>
                    <a:pt x="138" y="65"/>
                  </a:cubicBezTo>
                  <a:cubicBezTo>
                    <a:pt x="138" y="65"/>
                    <a:pt x="138" y="64"/>
                    <a:pt x="138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8" y="64"/>
                    <a:pt x="138" y="64"/>
                    <a:pt x="139" y="64"/>
                  </a:cubicBezTo>
                  <a:cubicBezTo>
                    <a:pt x="139" y="64"/>
                    <a:pt x="139" y="64"/>
                    <a:pt x="139" y="64"/>
                  </a:cubicBezTo>
                  <a:cubicBezTo>
                    <a:pt x="139" y="64"/>
                    <a:pt x="141" y="62"/>
                    <a:pt x="141" y="62"/>
                  </a:cubicBezTo>
                  <a:cubicBezTo>
                    <a:pt x="141" y="62"/>
                    <a:pt x="141" y="62"/>
                    <a:pt x="142" y="62"/>
                  </a:cubicBezTo>
                  <a:cubicBezTo>
                    <a:pt x="142" y="62"/>
                    <a:pt x="142" y="62"/>
                    <a:pt x="142" y="61"/>
                  </a:cubicBezTo>
                  <a:cubicBezTo>
                    <a:pt x="142" y="61"/>
                    <a:pt x="141" y="61"/>
                    <a:pt x="141" y="61"/>
                  </a:cubicBezTo>
                  <a:cubicBezTo>
                    <a:pt x="141" y="61"/>
                    <a:pt x="142" y="61"/>
                    <a:pt x="141" y="61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1" y="60"/>
                    <a:pt x="141" y="60"/>
                    <a:pt x="140" y="60"/>
                  </a:cubicBezTo>
                  <a:cubicBezTo>
                    <a:pt x="140" y="60"/>
                    <a:pt x="139" y="60"/>
                    <a:pt x="139" y="60"/>
                  </a:cubicBezTo>
                  <a:cubicBezTo>
                    <a:pt x="139" y="60"/>
                    <a:pt x="139" y="60"/>
                    <a:pt x="138" y="60"/>
                  </a:cubicBezTo>
                  <a:cubicBezTo>
                    <a:pt x="138" y="60"/>
                    <a:pt x="138" y="60"/>
                    <a:pt x="138" y="61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2"/>
                    <a:pt x="137" y="62"/>
                    <a:pt x="136" y="62"/>
                  </a:cubicBezTo>
                  <a:cubicBezTo>
                    <a:pt x="136" y="62"/>
                    <a:pt x="136" y="62"/>
                    <a:pt x="137" y="62"/>
                  </a:cubicBezTo>
                  <a:cubicBezTo>
                    <a:pt x="137" y="62"/>
                    <a:pt x="137" y="62"/>
                    <a:pt x="137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3"/>
                    <a:pt x="136" y="63"/>
                    <a:pt x="136" y="64"/>
                  </a:cubicBezTo>
                  <a:cubicBezTo>
                    <a:pt x="136" y="64"/>
                    <a:pt x="135" y="64"/>
                    <a:pt x="135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4" y="64"/>
                    <a:pt x="134" y="65"/>
                    <a:pt x="134" y="65"/>
                  </a:cubicBezTo>
                  <a:cubicBezTo>
                    <a:pt x="134" y="65"/>
                    <a:pt x="134" y="65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2" y="66"/>
                    <a:pt x="132" y="66"/>
                  </a:cubicBezTo>
                  <a:cubicBezTo>
                    <a:pt x="132" y="67"/>
                    <a:pt x="133" y="67"/>
                    <a:pt x="132" y="68"/>
                  </a:cubicBezTo>
                  <a:cubicBezTo>
                    <a:pt x="132" y="68"/>
                    <a:pt x="132" y="68"/>
                    <a:pt x="132" y="68"/>
                  </a:cubicBezTo>
                  <a:cubicBezTo>
                    <a:pt x="132" y="68"/>
                    <a:pt x="132" y="69"/>
                    <a:pt x="132" y="6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2" y="69"/>
                    <a:pt x="133" y="69"/>
                    <a:pt x="133" y="69"/>
                  </a:cubicBezTo>
                  <a:cubicBezTo>
                    <a:pt x="133" y="69"/>
                    <a:pt x="133" y="69"/>
                    <a:pt x="133" y="69"/>
                  </a:cubicBezTo>
                  <a:cubicBezTo>
                    <a:pt x="133" y="70"/>
                    <a:pt x="133" y="70"/>
                    <a:pt x="134" y="70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4" y="71"/>
                    <a:pt x="133" y="72"/>
                    <a:pt x="133" y="72"/>
                  </a:cubicBezTo>
                  <a:cubicBezTo>
                    <a:pt x="133" y="71"/>
                    <a:pt x="131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ubicBezTo>
                    <a:pt x="132" y="71"/>
                    <a:pt x="132" y="72"/>
                    <a:pt x="132" y="72"/>
                  </a:cubicBezTo>
                  <a:cubicBezTo>
                    <a:pt x="133" y="72"/>
                    <a:pt x="133" y="71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2" y="72"/>
                    <a:pt x="133" y="73"/>
                    <a:pt x="132" y="73"/>
                  </a:cubicBezTo>
                  <a:cubicBezTo>
                    <a:pt x="132" y="73"/>
                    <a:pt x="132" y="73"/>
                    <a:pt x="132" y="73"/>
                  </a:cubicBezTo>
                  <a:cubicBezTo>
                    <a:pt x="132" y="73"/>
                    <a:pt x="131" y="73"/>
                    <a:pt x="131" y="73"/>
                  </a:cubicBezTo>
                  <a:cubicBezTo>
                    <a:pt x="131" y="73"/>
                    <a:pt x="132" y="74"/>
                    <a:pt x="132" y="74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31" y="74"/>
                    <a:pt x="131" y="74"/>
                    <a:pt x="131" y="74"/>
                  </a:cubicBezTo>
                  <a:cubicBezTo>
                    <a:pt x="131" y="74"/>
                    <a:pt x="131" y="74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1" y="76"/>
                    <a:pt x="131" y="77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0" y="77"/>
                    <a:pt x="130" y="77"/>
                    <a:pt x="129" y="77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77"/>
                    <a:pt x="129" y="78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8"/>
                    <a:pt x="129" y="78"/>
                    <a:pt x="128" y="78"/>
                  </a:cubicBezTo>
                  <a:cubicBezTo>
                    <a:pt x="128" y="78"/>
                    <a:pt x="128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7"/>
                    <a:pt x="127" y="77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76"/>
                    <a:pt x="127" y="76"/>
                  </a:cubicBezTo>
                  <a:cubicBezTo>
                    <a:pt x="127" y="76"/>
                    <a:pt x="126" y="76"/>
                    <a:pt x="126" y="75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6" y="75"/>
                    <a:pt x="126" y="74"/>
                    <a:pt x="126" y="74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6" y="74"/>
                    <a:pt x="126" y="74"/>
                    <a:pt x="125" y="74"/>
                  </a:cubicBezTo>
                  <a:cubicBezTo>
                    <a:pt x="125" y="74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5" y="73"/>
                    <a:pt x="125" y="73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125" y="72"/>
                    <a:pt x="125" y="72"/>
                    <a:pt x="124" y="72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4" y="72"/>
                    <a:pt x="123" y="72"/>
                    <a:pt x="123" y="72"/>
                  </a:cubicBezTo>
                  <a:cubicBezTo>
                    <a:pt x="123" y="72"/>
                    <a:pt x="123" y="73"/>
                    <a:pt x="123" y="73"/>
                  </a:cubicBezTo>
                  <a:cubicBezTo>
                    <a:pt x="122" y="73"/>
                    <a:pt x="122" y="73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2"/>
                    <a:pt x="118" y="72"/>
                  </a:cubicBezTo>
                  <a:cubicBezTo>
                    <a:pt x="118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3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2"/>
                    <a:pt x="119" y="71"/>
                    <a:pt x="119" y="71"/>
                  </a:cubicBezTo>
                  <a:cubicBezTo>
                    <a:pt x="119" y="71"/>
                    <a:pt x="119" y="72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2"/>
                    <a:pt x="119" y="72"/>
                  </a:cubicBezTo>
                  <a:cubicBezTo>
                    <a:pt x="119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2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8" y="71"/>
                    <a:pt x="118" y="71"/>
                  </a:cubicBezTo>
                  <a:cubicBezTo>
                    <a:pt x="118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1"/>
                    <a:pt x="118" y="71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19" y="71"/>
                    <a:pt x="119" y="70"/>
                    <a:pt x="119" y="7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70"/>
                    <a:pt x="118" y="69"/>
                    <a:pt x="118" y="69"/>
                  </a:cubicBezTo>
                  <a:cubicBezTo>
                    <a:pt x="118" y="70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8"/>
                    <a:pt x="118" y="68"/>
                  </a:cubicBezTo>
                  <a:cubicBezTo>
                    <a:pt x="118" y="68"/>
                    <a:pt x="118" y="68"/>
                    <a:pt x="118" y="67"/>
                  </a:cubicBezTo>
                  <a:cubicBezTo>
                    <a:pt x="118" y="67"/>
                    <a:pt x="119" y="67"/>
                    <a:pt x="119" y="67"/>
                  </a:cubicBezTo>
                  <a:cubicBezTo>
                    <a:pt x="119" y="67"/>
                    <a:pt x="119" y="67"/>
                    <a:pt x="119" y="67"/>
                  </a:cubicBezTo>
                  <a:cubicBezTo>
                    <a:pt x="119" y="67"/>
                    <a:pt x="118" y="67"/>
                    <a:pt x="118" y="67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9" y="67"/>
                    <a:pt x="119" y="66"/>
                    <a:pt x="119" y="66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20" y="66"/>
                    <a:pt x="121" y="66"/>
                    <a:pt x="121" y="66"/>
                  </a:cubicBezTo>
                  <a:cubicBezTo>
                    <a:pt x="121" y="66"/>
                    <a:pt x="120" y="66"/>
                    <a:pt x="120" y="65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21" y="65"/>
                    <a:pt x="121" y="65"/>
                    <a:pt x="122" y="65"/>
                  </a:cubicBezTo>
                  <a:cubicBezTo>
                    <a:pt x="122" y="65"/>
                    <a:pt x="122" y="64"/>
                    <a:pt x="123" y="64"/>
                  </a:cubicBezTo>
                  <a:cubicBezTo>
                    <a:pt x="123" y="64"/>
                    <a:pt x="123" y="65"/>
                    <a:pt x="123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3" y="64"/>
                    <a:pt x="124" y="64"/>
                    <a:pt x="124" y="63"/>
                  </a:cubicBezTo>
                  <a:cubicBezTo>
                    <a:pt x="124" y="63"/>
                    <a:pt x="124" y="63"/>
                    <a:pt x="125" y="62"/>
                  </a:cubicBezTo>
                  <a:cubicBezTo>
                    <a:pt x="125" y="62"/>
                    <a:pt x="125" y="63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1"/>
                    <a:pt x="126" y="61"/>
                  </a:cubicBezTo>
                  <a:cubicBezTo>
                    <a:pt x="126" y="61"/>
                    <a:pt x="126" y="61"/>
                    <a:pt x="127" y="61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7" y="61"/>
                    <a:pt x="126" y="61"/>
                    <a:pt x="126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59"/>
                    <a:pt x="127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9"/>
                    <a:pt x="128" y="59"/>
                    <a:pt x="127" y="59"/>
                  </a:cubicBezTo>
                  <a:cubicBezTo>
                    <a:pt x="127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7"/>
                    <a:pt x="129" y="57"/>
                    <a:pt x="129" y="57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29" y="57"/>
                    <a:pt x="129" y="57"/>
                    <a:pt x="129" y="56"/>
                  </a:cubicBezTo>
                  <a:cubicBezTo>
                    <a:pt x="130" y="56"/>
                    <a:pt x="130" y="57"/>
                    <a:pt x="130" y="57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6"/>
                    <a:pt x="130" y="56"/>
                    <a:pt x="130" y="56"/>
                  </a:cubicBezTo>
                  <a:cubicBezTo>
                    <a:pt x="130" y="56"/>
                    <a:pt x="131" y="55"/>
                    <a:pt x="131" y="55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1" y="56"/>
                    <a:pt x="131" y="56"/>
                    <a:pt x="131" y="55"/>
                  </a:cubicBezTo>
                  <a:cubicBezTo>
                    <a:pt x="131" y="55"/>
                    <a:pt x="131" y="55"/>
                    <a:pt x="131" y="55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5"/>
                    <a:pt x="132" y="55"/>
                  </a:cubicBezTo>
                  <a:cubicBezTo>
                    <a:pt x="132" y="55"/>
                    <a:pt x="132" y="55"/>
                    <a:pt x="132" y="54"/>
                  </a:cubicBezTo>
                  <a:cubicBezTo>
                    <a:pt x="132" y="54"/>
                    <a:pt x="132" y="54"/>
                    <a:pt x="132" y="54"/>
                  </a:cubicBezTo>
                  <a:cubicBezTo>
                    <a:pt x="132" y="54"/>
                    <a:pt x="132" y="54"/>
                    <a:pt x="133" y="54"/>
                  </a:cubicBezTo>
                  <a:cubicBezTo>
                    <a:pt x="133" y="53"/>
                    <a:pt x="133" y="54"/>
                    <a:pt x="133" y="53"/>
                  </a:cubicBezTo>
                  <a:cubicBezTo>
                    <a:pt x="133" y="53"/>
                    <a:pt x="134" y="53"/>
                    <a:pt x="134" y="53"/>
                  </a:cubicBezTo>
                  <a:cubicBezTo>
                    <a:pt x="134" y="53"/>
                    <a:pt x="134" y="53"/>
                    <a:pt x="135" y="53"/>
                  </a:cubicBezTo>
                  <a:cubicBezTo>
                    <a:pt x="135" y="53"/>
                    <a:pt x="135" y="52"/>
                    <a:pt x="136" y="52"/>
                  </a:cubicBezTo>
                  <a:cubicBezTo>
                    <a:pt x="136" y="52"/>
                    <a:pt x="136" y="52"/>
                    <a:pt x="136" y="52"/>
                  </a:cubicBezTo>
                  <a:cubicBezTo>
                    <a:pt x="136" y="52"/>
                    <a:pt x="136" y="52"/>
                    <a:pt x="136" y="52"/>
                  </a:cubicBezTo>
                  <a:cubicBezTo>
                    <a:pt x="136" y="52"/>
                    <a:pt x="136" y="53"/>
                    <a:pt x="136" y="53"/>
                  </a:cubicBezTo>
                  <a:cubicBezTo>
                    <a:pt x="136" y="53"/>
                    <a:pt x="136" y="52"/>
                    <a:pt x="136" y="52"/>
                  </a:cubicBezTo>
                  <a:cubicBezTo>
                    <a:pt x="137" y="52"/>
                    <a:pt x="137" y="52"/>
                    <a:pt x="137" y="51"/>
                  </a:cubicBezTo>
                  <a:cubicBezTo>
                    <a:pt x="137" y="51"/>
                    <a:pt x="137" y="51"/>
                    <a:pt x="137" y="51"/>
                  </a:cubicBezTo>
                  <a:cubicBezTo>
                    <a:pt x="137" y="52"/>
                    <a:pt x="137" y="52"/>
                    <a:pt x="138" y="52"/>
                  </a:cubicBezTo>
                  <a:cubicBezTo>
                    <a:pt x="138" y="50"/>
                    <a:pt x="138" y="51"/>
                    <a:pt x="139" y="51"/>
                  </a:cubicBezTo>
                  <a:cubicBezTo>
                    <a:pt x="139" y="51"/>
                    <a:pt x="140" y="51"/>
                    <a:pt x="140" y="50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41" y="50"/>
                    <a:pt x="141" y="49"/>
                    <a:pt x="142" y="50"/>
                  </a:cubicBezTo>
                  <a:cubicBezTo>
                    <a:pt x="142" y="50"/>
                    <a:pt x="141" y="50"/>
                    <a:pt x="141" y="51"/>
                  </a:cubicBezTo>
                  <a:cubicBezTo>
                    <a:pt x="141" y="51"/>
                    <a:pt x="141" y="51"/>
                    <a:pt x="142" y="51"/>
                  </a:cubicBezTo>
                  <a:cubicBezTo>
                    <a:pt x="142" y="51"/>
                    <a:pt x="143" y="50"/>
                    <a:pt x="143" y="49"/>
                  </a:cubicBezTo>
                  <a:cubicBezTo>
                    <a:pt x="143" y="50"/>
                    <a:pt x="143" y="50"/>
                    <a:pt x="143" y="51"/>
                  </a:cubicBezTo>
                  <a:cubicBezTo>
                    <a:pt x="144" y="50"/>
                    <a:pt x="144" y="50"/>
                    <a:pt x="144" y="49"/>
                  </a:cubicBezTo>
                  <a:cubicBezTo>
                    <a:pt x="144" y="49"/>
                    <a:pt x="145" y="49"/>
                    <a:pt x="145" y="49"/>
                  </a:cubicBezTo>
                  <a:cubicBezTo>
                    <a:pt x="145" y="50"/>
                    <a:pt x="145" y="50"/>
                    <a:pt x="145" y="51"/>
                  </a:cubicBezTo>
                  <a:cubicBezTo>
                    <a:pt x="145" y="51"/>
                    <a:pt x="145" y="51"/>
                    <a:pt x="145" y="51"/>
                  </a:cubicBezTo>
                  <a:cubicBezTo>
                    <a:pt x="145" y="50"/>
                    <a:pt x="145" y="50"/>
                    <a:pt x="146" y="50"/>
                  </a:cubicBezTo>
                  <a:cubicBezTo>
                    <a:pt x="146" y="50"/>
                    <a:pt x="146" y="50"/>
                    <a:pt x="147" y="50"/>
                  </a:cubicBezTo>
                  <a:cubicBezTo>
                    <a:pt x="147" y="50"/>
                    <a:pt x="147" y="50"/>
                    <a:pt x="148" y="50"/>
                  </a:cubicBezTo>
                  <a:cubicBezTo>
                    <a:pt x="148" y="50"/>
                    <a:pt x="148" y="50"/>
                    <a:pt x="148" y="50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47" y="51"/>
                    <a:pt x="147" y="51"/>
                    <a:pt x="146" y="51"/>
                  </a:cubicBezTo>
                  <a:cubicBezTo>
                    <a:pt x="146" y="52"/>
                    <a:pt x="146" y="52"/>
                    <a:pt x="147" y="52"/>
                  </a:cubicBezTo>
                  <a:cubicBezTo>
                    <a:pt x="147" y="52"/>
                    <a:pt x="148" y="52"/>
                    <a:pt x="148" y="52"/>
                  </a:cubicBezTo>
                  <a:cubicBezTo>
                    <a:pt x="148" y="52"/>
                    <a:pt x="149" y="52"/>
                    <a:pt x="149" y="52"/>
                  </a:cubicBezTo>
                  <a:cubicBezTo>
                    <a:pt x="149" y="52"/>
                    <a:pt x="149" y="52"/>
                    <a:pt x="150" y="52"/>
                  </a:cubicBezTo>
                  <a:cubicBezTo>
                    <a:pt x="150" y="52"/>
                    <a:pt x="150" y="53"/>
                    <a:pt x="151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2" y="53"/>
                    <a:pt x="153" y="53"/>
                    <a:pt x="153" y="53"/>
                  </a:cubicBezTo>
                  <a:cubicBezTo>
                    <a:pt x="154" y="53"/>
                    <a:pt x="154" y="53"/>
                    <a:pt x="155" y="54"/>
                  </a:cubicBezTo>
                  <a:cubicBezTo>
                    <a:pt x="155" y="54"/>
                    <a:pt x="155" y="54"/>
                    <a:pt x="156" y="54"/>
                  </a:cubicBezTo>
                  <a:cubicBezTo>
                    <a:pt x="156" y="54"/>
                    <a:pt x="157" y="55"/>
                    <a:pt x="157" y="55"/>
                  </a:cubicBezTo>
                  <a:cubicBezTo>
                    <a:pt x="158" y="55"/>
                    <a:pt x="158" y="55"/>
                    <a:pt x="159" y="55"/>
                  </a:cubicBezTo>
                  <a:cubicBezTo>
                    <a:pt x="159" y="56"/>
                    <a:pt x="160" y="56"/>
                    <a:pt x="160" y="56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0" y="58"/>
                    <a:pt x="160" y="58"/>
                    <a:pt x="159" y="59"/>
                  </a:cubicBezTo>
                  <a:cubicBezTo>
                    <a:pt x="157" y="60"/>
                    <a:pt x="154" y="59"/>
                    <a:pt x="152" y="58"/>
                  </a:cubicBezTo>
                  <a:cubicBezTo>
                    <a:pt x="152" y="58"/>
                    <a:pt x="151" y="58"/>
                    <a:pt x="151" y="58"/>
                  </a:cubicBezTo>
                  <a:cubicBezTo>
                    <a:pt x="151" y="58"/>
                    <a:pt x="151" y="57"/>
                    <a:pt x="150" y="57"/>
                  </a:cubicBezTo>
                  <a:cubicBezTo>
                    <a:pt x="150" y="58"/>
                    <a:pt x="151" y="58"/>
                    <a:pt x="151" y="59"/>
                  </a:cubicBezTo>
                  <a:cubicBezTo>
                    <a:pt x="151" y="59"/>
                    <a:pt x="152" y="59"/>
                    <a:pt x="152" y="59"/>
                  </a:cubicBezTo>
                  <a:cubicBezTo>
                    <a:pt x="153" y="60"/>
                    <a:pt x="153" y="60"/>
                    <a:pt x="152" y="60"/>
                  </a:cubicBezTo>
                  <a:cubicBezTo>
                    <a:pt x="152" y="61"/>
                    <a:pt x="153" y="62"/>
                    <a:pt x="153" y="63"/>
                  </a:cubicBezTo>
                  <a:cubicBezTo>
                    <a:pt x="153" y="63"/>
                    <a:pt x="154" y="63"/>
                    <a:pt x="154" y="63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55" y="63"/>
                    <a:pt x="155" y="63"/>
                    <a:pt x="155" y="63"/>
                  </a:cubicBezTo>
                  <a:cubicBezTo>
                    <a:pt x="156" y="64"/>
                    <a:pt x="157" y="64"/>
                    <a:pt x="156" y="63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5" y="61"/>
                    <a:pt x="155" y="61"/>
                    <a:pt x="155" y="61"/>
                  </a:cubicBezTo>
                  <a:cubicBezTo>
                    <a:pt x="156" y="62"/>
                    <a:pt x="157" y="62"/>
                    <a:pt x="158" y="62"/>
                  </a:cubicBezTo>
                  <a:cubicBezTo>
                    <a:pt x="158" y="62"/>
                    <a:pt x="158" y="62"/>
                    <a:pt x="159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60" y="61"/>
                    <a:pt x="159" y="61"/>
                    <a:pt x="159" y="60"/>
                  </a:cubicBezTo>
                  <a:cubicBezTo>
                    <a:pt x="159" y="59"/>
                    <a:pt x="161" y="60"/>
                    <a:pt x="161" y="59"/>
                  </a:cubicBezTo>
                  <a:cubicBezTo>
                    <a:pt x="162" y="58"/>
                    <a:pt x="163" y="59"/>
                    <a:pt x="163" y="59"/>
                  </a:cubicBezTo>
                  <a:cubicBezTo>
                    <a:pt x="163" y="59"/>
                    <a:pt x="163" y="59"/>
                    <a:pt x="163" y="59"/>
                  </a:cubicBezTo>
                  <a:cubicBezTo>
                    <a:pt x="163" y="59"/>
                    <a:pt x="164" y="59"/>
                    <a:pt x="164" y="59"/>
                  </a:cubicBezTo>
                  <a:cubicBezTo>
                    <a:pt x="164" y="58"/>
                    <a:pt x="164" y="58"/>
                    <a:pt x="164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3" y="56"/>
                    <a:pt x="164" y="56"/>
                    <a:pt x="164" y="56"/>
                  </a:cubicBezTo>
                  <a:cubicBezTo>
                    <a:pt x="164" y="55"/>
                    <a:pt x="163" y="55"/>
                    <a:pt x="163" y="54"/>
                  </a:cubicBezTo>
                  <a:cubicBezTo>
                    <a:pt x="164" y="54"/>
                    <a:pt x="164" y="55"/>
                    <a:pt x="164" y="55"/>
                  </a:cubicBezTo>
                  <a:cubicBezTo>
                    <a:pt x="164" y="55"/>
                    <a:pt x="165" y="55"/>
                    <a:pt x="165" y="54"/>
                  </a:cubicBezTo>
                  <a:cubicBezTo>
                    <a:pt x="166" y="55"/>
                    <a:pt x="166" y="56"/>
                    <a:pt x="166" y="56"/>
                  </a:cubicBezTo>
                  <a:cubicBezTo>
                    <a:pt x="166" y="56"/>
                    <a:pt x="165" y="56"/>
                    <a:pt x="164" y="57"/>
                  </a:cubicBezTo>
                  <a:cubicBezTo>
                    <a:pt x="165" y="57"/>
                    <a:pt x="166" y="58"/>
                    <a:pt x="167" y="58"/>
                  </a:cubicBezTo>
                  <a:cubicBezTo>
                    <a:pt x="167" y="58"/>
                    <a:pt x="167" y="58"/>
                    <a:pt x="168" y="58"/>
                  </a:cubicBezTo>
                  <a:cubicBezTo>
                    <a:pt x="168" y="57"/>
                    <a:pt x="168" y="57"/>
                    <a:pt x="168" y="56"/>
                  </a:cubicBezTo>
                  <a:cubicBezTo>
                    <a:pt x="168" y="56"/>
                    <a:pt x="169" y="56"/>
                    <a:pt x="169" y="56"/>
                  </a:cubicBezTo>
                  <a:cubicBezTo>
                    <a:pt x="170" y="56"/>
                    <a:pt x="171" y="55"/>
                    <a:pt x="171" y="55"/>
                  </a:cubicBezTo>
                  <a:cubicBezTo>
                    <a:pt x="172" y="55"/>
                    <a:pt x="173" y="55"/>
                    <a:pt x="173" y="54"/>
                  </a:cubicBezTo>
                  <a:cubicBezTo>
                    <a:pt x="173" y="54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3" y="54"/>
                    <a:pt x="175" y="54"/>
                  </a:cubicBezTo>
                  <a:cubicBezTo>
                    <a:pt x="175" y="54"/>
                    <a:pt x="175" y="54"/>
                    <a:pt x="175" y="55"/>
                  </a:cubicBezTo>
                  <a:cubicBezTo>
                    <a:pt x="175" y="55"/>
                    <a:pt x="175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6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6" y="55"/>
                    <a:pt x="176" y="55"/>
                    <a:pt x="177" y="54"/>
                  </a:cubicBezTo>
                  <a:cubicBezTo>
                    <a:pt x="177" y="54"/>
                    <a:pt x="178" y="54"/>
                    <a:pt x="178" y="54"/>
                  </a:cubicBezTo>
                  <a:cubicBezTo>
                    <a:pt x="178" y="54"/>
                    <a:pt x="179" y="55"/>
                    <a:pt x="179" y="54"/>
                  </a:cubicBezTo>
                  <a:cubicBezTo>
                    <a:pt x="179" y="54"/>
                    <a:pt x="179" y="54"/>
                    <a:pt x="180" y="54"/>
                  </a:cubicBezTo>
                  <a:cubicBezTo>
                    <a:pt x="180" y="54"/>
                    <a:pt x="181" y="54"/>
                    <a:pt x="181" y="54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81" y="55"/>
                    <a:pt x="181" y="55"/>
                    <a:pt x="182" y="55"/>
                  </a:cubicBezTo>
                  <a:cubicBezTo>
                    <a:pt x="182" y="55"/>
                    <a:pt x="182" y="54"/>
                    <a:pt x="182" y="54"/>
                  </a:cubicBezTo>
                  <a:cubicBezTo>
                    <a:pt x="183" y="54"/>
                    <a:pt x="183" y="54"/>
                    <a:pt x="183" y="53"/>
                  </a:cubicBezTo>
                  <a:cubicBezTo>
                    <a:pt x="183" y="53"/>
                    <a:pt x="183" y="53"/>
                    <a:pt x="183" y="52"/>
                  </a:cubicBezTo>
                  <a:cubicBezTo>
                    <a:pt x="183" y="52"/>
                    <a:pt x="183" y="52"/>
                    <a:pt x="183" y="52"/>
                  </a:cubicBezTo>
                  <a:cubicBezTo>
                    <a:pt x="183" y="52"/>
                    <a:pt x="183" y="52"/>
                    <a:pt x="183" y="52"/>
                  </a:cubicBezTo>
                  <a:cubicBezTo>
                    <a:pt x="184" y="52"/>
                    <a:pt x="185" y="52"/>
                    <a:pt x="186" y="52"/>
                  </a:cubicBezTo>
                  <a:cubicBezTo>
                    <a:pt x="188" y="53"/>
                    <a:pt x="190" y="54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3" y="54"/>
                    <a:pt x="193" y="54"/>
                  </a:cubicBezTo>
                  <a:cubicBezTo>
                    <a:pt x="192" y="54"/>
                    <a:pt x="192" y="54"/>
                    <a:pt x="192" y="53"/>
                  </a:cubicBezTo>
                  <a:cubicBezTo>
                    <a:pt x="191" y="53"/>
                    <a:pt x="192" y="53"/>
                    <a:pt x="192" y="52"/>
                  </a:cubicBezTo>
                  <a:cubicBezTo>
                    <a:pt x="191" y="52"/>
                    <a:pt x="190" y="52"/>
                    <a:pt x="190" y="52"/>
                  </a:cubicBezTo>
                  <a:cubicBezTo>
                    <a:pt x="190" y="51"/>
                    <a:pt x="191" y="51"/>
                    <a:pt x="191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49"/>
                    <a:pt x="191" y="48"/>
                    <a:pt x="192" y="48"/>
                  </a:cubicBezTo>
                  <a:cubicBezTo>
                    <a:pt x="192" y="47"/>
                    <a:pt x="192" y="47"/>
                    <a:pt x="192" y="47"/>
                  </a:cubicBezTo>
                  <a:cubicBezTo>
                    <a:pt x="192" y="47"/>
                    <a:pt x="192" y="47"/>
                    <a:pt x="192" y="46"/>
                  </a:cubicBezTo>
                  <a:cubicBezTo>
                    <a:pt x="189" y="44"/>
                    <a:pt x="186" y="42"/>
                    <a:pt x="183" y="4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3" y="40"/>
                    <a:pt x="183" y="41"/>
                    <a:pt x="183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1" y="41"/>
                    <a:pt x="181" y="41"/>
                  </a:cubicBezTo>
                  <a:cubicBezTo>
                    <a:pt x="181" y="41"/>
                    <a:pt x="181" y="41"/>
                    <a:pt x="181" y="41"/>
                  </a:cubicBezTo>
                  <a:cubicBezTo>
                    <a:pt x="181" y="41"/>
                    <a:pt x="180" y="41"/>
                    <a:pt x="181" y="41"/>
                  </a:cubicBezTo>
                  <a:cubicBezTo>
                    <a:pt x="181" y="41"/>
                    <a:pt x="181" y="42"/>
                    <a:pt x="181" y="42"/>
                  </a:cubicBezTo>
                  <a:cubicBezTo>
                    <a:pt x="181" y="42"/>
                    <a:pt x="181" y="42"/>
                    <a:pt x="181" y="42"/>
                  </a:cubicBezTo>
                  <a:cubicBezTo>
                    <a:pt x="181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3"/>
                    <a:pt x="179" y="43"/>
                    <a:pt x="180" y="43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79" y="43"/>
                    <a:pt x="179" y="44"/>
                    <a:pt x="179" y="44"/>
                  </a:cubicBezTo>
                  <a:cubicBezTo>
                    <a:pt x="178" y="44"/>
                    <a:pt x="178" y="44"/>
                    <a:pt x="177" y="44"/>
                  </a:cubicBezTo>
                  <a:cubicBezTo>
                    <a:pt x="176" y="43"/>
                    <a:pt x="176" y="44"/>
                    <a:pt x="175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6" y="43"/>
                    <a:pt x="176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8" y="40"/>
                    <a:pt x="179" y="40"/>
                    <a:pt x="179" y="39"/>
                  </a:cubicBezTo>
                  <a:cubicBezTo>
                    <a:pt x="179" y="39"/>
                    <a:pt x="179" y="40"/>
                    <a:pt x="179" y="40"/>
                  </a:cubicBezTo>
                  <a:cubicBezTo>
                    <a:pt x="180" y="39"/>
                    <a:pt x="180" y="39"/>
                    <a:pt x="181" y="38"/>
                  </a:cubicBezTo>
                  <a:cubicBezTo>
                    <a:pt x="165" y="29"/>
                    <a:pt x="147" y="24"/>
                    <a:pt x="128" y="24"/>
                  </a:cubicBezTo>
                  <a:cubicBezTo>
                    <a:pt x="112" y="24"/>
                    <a:pt x="97" y="28"/>
                    <a:pt x="83" y="34"/>
                  </a:cubicBezTo>
                  <a:moveTo>
                    <a:pt x="84" y="39"/>
                  </a:move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moveTo>
                    <a:pt x="174" y="99"/>
                  </a:moveTo>
                  <a:cubicBezTo>
                    <a:pt x="174" y="99"/>
                    <a:pt x="174" y="99"/>
                    <a:pt x="173" y="99"/>
                  </a:cubicBezTo>
                  <a:cubicBezTo>
                    <a:pt x="173" y="99"/>
                    <a:pt x="173" y="98"/>
                    <a:pt x="173" y="98"/>
                  </a:cubicBezTo>
                  <a:cubicBezTo>
                    <a:pt x="174" y="98"/>
                    <a:pt x="174" y="98"/>
                    <a:pt x="174" y="97"/>
                  </a:cubicBezTo>
                  <a:cubicBezTo>
                    <a:pt x="174" y="97"/>
                    <a:pt x="173" y="97"/>
                    <a:pt x="173" y="97"/>
                  </a:cubicBezTo>
                  <a:cubicBezTo>
                    <a:pt x="173" y="97"/>
                    <a:pt x="173" y="97"/>
                    <a:pt x="172" y="97"/>
                  </a:cubicBezTo>
                  <a:cubicBezTo>
                    <a:pt x="172" y="97"/>
                    <a:pt x="172" y="97"/>
                    <a:pt x="172" y="97"/>
                  </a:cubicBezTo>
                  <a:cubicBezTo>
                    <a:pt x="172" y="96"/>
                    <a:pt x="172" y="96"/>
                    <a:pt x="172" y="95"/>
                  </a:cubicBezTo>
                  <a:cubicBezTo>
                    <a:pt x="171" y="95"/>
                    <a:pt x="171" y="95"/>
                    <a:pt x="171" y="95"/>
                  </a:cubicBezTo>
                  <a:cubicBezTo>
                    <a:pt x="171" y="95"/>
                    <a:pt x="171" y="95"/>
                    <a:pt x="171" y="95"/>
                  </a:cubicBezTo>
                  <a:cubicBezTo>
                    <a:pt x="171" y="95"/>
                    <a:pt x="171" y="95"/>
                    <a:pt x="171" y="95"/>
                  </a:cubicBezTo>
                  <a:cubicBezTo>
                    <a:pt x="171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4"/>
                    <a:pt x="172" y="94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172" y="94"/>
                    <a:pt x="172" y="93"/>
                    <a:pt x="173" y="93"/>
                  </a:cubicBezTo>
                  <a:cubicBezTo>
                    <a:pt x="173" y="93"/>
                    <a:pt x="174" y="94"/>
                    <a:pt x="174" y="94"/>
                  </a:cubicBezTo>
                  <a:cubicBezTo>
                    <a:pt x="174" y="94"/>
                    <a:pt x="174" y="94"/>
                    <a:pt x="174" y="94"/>
                  </a:cubicBezTo>
                  <a:cubicBezTo>
                    <a:pt x="174" y="93"/>
                    <a:pt x="174" y="93"/>
                    <a:pt x="174" y="93"/>
                  </a:cubicBezTo>
                  <a:cubicBezTo>
                    <a:pt x="174" y="93"/>
                    <a:pt x="174" y="92"/>
                    <a:pt x="174" y="92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4" y="92"/>
                    <a:pt x="174" y="91"/>
                    <a:pt x="174" y="91"/>
                  </a:cubicBezTo>
                  <a:cubicBezTo>
                    <a:pt x="174" y="91"/>
                    <a:pt x="174" y="91"/>
                    <a:pt x="173" y="91"/>
                  </a:cubicBezTo>
                  <a:cubicBezTo>
                    <a:pt x="173" y="91"/>
                    <a:pt x="173" y="91"/>
                    <a:pt x="173" y="91"/>
                  </a:cubicBezTo>
                  <a:cubicBezTo>
                    <a:pt x="173" y="91"/>
                    <a:pt x="172" y="91"/>
                    <a:pt x="172" y="91"/>
                  </a:cubicBezTo>
                  <a:cubicBezTo>
                    <a:pt x="171" y="91"/>
                    <a:pt x="171" y="92"/>
                    <a:pt x="170" y="92"/>
                  </a:cubicBezTo>
                  <a:cubicBezTo>
                    <a:pt x="170" y="92"/>
                    <a:pt x="170" y="92"/>
                    <a:pt x="170" y="92"/>
                  </a:cubicBezTo>
                  <a:cubicBezTo>
                    <a:pt x="170" y="92"/>
                    <a:pt x="169" y="92"/>
                    <a:pt x="169" y="92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9" y="93"/>
                    <a:pt x="169" y="93"/>
                  </a:cubicBezTo>
                  <a:cubicBezTo>
                    <a:pt x="169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7" y="94"/>
                    <a:pt x="167" y="94"/>
                  </a:cubicBezTo>
                  <a:cubicBezTo>
                    <a:pt x="167" y="94"/>
                    <a:pt x="167" y="94"/>
                    <a:pt x="167" y="95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5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68" y="96"/>
                    <a:pt x="167" y="97"/>
                    <a:pt x="168" y="97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7"/>
                    <a:pt x="168" y="97"/>
                    <a:pt x="168" y="97"/>
                  </a:cubicBezTo>
                  <a:cubicBezTo>
                    <a:pt x="168" y="98"/>
                    <a:pt x="168" y="98"/>
                    <a:pt x="169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70" y="99"/>
                    <a:pt x="170" y="99"/>
                    <a:pt x="170" y="100"/>
                  </a:cubicBezTo>
                  <a:cubicBezTo>
                    <a:pt x="170" y="100"/>
                    <a:pt x="170" y="100"/>
                    <a:pt x="170" y="100"/>
                  </a:cubicBezTo>
                  <a:cubicBezTo>
                    <a:pt x="170" y="100"/>
                    <a:pt x="171" y="100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70" y="100"/>
                    <a:pt x="170" y="101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70" y="102"/>
                  </a:cubicBezTo>
                  <a:cubicBezTo>
                    <a:pt x="170" y="102"/>
                    <a:pt x="170" y="102"/>
                    <a:pt x="169" y="102"/>
                  </a:cubicBezTo>
                  <a:cubicBezTo>
                    <a:pt x="169" y="102"/>
                    <a:pt x="169" y="102"/>
                    <a:pt x="169" y="102"/>
                  </a:cubicBezTo>
                  <a:cubicBezTo>
                    <a:pt x="169" y="103"/>
                    <a:pt x="169" y="104"/>
                    <a:pt x="169" y="105"/>
                  </a:cubicBezTo>
                  <a:cubicBezTo>
                    <a:pt x="170" y="105"/>
                    <a:pt x="170" y="105"/>
                    <a:pt x="171" y="105"/>
                  </a:cubicBezTo>
                  <a:cubicBezTo>
                    <a:pt x="171" y="106"/>
                    <a:pt x="173" y="106"/>
                    <a:pt x="174" y="106"/>
                  </a:cubicBezTo>
                  <a:cubicBezTo>
                    <a:pt x="174" y="106"/>
                    <a:pt x="175" y="106"/>
                    <a:pt x="175" y="106"/>
                  </a:cubicBezTo>
                  <a:cubicBezTo>
                    <a:pt x="175" y="105"/>
                    <a:pt x="175" y="104"/>
                    <a:pt x="175" y="104"/>
                  </a:cubicBezTo>
                  <a:cubicBezTo>
                    <a:pt x="175" y="104"/>
                    <a:pt x="175" y="104"/>
                    <a:pt x="175" y="103"/>
                  </a:cubicBezTo>
                  <a:cubicBezTo>
                    <a:pt x="175" y="103"/>
                    <a:pt x="175" y="103"/>
                    <a:pt x="175" y="103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2"/>
                    <a:pt x="174" y="102"/>
                    <a:pt x="174" y="102"/>
                  </a:cubicBezTo>
                  <a:cubicBezTo>
                    <a:pt x="174" y="102"/>
                    <a:pt x="174" y="102"/>
                    <a:pt x="174" y="102"/>
                  </a:cubicBezTo>
                  <a:cubicBezTo>
                    <a:pt x="174" y="102"/>
                    <a:pt x="174" y="102"/>
                    <a:pt x="174" y="10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1"/>
                    <a:pt x="174" y="100"/>
                    <a:pt x="174" y="100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174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5" y="99"/>
                  </a:cubicBezTo>
                  <a:cubicBezTo>
                    <a:pt x="175" y="99"/>
                    <a:pt x="175" y="98"/>
                    <a:pt x="175" y="98"/>
                  </a:cubicBezTo>
                  <a:cubicBezTo>
                    <a:pt x="175" y="98"/>
                    <a:pt x="174" y="98"/>
                    <a:pt x="174" y="98"/>
                  </a:cubicBezTo>
                  <a:cubicBezTo>
                    <a:pt x="174" y="99"/>
                    <a:pt x="174" y="99"/>
                    <a:pt x="174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moveTo>
                    <a:pt x="143" y="99"/>
                  </a:move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9"/>
                    <a:pt x="143" y="99"/>
                    <a:pt x="143" y="99"/>
                  </a:cubicBezTo>
                  <a:moveTo>
                    <a:pt x="177" y="44"/>
                  </a:moveTo>
                  <a:cubicBezTo>
                    <a:pt x="178" y="44"/>
                    <a:pt x="178" y="44"/>
                    <a:pt x="178" y="44"/>
                  </a:cubicBezTo>
                  <a:cubicBezTo>
                    <a:pt x="178" y="46"/>
                    <a:pt x="177" y="45"/>
                    <a:pt x="177" y="47"/>
                  </a:cubicBezTo>
                  <a:cubicBezTo>
                    <a:pt x="177" y="48"/>
                    <a:pt x="177" y="49"/>
                    <a:pt x="178" y="49"/>
                  </a:cubicBezTo>
                  <a:cubicBezTo>
                    <a:pt x="178" y="49"/>
                    <a:pt x="179" y="49"/>
                    <a:pt x="179" y="50"/>
                  </a:cubicBezTo>
                  <a:cubicBezTo>
                    <a:pt x="178" y="50"/>
                    <a:pt x="178" y="50"/>
                    <a:pt x="177" y="50"/>
                  </a:cubicBezTo>
                  <a:cubicBezTo>
                    <a:pt x="177" y="50"/>
                    <a:pt x="177" y="50"/>
                    <a:pt x="176" y="50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49"/>
                    <a:pt x="175" y="49"/>
                    <a:pt x="176" y="49"/>
                  </a:cubicBezTo>
                  <a:cubicBezTo>
                    <a:pt x="175" y="49"/>
                    <a:pt x="174" y="48"/>
                    <a:pt x="174" y="48"/>
                  </a:cubicBezTo>
                  <a:cubicBezTo>
                    <a:pt x="173" y="48"/>
                    <a:pt x="173" y="48"/>
                    <a:pt x="172" y="48"/>
                  </a:cubicBezTo>
                  <a:cubicBezTo>
                    <a:pt x="172" y="48"/>
                    <a:pt x="172" y="48"/>
                    <a:pt x="172" y="48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4" y="47"/>
                    <a:pt x="174" y="46"/>
                    <a:pt x="174" y="46"/>
                  </a:cubicBezTo>
                  <a:cubicBezTo>
                    <a:pt x="174" y="46"/>
                    <a:pt x="174" y="46"/>
                    <a:pt x="173" y="45"/>
                  </a:cubicBezTo>
                  <a:cubicBezTo>
                    <a:pt x="173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5" y="45"/>
                    <a:pt x="175" y="44"/>
                    <a:pt x="175" y="44"/>
                  </a:cubicBezTo>
                  <a:cubicBezTo>
                    <a:pt x="176" y="44"/>
                    <a:pt x="177" y="44"/>
                    <a:pt x="177" y="44"/>
                  </a:cubicBezTo>
                  <a:moveTo>
                    <a:pt x="143" y="29"/>
                  </a:moveTo>
                  <a:cubicBezTo>
                    <a:pt x="142" y="29"/>
                    <a:pt x="142" y="29"/>
                    <a:pt x="142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39" y="30"/>
                    <a:pt x="138" y="30"/>
                    <a:pt x="137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29"/>
                    <a:pt x="137" y="29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6" y="28"/>
                    <a:pt x="134" y="29"/>
                    <a:pt x="133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4" y="28"/>
                    <a:pt x="134" y="28"/>
                    <a:pt x="134" y="27"/>
                  </a:cubicBezTo>
                  <a:cubicBezTo>
                    <a:pt x="135" y="27"/>
                    <a:pt x="135" y="27"/>
                    <a:pt x="135" y="26"/>
                  </a:cubicBezTo>
                  <a:cubicBezTo>
                    <a:pt x="135" y="26"/>
                    <a:pt x="136" y="27"/>
                    <a:pt x="136" y="27"/>
                  </a:cubicBezTo>
                  <a:cubicBezTo>
                    <a:pt x="137" y="28"/>
                    <a:pt x="137" y="27"/>
                    <a:pt x="138" y="28"/>
                  </a:cubicBezTo>
                  <a:cubicBezTo>
                    <a:pt x="138" y="28"/>
                    <a:pt x="138" y="27"/>
                    <a:pt x="138" y="27"/>
                  </a:cubicBezTo>
                  <a:cubicBezTo>
                    <a:pt x="139" y="27"/>
                    <a:pt x="139" y="27"/>
                    <a:pt x="139" y="26"/>
                  </a:cubicBezTo>
                  <a:cubicBezTo>
                    <a:pt x="139" y="27"/>
                    <a:pt x="139" y="27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40" y="27"/>
                    <a:pt x="140" y="27"/>
                    <a:pt x="141" y="27"/>
                  </a:cubicBezTo>
                  <a:cubicBezTo>
                    <a:pt x="141" y="27"/>
                    <a:pt x="141" y="27"/>
                    <a:pt x="141" y="27"/>
                  </a:cubicBezTo>
                  <a:cubicBezTo>
                    <a:pt x="141" y="27"/>
                    <a:pt x="141" y="27"/>
                    <a:pt x="141" y="27"/>
                  </a:cubicBezTo>
                  <a:cubicBezTo>
                    <a:pt x="142" y="27"/>
                    <a:pt x="142" y="27"/>
                    <a:pt x="143" y="27"/>
                  </a:cubicBezTo>
                  <a:cubicBezTo>
                    <a:pt x="143" y="27"/>
                    <a:pt x="143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3" y="28"/>
                    <a:pt x="143" y="29"/>
                    <a:pt x="143" y="29"/>
                  </a:cubicBezTo>
                  <a:moveTo>
                    <a:pt x="134" y="30"/>
                  </a:moveTo>
                  <a:cubicBezTo>
                    <a:pt x="135" y="30"/>
                    <a:pt x="135" y="30"/>
                    <a:pt x="135" y="30"/>
                  </a:cubicBezTo>
                  <a:cubicBezTo>
                    <a:pt x="136" y="30"/>
                    <a:pt x="136" y="31"/>
                    <a:pt x="136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5" y="31"/>
                    <a:pt x="135" y="32"/>
                    <a:pt x="135" y="32"/>
                  </a:cubicBezTo>
                  <a:cubicBezTo>
                    <a:pt x="134" y="32"/>
                    <a:pt x="134" y="33"/>
                    <a:pt x="134" y="33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2" y="35"/>
                    <a:pt x="132" y="35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1" y="36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4"/>
                    <a:pt x="129" y="34"/>
                  </a:cubicBezTo>
                  <a:cubicBezTo>
                    <a:pt x="130" y="34"/>
                    <a:pt x="131" y="34"/>
                    <a:pt x="132" y="34"/>
                  </a:cubicBezTo>
                  <a:cubicBezTo>
                    <a:pt x="131" y="34"/>
                    <a:pt x="131" y="33"/>
                    <a:pt x="131" y="33"/>
                  </a:cubicBezTo>
                  <a:cubicBezTo>
                    <a:pt x="130" y="33"/>
                    <a:pt x="130" y="34"/>
                    <a:pt x="129" y="34"/>
                  </a:cubicBezTo>
                  <a:cubicBezTo>
                    <a:pt x="128" y="34"/>
                    <a:pt x="128" y="33"/>
                    <a:pt x="128" y="33"/>
                  </a:cubicBezTo>
                  <a:cubicBezTo>
                    <a:pt x="128" y="33"/>
                    <a:pt x="128" y="33"/>
                    <a:pt x="128" y="33"/>
                  </a:cubicBezTo>
                  <a:cubicBezTo>
                    <a:pt x="129" y="33"/>
                    <a:pt x="131" y="33"/>
                    <a:pt x="131" y="32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2"/>
                    <a:pt x="130" y="31"/>
                    <a:pt x="130" y="31"/>
                  </a:cubicBezTo>
                  <a:cubicBezTo>
                    <a:pt x="129" y="31"/>
                    <a:pt x="129" y="32"/>
                    <a:pt x="128" y="32"/>
                  </a:cubicBezTo>
                  <a:cubicBezTo>
                    <a:pt x="127" y="33"/>
                    <a:pt x="126" y="31"/>
                    <a:pt x="126" y="31"/>
                  </a:cubicBezTo>
                  <a:cubicBezTo>
                    <a:pt x="126" y="31"/>
                    <a:pt x="126" y="31"/>
                    <a:pt x="127" y="30"/>
                  </a:cubicBezTo>
                  <a:cubicBezTo>
                    <a:pt x="127" y="30"/>
                    <a:pt x="126" y="30"/>
                    <a:pt x="126" y="30"/>
                  </a:cubicBezTo>
                  <a:cubicBezTo>
                    <a:pt x="126" y="30"/>
                    <a:pt x="126" y="30"/>
                    <a:pt x="125" y="30"/>
                  </a:cubicBezTo>
                  <a:cubicBezTo>
                    <a:pt x="125" y="30"/>
                    <a:pt x="125" y="29"/>
                    <a:pt x="125" y="29"/>
                  </a:cubicBezTo>
                  <a:cubicBezTo>
                    <a:pt x="125" y="29"/>
                    <a:pt x="125" y="29"/>
                    <a:pt x="126" y="29"/>
                  </a:cubicBezTo>
                  <a:cubicBezTo>
                    <a:pt x="126" y="29"/>
                    <a:pt x="126" y="29"/>
                    <a:pt x="127" y="29"/>
                  </a:cubicBezTo>
                  <a:cubicBezTo>
                    <a:pt x="127" y="29"/>
                    <a:pt x="127" y="28"/>
                    <a:pt x="128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29"/>
                    <a:pt x="128" y="30"/>
                    <a:pt x="129" y="30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8"/>
                    <a:pt x="129" y="28"/>
                    <a:pt x="129" y="29"/>
                  </a:cubicBezTo>
                  <a:cubicBezTo>
                    <a:pt x="130" y="29"/>
                    <a:pt x="130" y="30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0"/>
                    <a:pt x="130" y="29"/>
                    <a:pt x="131" y="28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1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29"/>
                    <a:pt x="133" y="29"/>
                    <a:pt x="134" y="29"/>
                  </a:cubicBezTo>
                  <a:cubicBezTo>
                    <a:pt x="134" y="29"/>
                    <a:pt x="134" y="30"/>
                    <a:pt x="134" y="30"/>
                  </a:cubicBezTo>
                  <a:moveTo>
                    <a:pt x="112" y="85"/>
                  </a:moveTo>
                  <a:cubicBezTo>
                    <a:pt x="112" y="85"/>
                    <a:pt x="112" y="85"/>
                    <a:pt x="112" y="85"/>
                  </a:cubicBezTo>
                  <a:cubicBezTo>
                    <a:pt x="113" y="85"/>
                    <a:pt x="114" y="85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3" y="85"/>
                    <a:pt x="113" y="85"/>
                    <a:pt x="113" y="85"/>
                  </a:cubicBezTo>
                  <a:cubicBezTo>
                    <a:pt x="113" y="85"/>
                    <a:pt x="113" y="86"/>
                    <a:pt x="112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11" y="86"/>
                    <a:pt x="111" y="86"/>
                    <a:pt x="111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09" y="86"/>
                    <a:pt x="109" y="86"/>
                    <a:pt x="108" y="86"/>
                  </a:cubicBezTo>
                  <a:cubicBezTo>
                    <a:pt x="108" y="87"/>
                    <a:pt x="108" y="86"/>
                    <a:pt x="107" y="86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6" y="86"/>
                    <a:pt x="106" y="87"/>
                    <a:pt x="106" y="87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106" y="87"/>
                    <a:pt x="105" y="87"/>
                    <a:pt x="105" y="87"/>
                  </a:cubicBezTo>
                  <a:cubicBezTo>
                    <a:pt x="105" y="87"/>
                    <a:pt x="105" y="87"/>
                    <a:pt x="105" y="86"/>
                  </a:cubicBezTo>
                  <a:cubicBezTo>
                    <a:pt x="106" y="86"/>
                    <a:pt x="107" y="86"/>
                    <a:pt x="107" y="8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5"/>
                    <a:pt x="109" y="84"/>
                    <a:pt x="109" y="84"/>
                  </a:cubicBezTo>
                  <a:cubicBezTo>
                    <a:pt x="109" y="84"/>
                    <a:pt x="108" y="85"/>
                    <a:pt x="108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4"/>
                    <a:pt x="107" y="84"/>
                    <a:pt x="107" y="84"/>
                  </a:cubicBezTo>
                  <a:cubicBezTo>
                    <a:pt x="107" y="84"/>
                    <a:pt x="107" y="84"/>
                    <a:pt x="106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84"/>
                    <a:pt x="107" y="84"/>
                    <a:pt x="107" y="83"/>
                  </a:cubicBezTo>
                  <a:cubicBezTo>
                    <a:pt x="107" y="83"/>
                    <a:pt x="107" y="83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107" y="82"/>
                    <a:pt x="108" y="82"/>
                    <a:pt x="109" y="82"/>
                  </a:cubicBezTo>
                  <a:cubicBezTo>
                    <a:pt x="109" y="82"/>
                    <a:pt x="109" y="82"/>
                    <a:pt x="109" y="82"/>
                  </a:cubicBezTo>
                  <a:cubicBezTo>
                    <a:pt x="108" y="81"/>
                    <a:pt x="109" y="81"/>
                    <a:pt x="109" y="80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0"/>
                    <a:pt x="108" y="79"/>
                    <a:pt x="108" y="79"/>
                  </a:cubicBezTo>
                  <a:cubicBezTo>
                    <a:pt x="108" y="79"/>
                    <a:pt x="108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06" y="79"/>
                    <a:pt x="107" y="78"/>
                    <a:pt x="107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7" y="78"/>
                    <a:pt x="107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06" y="77"/>
                    <a:pt x="106" y="77"/>
                    <a:pt x="106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5" y="77"/>
                    <a:pt x="106" y="77"/>
                    <a:pt x="106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6"/>
                    <a:pt x="105" y="76"/>
                    <a:pt x="105" y="77"/>
                  </a:cubicBezTo>
                  <a:cubicBezTo>
                    <a:pt x="105" y="77"/>
                    <a:pt x="105" y="77"/>
                    <a:pt x="105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75"/>
                    <a:pt x="106" y="75"/>
                    <a:pt x="106" y="75"/>
                  </a:cubicBezTo>
                  <a:cubicBezTo>
                    <a:pt x="106" y="75"/>
                    <a:pt x="105" y="75"/>
                    <a:pt x="105" y="75"/>
                  </a:cubicBezTo>
                  <a:cubicBezTo>
                    <a:pt x="105" y="74"/>
                    <a:pt x="105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3"/>
                    <a:pt x="107" y="73"/>
                    <a:pt x="107" y="73"/>
                  </a:cubicBezTo>
                  <a:cubicBezTo>
                    <a:pt x="107" y="73"/>
                    <a:pt x="108" y="73"/>
                    <a:pt x="108" y="73"/>
                  </a:cubicBezTo>
                  <a:cubicBezTo>
                    <a:pt x="108" y="73"/>
                    <a:pt x="109" y="73"/>
                    <a:pt x="108" y="73"/>
                  </a:cubicBezTo>
                  <a:cubicBezTo>
                    <a:pt x="108" y="74"/>
                    <a:pt x="107" y="74"/>
                    <a:pt x="107" y="75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08" y="75"/>
                    <a:pt x="109" y="74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6"/>
                    <a:pt x="109" y="77"/>
                    <a:pt x="108" y="77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7"/>
                    <a:pt x="108" y="77"/>
                    <a:pt x="108" y="77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8" y="78"/>
                    <a:pt x="108" y="77"/>
                    <a:pt x="109" y="77"/>
                  </a:cubicBezTo>
                  <a:cubicBezTo>
                    <a:pt x="109" y="77"/>
                    <a:pt x="110" y="78"/>
                    <a:pt x="110" y="78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1" y="80"/>
                    <a:pt x="111" y="79"/>
                    <a:pt x="111" y="80"/>
                  </a:cubicBezTo>
                  <a:cubicBezTo>
                    <a:pt x="111" y="80"/>
                    <a:pt x="111" y="80"/>
                    <a:pt x="112" y="80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2" y="82"/>
                    <a:pt x="113" y="82"/>
                    <a:pt x="112" y="82"/>
                  </a:cubicBezTo>
                  <a:cubicBezTo>
                    <a:pt x="112" y="82"/>
                    <a:pt x="112" y="83"/>
                    <a:pt x="112" y="83"/>
                  </a:cubicBezTo>
                  <a:cubicBezTo>
                    <a:pt x="113" y="82"/>
                    <a:pt x="114" y="82"/>
                    <a:pt x="114" y="83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14" y="84"/>
                    <a:pt x="113" y="84"/>
                    <a:pt x="112" y="85"/>
                  </a:cubicBezTo>
                  <a:moveTo>
                    <a:pt x="106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6" y="78"/>
                  </a:cubicBezTo>
                  <a:moveTo>
                    <a:pt x="105" y="80"/>
                  </a:moveTo>
                  <a:cubicBezTo>
                    <a:pt x="105" y="80"/>
                    <a:pt x="105" y="81"/>
                    <a:pt x="104" y="81"/>
                  </a:cubicBezTo>
                  <a:cubicBezTo>
                    <a:pt x="105" y="81"/>
                    <a:pt x="105" y="82"/>
                    <a:pt x="105" y="82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04" y="83"/>
                    <a:pt x="104" y="83"/>
                    <a:pt x="104" y="84"/>
                  </a:cubicBezTo>
                  <a:cubicBezTo>
                    <a:pt x="104" y="84"/>
                    <a:pt x="103" y="84"/>
                    <a:pt x="103" y="84"/>
                  </a:cubicBezTo>
                  <a:cubicBezTo>
                    <a:pt x="103" y="84"/>
                    <a:pt x="102" y="84"/>
                    <a:pt x="102" y="84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1" y="84"/>
                    <a:pt x="101" y="85"/>
                    <a:pt x="101" y="85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1" y="83"/>
                    <a:pt x="101" y="82"/>
                    <a:pt x="101" y="82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1" y="82"/>
                    <a:pt x="101" y="82"/>
                    <a:pt x="102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1" y="82"/>
                    <a:pt x="100" y="82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100" y="81"/>
                    <a:pt x="101" y="81"/>
                  </a:cubicBezTo>
                  <a:cubicBezTo>
                    <a:pt x="100" y="81"/>
                    <a:pt x="101" y="81"/>
                    <a:pt x="101" y="81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1" y="80"/>
                    <a:pt x="101" y="80"/>
                    <a:pt x="10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80"/>
                    <a:pt x="102" y="80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3" y="78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4" y="79"/>
                    <a:pt x="105" y="78"/>
                    <a:pt x="105" y="79"/>
                  </a:cubicBezTo>
                  <a:cubicBezTo>
                    <a:pt x="105" y="79"/>
                    <a:pt x="105" y="80"/>
                    <a:pt x="105" y="80"/>
                  </a:cubicBezTo>
                  <a:moveTo>
                    <a:pt x="100" y="113"/>
                  </a:moveTo>
                  <a:cubicBezTo>
                    <a:pt x="101" y="112"/>
                    <a:pt x="101" y="112"/>
                    <a:pt x="101" y="112"/>
                  </a:cubicBezTo>
                  <a:cubicBezTo>
                    <a:pt x="101" y="112"/>
                    <a:pt x="101" y="111"/>
                    <a:pt x="101" y="111"/>
                  </a:cubicBezTo>
                  <a:cubicBezTo>
                    <a:pt x="101" y="111"/>
                    <a:pt x="102" y="110"/>
                    <a:pt x="102" y="110"/>
                  </a:cubicBez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5" y="107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6" y="107"/>
                    <a:pt x="106" y="108"/>
                    <a:pt x="107" y="108"/>
                  </a:cubicBezTo>
                  <a:cubicBezTo>
                    <a:pt x="107" y="108"/>
                    <a:pt x="108" y="107"/>
                    <a:pt x="109" y="107"/>
                  </a:cubicBezTo>
                  <a:cubicBezTo>
                    <a:pt x="109" y="108"/>
                    <a:pt x="109" y="108"/>
                    <a:pt x="110" y="108"/>
                  </a:cubicBezTo>
                  <a:cubicBezTo>
                    <a:pt x="110" y="108"/>
                    <a:pt x="110" y="107"/>
                    <a:pt x="111" y="107"/>
                  </a:cubicBezTo>
                  <a:cubicBezTo>
                    <a:pt x="111" y="107"/>
                    <a:pt x="111" y="107"/>
                    <a:pt x="112" y="107"/>
                  </a:cubicBezTo>
                  <a:cubicBezTo>
                    <a:pt x="112" y="107"/>
                    <a:pt x="112" y="107"/>
                    <a:pt x="112" y="107"/>
                  </a:cubicBezTo>
                  <a:cubicBezTo>
                    <a:pt x="112" y="107"/>
                    <a:pt x="112" y="106"/>
                    <a:pt x="113" y="106"/>
                  </a:cubicBezTo>
                  <a:cubicBezTo>
                    <a:pt x="113" y="106"/>
                    <a:pt x="114" y="106"/>
                    <a:pt x="115" y="106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5" y="106"/>
                    <a:pt x="116" y="106"/>
                    <a:pt x="116" y="106"/>
                  </a:cubicBezTo>
                  <a:cubicBezTo>
                    <a:pt x="116" y="106"/>
                    <a:pt x="116" y="106"/>
                    <a:pt x="116" y="105"/>
                  </a:cubicBezTo>
                  <a:cubicBezTo>
                    <a:pt x="117" y="105"/>
                    <a:pt x="118" y="106"/>
                    <a:pt x="118" y="106"/>
                  </a:cubicBezTo>
                  <a:cubicBezTo>
                    <a:pt x="119" y="106"/>
                    <a:pt x="119" y="105"/>
                    <a:pt x="119" y="105"/>
                  </a:cubicBezTo>
                  <a:cubicBezTo>
                    <a:pt x="120" y="105"/>
                    <a:pt x="120" y="105"/>
                    <a:pt x="120" y="105"/>
                  </a:cubicBezTo>
                  <a:cubicBezTo>
                    <a:pt x="120" y="105"/>
                    <a:pt x="120" y="105"/>
                    <a:pt x="121" y="105"/>
                  </a:cubicBezTo>
                  <a:cubicBezTo>
                    <a:pt x="121" y="105"/>
                    <a:pt x="121" y="106"/>
                    <a:pt x="121" y="106"/>
                  </a:cubicBezTo>
                  <a:cubicBezTo>
                    <a:pt x="122" y="106"/>
                    <a:pt x="123" y="105"/>
                    <a:pt x="12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3" y="105"/>
                    <a:pt x="124" y="105"/>
                    <a:pt x="124" y="105"/>
                  </a:cubicBezTo>
                  <a:cubicBezTo>
                    <a:pt x="124" y="105"/>
                    <a:pt x="124" y="105"/>
                    <a:pt x="124" y="106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24" y="105"/>
                    <a:pt x="125" y="105"/>
                    <a:pt x="125" y="105"/>
                  </a:cubicBezTo>
                  <a:cubicBezTo>
                    <a:pt x="125" y="106"/>
                    <a:pt x="123" y="106"/>
                    <a:pt x="125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8"/>
                    <a:pt x="124" y="109"/>
                    <a:pt x="124" y="109"/>
                  </a:cubicBezTo>
                  <a:cubicBezTo>
                    <a:pt x="124" y="109"/>
                    <a:pt x="124" y="110"/>
                    <a:pt x="124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26" y="110"/>
                    <a:pt x="126" y="111"/>
                    <a:pt x="127" y="11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30" y="112"/>
                    <a:pt x="130" y="113"/>
                    <a:pt x="130" y="113"/>
                  </a:cubicBezTo>
                  <a:cubicBezTo>
                    <a:pt x="131" y="113"/>
                    <a:pt x="132" y="113"/>
                    <a:pt x="133" y="113"/>
                  </a:cubicBezTo>
                  <a:cubicBezTo>
                    <a:pt x="133" y="113"/>
                    <a:pt x="134" y="114"/>
                    <a:pt x="134" y="114"/>
                  </a:cubicBezTo>
                  <a:cubicBezTo>
                    <a:pt x="134" y="114"/>
                    <a:pt x="135" y="114"/>
                    <a:pt x="135" y="114"/>
                  </a:cubicBezTo>
                  <a:cubicBezTo>
                    <a:pt x="136" y="113"/>
                    <a:pt x="135" y="113"/>
                    <a:pt x="135" y="112"/>
                  </a:cubicBezTo>
                  <a:cubicBezTo>
                    <a:pt x="136" y="111"/>
                    <a:pt x="137" y="111"/>
                    <a:pt x="139" y="111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9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1" y="112"/>
                    <a:pt x="141" y="112"/>
                    <a:pt x="141" y="113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3"/>
                    <a:pt x="144" y="113"/>
                    <a:pt x="144" y="113"/>
                  </a:cubicBezTo>
                  <a:cubicBezTo>
                    <a:pt x="144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4"/>
                    <a:pt x="146" y="113"/>
                  </a:cubicBezTo>
                  <a:cubicBezTo>
                    <a:pt x="146" y="113"/>
                    <a:pt x="146" y="113"/>
                    <a:pt x="147" y="113"/>
                  </a:cubicBezTo>
                  <a:cubicBezTo>
                    <a:pt x="147" y="113"/>
                    <a:pt x="148" y="112"/>
                    <a:pt x="149" y="113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50" y="113"/>
                    <a:pt x="150" y="113"/>
                    <a:pt x="151" y="113"/>
                  </a:cubicBezTo>
                  <a:cubicBezTo>
                    <a:pt x="151" y="113"/>
                    <a:pt x="151" y="113"/>
                    <a:pt x="152" y="113"/>
                  </a:cubicBezTo>
                  <a:cubicBezTo>
                    <a:pt x="152" y="114"/>
                    <a:pt x="152" y="114"/>
                    <a:pt x="153" y="115"/>
                  </a:cubicBezTo>
                  <a:cubicBezTo>
                    <a:pt x="152" y="116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1" y="117"/>
                    <a:pt x="150" y="116"/>
                    <a:pt x="150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0" y="116"/>
                    <a:pt x="151" y="116"/>
                    <a:pt x="151" y="117"/>
                  </a:cubicBezTo>
                  <a:cubicBezTo>
                    <a:pt x="151" y="118"/>
                    <a:pt x="151" y="118"/>
                    <a:pt x="152" y="119"/>
                  </a:cubicBezTo>
                  <a:cubicBezTo>
                    <a:pt x="152" y="120"/>
                    <a:pt x="153" y="121"/>
                    <a:pt x="153" y="121"/>
                  </a:cubicBezTo>
                  <a:cubicBezTo>
                    <a:pt x="153" y="122"/>
                    <a:pt x="153" y="122"/>
                    <a:pt x="154" y="122"/>
                  </a:cubicBezTo>
                  <a:cubicBezTo>
                    <a:pt x="154" y="122"/>
                    <a:pt x="154" y="122"/>
                    <a:pt x="153" y="122"/>
                  </a:cubicBezTo>
                  <a:cubicBezTo>
                    <a:pt x="154" y="123"/>
                    <a:pt x="154" y="123"/>
                    <a:pt x="154" y="123"/>
                  </a:cubicBezTo>
                  <a:cubicBezTo>
                    <a:pt x="154" y="123"/>
                    <a:pt x="154" y="124"/>
                    <a:pt x="154" y="124"/>
                  </a:cubicBezTo>
                  <a:cubicBezTo>
                    <a:pt x="155" y="124"/>
                    <a:pt x="155" y="125"/>
                    <a:pt x="155" y="125"/>
                  </a:cubicBezTo>
                  <a:cubicBezTo>
                    <a:pt x="156" y="126"/>
                    <a:pt x="155" y="128"/>
                    <a:pt x="156" y="128"/>
                  </a:cubicBezTo>
                  <a:cubicBezTo>
                    <a:pt x="156" y="129"/>
                    <a:pt x="157" y="129"/>
                    <a:pt x="157" y="129"/>
                  </a:cubicBezTo>
                  <a:cubicBezTo>
                    <a:pt x="158" y="130"/>
                    <a:pt x="158" y="132"/>
                    <a:pt x="15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33"/>
                    <a:pt x="159" y="132"/>
                    <a:pt x="159" y="132"/>
                  </a:cubicBezTo>
                  <a:cubicBezTo>
                    <a:pt x="159" y="132"/>
                    <a:pt x="159" y="133"/>
                    <a:pt x="159" y="133"/>
                  </a:cubicBezTo>
                  <a:cubicBezTo>
                    <a:pt x="159" y="133"/>
                    <a:pt x="160" y="133"/>
                    <a:pt x="160" y="133"/>
                  </a:cubicBezTo>
                  <a:cubicBezTo>
                    <a:pt x="160" y="133"/>
                    <a:pt x="160" y="134"/>
                    <a:pt x="161" y="134"/>
                  </a:cubicBezTo>
                  <a:cubicBezTo>
                    <a:pt x="161" y="134"/>
                    <a:pt x="161" y="134"/>
                    <a:pt x="161" y="134"/>
                  </a:cubicBezTo>
                  <a:cubicBezTo>
                    <a:pt x="161" y="134"/>
                    <a:pt x="161" y="135"/>
                    <a:pt x="162" y="135"/>
                  </a:cubicBezTo>
                  <a:cubicBezTo>
                    <a:pt x="162" y="135"/>
                    <a:pt x="163" y="136"/>
                    <a:pt x="163" y="136"/>
                  </a:cubicBezTo>
                  <a:cubicBezTo>
                    <a:pt x="163" y="136"/>
                    <a:pt x="162" y="137"/>
                    <a:pt x="162" y="137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62" y="137"/>
                    <a:pt x="162" y="137"/>
                    <a:pt x="163" y="137"/>
                  </a:cubicBezTo>
                  <a:cubicBezTo>
                    <a:pt x="163" y="137"/>
                    <a:pt x="163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5" y="138"/>
                    <a:pt x="165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7" y="138"/>
                    <a:pt x="167" y="138"/>
                    <a:pt x="167" y="137"/>
                  </a:cubicBezTo>
                  <a:cubicBezTo>
                    <a:pt x="167" y="137"/>
                    <a:pt x="167" y="137"/>
                    <a:pt x="167" y="137"/>
                  </a:cubicBezTo>
                  <a:cubicBezTo>
                    <a:pt x="168" y="137"/>
                    <a:pt x="168" y="137"/>
                    <a:pt x="168" y="138"/>
                  </a:cubicBezTo>
                  <a:cubicBezTo>
                    <a:pt x="168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70" y="137"/>
                  </a:cubicBezTo>
                  <a:cubicBezTo>
                    <a:pt x="170" y="137"/>
                    <a:pt x="171" y="137"/>
                    <a:pt x="171" y="136"/>
                  </a:cubicBezTo>
                  <a:cubicBezTo>
                    <a:pt x="171" y="137"/>
                    <a:pt x="172" y="137"/>
                    <a:pt x="172" y="137"/>
                  </a:cubicBezTo>
                  <a:cubicBezTo>
                    <a:pt x="172" y="137"/>
                    <a:pt x="172" y="137"/>
                    <a:pt x="172" y="137"/>
                  </a:cubicBezTo>
                  <a:cubicBezTo>
                    <a:pt x="172" y="137"/>
                    <a:pt x="172" y="137"/>
                    <a:pt x="172" y="137"/>
                  </a:cubicBezTo>
                  <a:cubicBezTo>
                    <a:pt x="172" y="138"/>
                    <a:pt x="172" y="138"/>
                    <a:pt x="172" y="138"/>
                  </a:cubicBezTo>
                  <a:cubicBezTo>
                    <a:pt x="172" y="138"/>
                    <a:pt x="171" y="138"/>
                    <a:pt x="171" y="139"/>
                  </a:cubicBezTo>
                  <a:cubicBezTo>
                    <a:pt x="171" y="140"/>
                    <a:pt x="171" y="140"/>
                    <a:pt x="171" y="140"/>
                  </a:cubicBezTo>
                  <a:cubicBezTo>
                    <a:pt x="171" y="140"/>
                    <a:pt x="171" y="140"/>
                    <a:pt x="171" y="141"/>
                  </a:cubicBezTo>
                  <a:cubicBezTo>
                    <a:pt x="171" y="141"/>
                    <a:pt x="170" y="141"/>
                    <a:pt x="170" y="141"/>
                  </a:cubicBezTo>
                  <a:cubicBezTo>
                    <a:pt x="170" y="141"/>
                    <a:pt x="170" y="141"/>
                    <a:pt x="170" y="142"/>
                  </a:cubicBezTo>
                  <a:cubicBezTo>
                    <a:pt x="170" y="142"/>
                    <a:pt x="170" y="142"/>
                    <a:pt x="169" y="143"/>
                  </a:cubicBezTo>
                  <a:cubicBezTo>
                    <a:pt x="169" y="143"/>
                    <a:pt x="169" y="143"/>
                    <a:pt x="169" y="144"/>
                  </a:cubicBezTo>
                  <a:cubicBezTo>
                    <a:pt x="169" y="145"/>
                    <a:pt x="168" y="145"/>
                    <a:pt x="167" y="146"/>
                  </a:cubicBezTo>
                  <a:cubicBezTo>
                    <a:pt x="167" y="147"/>
                    <a:pt x="166" y="147"/>
                    <a:pt x="166" y="148"/>
                  </a:cubicBezTo>
                  <a:cubicBezTo>
                    <a:pt x="165" y="148"/>
                    <a:pt x="164" y="149"/>
                    <a:pt x="163" y="150"/>
                  </a:cubicBezTo>
                  <a:cubicBezTo>
                    <a:pt x="162" y="151"/>
                    <a:pt x="161" y="151"/>
                    <a:pt x="161" y="152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4"/>
                    <a:pt x="159" y="154"/>
                    <a:pt x="159" y="154"/>
                  </a:cubicBezTo>
                  <a:cubicBezTo>
                    <a:pt x="159" y="155"/>
                    <a:pt x="158" y="155"/>
                    <a:pt x="158" y="155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57" y="158"/>
                    <a:pt x="157" y="158"/>
                  </a:cubicBezTo>
                  <a:cubicBezTo>
                    <a:pt x="158" y="158"/>
                    <a:pt x="158" y="159"/>
                    <a:pt x="158" y="159"/>
                  </a:cubicBezTo>
                  <a:cubicBezTo>
                    <a:pt x="158" y="159"/>
                    <a:pt x="158" y="159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1"/>
                    <a:pt x="158" y="162"/>
                    <a:pt x="158" y="16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4"/>
                    <a:pt x="159" y="164"/>
                  </a:cubicBezTo>
                  <a:cubicBezTo>
                    <a:pt x="159" y="164"/>
                    <a:pt x="159" y="165"/>
                    <a:pt x="159" y="165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59" y="166"/>
                    <a:pt x="159" y="167"/>
                    <a:pt x="159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68"/>
                    <a:pt x="160" y="168"/>
                    <a:pt x="159" y="168"/>
                  </a:cubicBezTo>
                  <a:cubicBezTo>
                    <a:pt x="159" y="168"/>
                    <a:pt x="159" y="169"/>
                    <a:pt x="159" y="169"/>
                  </a:cubicBezTo>
                  <a:cubicBezTo>
                    <a:pt x="159" y="169"/>
                    <a:pt x="159" y="170"/>
                    <a:pt x="158" y="170"/>
                  </a:cubicBezTo>
                  <a:cubicBezTo>
                    <a:pt x="157" y="171"/>
                    <a:pt x="156" y="171"/>
                    <a:pt x="156" y="171"/>
                  </a:cubicBezTo>
                  <a:cubicBezTo>
                    <a:pt x="155" y="172"/>
                    <a:pt x="155" y="173"/>
                    <a:pt x="154" y="173"/>
                  </a:cubicBezTo>
                  <a:cubicBezTo>
                    <a:pt x="153" y="173"/>
                    <a:pt x="153" y="174"/>
                    <a:pt x="153" y="174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3" y="175"/>
                    <a:pt x="153" y="175"/>
                    <a:pt x="153" y="175"/>
                  </a:cubicBezTo>
                  <a:cubicBezTo>
                    <a:pt x="153" y="176"/>
                    <a:pt x="153" y="176"/>
                    <a:pt x="153" y="177"/>
                  </a:cubicBezTo>
                  <a:cubicBezTo>
                    <a:pt x="153" y="177"/>
                    <a:pt x="153" y="177"/>
                    <a:pt x="153" y="177"/>
                  </a:cubicBezTo>
                  <a:cubicBezTo>
                    <a:pt x="153" y="177"/>
                    <a:pt x="154" y="178"/>
                    <a:pt x="153" y="178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79"/>
                    <a:pt x="153" y="179"/>
                    <a:pt x="153" y="179"/>
                  </a:cubicBezTo>
                  <a:cubicBezTo>
                    <a:pt x="153" y="180"/>
                    <a:pt x="152" y="180"/>
                    <a:pt x="151" y="181"/>
                  </a:cubicBezTo>
                  <a:cubicBezTo>
                    <a:pt x="150" y="181"/>
                    <a:pt x="150" y="181"/>
                    <a:pt x="150" y="18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1" y="183"/>
                    <a:pt x="150" y="184"/>
                    <a:pt x="150" y="184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50" y="184"/>
                    <a:pt x="150" y="185"/>
                    <a:pt x="150" y="185"/>
                  </a:cubicBezTo>
                  <a:cubicBezTo>
                    <a:pt x="150" y="185"/>
                    <a:pt x="149" y="186"/>
                    <a:pt x="149" y="186"/>
                  </a:cubicBezTo>
                  <a:cubicBezTo>
                    <a:pt x="147" y="188"/>
                    <a:pt x="146" y="189"/>
                    <a:pt x="144" y="191"/>
                  </a:cubicBezTo>
                  <a:cubicBezTo>
                    <a:pt x="144" y="191"/>
                    <a:pt x="144" y="191"/>
                    <a:pt x="144" y="191"/>
                  </a:cubicBezTo>
                  <a:cubicBezTo>
                    <a:pt x="143" y="192"/>
                    <a:pt x="142" y="192"/>
                    <a:pt x="142" y="192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42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0" y="192"/>
                    <a:pt x="140" y="192"/>
                    <a:pt x="139" y="192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39" y="192"/>
                    <a:pt x="138" y="192"/>
                    <a:pt x="138" y="192"/>
                  </a:cubicBezTo>
                  <a:cubicBezTo>
                    <a:pt x="138" y="192"/>
                    <a:pt x="137" y="192"/>
                    <a:pt x="137" y="192"/>
                  </a:cubicBezTo>
                  <a:cubicBezTo>
                    <a:pt x="137" y="193"/>
                    <a:pt x="136" y="192"/>
                    <a:pt x="136" y="192"/>
                  </a:cubicBezTo>
                  <a:cubicBezTo>
                    <a:pt x="136" y="193"/>
                    <a:pt x="135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34" y="193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2"/>
                    <a:pt x="133" y="192"/>
                    <a:pt x="133" y="192"/>
                  </a:cubicBezTo>
                  <a:cubicBezTo>
                    <a:pt x="133" y="192"/>
                    <a:pt x="133" y="192"/>
                    <a:pt x="133" y="192"/>
                  </a:cubicBezTo>
                  <a:cubicBezTo>
                    <a:pt x="133" y="192"/>
                    <a:pt x="133" y="192"/>
                    <a:pt x="134" y="192"/>
                  </a:cubicBezTo>
                  <a:cubicBezTo>
                    <a:pt x="133" y="191"/>
                    <a:pt x="133" y="191"/>
                    <a:pt x="133" y="190"/>
                  </a:cubicBezTo>
                  <a:cubicBezTo>
                    <a:pt x="133" y="190"/>
                    <a:pt x="133" y="190"/>
                    <a:pt x="133" y="190"/>
                  </a:cubicBezTo>
                  <a:cubicBezTo>
                    <a:pt x="134" y="189"/>
                    <a:pt x="133" y="188"/>
                    <a:pt x="132" y="188"/>
                  </a:cubicBezTo>
                  <a:cubicBezTo>
                    <a:pt x="132" y="187"/>
                    <a:pt x="132" y="186"/>
                    <a:pt x="131" y="185"/>
                  </a:cubicBezTo>
                  <a:cubicBezTo>
                    <a:pt x="131" y="185"/>
                    <a:pt x="130" y="184"/>
                    <a:pt x="130" y="184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82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79"/>
                    <a:pt x="129" y="179"/>
                    <a:pt x="129" y="178"/>
                  </a:cubicBezTo>
                  <a:cubicBezTo>
                    <a:pt x="129" y="177"/>
                    <a:pt x="128" y="176"/>
                    <a:pt x="128" y="176"/>
                  </a:cubicBezTo>
                  <a:cubicBezTo>
                    <a:pt x="128" y="175"/>
                    <a:pt x="127" y="174"/>
                    <a:pt x="127" y="173"/>
                  </a:cubicBezTo>
                  <a:cubicBezTo>
                    <a:pt x="126" y="173"/>
                    <a:pt x="126" y="172"/>
                    <a:pt x="126" y="172"/>
                  </a:cubicBezTo>
                  <a:cubicBezTo>
                    <a:pt x="126" y="171"/>
                    <a:pt x="126" y="170"/>
                    <a:pt x="126" y="169"/>
                  </a:cubicBezTo>
                  <a:cubicBezTo>
                    <a:pt x="126" y="169"/>
                    <a:pt x="126" y="167"/>
                    <a:pt x="127" y="166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127" y="165"/>
                    <a:pt x="127" y="165"/>
                    <a:pt x="128" y="165"/>
                  </a:cubicBezTo>
                  <a:cubicBezTo>
                    <a:pt x="128" y="165"/>
                    <a:pt x="128" y="164"/>
                    <a:pt x="128" y="164"/>
                  </a:cubicBezTo>
                  <a:cubicBezTo>
                    <a:pt x="128" y="164"/>
                    <a:pt x="128" y="163"/>
                    <a:pt x="128" y="163"/>
                  </a:cubicBezTo>
                  <a:cubicBezTo>
                    <a:pt x="128" y="162"/>
                    <a:pt x="127" y="161"/>
                    <a:pt x="128" y="161"/>
                  </a:cubicBezTo>
                  <a:cubicBezTo>
                    <a:pt x="128" y="160"/>
                    <a:pt x="127" y="160"/>
                    <a:pt x="127" y="159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7" y="158"/>
                    <a:pt x="127" y="158"/>
                    <a:pt x="126" y="158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26" y="157"/>
                    <a:pt x="126" y="156"/>
                    <a:pt x="126" y="156"/>
                  </a:cubicBezTo>
                  <a:cubicBezTo>
                    <a:pt x="125" y="155"/>
                    <a:pt x="125" y="155"/>
                    <a:pt x="124" y="155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24" y="153"/>
                    <a:pt x="123" y="153"/>
                    <a:pt x="123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3" y="153"/>
                    <a:pt x="123" y="152"/>
                    <a:pt x="123" y="152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3" y="151"/>
                    <a:pt x="123" y="151"/>
                    <a:pt x="123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8"/>
                    <a:pt x="124" y="148"/>
                  </a:cubicBezTo>
                  <a:cubicBezTo>
                    <a:pt x="124" y="148"/>
                    <a:pt x="123" y="148"/>
                    <a:pt x="123" y="148"/>
                  </a:cubicBezTo>
                  <a:cubicBezTo>
                    <a:pt x="123" y="148"/>
                    <a:pt x="124" y="147"/>
                    <a:pt x="124" y="147"/>
                  </a:cubicBezTo>
                  <a:cubicBezTo>
                    <a:pt x="124" y="147"/>
                    <a:pt x="123" y="147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2" y="146"/>
                    <a:pt x="123" y="146"/>
                    <a:pt x="122" y="145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2" y="145"/>
                    <a:pt x="122" y="145"/>
                    <a:pt x="122" y="145"/>
                  </a:cubicBezTo>
                  <a:cubicBezTo>
                    <a:pt x="121" y="145"/>
                    <a:pt x="121" y="145"/>
                    <a:pt x="120" y="145"/>
                  </a:cubicBezTo>
                  <a:cubicBezTo>
                    <a:pt x="120" y="146"/>
                    <a:pt x="118" y="145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4"/>
                    <a:pt x="118" y="144"/>
                    <a:pt x="118" y="144"/>
                  </a:cubicBezTo>
                  <a:cubicBezTo>
                    <a:pt x="118" y="143"/>
                    <a:pt x="117" y="143"/>
                    <a:pt x="116" y="143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5" y="143"/>
                    <a:pt x="114" y="143"/>
                    <a:pt x="114" y="143"/>
                  </a:cubicBezTo>
                  <a:cubicBezTo>
                    <a:pt x="113" y="143"/>
                    <a:pt x="113" y="144"/>
                    <a:pt x="113" y="144"/>
                  </a:cubicBezTo>
                  <a:cubicBezTo>
                    <a:pt x="113" y="144"/>
                    <a:pt x="112" y="144"/>
                    <a:pt x="112" y="144"/>
                  </a:cubicBezTo>
                  <a:cubicBezTo>
                    <a:pt x="111" y="144"/>
                    <a:pt x="110" y="145"/>
                    <a:pt x="110" y="145"/>
                  </a:cubicBezTo>
                  <a:cubicBezTo>
                    <a:pt x="109" y="145"/>
                    <a:pt x="109" y="144"/>
                    <a:pt x="108" y="144"/>
                  </a:cubicBezTo>
                  <a:cubicBezTo>
                    <a:pt x="108" y="144"/>
                    <a:pt x="108" y="144"/>
                    <a:pt x="108" y="145"/>
                  </a:cubicBezTo>
                  <a:cubicBezTo>
                    <a:pt x="108" y="145"/>
                    <a:pt x="108" y="144"/>
                    <a:pt x="107" y="144"/>
                  </a:cubicBezTo>
                  <a:cubicBezTo>
                    <a:pt x="107" y="144"/>
                    <a:pt x="106" y="144"/>
                    <a:pt x="106" y="144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4" y="145"/>
                    <a:pt x="104" y="145"/>
                    <a:pt x="103" y="145"/>
                  </a:cubicBezTo>
                  <a:cubicBezTo>
                    <a:pt x="103" y="146"/>
                    <a:pt x="102" y="145"/>
                    <a:pt x="102" y="145"/>
                  </a:cubicBezTo>
                  <a:cubicBezTo>
                    <a:pt x="101" y="144"/>
                    <a:pt x="101" y="144"/>
                    <a:pt x="100" y="143"/>
                  </a:cubicBezTo>
                  <a:cubicBezTo>
                    <a:pt x="100" y="143"/>
                    <a:pt x="99" y="143"/>
                    <a:pt x="99" y="143"/>
                  </a:cubicBezTo>
                  <a:cubicBezTo>
                    <a:pt x="98" y="143"/>
                    <a:pt x="98" y="142"/>
                    <a:pt x="98" y="142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40"/>
                    <a:pt x="96" y="140"/>
                    <a:pt x="96" y="139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5" y="139"/>
                    <a:pt x="95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8"/>
                    <a:pt x="95" y="138"/>
                    <a:pt x="94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4" y="137"/>
                    <a:pt x="94" y="137"/>
                    <a:pt x="94" y="137"/>
                  </a:cubicBezTo>
                  <a:cubicBezTo>
                    <a:pt x="94" y="136"/>
                    <a:pt x="94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4"/>
                    <a:pt x="93" y="134"/>
                  </a:cubicBezTo>
                  <a:cubicBezTo>
                    <a:pt x="92" y="134"/>
                    <a:pt x="92" y="133"/>
                    <a:pt x="92" y="133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92" y="133"/>
                    <a:pt x="93" y="132"/>
                    <a:pt x="93" y="132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0"/>
                    <a:pt x="94" y="128"/>
                    <a:pt x="93" y="128"/>
                  </a:cubicBezTo>
                  <a:cubicBezTo>
                    <a:pt x="93" y="127"/>
                    <a:pt x="93" y="126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5"/>
                    <a:pt x="92" y="125"/>
                    <a:pt x="92" y="124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23"/>
                    <a:pt x="93" y="123"/>
                    <a:pt x="94" y="122"/>
                  </a:cubicBezTo>
                  <a:cubicBezTo>
                    <a:pt x="94" y="122"/>
                    <a:pt x="94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19"/>
                  </a:cubicBezTo>
                  <a:cubicBezTo>
                    <a:pt x="95" y="119"/>
                    <a:pt x="96" y="119"/>
                    <a:pt x="96" y="119"/>
                  </a:cubicBezTo>
                  <a:cubicBezTo>
                    <a:pt x="96" y="118"/>
                    <a:pt x="96" y="117"/>
                    <a:pt x="97" y="117"/>
                  </a:cubicBezTo>
                  <a:cubicBezTo>
                    <a:pt x="97" y="117"/>
                    <a:pt x="98" y="117"/>
                    <a:pt x="98" y="117"/>
                  </a:cubicBezTo>
                  <a:cubicBezTo>
                    <a:pt x="99" y="117"/>
                    <a:pt x="100" y="115"/>
                    <a:pt x="100" y="115"/>
                  </a:cubicBezTo>
                  <a:cubicBezTo>
                    <a:pt x="101" y="114"/>
                    <a:pt x="100" y="114"/>
                    <a:pt x="100" y="113"/>
                  </a:cubicBezTo>
                  <a:moveTo>
                    <a:pt x="95" y="62"/>
                  </a:move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3"/>
                    <a:pt x="94" y="63"/>
                  </a:cubicBezTo>
                  <a:cubicBezTo>
                    <a:pt x="94" y="63"/>
                    <a:pt x="93" y="63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5"/>
                    <a:pt x="90" y="65"/>
                  </a:cubicBezTo>
                  <a:cubicBezTo>
                    <a:pt x="90" y="64"/>
                    <a:pt x="89" y="64"/>
                    <a:pt x="89" y="64"/>
                  </a:cubicBezTo>
                  <a:cubicBezTo>
                    <a:pt x="89" y="64"/>
                    <a:pt x="88" y="64"/>
                    <a:pt x="88" y="64"/>
                  </a:cubicBezTo>
                  <a:cubicBezTo>
                    <a:pt x="88" y="64"/>
                    <a:pt x="86" y="64"/>
                    <a:pt x="86" y="64"/>
                  </a:cubicBezTo>
                  <a:cubicBezTo>
                    <a:pt x="86" y="63"/>
                    <a:pt x="87" y="63"/>
                    <a:pt x="87" y="63"/>
                  </a:cubicBezTo>
                  <a:cubicBezTo>
                    <a:pt x="86" y="63"/>
                    <a:pt x="86" y="62"/>
                    <a:pt x="86" y="62"/>
                  </a:cubicBezTo>
                  <a:cubicBezTo>
                    <a:pt x="86" y="62"/>
                    <a:pt x="85" y="62"/>
                    <a:pt x="85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5" y="62"/>
                    <a:pt x="86" y="62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0"/>
                  </a:cubicBezTo>
                  <a:cubicBezTo>
                    <a:pt x="85" y="60"/>
                    <a:pt x="84" y="61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5" y="60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60"/>
                    <a:pt x="85" y="60"/>
                    <a:pt x="84" y="60"/>
                  </a:cubicBezTo>
                  <a:cubicBezTo>
                    <a:pt x="85" y="59"/>
                    <a:pt x="85" y="60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59"/>
                    <a:pt x="86" y="59"/>
                    <a:pt x="86" y="59"/>
                  </a:cubicBezTo>
                  <a:cubicBezTo>
                    <a:pt x="86" y="59"/>
                    <a:pt x="87" y="59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60"/>
                    <a:pt x="91" y="60"/>
                    <a:pt x="91" y="60"/>
                  </a:cubicBezTo>
                  <a:cubicBezTo>
                    <a:pt x="91" y="60"/>
                    <a:pt x="91" y="60"/>
                    <a:pt x="91" y="59"/>
                  </a:cubicBezTo>
                  <a:cubicBezTo>
                    <a:pt x="92" y="59"/>
                    <a:pt x="92" y="60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4" y="59"/>
                  </a:cubicBezTo>
                  <a:cubicBezTo>
                    <a:pt x="94" y="59"/>
                    <a:pt x="94" y="59"/>
                    <a:pt x="95" y="59"/>
                  </a:cubicBezTo>
                  <a:cubicBezTo>
                    <a:pt x="95" y="59"/>
                    <a:pt x="95" y="60"/>
                    <a:pt x="95" y="60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5" y="60"/>
                    <a:pt x="96" y="60"/>
                    <a:pt x="96" y="60"/>
                  </a:cubicBezTo>
                  <a:cubicBezTo>
                    <a:pt x="96" y="61"/>
                    <a:pt x="96" y="62"/>
                    <a:pt x="96" y="62"/>
                  </a:cubicBezTo>
                  <a:cubicBezTo>
                    <a:pt x="96" y="62"/>
                    <a:pt x="96" y="62"/>
                    <a:pt x="95" y="62"/>
                  </a:cubicBezTo>
                  <a:moveTo>
                    <a:pt x="122" y="146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moveTo>
                    <a:pt x="163" y="176"/>
                  </a:moveTo>
                  <a:cubicBezTo>
                    <a:pt x="163" y="176"/>
                    <a:pt x="163" y="176"/>
                    <a:pt x="163" y="176"/>
                  </a:cubicBezTo>
                  <a:cubicBezTo>
                    <a:pt x="163" y="176"/>
                    <a:pt x="164" y="174"/>
                    <a:pt x="164" y="174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64" y="173"/>
                    <a:pt x="164" y="173"/>
                    <a:pt x="164" y="173"/>
                  </a:cubicBezTo>
                  <a:cubicBezTo>
                    <a:pt x="164" y="172"/>
                    <a:pt x="163" y="172"/>
                    <a:pt x="163" y="171"/>
                  </a:cubicBezTo>
                  <a:cubicBezTo>
                    <a:pt x="164" y="171"/>
                    <a:pt x="164" y="170"/>
                    <a:pt x="164" y="170"/>
                  </a:cubicBezTo>
                  <a:cubicBezTo>
                    <a:pt x="164" y="170"/>
                    <a:pt x="164" y="170"/>
                    <a:pt x="164" y="170"/>
                  </a:cubicBezTo>
                  <a:cubicBezTo>
                    <a:pt x="165" y="170"/>
                    <a:pt x="165" y="169"/>
                    <a:pt x="165" y="169"/>
                  </a:cubicBezTo>
                  <a:cubicBezTo>
                    <a:pt x="165" y="169"/>
                    <a:pt x="165" y="170"/>
                    <a:pt x="165" y="169"/>
                  </a:cubicBezTo>
                  <a:cubicBezTo>
                    <a:pt x="165" y="169"/>
                    <a:pt x="165" y="169"/>
                    <a:pt x="165" y="169"/>
                  </a:cubicBezTo>
                  <a:cubicBezTo>
                    <a:pt x="166" y="169"/>
                    <a:pt x="166" y="169"/>
                    <a:pt x="166" y="169"/>
                  </a:cubicBezTo>
                  <a:cubicBezTo>
                    <a:pt x="166" y="169"/>
                    <a:pt x="166" y="169"/>
                    <a:pt x="166" y="169"/>
                  </a:cubicBezTo>
                  <a:cubicBezTo>
                    <a:pt x="166" y="169"/>
                    <a:pt x="167" y="169"/>
                    <a:pt x="167" y="169"/>
                  </a:cubicBezTo>
                  <a:cubicBezTo>
                    <a:pt x="167" y="169"/>
                    <a:pt x="167" y="169"/>
                    <a:pt x="167" y="169"/>
                  </a:cubicBezTo>
                  <a:cubicBezTo>
                    <a:pt x="167" y="169"/>
                    <a:pt x="167" y="169"/>
                    <a:pt x="167" y="169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8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8"/>
                    <a:pt x="168" y="168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8" y="167"/>
                    <a:pt x="168" y="167"/>
                    <a:pt x="168" y="166"/>
                  </a:cubicBezTo>
                  <a:cubicBezTo>
                    <a:pt x="168" y="166"/>
                    <a:pt x="168" y="166"/>
                    <a:pt x="168" y="166"/>
                  </a:cubicBezTo>
                  <a:cubicBezTo>
                    <a:pt x="168" y="167"/>
                    <a:pt x="168" y="167"/>
                    <a:pt x="168" y="167"/>
                  </a:cubicBezTo>
                  <a:cubicBezTo>
                    <a:pt x="169" y="167"/>
                    <a:pt x="169" y="167"/>
                    <a:pt x="169" y="166"/>
                  </a:cubicBezTo>
                  <a:cubicBezTo>
                    <a:pt x="169" y="166"/>
                    <a:pt x="169" y="166"/>
                    <a:pt x="169" y="165"/>
                  </a:cubicBezTo>
                  <a:cubicBezTo>
                    <a:pt x="169" y="165"/>
                    <a:pt x="169" y="165"/>
                    <a:pt x="170" y="165"/>
                  </a:cubicBezTo>
                  <a:cubicBezTo>
                    <a:pt x="170" y="165"/>
                    <a:pt x="170" y="165"/>
                    <a:pt x="170" y="166"/>
                  </a:cubicBezTo>
                  <a:cubicBezTo>
                    <a:pt x="171" y="166"/>
                    <a:pt x="170" y="167"/>
                    <a:pt x="171" y="168"/>
                  </a:cubicBezTo>
                  <a:cubicBezTo>
                    <a:pt x="171" y="168"/>
                    <a:pt x="171" y="168"/>
                    <a:pt x="171" y="169"/>
                  </a:cubicBezTo>
                  <a:cubicBezTo>
                    <a:pt x="171" y="169"/>
                    <a:pt x="171" y="169"/>
                    <a:pt x="171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70"/>
                    <a:pt x="170" y="170"/>
                  </a:cubicBezTo>
                  <a:cubicBezTo>
                    <a:pt x="170" y="170"/>
                    <a:pt x="170" y="170"/>
                    <a:pt x="170" y="171"/>
                  </a:cubicBezTo>
                  <a:cubicBezTo>
                    <a:pt x="170" y="171"/>
                    <a:pt x="170" y="172"/>
                    <a:pt x="170" y="172"/>
                  </a:cubicBezTo>
                  <a:cubicBezTo>
                    <a:pt x="169" y="174"/>
                    <a:pt x="168" y="176"/>
                    <a:pt x="168" y="178"/>
                  </a:cubicBezTo>
                  <a:cubicBezTo>
                    <a:pt x="168" y="179"/>
                    <a:pt x="167" y="180"/>
                    <a:pt x="167" y="181"/>
                  </a:cubicBezTo>
                  <a:cubicBezTo>
                    <a:pt x="167" y="181"/>
                    <a:pt x="166" y="181"/>
                    <a:pt x="166" y="181"/>
                  </a:cubicBezTo>
                  <a:cubicBezTo>
                    <a:pt x="165" y="181"/>
                    <a:pt x="165" y="181"/>
                    <a:pt x="165" y="181"/>
                  </a:cubicBezTo>
                  <a:cubicBezTo>
                    <a:pt x="164" y="181"/>
                    <a:pt x="164" y="181"/>
                    <a:pt x="163" y="180"/>
                  </a:cubicBezTo>
                  <a:cubicBezTo>
                    <a:pt x="163" y="180"/>
                    <a:pt x="163" y="180"/>
                    <a:pt x="163" y="180"/>
                  </a:cubicBezTo>
                  <a:cubicBezTo>
                    <a:pt x="163" y="180"/>
                    <a:pt x="163" y="179"/>
                    <a:pt x="163" y="179"/>
                  </a:cubicBezTo>
                  <a:cubicBezTo>
                    <a:pt x="163" y="179"/>
                    <a:pt x="163" y="179"/>
                    <a:pt x="163" y="178"/>
                  </a:cubicBezTo>
                  <a:cubicBezTo>
                    <a:pt x="163" y="178"/>
                    <a:pt x="163" y="178"/>
                    <a:pt x="163" y="177"/>
                  </a:cubicBezTo>
                  <a:cubicBezTo>
                    <a:pt x="162" y="177"/>
                    <a:pt x="163" y="176"/>
                    <a:pt x="163" y="176"/>
                  </a:cubicBezTo>
                  <a:moveTo>
                    <a:pt x="152" y="108"/>
                  </a:moveTo>
                  <a:cubicBezTo>
                    <a:pt x="151" y="108"/>
                    <a:pt x="151" y="108"/>
                    <a:pt x="151" y="108"/>
                  </a:cubicBezTo>
                  <a:cubicBezTo>
                    <a:pt x="151" y="108"/>
                    <a:pt x="151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8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1" y="107"/>
                    <a:pt x="152" y="107"/>
                    <a:pt x="152" y="107"/>
                  </a:cubicBezTo>
                  <a:cubicBezTo>
                    <a:pt x="152" y="107"/>
                    <a:pt x="152" y="107"/>
                    <a:pt x="152" y="108"/>
                  </a:cubicBezTo>
                  <a:cubicBezTo>
                    <a:pt x="152" y="108"/>
                    <a:pt x="152" y="108"/>
                    <a:pt x="152" y="108"/>
                  </a:cubicBezTo>
                  <a:moveTo>
                    <a:pt x="141" y="108"/>
                  </a:moveTo>
                  <a:cubicBezTo>
                    <a:pt x="141" y="108"/>
                    <a:pt x="141" y="108"/>
                    <a:pt x="141" y="108"/>
                  </a:cubicBezTo>
                  <a:cubicBezTo>
                    <a:pt x="140" y="108"/>
                    <a:pt x="140" y="108"/>
                    <a:pt x="139" y="108"/>
                  </a:cubicBezTo>
                  <a:cubicBezTo>
                    <a:pt x="139" y="107"/>
                    <a:pt x="139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1" y="108"/>
                    <a:pt x="142" y="108"/>
                    <a:pt x="142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2" y="108"/>
                    <a:pt x="143" y="108"/>
                    <a:pt x="143" y="108"/>
                  </a:cubicBezTo>
                  <a:cubicBezTo>
                    <a:pt x="143" y="108"/>
                    <a:pt x="143" y="108"/>
                    <a:pt x="143" y="108"/>
                  </a:cubicBezTo>
                  <a:cubicBezTo>
                    <a:pt x="142" y="108"/>
                    <a:pt x="141" y="108"/>
                    <a:pt x="141" y="108"/>
                  </a:cubicBezTo>
                  <a:moveTo>
                    <a:pt x="130" y="105"/>
                  </a:moveTo>
                  <a:cubicBezTo>
                    <a:pt x="130" y="105"/>
                    <a:pt x="130" y="106"/>
                    <a:pt x="129" y="106"/>
                  </a:cubicBezTo>
                  <a:cubicBezTo>
                    <a:pt x="129" y="105"/>
                    <a:pt x="128" y="105"/>
                    <a:pt x="127" y="105"/>
                  </a:cubicBezTo>
                  <a:cubicBezTo>
                    <a:pt x="127" y="105"/>
                    <a:pt x="127" y="105"/>
                    <a:pt x="127" y="104"/>
                  </a:cubicBezTo>
                  <a:cubicBezTo>
                    <a:pt x="127" y="104"/>
                    <a:pt x="127" y="104"/>
                    <a:pt x="128" y="104"/>
                  </a:cubicBezTo>
                  <a:cubicBezTo>
                    <a:pt x="128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0" y="104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moveTo>
                    <a:pt x="123" y="102"/>
                  </a:moveTo>
                  <a:cubicBezTo>
                    <a:pt x="123" y="102"/>
                    <a:pt x="123" y="102"/>
                    <a:pt x="123" y="102"/>
                  </a:cubicBezTo>
                  <a:cubicBezTo>
                    <a:pt x="123" y="102"/>
                    <a:pt x="123" y="102"/>
                    <a:pt x="123" y="102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1" y="102"/>
                    <a:pt x="122" y="102"/>
                    <a:pt x="122" y="101"/>
                  </a:cubicBezTo>
                  <a:cubicBezTo>
                    <a:pt x="122" y="101"/>
                    <a:pt x="122" y="100"/>
                    <a:pt x="122" y="100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100"/>
                    <a:pt x="122" y="100"/>
                    <a:pt x="123" y="100"/>
                  </a:cubicBezTo>
                  <a:cubicBezTo>
                    <a:pt x="123" y="100"/>
                    <a:pt x="124" y="100"/>
                    <a:pt x="123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3" y="101"/>
                    <a:pt x="123" y="102"/>
                  </a:cubicBezTo>
                  <a:moveTo>
                    <a:pt x="123" y="99"/>
                  </a:moveTo>
                  <a:cubicBezTo>
                    <a:pt x="123" y="99"/>
                    <a:pt x="123" y="99"/>
                    <a:pt x="123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3" y="97"/>
                    <a:pt x="12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23" y="98"/>
                    <a:pt x="123" y="99"/>
                    <a:pt x="123" y="99"/>
                  </a:cubicBezTo>
                  <a:cubicBezTo>
                    <a:pt x="123" y="99"/>
                    <a:pt x="123" y="99"/>
                    <a:pt x="123" y="99"/>
                  </a:cubicBezTo>
                  <a:moveTo>
                    <a:pt x="87" y="43"/>
                  </a:move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6" y="43"/>
                    <a:pt x="86" y="43"/>
                  </a:cubicBezTo>
                  <a:cubicBezTo>
                    <a:pt x="86" y="43"/>
                    <a:pt x="85" y="43"/>
                    <a:pt x="84" y="43"/>
                  </a:cubicBezTo>
                  <a:cubicBezTo>
                    <a:pt x="84" y="43"/>
                    <a:pt x="84" y="43"/>
                    <a:pt x="84" y="42"/>
                  </a:cubicBezTo>
                  <a:cubicBezTo>
                    <a:pt x="84" y="42"/>
                    <a:pt x="85" y="42"/>
                    <a:pt x="85" y="42"/>
                  </a:cubicBezTo>
                  <a:cubicBezTo>
                    <a:pt x="86" y="42"/>
                    <a:pt x="86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7" y="42"/>
                    <a:pt x="86" y="42"/>
                    <a:pt x="86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moveTo>
                    <a:pt x="85" y="42"/>
                  </a:move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5" y="42"/>
                    <a:pt x="85" y="42"/>
                  </a:cubicBezTo>
                  <a:cubicBezTo>
                    <a:pt x="85" y="42"/>
                    <a:pt x="86" y="41"/>
                    <a:pt x="8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2"/>
                    <a:pt x="86" y="42"/>
                    <a:pt x="85" y="42"/>
                  </a:cubicBezTo>
                  <a:moveTo>
                    <a:pt x="83" y="41"/>
                  </a:moveTo>
                  <a:cubicBezTo>
                    <a:pt x="83" y="41"/>
                    <a:pt x="84" y="41"/>
                    <a:pt x="84" y="41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4" y="41"/>
                    <a:pt x="83" y="42"/>
                    <a:pt x="83" y="42"/>
                  </a:cubicBezTo>
                  <a:cubicBezTo>
                    <a:pt x="83" y="42"/>
                    <a:pt x="83" y="41"/>
                    <a:pt x="83" y="41"/>
                  </a:cubicBezTo>
                  <a:moveTo>
                    <a:pt x="85" y="37"/>
                  </a:moveTo>
                  <a:cubicBezTo>
                    <a:pt x="85" y="37"/>
                    <a:pt x="85" y="36"/>
                    <a:pt x="85" y="36"/>
                  </a:cubicBezTo>
                  <a:cubicBezTo>
                    <a:pt x="85" y="36"/>
                    <a:pt x="84" y="36"/>
                    <a:pt x="84" y="36"/>
                  </a:cubicBezTo>
                  <a:cubicBezTo>
                    <a:pt x="84" y="36"/>
                    <a:pt x="85" y="36"/>
                    <a:pt x="85" y="35"/>
                  </a:cubicBezTo>
                  <a:cubicBezTo>
                    <a:pt x="85" y="36"/>
                    <a:pt x="85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85" y="37"/>
                    <a:pt x="85" y="37"/>
                  </a:cubicBezTo>
                  <a:moveTo>
                    <a:pt x="84" y="37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5" y="37"/>
                    <a:pt x="85" y="37"/>
                    <a:pt x="84" y="37"/>
                  </a:cubicBezTo>
                  <a:moveTo>
                    <a:pt x="84" y="37"/>
                  </a:move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moveTo>
                    <a:pt x="85" y="39"/>
                  </a:move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moveTo>
                    <a:pt x="86" y="47"/>
                  </a:move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5" y="47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7"/>
                    <a:pt x="84" y="47"/>
                  </a:cubicBezTo>
                  <a:cubicBezTo>
                    <a:pt x="84" y="47"/>
                    <a:pt x="85" y="47"/>
                    <a:pt x="85" y="47"/>
                  </a:cubicBezTo>
                  <a:cubicBezTo>
                    <a:pt x="85" y="47"/>
                    <a:pt x="85" y="46"/>
                    <a:pt x="86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6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moveTo>
                    <a:pt x="66" y="74"/>
                  </a:moveTo>
                  <a:cubicBezTo>
                    <a:pt x="66" y="74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67" y="74"/>
                    <a:pt x="67" y="74"/>
                    <a:pt x="66" y="74"/>
                  </a:cubicBezTo>
                  <a:cubicBezTo>
                    <a:pt x="66" y="74"/>
                    <a:pt x="66" y="74"/>
                    <a:pt x="66" y="74"/>
                  </a:cubicBezTo>
                  <a:moveTo>
                    <a:pt x="59" y="100"/>
                  </a:move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8" y="99"/>
                    <a:pt x="58" y="99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0"/>
                    <a:pt x="58" y="99"/>
                    <a:pt x="58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5" y="99"/>
                    <a:pt x="55" y="99"/>
                    <a:pt x="54" y="99"/>
                  </a:cubicBezTo>
                  <a:cubicBezTo>
                    <a:pt x="54" y="99"/>
                    <a:pt x="53" y="99"/>
                    <a:pt x="53" y="99"/>
                  </a:cubicBezTo>
                  <a:cubicBezTo>
                    <a:pt x="53" y="99"/>
                    <a:pt x="53" y="99"/>
                    <a:pt x="53" y="98"/>
                  </a:cubicBezTo>
                  <a:cubicBezTo>
                    <a:pt x="53" y="98"/>
                    <a:pt x="54" y="98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5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5" y="94"/>
                    <a:pt x="56" y="93"/>
                  </a:cubicBezTo>
                  <a:cubicBezTo>
                    <a:pt x="56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4"/>
                    <a:pt x="56" y="95"/>
                    <a:pt x="56" y="96"/>
                  </a:cubicBezTo>
                  <a:cubicBezTo>
                    <a:pt x="56" y="96"/>
                    <a:pt x="56" y="95"/>
                    <a:pt x="57" y="95"/>
                  </a:cubicBezTo>
                  <a:cubicBezTo>
                    <a:pt x="57" y="95"/>
                    <a:pt x="57" y="95"/>
                    <a:pt x="57" y="95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8" y="97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9" y="96"/>
                    <a:pt x="59" y="96"/>
                    <a:pt x="60" y="96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97"/>
                    <a:pt x="59" y="97"/>
                    <a:pt x="59" y="98"/>
                  </a:cubicBezTo>
                  <a:cubicBezTo>
                    <a:pt x="59" y="98"/>
                    <a:pt x="60" y="97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8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9"/>
                    <a:pt x="60" y="99"/>
                    <a:pt x="60" y="98"/>
                  </a:cubicBezTo>
                  <a:cubicBezTo>
                    <a:pt x="60" y="98"/>
                    <a:pt x="60" y="98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60" y="100"/>
                    <a:pt x="60" y="100"/>
                    <a:pt x="59" y="100"/>
                  </a:cubicBezTo>
                  <a:moveTo>
                    <a:pt x="59" y="166"/>
                  </a:moveTo>
                  <a:cubicBezTo>
                    <a:pt x="59" y="166"/>
                    <a:pt x="58" y="166"/>
                    <a:pt x="57" y="166"/>
                  </a:cubicBezTo>
                  <a:cubicBezTo>
                    <a:pt x="57" y="166"/>
                    <a:pt x="57" y="165"/>
                    <a:pt x="57" y="164"/>
                  </a:cubicBezTo>
                  <a:cubicBezTo>
                    <a:pt x="58" y="164"/>
                    <a:pt x="59" y="164"/>
                    <a:pt x="59" y="165"/>
                  </a:cubicBezTo>
                  <a:cubicBezTo>
                    <a:pt x="59" y="165"/>
                    <a:pt x="59" y="166"/>
                    <a:pt x="59" y="166"/>
                  </a:cubicBezTo>
                  <a:moveTo>
                    <a:pt x="58" y="54"/>
                  </a:moveTo>
                  <a:cubicBezTo>
                    <a:pt x="59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5"/>
                    <a:pt x="58" y="55"/>
                    <a:pt x="58" y="54"/>
                  </a:cubicBezTo>
                  <a:moveTo>
                    <a:pt x="50" y="101"/>
                  </a:moveTo>
                  <a:cubicBezTo>
                    <a:pt x="50" y="101"/>
                    <a:pt x="51" y="100"/>
                    <a:pt x="51" y="100"/>
                  </a:cubicBezTo>
                  <a:cubicBezTo>
                    <a:pt x="51" y="100"/>
                    <a:pt x="51" y="100"/>
                    <a:pt x="52" y="100"/>
                  </a:cubicBezTo>
                  <a:cubicBezTo>
                    <a:pt x="52" y="100"/>
                    <a:pt x="51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51" y="101"/>
                    <a:pt x="52" y="100"/>
                    <a:pt x="52" y="101"/>
                  </a:cubicBezTo>
                  <a:cubicBezTo>
                    <a:pt x="52" y="102"/>
                    <a:pt x="51" y="102"/>
                    <a:pt x="50" y="101"/>
                  </a:cubicBezTo>
                  <a:moveTo>
                    <a:pt x="44" y="138"/>
                  </a:moveTo>
                  <a:cubicBezTo>
                    <a:pt x="44" y="138"/>
                    <a:pt x="44" y="138"/>
                    <a:pt x="43" y="138"/>
                  </a:cubicBezTo>
                  <a:cubicBezTo>
                    <a:pt x="43" y="138"/>
                    <a:pt x="43" y="138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4" y="137"/>
                    <a:pt x="45" y="137"/>
                    <a:pt x="45" y="137"/>
                  </a:cubicBezTo>
                  <a:cubicBezTo>
                    <a:pt x="45" y="138"/>
                    <a:pt x="45" y="138"/>
                    <a:pt x="44" y="138"/>
                  </a:cubicBezTo>
                  <a:moveTo>
                    <a:pt x="44" y="152"/>
                  </a:moveTo>
                  <a:cubicBezTo>
                    <a:pt x="44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4" y="152"/>
                    <a:pt x="45" y="152"/>
                    <a:pt x="44" y="152"/>
                  </a:cubicBezTo>
                  <a:cubicBezTo>
                    <a:pt x="44" y="152"/>
                    <a:pt x="44" y="152"/>
                    <a:pt x="43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52"/>
                    <a:pt x="44" y="152"/>
                    <a:pt x="44" y="152"/>
                  </a:cubicBezTo>
                  <a:cubicBezTo>
                    <a:pt x="44" y="152"/>
                    <a:pt x="44" y="152"/>
                    <a:pt x="44" y="152"/>
                  </a:cubicBezTo>
                  <a:moveTo>
                    <a:pt x="41" y="137"/>
                  </a:moveTo>
                  <a:cubicBezTo>
                    <a:pt x="41" y="137"/>
                    <a:pt x="40" y="137"/>
                    <a:pt x="40" y="137"/>
                  </a:cubicBezTo>
                  <a:cubicBezTo>
                    <a:pt x="40" y="137"/>
                    <a:pt x="40" y="138"/>
                    <a:pt x="40" y="138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39" y="138"/>
                    <a:pt x="39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7" y="138"/>
                    <a:pt x="37" y="138"/>
                    <a:pt x="37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8"/>
                    <a:pt x="36" y="138"/>
                    <a:pt x="35" y="138"/>
                  </a:cubicBezTo>
                  <a:cubicBezTo>
                    <a:pt x="35" y="138"/>
                    <a:pt x="35" y="138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6" y="137"/>
                    <a:pt x="37" y="137"/>
                    <a:pt x="37" y="137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7" y="137"/>
                    <a:pt x="37" y="137"/>
                    <a:pt x="37" y="136"/>
                  </a:cubicBezTo>
                  <a:cubicBezTo>
                    <a:pt x="37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7" y="136"/>
                    <a:pt x="37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9" y="136"/>
                    <a:pt x="39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39" y="136"/>
                    <a:pt x="40" y="136"/>
                    <a:pt x="40" y="136"/>
                  </a:cubicBezTo>
                  <a:cubicBezTo>
                    <a:pt x="40" y="137"/>
                    <a:pt x="42" y="137"/>
                    <a:pt x="42" y="137"/>
                  </a:cubicBezTo>
                  <a:cubicBezTo>
                    <a:pt x="42" y="137"/>
                    <a:pt x="42" y="138"/>
                    <a:pt x="42" y="138"/>
                  </a:cubicBezTo>
                  <a:cubicBezTo>
                    <a:pt x="41" y="138"/>
                    <a:pt x="41" y="137"/>
                    <a:pt x="41" y="137"/>
                  </a:cubicBezTo>
                  <a:moveTo>
                    <a:pt x="34" y="115"/>
                  </a:moveTo>
                  <a:cubicBezTo>
                    <a:pt x="34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moveTo>
                    <a:pt x="33" y="115"/>
                  </a:moveTo>
                  <a:cubicBezTo>
                    <a:pt x="33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3" y="115"/>
                    <a:pt x="33" y="115"/>
                    <a:pt x="33" y="115"/>
                  </a:cubicBezTo>
                  <a:moveTo>
                    <a:pt x="33" y="115"/>
                  </a:moveTo>
                  <a:cubicBezTo>
                    <a:pt x="33" y="115"/>
                    <a:pt x="33" y="115"/>
                    <a:pt x="33" y="115"/>
                  </a:cubicBezTo>
                  <a:cubicBezTo>
                    <a:pt x="33" y="115"/>
                    <a:pt x="33" y="115"/>
                    <a:pt x="33" y="115"/>
                  </a:cubicBezTo>
                  <a:close/>
                  <a:moveTo>
                    <a:pt x="32" y="138"/>
                  </a:moveTo>
                  <a:cubicBezTo>
                    <a:pt x="32" y="138"/>
                    <a:pt x="32" y="138"/>
                    <a:pt x="32" y="138"/>
                  </a:cubicBezTo>
                  <a:cubicBezTo>
                    <a:pt x="31" y="138"/>
                    <a:pt x="30" y="138"/>
                    <a:pt x="30" y="138"/>
                  </a:cubicBezTo>
                  <a:cubicBezTo>
                    <a:pt x="30" y="137"/>
                    <a:pt x="31" y="137"/>
                    <a:pt x="31" y="137"/>
                  </a:cubicBezTo>
                  <a:cubicBezTo>
                    <a:pt x="31" y="137"/>
                    <a:pt x="32" y="138"/>
                    <a:pt x="33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2" y="138"/>
                    <a:pt x="32" y="138"/>
                    <a:pt x="32" y="138"/>
                  </a:cubicBezTo>
                  <a:moveTo>
                    <a:pt x="206" y="140"/>
                  </a:moveTo>
                  <a:cubicBezTo>
                    <a:pt x="206" y="140"/>
                    <a:pt x="206" y="139"/>
                    <a:pt x="206" y="139"/>
                  </a:cubicBezTo>
                  <a:cubicBezTo>
                    <a:pt x="206" y="140"/>
                    <a:pt x="207" y="140"/>
                    <a:pt x="207" y="141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7" y="141"/>
                    <a:pt x="208" y="142"/>
                    <a:pt x="208" y="142"/>
                  </a:cubicBezTo>
                  <a:cubicBezTo>
                    <a:pt x="208" y="143"/>
                    <a:pt x="207" y="144"/>
                    <a:pt x="206" y="143"/>
                  </a:cubicBezTo>
                  <a:cubicBezTo>
                    <a:pt x="206" y="143"/>
                    <a:pt x="205" y="143"/>
                    <a:pt x="205" y="142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41"/>
                    <a:pt x="205" y="141"/>
                    <a:pt x="205" y="140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0"/>
                    <a:pt x="205" y="140"/>
                    <a:pt x="206" y="140"/>
                  </a:cubicBezTo>
                  <a:moveTo>
                    <a:pt x="123" y="75"/>
                  </a:moveTo>
                  <a:cubicBezTo>
                    <a:pt x="123" y="75"/>
                    <a:pt x="123" y="75"/>
                    <a:pt x="123" y="75"/>
                  </a:cubicBezTo>
                  <a:cubicBezTo>
                    <a:pt x="124" y="75"/>
                    <a:pt x="124" y="75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5"/>
                    <a:pt x="124" y="75"/>
                    <a:pt x="124" y="76"/>
                  </a:cubicBezTo>
                  <a:cubicBezTo>
                    <a:pt x="123" y="76"/>
                    <a:pt x="123" y="76"/>
                    <a:pt x="122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2" y="76"/>
                    <a:pt x="122" y="76"/>
                    <a:pt x="122" y="75"/>
                  </a:cubicBezTo>
                  <a:cubicBezTo>
                    <a:pt x="122" y="75"/>
                    <a:pt x="123" y="75"/>
                    <a:pt x="123" y="75"/>
                  </a:cubicBezTo>
                  <a:moveTo>
                    <a:pt x="126" y="78"/>
                  </a:moveTo>
                  <a:cubicBezTo>
                    <a:pt x="126" y="78"/>
                    <a:pt x="126" y="78"/>
                    <a:pt x="126" y="78"/>
                  </a:cubicBezTo>
                  <a:cubicBezTo>
                    <a:pt x="126" y="78"/>
                    <a:pt x="126" y="77"/>
                    <a:pt x="126" y="77"/>
                  </a:cubicBezTo>
                  <a:cubicBezTo>
                    <a:pt x="126" y="77"/>
                    <a:pt x="126" y="77"/>
                    <a:pt x="127" y="77"/>
                  </a:cubicBezTo>
                  <a:cubicBezTo>
                    <a:pt x="127" y="78"/>
                    <a:pt x="127" y="78"/>
                    <a:pt x="126" y="78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6" y="78"/>
                    <a:pt x="126" y="78"/>
                    <a:pt x="127" y="78"/>
                  </a:cubicBezTo>
                  <a:cubicBezTo>
                    <a:pt x="127" y="79"/>
                    <a:pt x="127" y="78"/>
                    <a:pt x="126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6" y="79"/>
                    <a:pt x="125" y="79"/>
                    <a:pt x="125" y="79"/>
                  </a:cubicBezTo>
                  <a:cubicBezTo>
                    <a:pt x="125" y="78"/>
                    <a:pt x="125" y="78"/>
                    <a:pt x="126" y="77"/>
                  </a:cubicBezTo>
                  <a:cubicBezTo>
                    <a:pt x="126" y="77"/>
                    <a:pt x="126" y="77"/>
                    <a:pt x="126" y="78"/>
                  </a:cubicBezTo>
                  <a:moveTo>
                    <a:pt x="40" y="107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moveTo>
                    <a:pt x="40" y="107"/>
                  </a:moveTo>
                  <a:cubicBezTo>
                    <a:pt x="40" y="107"/>
                    <a:pt x="40" y="107"/>
                    <a:pt x="40" y="107"/>
                  </a:cubicBezTo>
                  <a:cubicBezTo>
                    <a:pt x="40" y="107"/>
                    <a:pt x="40" y="107"/>
                    <a:pt x="40" y="107"/>
                  </a:cubicBezTo>
                  <a:close/>
                  <a:moveTo>
                    <a:pt x="33" y="114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moveTo>
                    <a:pt x="33" y="115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5"/>
                  </a:cubicBezTo>
                  <a:close/>
                  <a:moveTo>
                    <a:pt x="33" y="114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lose/>
                  <a:moveTo>
                    <a:pt x="33" y="114"/>
                  </a:move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75" name="íslidé"/>
          <p:cNvSpPr/>
          <p:nvPr/>
        </p:nvSpPr>
        <p:spPr bwMode="auto">
          <a:xfrm>
            <a:off x="8050950" y="2747113"/>
            <a:ext cx="3396842" cy="86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6" name="íslidé"/>
          <p:cNvSpPr/>
          <p:nvPr/>
        </p:nvSpPr>
        <p:spPr bwMode="auto">
          <a:xfrm>
            <a:off x="7208940" y="4679006"/>
            <a:ext cx="3396842" cy="86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7" name="íslidé"/>
          <p:cNvSpPr/>
          <p:nvPr/>
        </p:nvSpPr>
        <p:spPr bwMode="auto">
          <a:xfrm>
            <a:off x="639025" y="5281768"/>
            <a:ext cx="3396842" cy="86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8" name="iŝḷiḋê"/>
          <p:cNvSpPr txBox="1"/>
          <p:nvPr/>
        </p:nvSpPr>
        <p:spPr bwMode="auto">
          <a:xfrm>
            <a:off x="639023" y="4839964"/>
            <a:ext cx="507068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79" name="íslidé"/>
          <p:cNvSpPr/>
          <p:nvPr/>
        </p:nvSpPr>
        <p:spPr bwMode="auto">
          <a:xfrm>
            <a:off x="2048725" y="2001495"/>
            <a:ext cx="3396842" cy="86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80" name="iŝḷiḋê"/>
          <p:cNvSpPr txBox="1"/>
          <p:nvPr/>
        </p:nvSpPr>
        <p:spPr bwMode="auto">
          <a:xfrm>
            <a:off x="2048723" y="1559691"/>
            <a:ext cx="507068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7466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  <a:sym typeface="微软雅黑" panose="020B0503020204020204" pitchFamily="34" charset="-122"/>
              </a:rPr>
              <a:t>研究目标</a:t>
            </a:r>
            <a:endParaRPr lang="zh-CN" altLang="en-US" sz="1100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47" name="矩形 46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应用前景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案例分析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" name="组合 155"/>
          <p:cNvGrpSpPr/>
          <p:nvPr/>
        </p:nvGrpSpPr>
        <p:grpSpPr>
          <a:xfrm>
            <a:off x="4463551" y="1156710"/>
            <a:ext cx="3401695" cy="4212590"/>
            <a:chOff x="6464" y="2281"/>
            <a:chExt cx="5357" cy="6634"/>
          </a:xfrm>
        </p:grpSpPr>
        <p:sp>
          <p:nvSpPr>
            <p:cNvPr id="169" name="任意多边形 168"/>
            <p:cNvSpPr/>
            <p:nvPr/>
          </p:nvSpPr>
          <p:spPr>
            <a:xfrm rot="18900000">
              <a:off x="7127" y="4375"/>
              <a:ext cx="1868" cy="4540"/>
            </a:xfrm>
            <a:custGeom>
              <a:avLst/>
              <a:gdLst>
                <a:gd name="connsiteX0" fmla="*/ 1274246 w 1494668"/>
                <a:gd name="connsiteY0" fmla="*/ 218661 h 3631947"/>
                <a:gd name="connsiteX1" fmla="*/ 1274247 w 1494668"/>
                <a:gd name="connsiteY1" fmla="*/ 1274247 h 3631947"/>
                <a:gd name="connsiteX2" fmla="*/ 1270300 w 1494668"/>
                <a:gd name="connsiteY2" fmla="*/ 1277816 h 3631947"/>
                <a:gd name="connsiteX3" fmla="*/ 1270781 w 1494668"/>
                <a:gd name="connsiteY3" fmla="*/ 1277817 h 3631947"/>
                <a:gd name="connsiteX4" fmla="*/ 1045113 w 1494668"/>
                <a:gd name="connsiteY4" fmla="*/ 1836233 h 3631947"/>
                <a:gd name="connsiteX5" fmla="*/ 1258976 w 1494668"/>
                <a:gd name="connsiteY5" fmla="*/ 2340781 h 3631947"/>
                <a:gd name="connsiteX6" fmla="*/ 1257320 w 1494668"/>
                <a:gd name="connsiteY6" fmla="*/ 2340806 h 3631947"/>
                <a:gd name="connsiteX7" fmla="*/ 1276007 w 1494668"/>
                <a:gd name="connsiteY7" fmla="*/ 2357701 h 3631947"/>
                <a:gd name="connsiteX8" fmla="*/ 1276007 w 1494668"/>
                <a:gd name="connsiteY8" fmla="*/ 3413286 h 3631947"/>
                <a:gd name="connsiteX9" fmla="*/ 220422 w 1494668"/>
                <a:gd name="connsiteY9" fmla="*/ 3413286 h 3631947"/>
                <a:gd name="connsiteX10" fmla="*/ 220422 w 1494668"/>
                <a:gd name="connsiteY10" fmla="*/ 2357701 h 3631947"/>
                <a:gd name="connsiteX11" fmla="*/ 233526 w 1494668"/>
                <a:gd name="connsiteY11" fmla="*/ 2345854 h 3631947"/>
                <a:gd name="connsiteX12" fmla="*/ 274458 w 1494668"/>
                <a:gd name="connsiteY12" fmla="*/ 2299977 h 3631947"/>
                <a:gd name="connsiteX13" fmla="*/ 444405 w 1494668"/>
                <a:gd name="connsiteY13" fmla="*/ 1814435 h 3631947"/>
                <a:gd name="connsiteX14" fmla="*/ 217078 w 1494668"/>
                <a:gd name="connsiteY14" fmla="*/ 1274059 h 3631947"/>
                <a:gd name="connsiteX15" fmla="*/ 218496 w 1494668"/>
                <a:gd name="connsiteY15" fmla="*/ 1274064 h 3631947"/>
                <a:gd name="connsiteX16" fmla="*/ 167412 w 1494668"/>
                <a:gd name="connsiteY16" fmla="*/ 1217561 h 3631947"/>
                <a:gd name="connsiteX17" fmla="*/ 218661 w 1494668"/>
                <a:gd name="connsiteY17" fmla="*/ 218661 h 3631947"/>
                <a:gd name="connsiteX18" fmla="*/ 1274246 w 1494668"/>
                <a:gd name="connsiteY18" fmla="*/ 218661 h 363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94668" h="3631947">
                  <a:moveTo>
                    <a:pt x="1274246" y="218661"/>
                  </a:moveTo>
                  <a:cubicBezTo>
                    <a:pt x="1565796" y="510135"/>
                    <a:pt x="1565796" y="982774"/>
                    <a:pt x="1274247" y="1274247"/>
                  </a:cubicBezTo>
                  <a:lnTo>
                    <a:pt x="1270300" y="1277816"/>
                  </a:lnTo>
                  <a:lnTo>
                    <a:pt x="1270781" y="1277817"/>
                  </a:lnTo>
                  <a:cubicBezTo>
                    <a:pt x="1121214" y="1424487"/>
                    <a:pt x="1039454" y="1626827"/>
                    <a:pt x="1045113" y="1836233"/>
                  </a:cubicBezTo>
                  <a:cubicBezTo>
                    <a:pt x="1050186" y="2025394"/>
                    <a:pt x="1126580" y="2205587"/>
                    <a:pt x="1258976" y="2340781"/>
                  </a:cubicBezTo>
                  <a:lnTo>
                    <a:pt x="1257320" y="2340806"/>
                  </a:lnTo>
                  <a:lnTo>
                    <a:pt x="1276007" y="2357701"/>
                  </a:lnTo>
                  <a:cubicBezTo>
                    <a:pt x="1567556" y="2649174"/>
                    <a:pt x="1567556" y="3121813"/>
                    <a:pt x="1276007" y="3413286"/>
                  </a:cubicBezTo>
                  <a:cubicBezTo>
                    <a:pt x="984534" y="3704835"/>
                    <a:pt x="511895" y="3704835"/>
                    <a:pt x="220422" y="3413286"/>
                  </a:cubicBezTo>
                  <a:cubicBezTo>
                    <a:pt x="-71127" y="3121813"/>
                    <a:pt x="-71127" y="2649174"/>
                    <a:pt x="220422" y="2357701"/>
                  </a:cubicBezTo>
                  <a:lnTo>
                    <a:pt x="233526" y="2345854"/>
                  </a:lnTo>
                  <a:lnTo>
                    <a:pt x="274458" y="2299977"/>
                  </a:lnTo>
                  <a:cubicBezTo>
                    <a:pt x="384902" y="2163160"/>
                    <a:pt x="445429" y="1991790"/>
                    <a:pt x="444405" y="1814435"/>
                  </a:cubicBezTo>
                  <a:cubicBezTo>
                    <a:pt x="443283" y="1611293"/>
                    <a:pt x="361474" y="1416920"/>
                    <a:pt x="217078" y="1274059"/>
                  </a:cubicBezTo>
                  <a:lnTo>
                    <a:pt x="218496" y="1274064"/>
                  </a:lnTo>
                  <a:lnTo>
                    <a:pt x="167412" y="1217561"/>
                  </a:lnTo>
                  <a:cubicBezTo>
                    <a:pt x="-71749" y="924401"/>
                    <a:pt x="-54666" y="491918"/>
                    <a:pt x="218661" y="218661"/>
                  </a:cubicBezTo>
                  <a:cubicBezTo>
                    <a:pt x="510134" y="-72888"/>
                    <a:pt x="982773" y="-72888"/>
                    <a:pt x="1274246" y="218661"/>
                  </a:cubicBezTo>
                  <a:close/>
                </a:path>
              </a:pathLst>
            </a:custGeom>
            <a:solidFill>
              <a:srgbClr val="11B2AE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70" name="Oval 90"/>
            <p:cNvSpPr/>
            <p:nvPr/>
          </p:nvSpPr>
          <p:spPr>
            <a:xfrm>
              <a:off x="6464" y="5038"/>
              <a:ext cx="1306" cy="13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71" name="Oval 91"/>
            <p:cNvSpPr/>
            <p:nvPr/>
          </p:nvSpPr>
          <p:spPr>
            <a:xfrm>
              <a:off x="6567" y="5141"/>
              <a:ext cx="1100" cy="1100"/>
            </a:xfrm>
            <a:prstGeom prst="ellipse">
              <a:avLst/>
            </a:prstGeom>
            <a:solidFill>
              <a:schemeClr val="bg1"/>
            </a:solidFill>
            <a:ln w="120650" cap="flat" cmpd="sng" algn="ctr">
              <a:gradFill flip="none" rotWithShape="1">
                <a:gsLst>
                  <a:gs pos="0">
                    <a:sysClr val="window" lastClr="FFFFFF">
                      <a:lumMod val="78000"/>
                    </a:sysClr>
                  </a:gs>
                  <a:gs pos="100000">
                    <a:sysClr val="window" lastClr="FFFFFF">
                      <a:lumMod val="98000"/>
                    </a:sysClr>
                  </a:gs>
                </a:gsLst>
                <a:lin ang="5400000" scaled="1"/>
                <a:tileRect/>
              </a:gradFill>
              <a:prstDash val="solid"/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72" name="Oval 94"/>
            <p:cNvSpPr/>
            <p:nvPr/>
          </p:nvSpPr>
          <p:spPr>
            <a:xfrm>
              <a:off x="8346" y="6931"/>
              <a:ext cx="1306" cy="13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73" name="Oval 95"/>
            <p:cNvSpPr/>
            <p:nvPr/>
          </p:nvSpPr>
          <p:spPr>
            <a:xfrm>
              <a:off x="8449" y="7034"/>
              <a:ext cx="1100" cy="1100"/>
            </a:xfrm>
            <a:prstGeom prst="ellipse">
              <a:avLst/>
            </a:prstGeom>
            <a:solidFill>
              <a:schemeClr val="bg1"/>
            </a:solidFill>
            <a:ln w="120650" cap="flat" cmpd="sng" algn="ctr">
              <a:gradFill flip="none" rotWithShape="1">
                <a:gsLst>
                  <a:gs pos="0">
                    <a:sysClr val="window" lastClr="FFFFFF">
                      <a:lumMod val="78000"/>
                    </a:sysClr>
                  </a:gs>
                  <a:gs pos="100000">
                    <a:sysClr val="window" lastClr="FFFFFF">
                      <a:lumMod val="98000"/>
                    </a:sysClr>
                  </a:gs>
                </a:gsLst>
                <a:lin ang="5400000" scaled="1"/>
                <a:tileRect/>
              </a:gradFill>
              <a:prstDash val="solid"/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74" name="任意多边形 173"/>
            <p:cNvSpPr/>
            <p:nvPr/>
          </p:nvSpPr>
          <p:spPr>
            <a:xfrm rot="18900000">
              <a:off x="9146" y="4258"/>
              <a:ext cx="1868" cy="4540"/>
            </a:xfrm>
            <a:custGeom>
              <a:avLst/>
              <a:gdLst>
                <a:gd name="connsiteX0" fmla="*/ 1274246 w 1494668"/>
                <a:gd name="connsiteY0" fmla="*/ 218661 h 3631946"/>
                <a:gd name="connsiteX1" fmla="*/ 1274246 w 1494668"/>
                <a:gd name="connsiteY1" fmla="*/ 1274246 h 3631946"/>
                <a:gd name="connsiteX2" fmla="*/ 1270299 w 1494668"/>
                <a:gd name="connsiteY2" fmla="*/ 1277815 h 3631946"/>
                <a:gd name="connsiteX3" fmla="*/ 1270781 w 1494668"/>
                <a:gd name="connsiteY3" fmla="*/ 1277817 h 3631946"/>
                <a:gd name="connsiteX4" fmla="*/ 1045113 w 1494668"/>
                <a:gd name="connsiteY4" fmla="*/ 1836232 h 3631946"/>
                <a:gd name="connsiteX5" fmla="*/ 1258976 w 1494668"/>
                <a:gd name="connsiteY5" fmla="*/ 2340781 h 3631946"/>
                <a:gd name="connsiteX6" fmla="*/ 1257320 w 1494668"/>
                <a:gd name="connsiteY6" fmla="*/ 2340806 h 3631946"/>
                <a:gd name="connsiteX7" fmla="*/ 1276007 w 1494668"/>
                <a:gd name="connsiteY7" fmla="*/ 2357700 h 3631946"/>
                <a:gd name="connsiteX8" fmla="*/ 1276007 w 1494668"/>
                <a:gd name="connsiteY8" fmla="*/ 3413285 h 3631946"/>
                <a:gd name="connsiteX9" fmla="*/ 220422 w 1494668"/>
                <a:gd name="connsiteY9" fmla="*/ 3413285 h 3631946"/>
                <a:gd name="connsiteX10" fmla="*/ 220422 w 1494668"/>
                <a:gd name="connsiteY10" fmla="*/ 2357700 h 3631946"/>
                <a:gd name="connsiteX11" fmla="*/ 233525 w 1494668"/>
                <a:gd name="connsiteY11" fmla="*/ 2345853 h 3631946"/>
                <a:gd name="connsiteX12" fmla="*/ 274458 w 1494668"/>
                <a:gd name="connsiteY12" fmla="*/ 2299977 h 3631946"/>
                <a:gd name="connsiteX13" fmla="*/ 444405 w 1494668"/>
                <a:gd name="connsiteY13" fmla="*/ 1814435 h 3631946"/>
                <a:gd name="connsiteX14" fmla="*/ 217078 w 1494668"/>
                <a:gd name="connsiteY14" fmla="*/ 1274058 h 3631946"/>
                <a:gd name="connsiteX15" fmla="*/ 218496 w 1494668"/>
                <a:gd name="connsiteY15" fmla="*/ 1274064 h 3631946"/>
                <a:gd name="connsiteX16" fmla="*/ 167412 w 1494668"/>
                <a:gd name="connsiteY16" fmla="*/ 1217560 h 3631946"/>
                <a:gd name="connsiteX17" fmla="*/ 218661 w 1494668"/>
                <a:gd name="connsiteY17" fmla="*/ 218661 h 3631946"/>
                <a:gd name="connsiteX18" fmla="*/ 1274246 w 1494668"/>
                <a:gd name="connsiteY18" fmla="*/ 218661 h 3631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94668" h="3631946">
                  <a:moveTo>
                    <a:pt x="1274246" y="218661"/>
                  </a:moveTo>
                  <a:cubicBezTo>
                    <a:pt x="1565796" y="510134"/>
                    <a:pt x="1565795" y="982773"/>
                    <a:pt x="1274246" y="1274246"/>
                  </a:cubicBezTo>
                  <a:lnTo>
                    <a:pt x="1270299" y="1277815"/>
                  </a:lnTo>
                  <a:lnTo>
                    <a:pt x="1270781" y="1277817"/>
                  </a:lnTo>
                  <a:cubicBezTo>
                    <a:pt x="1121214" y="1424486"/>
                    <a:pt x="1039454" y="1626826"/>
                    <a:pt x="1045113" y="1836232"/>
                  </a:cubicBezTo>
                  <a:cubicBezTo>
                    <a:pt x="1050186" y="2025394"/>
                    <a:pt x="1126580" y="2205586"/>
                    <a:pt x="1258976" y="2340781"/>
                  </a:cubicBezTo>
                  <a:lnTo>
                    <a:pt x="1257320" y="2340806"/>
                  </a:lnTo>
                  <a:lnTo>
                    <a:pt x="1276007" y="2357700"/>
                  </a:lnTo>
                  <a:cubicBezTo>
                    <a:pt x="1567556" y="2649173"/>
                    <a:pt x="1567556" y="3121812"/>
                    <a:pt x="1276007" y="3413285"/>
                  </a:cubicBezTo>
                  <a:cubicBezTo>
                    <a:pt x="984534" y="3704834"/>
                    <a:pt x="511895" y="3704834"/>
                    <a:pt x="220422" y="3413285"/>
                  </a:cubicBezTo>
                  <a:cubicBezTo>
                    <a:pt x="-71127" y="3121812"/>
                    <a:pt x="-71128" y="2649173"/>
                    <a:pt x="220422" y="2357700"/>
                  </a:cubicBezTo>
                  <a:lnTo>
                    <a:pt x="233525" y="2345853"/>
                  </a:lnTo>
                  <a:lnTo>
                    <a:pt x="274458" y="2299977"/>
                  </a:lnTo>
                  <a:cubicBezTo>
                    <a:pt x="384902" y="2163160"/>
                    <a:pt x="445429" y="1991789"/>
                    <a:pt x="444405" y="1814435"/>
                  </a:cubicBezTo>
                  <a:cubicBezTo>
                    <a:pt x="443282" y="1611293"/>
                    <a:pt x="361474" y="1416919"/>
                    <a:pt x="217078" y="1274058"/>
                  </a:cubicBezTo>
                  <a:lnTo>
                    <a:pt x="218496" y="1274064"/>
                  </a:lnTo>
                  <a:lnTo>
                    <a:pt x="167412" y="1217560"/>
                  </a:lnTo>
                  <a:cubicBezTo>
                    <a:pt x="-71749" y="924401"/>
                    <a:pt x="-54666" y="491917"/>
                    <a:pt x="218661" y="218661"/>
                  </a:cubicBezTo>
                  <a:cubicBezTo>
                    <a:pt x="510134" y="-72888"/>
                    <a:pt x="982773" y="-72888"/>
                    <a:pt x="1274246" y="218661"/>
                  </a:cubicBezTo>
                  <a:close/>
                </a:path>
              </a:pathLst>
            </a:custGeom>
            <a:solidFill>
              <a:srgbClr val="11B2AE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75" name="Oval 82"/>
            <p:cNvSpPr/>
            <p:nvPr/>
          </p:nvSpPr>
          <p:spPr>
            <a:xfrm>
              <a:off x="8501" y="4935"/>
              <a:ext cx="1306" cy="13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76" name="Oval 83"/>
            <p:cNvSpPr/>
            <p:nvPr/>
          </p:nvSpPr>
          <p:spPr>
            <a:xfrm>
              <a:off x="8615" y="5049"/>
              <a:ext cx="1077" cy="1077"/>
            </a:xfrm>
            <a:prstGeom prst="ellipse">
              <a:avLst/>
            </a:prstGeom>
            <a:solidFill>
              <a:schemeClr val="bg1"/>
            </a:solidFill>
            <a:ln w="120650" cap="flat" cmpd="sng" algn="ctr">
              <a:gradFill flip="none" rotWithShape="1">
                <a:gsLst>
                  <a:gs pos="0">
                    <a:sysClr val="window" lastClr="FFFFFF">
                      <a:lumMod val="78000"/>
                    </a:sysClr>
                  </a:gs>
                  <a:gs pos="100000">
                    <a:sysClr val="window" lastClr="FFFFFF">
                      <a:lumMod val="98000"/>
                    </a:sysClr>
                  </a:gs>
                </a:gsLst>
                <a:lin ang="5400000" scaled="1"/>
                <a:tileRect/>
              </a:gradFill>
              <a:prstDash val="solid"/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77" name="Oval 86"/>
            <p:cNvSpPr/>
            <p:nvPr/>
          </p:nvSpPr>
          <p:spPr>
            <a:xfrm>
              <a:off x="10383" y="6829"/>
              <a:ext cx="1306" cy="13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78" name="Oval 87"/>
            <p:cNvSpPr/>
            <p:nvPr/>
          </p:nvSpPr>
          <p:spPr>
            <a:xfrm>
              <a:off x="10450" y="6896"/>
              <a:ext cx="1171" cy="1171"/>
            </a:xfrm>
            <a:prstGeom prst="ellipse">
              <a:avLst/>
            </a:prstGeom>
            <a:solidFill>
              <a:schemeClr val="bg1"/>
            </a:solidFill>
            <a:ln w="120650" cap="flat" cmpd="sng" algn="ctr">
              <a:gradFill flip="none" rotWithShape="1">
                <a:gsLst>
                  <a:gs pos="0">
                    <a:sysClr val="window" lastClr="FFFFFF">
                      <a:lumMod val="78000"/>
                    </a:sysClr>
                  </a:gs>
                  <a:gs pos="100000">
                    <a:sysClr val="window" lastClr="FFFFFF">
                      <a:lumMod val="98000"/>
                    </a:sysClr>
                  </a:gs>
                </a:gsLst>
                <a:lin ang="5400000" scaled="1"/>
                <a:tileRect/>
              </a:gradFill>
              <a:prstDash val="solid"/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79" name="任意多边形 178"/>
            <p:cNvSpPr/>
            <p:nvPr/>
          </p:nvSpPr>
          <p:spPr>
            <a:xfrm rot="18900000">
              <a:off x="9280" y="2281"/>
              <a:ext cx="1868" cy="4540"/>
            </a:xfrm>
            <a:custGeom>
              <a:avLst/>
              <a:gdLst>
                <a:gd name="connsiteX0" fmla="*/ 1274247 w 1494668"/>
                <a:gd name="connsiteY0" fmla="*/ 218662 h 3631947"/>
                <a:gd name="connsiteX1" fmla="*/ 1274247 w 1494668"/>
                <a:gd name="connsiteY1" fmla="*/ 1274247 h 3631947"/>
                <a:gd name="connsiteX2" fmla="*/ 1270300 w 1494668"/>
                <a:gd name="connsiteY2" fmla="*/ 1277816 h 3631947"/>
                <a:gd name="connsiteX3" fmla="*/ 1270781 w 1494668"/>
                <a:gd name="connsiteY3" fmla="*/ 1277817 h 3631947"/>
                <a:gd name="connsiteX4" fmla="*/ 1045113 w 1494668"/>
                <a:gd name="connsiteY4" fmla="*/ 1836233 h 3631947"/>
                <a:gd name="connsiteX5" fmla="*/ 1258976 w 1494668"/>
                <a:gd name="connsiteY5" fmla="*/ 2340781 h 3631947"/>
                <a:gd name="connsiteX6" fmla="*/ 1257320 w 1494668"/>
                <a:gd name="connsiteY6" fmla="*/ 2340806 h 3631947"/>
                <a:gd name="connsiteX7" fmla="*/ 1276007 w 1494668"/>
                <a:gd name="connsiteY7" fmla="*/ 2357701 h 3631947"/>
                <a:gd name="connsiteX8" fmla="*/ 1276007 w 1494668"/>
                <a:gd name="connsiteY8" fmla="*/ 3413286 h 3631947"/>
                <a:gd name="connsiteX9" fmla="*/ 220422 w 1494668"/>
                <a:gd name="connsiteY9" fmla="*/ 3413286 h 3631947"/>
                <a:gd name="connsiteX10" fmla="*/ 220422 w 1494668"/>
                <a:gd name="connsiteY10" fmla="*/ 2357701 h 3631947"/>
                <a:gd name="connsiteX11" fmla="*/ 233526 w 1494668"/>
                <a:gd name="connsiteY11" fmla="*/ 2345854 h 3631947"/>
                <a:gd name="connsiteX12" fmla="*/ 274458 w 1494668"/>
                <a:gd name="connsiteY12" fmla="*/ 2299978 h 3631947"/>
                <a:gd name="connsiteX13" fmla="*/ 444405 w 1494668"/>
                <a:gd name="connsiteY13" fmla="*/ 1814435 h 3631947"/>
                <a:gd name="connsiteX14" fmla="*/ 217078 w 1494668"/>
                <a:gd name="connsiteY14" fmla="*/ 1274059 h 3631947"/>
                <a:gd name="connsiteX15" fmla="*/ 218496 w 1494668"/>
                <a:gd name="connsiteY15" fmla="*/ 1274064 h 3631947"/>
                <a:gd name="connsiteX16" fmla="*/ 167412 w 1494668"/>
                <a:gd name="connsiteY16" fmla="*/ 1217561 h 3631947"/>
                <a:gd name="connsiteX17" fmla="*/ 218661 w 1494668"/>
                <a:gd name="connsiteY17" fmla="*/ 218662 h 3631947"/>
                <a:gd name="connsiteX18" fmla="*/ 1274247 w 1494668"/>
                <a:gd name="connsiteY18" fmla="*/ 218662 h 3631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94668" h="3631947">
                  <a:moveTo>
                    <a:pt x="1274247" y="218662"/>
                  </a:moveTo>
                  <a:cubicBezTo>
                    <a:pt x="1565796" y="510135"/>
                    <a:pt x="1565796" y="982774"/>
                    <a:pt x="1274247" y="1274247"/>
                  </a:cubicBezTo>
                  <a:lnTo>
                    <a:pt x="1270300" y="1277816"/>
                  </a:lnTo>
                  <a:lnTo>
                    <a:pt x="1270781" y="1277817"/>
                  </a:lnTo>
                  <a:cubicBezTo>
                    <a:pt x="1121214" y="1424487"/>
                    <a:pt x="1039454" y="1626827"/>
                    <a:pt x="1045113" y="1836233"/>
                  </a:cubicBezTo>
                  <a:cubicBezTo>
                    <a:pt x="1050186" y="2025394"/>
                    <a:pt x="1126580" y="2205587"/>
                    <a:pt x="1258976" y="2340781"/>
                  </a:cubicBezTo>
                  <a:lnTo>
                    <a:pt x="1257320" y="2340806"/>
                  </a:lnTo>
                  <a:lnTo>
                    <a:pt x="1276007" y="2357701"/>
                  </a:lnTo>
                  <a:cubicBezTo>
                    <a:pt x="1567556" y="2649174"/>
                    <a:pt x="1567556" y="3121813"/>
                    <a:pt x="1276007" y="3413286"/>
                  </a:cubicBezTo>
                  <a:cubicBezTo>
                    <a:pt x="984534" y="3704835"/>
                    <a:pt x="511895" y="3704835"/>
                    <a:pt x="220422" y="3413286"/>
                  </a:cubicBezTo>
                  <a:cubicBezTo>
                    <a:pt x="-71127" y="3121813"/>
                    <a:pt x="-71127" y="2649174"/>
                    <a:pt x="220422" y="2357701"/>
                  </a:cubicBezTo>
                  <a:lnTo>
                    <a:pt x="233526" y="2345854"/>
                  </a:lnTo>
                  <a:lnTo>
                    <a:pt x="274458" y="2299978"/>
                  </a:lnTo>
                  <a:cubicBezTo>
                    <a:pt x="384902" y="2163160"/>
                    <a:pt x="445429" y="1991790"/>
                    <a:pt x="444405" y="1814435"/>
                  </a:cubicBezTo>
                  <a:cubicBezTo>
                    <a:pt x="443283" y="1611293"/>
                    <a:pt x="361474" y="1416920"/>
                    <a:pt x="217078" y="1274059"/>
                  </a:cubicBezTo>
                  <a:lnTo>
                    <a:pt x="218496" y="1274064"/>
                  </a:lnTo>
                  <a:lnTo>
                    <a:pt x="167412" y="1217561"/>
                  </a:lnTo>
                  <a:cubicBezTo>
                    <a:pt x="-71749" y="924402"/>
                    <a:pt x="-54666" y="491918"/>
                    <a:pt x="218661" y="218662"/>
                  </a:cubicBezTo>
                  <a:cubicBezTo>
                    <a:pt x="510134" y="-72888"/>
                    <a:pt x="982773" y="-72888"/>
                    <a:pt x="1274247" y="218662"/>
                  </a:cubicBezTo>
                  <a:close/>
                </a:path>
              </a:pathLst>
            </a:custGeom>
            <a:solidFill>
              <a:srgbClr val="11B2AE"/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80" name="Oval 74"/>
            <p:cNvSpPr/>
            <p:nvPr/>
          </p:nvSpPr>
          <p:spPr>
            <a:xfrm>
              <a:off x="8621" y="2927"/>
              <a:ext cx="1306" cy="13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81" name="Oval 75"/>
            <p:cNvSpPr/>
            <p:nvPr/>
          </p:nvSpPr>
          <p:spPr>
            <a:xfrm>
              <a:off x="8747" y="3053"/>
              <a:ext cx="1054" cy="1054"/>
            </a:xfrm>
            <a:prstGeom prst="ellipse">
              <a:avLst/>
            </a:prstGeom>
            <a:solidFill>
              <a:schemeClr val="bg1"/>
            </a:solidFill>
            <a:ln w="120650" cap="flat" cmpd="sng" algn="ctr">
              <a:gradFill flip="none" rotWithShape="1">
                <a:gsLst>
                  <a:gs pos="0">
                    <a:sysClr val="window" lastClr="FFFFFF">
                      <a:lumMod val="78000"/>
                    </a:sysClr>
                  </a:gs>
                  <a:gs pos="100000">
                    <a:sysClr val="window" lastClr="FFFFFF">
                      <a:lumMod val="98000"/>
                    </a:sysClr>
                  </a:gs>
                </a:gsLst>
                <a:lin ang="5400000" scaled="1"/>
                <a:tileRect/>
              </a:gradFill>
              <a:prstDash val="solid"/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82" name="Oval 78"/>
            <p:cNvSpPr/>
            <p:nvPr/>
          </p:nvSpPr>
          <p:spPr>
            <a:xfrm>
              <a:off x="10515" y="4821"/>
              <a:ext cx="1306" cy="130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83" name="Oval 79"/>
            <p:cNvSpPr/>
            <p:nvPr/>
          </p:nvSpPr>
          <p:spPr>
            <a:xfrm>
              <a:off x="10649" y="4955"/>
              <a:ext cx="1037" cy="1037"/>
            </a:xfrm>
            <a:prstGeom prst="ellipse">
              <a:avLst/>
            </a:prstGeom>
            <a:solidFill>
              <a:schemeClr val="bg1"/>
            </a:solidFill>
            <a:ln w="120650" cap="flat" cmpd="sng" algn="ctr">
              <a:gradFill flip="none" rotWithShape="1">
                <a:gsLst>
                  <a:gs pos="0">
                    <a:sysClr val="window" lastClr="FFFFFF">
                      <a:lumMod val="78000"/>
                    </a:sysClr>
                  </a:gs>
                  <a:gs pos="100000">
                    <a:sysClr val="window" lastClr="FFFFFF">
                      <a:lumMod val="98000"/>
                    </a:sysClr>
                  </a:gs>
                </a:gsLst>
                <a:lin ang="5400000" scaled="1"/>
                <a:tileRect/>
              </a:gradFill>
              <a:prstDash val="solid"/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54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DIN-BoldItalic" pitchFamily="50" charset="0"/>
                <a:ea typeface="+mn-ea"/>
                <a:cs typeface="+mn-cs"/>
              </a:endParaRPr>
            </a:p>
          </p:txBody>
        </p:sp>
        <p:sp>
          <p:nvSpPr>
            <p:cNvPr id="184" name="Freeform 210"/>
            <p:cNvSpPr>
              <a:spLocks noEditPoints="1"/>
            </p:cNvSpPr>
            <p:nvPr/>
          </p:nvSpPr>
          <p:spPr bwMode="auto">
            <a:xfrm>
              <a:off x="6838" y="5534"/>
              <a:ext cx="559" cy="298"/>
            </a:xfrm>
            <a:custGeom>
              <a:avLst/>
              <a:gdLst>
                <a:gd name="T0" fmla="*/ 37 w 51"/>
                <a:gd name="T1" fmla="*/ 27 h 27"/>
                <a:gd name="T2" fmla="*/ 28 w 51"/>
                <a:gd name="T3" fmla="*/ 24 h 27"/>
                <a:gd name="T4" fmla="*/ 22 w 51"/>
                <a:gd name="T5" fmla="*/ 24 h 27"/>
                <a:gd name="T6" fmla="*/ 13 w 51"/>
                <a:gd name="T7" fmla="*/ 27 h 27"/>
                <a:gd name="T8" fmla="*/ 0 w 51"/>
                <a:gd name="T9" fmla="*/ 13 h 27"/>
                <a:gd name="T10" fmla="*/ 13 w 51"/>
                <a:gd name="T11" fmla="*/ 0 h 27"/>
                <a:gd name="T12" fmla="*/ 37 w 51"/>
                <a:gd name="T13" fmla="*/ 0 h 27"/>
                <a:gd name="T14" fmla="*/ 51 w 51"/>
                <a:gd name="T15" fmla="*/ 13 h 27"/>
                <a:gd name="T16" fmla="*/ 37 w 51"/>
                <a:gd name="T17" fmla="*/ 27 h 27"/>
                <a:gd name="T18" fmla="*/ 22 w 51"/>
                <a:gd name="T19" fmla="*/ 12 h 27"/>
                <a:gd name="T20" fmla="*/ 21 w 51"/>
                <a:gd name="T21" fmla="*/ 11 h 27"/>
                <a:gd name="T22" fmla="*/ 16 w 51"/>
                <a:gd name="T23" fmla="*/ 11 h 27"/>
                <a:gd name="T24" fmla="*/ 16 w 51"/>
                <a:gd name="T25" fmla="*/ 6 h 27"/>
                <a:gd name="T26" fmla="*/ 15 w 51"/>
                <a:gd name="T27" fmla="*/ 5 h 27"/>
                <a:gd name="T28" fmla="*/ 12 w 51"/>
                <a:gd name="T29" fmla="*/ 5 h 27"/>
                <a:gd name="T30" fmla="*/ 11 w 51"/>
                <a:gd name="T31" fmla="*/ 6 h 27"/>
                <a:gd name="T32" fmla="*/ 11 w 51"/>
                <a:gd name="T33" fmla="*/ 11 h 27"/>
                <a:gd name="T34" fmla="*/ 6 w 51"/>
                <a:gd name="T35" fmla="*/ 11 h 27"/>
                <a:gd name="T36" fmla="*/ 5 w 51"/>
                <a:gd name="T37" fmla="*/ 12 h 27"/>
                <a:gd name="T38" fmla="*/ 5 w 51"/>
                <a:gd name="T39" fmla="*/ 15 h 27"/>
                <a:gd name="T40" fmla="*/ 6 w 51"/>
                <a:gd name="T41" fmla="*/ 16 h 27"/>
                <a:gd name="T42" fmla="*/ 11 w 51"/>
                <a:gd name="T43" fmla="*/ 16 h 27"/>
                <a:gd name="T44" fmla="*/ 11 w 51"/>
                <a:gd name="T45" fmla="*/ 21 h 27"/>
                <a:gd name="T46" fmla="*/ 12 w 51"/>
                <a:gd name="T47" fmla="*/ 22 h 27"/>
                <a:gd name="T48" fmla="*/ 15 w 51"/>
                <a:gd name="T49" fmla="*/ 22 h 27"/>
                <a:gd name="T50" fmla="*/ 16 w 51"/>
                <a:gd name="T51" fmla="*/ 21 h 27"/>
                <a:gd name="T52" fmla="*/ 16 w 51"/>
                <a:gd name="T53" fmla="*/ 16 h 27"/>
                <a:gd name="T54" fmla="*/ 21 w 51"/>
                <a:gd name="T55" fmla="*/ 16 h 27"/>
                <a:gd name="T56" fmla="*/ 22 w 51"/>
                <a:gd name="T57" fmla="*/ 15 h 27"/>
                <a:gd name="T58" fmla="*/ 22 w 51"/>
                <a:gd name="T59" fmla="*/ 12 h 27"/>
                <a:gd name="T60" fmla="*/ 34 w 51"/>
                <a:gd name="T61" fmla="*/ 13 h 27"/>
                <a:gd name="T62" fmla="*/ 30 w 51"/>
                <a:gd name="T63" fmla="*/ 17 h 27"/>
                <a:gd name="T64" fmla="*/ 34 w 51"/>
                <a:gd name="T65" fmla="*/ 20 h 27"/>
                <a:gd name="T66" fmla="*/ 37 w 51"/>
                <a:gd name="T67" fmla="*/ 17 h 27"/>
                <a:gd name="T68" fmla="*/ 34 w 51"/>
                <a:gd name="T69" fmla="*/ 13 h 27"/>
                <a:gd name="T70" fmla="*/ 41 w 51"/>
                <a:gd name="T71" fmla="*/ 7 h 27"/>
                <a:gd name="T72" fmla="*/ 37 w 51"/>
                <a:gd name="T73" fmla="*/ 10 h 27"/>
                <a:gd name="T74" fmla="*/ 41 w 51"/>
                <a:gd name="T75" fmla="*/ 13 h 27"/>
                <a:gd name="T76" fmla="*/ 44 w 51"/>
                <a:gd name="T77" fmla="*/ 10 h 27"/>
                <a:gd name="T78" fmla="*/ 41 w 51"/>
                <a:gd name="T79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27">
                  <a:moveTo>
                    <a:pt x="37" y="27"/>
                  </a:moveTo>
                  <a:cubicBezTo>
                    <a:pt x="34" y="27"/>
                    <a:pt x="31" y="26"/>
                    <a:pt x="28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0" y="26"/>
                    <a:pt x="17" y="27"/>
                    <a:pt x="13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5" y="0"/>
                    <a:pt x="51" y="6"/>
                    <a:pt x="51" y="13"/>
                  </a:cubicBezTo>
                  <a:cubicBezTo>
                    <a:pt x="51" y="21"/>
                    <a:pt x="45" y="27"/>
                    <a:pt x="37" y="27"/>
                  </a:cubicBezTo>
                  <a:close/>
                  <a:moveTo>
                    <a:pt x="22" y="12"/>
                  </a:moveTo>
                  <a:cubicBezTo>
                    <a:pt x="22" y="11"/>
                    <a:pt x="21" y="11"/>
                    <a:pt x="21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6" y="22"/>
                    <a:pt x="16" y="21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5"/>
                  </a:cubicBezTo>
                  <a:lnTo>
                    <a:pt x="22" y="12"/>
                  </a:lnTo>
                  <a:close/>
                  <a:moveTo>
                    <a:pt x="34" y="13"/>
                  </a:moveTo>
                  <a:cubicBezTo>
                    <a:pt x="32" y="13"/>
                    <a:pt x="30" y="15"/>
                    <a:pt x="30" y="17"/>
                  </a:cubicBezTo>
                  <a:cubicBezTo>
                    <a:pt x="30" y="19"/>
                    <a:pt x="32" y="20"/>
                    <a:pt x="34" y="20"/>
                  </a:cubicBezTo>
                  <a:cubicBezTo>
                    <a:pt x="36" y="20"/>
                    <a:pt x="37" y="19"/>
                    <a:pt x="37" y="17"/>
                  </a:cubicBezTo>
                  <a:cubicBezTo>
                    <a:pt x="37" y="15"/>
                    <a:pt x="36" y="13"/>
                    <a:pt x="34" y="13"/>
                  </a:cubicBezTo>
                  <a:close/>
                  <a:moveTo>
                    <a:pt x="41" y="7"/>
                  </a:moveTo>
                  <a:cubicBezTo>
                    <a:pt x="39" y="7"/>
                    <a:pt x="37" y="8"/>
                    <a:pt x="37" y="10"/>
                  </a:cubicBezTo>
                  <a:cubicBezTo>
                    <a:pt x="37" y="12"/>
                    <a:pt x="39" y="13"/>
                    <a:pt x="41" y="13"/>
                  </a:cubicBezTo>
                  <a:cubicBezTo>
                    <a:pt x="43" y="13"/>
                    <a:pt x="44" y="12"/>
                    <a:pt x="44" y="10"/>
                  </a:cubicBezTo>
                  <a:cubicBezTo>
                    <a:pt x="44" y="8"/>
                    <a:pt x="43" y="7"/>
                    <a:pt x="41" y="7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10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85" name="Freeform 241"/>
            <p:cNvSpPr>
              <a:spLocks noEditPoints="1"/>
            </p:cNvSpPr>
            <p:nvPr/>
          </p:nvSpPr>
          <p:spPr bwMode="auto">
            <a:xfrm>
              <a:off x="8751" y="7374"/>
              <a:ext cx="495" cy="403"/>
            </a:xfrm>
            <a:custGeom>
              <a:avLst/>
              <a:gdLst>
                <a:gd name="T0" fmla="*/ 41 w 43"/>
                <a:gd name="T1" fmla="*/ 21 h 35"/>
                <a:gd name="T2" fmla="*/ 41 w 43"/>
                <a:gd name="T3" fmla="*/ 21 h 35"/>
                <a:gd name="T4" fmla="*/ 40 w 43"/>
                <a:gd name="T5" fmla="*/ 21 h 35"/>
                <a:gd name="T6" fmla="*/ 40 w 43"/>
                <a:gd name="T7" fmla="*/ 21 h 35"/>
                <a:gd name="T8" fmla="*/ 21 w 43"/>
                <a:gd name="T9" fmla="*/ 5 h 35"/>
                <a:gd name="T10" fmla="*/ 3 w 43"/>
                <a:gd name="T11" fmla="*/ 21 h 35"/>
                <a:gd name="T12" fmla="*/ 2 w 43"/>
                <a:gd name="T13" fmla="*/ 21 h 35"/>
                <a:gd name="T14" fmla="*/ 2 w 43"/>
                <a:gd name="T15" fmla="*/ 21 h 35"/>
                <a:gd name="T16" fmla="*/ 0 w 43"/>
                <a:gd name="T17" fmla="*/ 19 h 35"/>
                <a:gd name="T18" fmla="*/ 0 w 43"/>
                <a:gd name="T19" fmla="*/ 17 h 35"/>
                <a:gd name="T20" fmla="*/ 19 w 43"/>
                <a:gd name="T21" fmla="*/ 1 h 35"/>
                <a:gd name="T22" fmla="*/ 23 w 43"/>
                <a:gd name="T23" fmla="*/ 1 h 35"/>
                <a:gd name="T24" fmla="*/ 30 w 43"/>
                <a:gd name="T25" fmla="*/ 7 h 35"/>
                <a:gd name="T26" fmla="*/ 30 w 43"/>
                <a:gd name="T27" fmla="*/ 2 h 35"/>
                <a:gd name="T28" fmla="*/ 31 w 43"/>
                <a:gd name="T29" fmla="*/ 1 h 35"/>
                <a:gd name="T30" fmla="*/ 36 w 43"/>
                <a:gd name="T31" fmla="*/ 1 h 35"/>
                <a:gd name="T32" fmla="*/ 37 w 43"/>
                <a:gd name="T33" fmla="*/ 2 h 35"/>
                <a:gd name="T34" fmla="*/ 37 w 43"/>
                <a:gd name="T35" fmla="*/ 12 h 35"/>
                <a:gd name="T36" fmla="*/ 43 w 43"/>
                <a:gd name="T37" fmla="*/ 17 h 35"/>
                <a:gd name="T38" fmla="*/ 43 w 43"/>
                <a:gd name="T39" fmla="*/ 19 h 35"/>
                <a:gd name="T40" fmla="*/ 41 w 43"/>
                <a:gd name="T41" fmla="*/ 21 h 35"/>
                <a:gd name="T42" fmla="*/ 37 w 43"/>
                <a:gd name="T43" fmla="*/ 33 h 35"/>
                <a:gd name="T44" fmla="*/ 35 w 43"/>
                <a:gd name="T45" fmla="*/ 35 h 35"/>
                <a:gd name="T46" fmla="*/ 25 w 43"/>
                <a:gd name="T47" fmla="*/ 35 h 35"/>
                <a:gd name="T48" fmla="*/ 25 w 43"/>
                <a:gd name="T49" fmla="*/ 25 h 35"/>
                <a:gd name="T50" fmla="*/ 18 w 43"/>
                <a:gd name="T51" fmla="*/ 25 h 35"/>
                <a:gd name="T52" fmla="*/ 18 w 43"/>
                <a:gd name="T53" fmla="*/ 35 h 35"/>
                <a:gd name="T54" fmla="*/ 8 w 43"/>
                <a:gd name="T55" fmla="*/ 35 h 35"/>
                <a:gd name="T56" fmla="*/ 6 w 43"/>
                <a:gd name="T57" fmla="*/ 33 h 35"/>
                <a:gd name="T58" fmla="*/ 6 w 43"/>
                <a:gd name="T59" fmla="*/ 20 h 35"/>
                <a:gd name="T60" fmla="*/ 6 w 43"/>
                <a:gd name="T61" fmla="*/ 20 h 35"/>
                <a:gd name="T62" fmla="*/ 21 w 43"/>
                <a:gd name="T63" fmla="*/ 8 h 35"/>
                <a:gd name="T64" fmla="*/ 37 w 43"/>
                <a:gd name="T65" fmla="*/ 20 h 35"/>
                <a:gd name="T66" fmla="*/ 37 w 43"/>
                <a:gd name="T67" fmla="*/ 20 h 35"/>
                <a:gd name="T68" fmla="*/ 37 w 43"/>
                <a:gd name="T6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35">
                  <a:moveTo>
                    <a:pt x="41" y="21"/>
                  </a:move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0"/>
                    <a:pt x="22" y="0"/>
                    <a:pt x="23" y="1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7" y="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9"/>
                  </a:cubicBezTo>
                  <a:lnTo>
                    <a:pt x="41" y="21"/>
                  </a:lnTo>
                  <a:close/>
                  <a:moveTo>
                    <a:pt x="37" y="33"/>
                  </a:moveTo>
                  <a:cubicBezTo>
                    <a:pt x="37" y="34"/>
                    <a:pt x="36" y="35"/>
                    <a:pt x="3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5"/>
                    <a:pt x="6" y="34"/>
                    <a:pt x="6" y="3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lnTo>
                    <a:pt x="37" y="33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10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86" name="Freeform 243"/>
            <p:cNvSpPr>
              <a:spLocks noEditPoints="1"/>
            </p:cNvSpPr>
            <p:nvPr/>
          </p:nvSpPr>
          <p:spPr bwMode="auto">
            <a:xfrm>
              <a:off x="8959" y="5365"/>
              <a:ext cx="379" cy="435"/>
            </a:xfrm>
            <a:custGeom>
              <a:avLst/>
              <a:gdLst>
                <a:gd name="T0" fmla="*/ 88 w 88"/>
                <a:gd name="T1" fmla="*/ 0 h 101"/>
                <a:gd name="T2" fmla="*/ 80 w 88"/>
                <a:gd name="T3" fmla="*/ 92 h 101"/>
                <a:gd name="T4" fmla="*/ 43 w 88"/>
                <a:gd name="T5" fmla="*/ 101 h 101"/>
                <a:gd name="T6" fmla="*/ 7 w 88"/>
                <a:gd name="T7" fmla="*/ 92 h 101"/>
                <a:gd name="T8" fmla="*/ 0 w 88"/>
                <a:gd name="T9" fmla="*/ 0 h 101"/>
                <a:gd name="T10" fmla="*/ 88 w 88"/>
                <a:gd name="T11" fmla="*/ 0 h 101"/>
                <a:gd name="T12" fmla="*/ 71 w 88"/>
                <a:gd name="T13" fmla="*/ 19 h 101"/>
                <a:gd name="T14" fmla="*/ 17 w 88"/>
                <a:gd name="T15" fmla="*/ 19 h 101"/>
                <a:gd name="T16" fmla="*/ 19 w 88"/>
                <a:gd name="T17" fmla="*/ 54 h 101"/>
                <a:gd name="T18" fmla="*/ 57 w 88"/>
                <a:gd name="T19" fmla="*/ 54 h 101"/>
                <a:gd name="T20" fmla="*/ 57 w 88"/>
                <a:gd name="T21" fmla="*/ 68 h 101"/>
                <a:gd name="T22" fmla="*/ 43 w 88"/>
                <a:gd name="T23" fmla="*/ 71 h 101"/>
                <a:gd name="T24" fmla="*/ 31 w 88"/>
                <a:gd name="T25" fmla="*/ 68 h 101"/>
                <a:gd name="T26" fmla="*/ 31 w 88"/>
                <a:gd name="T27" fmla="*/ 59 h 101"/>
                <a:gd name="T28" fmla="*/ 19 w 88"/>
                <a:gd name="T29" fmla="*/ 59 h 101"/>
                <a:gd name="T30" fmla="*/ 21 w 88"/>
                <a:gd name="T31" fmla="*/ 75 h 101"/>
                <a:gd name="T32" fmla="*/ 43 w 88"/>
                <a:gd name="T33" fmla="*/ 82 h 101"/>
                <a:gd name="T34" fmla="*/ 43 w 88"/>
                <a:gd name="T35" fmla="*/ 82 h 101"/>
                <a:gd name="T36" fmla="*/ 43 w 88"/>
                <a:gd name="T37" fmla="*/ 82 h 101"/>
                <a:gd name="T38" fmla="*/ 66 w 88"/>
                <a:gd name="T39" fmla="*/ 75 h 101"/>
                <a:gd name="T40" fmla="*/ 69 w 88"/>
                <a:gd name="T41" fmla="*/ 42 h 101"/>
                <a:gd name="T42" fmla="*/ 28 w 88"/>
                <a:gd name="T43" fmla="*/ 42 h 101"/>
                <a:gd name="T44" fmla="*/ 28 w 88"/>
                <a:gd name="T45" fmla="*/ 30 h 101"/>
                <a:gd name="T46" fmla="*/ 71 w 88"/>
                <a:gd name="T47" fmla="*/ 30 h 101"/>
                <a:gd name="T48" fmla="*/ 71 w 88"/>
                <a:gd name="T49" fmla="*/ 1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8" h="101">
                  <a:moveTo>
                    <a:pt x="88" y="0"/>
                  </a:moveTo>
                  <a:lnTo>
                    <a:pt x="80" y="92"/>
                  </a:lnTo>
                  <a:lnTo>
                    <a:pt x="43" y="101"/>
                  </a:lnTo>
                  <a:lnTo>
                    <a:pt x="7" y="92"/>
                  </a:lnTo>
                  <a:lnTo>
                    <a:pt x="0" y="0"/>
                  </a:lnTo>
                  <a:lnTo>
                    <a:pt x="88" y="0"/>
                  </a:lnTo>
                  <a:close/>
                  <a:moveTo>
                    <a:pt x="71" y="19"/>
                  </a:moveTo>
                  <a:lnTo>
                    <a:pt x="17" y="19"/>
                  </a:lnTo>
                  <a:lnTo>
                    <a:pt x="19" y="54"/>
                  </a:lnTo>
                  <a:lnTo>
                    <a:pt x="57" y="54"/>
                  </a:lnTo>
                  <a:lnTo>
                    <a:pt x="57" y="68"/>
                  </a:lnTo>
                  <a:lnTo>
                    <a:pt x="43" y="71"/>
                  </a:lnTo>
                  <a:lnTo>
                    <a:pt x="31" y="68"/>
                  </a:lnTo>
                  <a:lnTo>
                    <a:pt x="31" y="59"/>
                  </a:lnTo>
                  <a:lnTo>
                    <a:pt x="19" y="59"/>
                  </a:lnTo>
                  <a:lnTo>
                    <a:pt x="21" y="75"/>
                  </a:lnTo>
                  <a:lnTo>
                    <a:pt x="43" y="82"/>
                  </a:lnTo>
                  <a:lnTo>
                    <a:pt x="43" y="82"/>
                  </a:lnTo>
                  <a:lnTo>
                    <a:pt x="43" y="82"/>
                  </a:lnTo>
                  <a:lnTo>
                    <a:pt x="66" y="75"/>
                  </a:lnTo>
                  <a:lnTo>
                    <a:pt x="69" y="42"/>
                  </a:lnTo>
                  <a:lnTo>
                    <a:pt x="28" y="42"/>
                  </a:lnTo>
                  <a:lnTo>
                    <a:pt x="28" y="30"/>
                  </a:lnTo>
                  <a:lnTo>
                    <a:pt x="71" y="30"/>
                  </a:lnTo>
                  <a:lnTo>
                    <a:pt x="71" y="19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10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87" name="Freeform 277"/>
            <p:cNvSpPr>
              <a:spLocks noEditPoints="1"/>
            </p:cNvSpPr>
            <p:nvPr/>
          </p:nvSpPr>
          <p:spPr bwMode="auto">
            <a:xfrm>
              <a:off x="10816" y="7207"/>
              <a:ext cx="405" cy="499"/>
            </a:xfrm>
            <a:custGeom>
              <a:avLst/>
              <a:gdLst>
                <a:gd name="T0" fmla="*/ 31 w 31"/>
                <a:gd name="T1" fmla="*/ 35 h 38"/>
                <a:gd name="T2" fmla="*/ 28 w 31"/>
                <a:gd name="T3" fmla="*/ 38 h 38"/>
                <a:gd name="T4" fmla="*/ 3 w 31"/>
                <a:gd name="T5" fmla="*/ 38 h 38"/>
                <a:gd name="T6" fmla="*/ 0 w 31"/>
                <a:gd name="T7" fmla="*/ 35 h 38"/>
                <a:gd name="T8" fmla="*/ 0 w 31"/>
                <a:gd name="T9" fmla="*/ 20 h 38"/>
                <a:gd name="T10" fmla="*/ 3 w 31"/>
                <a:gd name="T11" fmla="*/ 17 h 38"/>
                <a:gd name="T12" fmla="*/ 4 w 31"/>
                <a:gd name="T13" fmla="*/ 17 h 38"/>
                <a:gd name="T14" fmla="*/ 4 w 31"/>
                <a:gd name="T15" fmla="*/ 12 h 38"/>
                <a:gd name="T16" fmla="*/ 16 w 31"/>
                <a:gd name="T17" fmla="*/ 0 h 38"/>
                <a:gd name="T18" fmla="*/ 28 w 31"/>
                <a:gd name="T19" fmla="*/ 12 h 38"/>
                <a:gd name="T20" fmla="*/ 28 w 31"/>
                <a:gd name="T21" fmla="*/ 17 h 38"/>
                <a:gd name="T22" fmla="*/ 28 w 31"/>
                <a:gd name="T23" fmla="*/ 17 h 38"/>
                <a:gd name="T24" fmla="*/ 31 w 31"/>
                <a:gd name="T25" fmla="*/ 20 h 38"/>
                <a:gd name="T26" fmla="*/ 31 w 31"/>
                <a:gd name="T27" fmla="*/ 35 h 38"/>
                <a:gd name="T28" fmla="*/ 22 w 31"/>
                <a:gd name="T29" fmla="*/ 17 h 38"/>
                <a:gd name="T30" fmla="*/ 22 w 31"/>
                <a:gd name="T31" fmla="*/ 12 h 38"/>
                <a:gd name="T32" fmla="*/ 16 w 31"/>
                <a:gd name="T33" fmla="*/ 5 h 38"/>
                <a:gd name="T34" fmla="*/ 9 w 31"/>
                <a:gd name="T35" fmla="*/ 12 h 38"/>
                <a:gd name="T36" fmla="*/ 9 w 31"/>
                <a:gd name="T37" fmla="*/ 17 h 38"/>
                <a:gd name="T38" fmla="*/ 22 w 31"/>
                <a:gd name="T3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38">
                  <a:moveTo>
                    <a:pt x="31" y="35"/>
                  </a:moveTo>
                  <a:cubicBezTo>
                    <a:pt x="31" y="37"/>
                    <a:pt x="30" y="38"/>
                    <a:pt x="28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1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5"/>
                    <a:pt x="9" y="0"/>
                    <a:pt x="16" y="0"/>
                  </a:cubicBezTo>
                  <a:cubicBezTo>
                    <a:pt x="22" y="0"/>
                    <a:pt x="28" y="5"/>
                    <a:pt x="28" y="12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0" y="17"/>
                    <a:pt x="31" y="18"/>
                    <a:pt x="31" y="20"/>
                  </a:cubicBezTo>
                  <a:lnTo>
                    <a:pt x="31" y="35"/>
                  </a:lnTo>
                  <a:close/>
                  <a:moveTo>
                    <a:pt x="22" y="17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8"/>
                    <a:pt x="19" y="5"/>
                    <a:pt x="16" y="5"/>
                  </a:cubicBezTo>
                  <a:cubicBezTo>
                    <a:pt x="12" y="5"/>
                    <a:pt x="9" y="8"/>
                    <a:pt x="9" y="12"/>
                  </a:cubicBezTo>
                  <a:cubicBezTo>
                    <a:pt x="9" y="17"/>
                    <a:pt x="9" y="17"/>
                    <a:pt x="9" y="17"/>
                  </a:cubicBezTo>
                  <a:lnTo>
                    <a:pt x="22" y="17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10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88" name="Freeform 188"/>
            <p:cNvSpPr>
              <a:spLocks noEditPoints="1"/>
            </p:cNvSpPr>
            <p:nvPr/>
          </p:nvSpPr>
          <p:spPr bwMode="auto">
            <a:xfrm>
              <a:off x="10940" y="5212"/>
              <a:ext cx="530" cy="522"/>
            </a:xfrm>
            <a:custGeom>
              <a:avLst/>
              <a:gdLst>
                <a:gd name="T0" fmla="*/ 79 w 134"/>
                <a:gd name="T1" fmla="*/ 99 h 132"/>
                <a:gd name="T2" fmla="*/ 76 w 134"/>
                <a:gd name="T3" fmla="*/ 102 h 132"/>
                <a:gd name="T4" fmla="*/ 73 w 134"/>
                <a:gd name="T5" fmla="*/ 99 h 132"/>
                <a:gd name="T6" fmla="*/ 74 w 134"/>
                <a:gd name="T7" fmla="*/ 96 h 132"/>
                <a:gd name="T8" fmla="*/ 78 w 134"/>
                <a:gd name="T9" fmla="*/ 96 h 132"/>
                <a:gd name="T10" fmla="*/ 98 w 134"/>
                <a:gd name="T11" fmla="*/ 18 h 132"/>
                <a:gd name="T12" fmla="*/ 14 w 134"/>
                <a:gd name="T13" fmla="*/ 20 h 132"/>
                <a:gd name="T14" fmla="*/ 98 w 134"/>
                <a:gd name="T15" fmla="*/ 22 h 132"/>
                <a:gd name="T16" fmla="*/ 98 w 134"/>
                <a:gd name="T17" fmla="*/ 18 h 132"/>
                <a:gd name="T18" fmla="*/ 17 w 134"/>
                <a:gd name="T19" fmla="*/ 33 h 132"/>
                <a:gd name="T20" fmla="*/ 17 w 134"/>
                <a:gd name="T21" fmla="*/ 36 h 132"/>
                <a:gd name="T22" fmla="*/ 102 w 134"/>
                <a:gd name="T23" fmla="*/ 34 h 132"/>
                <a:gd name="T24" fmla="*/ 102 w 134"/>
                <a:gd name="T25" fmla="*/ 49 h 132"/>
                <a:gd name="T26" fmla="*/ 17 w 134"/>
                <a:gd name="T27" fmla="*/ 47 h 132"/>
                <a:gd name="T28" fmla="*/ 17 w 134"/>
                <a:gd name="T29" fmla="*/ 50 h 132"/>
                <a:gd name="T30" fmla="*/ 102 w 134"/>
                <a:gd name="T31" fmla="*/ 49 h 132"/>
                <a:gd name="T32" fmla="*/ 108 w 134"/>
                <a:gd name="T33" fmla="*/ 127 h 132"/>
                <a:gd name="T34" fmla="*/ 24 w 134"/>
                <a:gd name="T35" fmla="*/ 106 h 132"/>
                <a:gd name="T36" fmla="*/ 5 w 134"/>
                <a:gd name="T37" fmla="*/ 8 h 132"/>
                <a:gd name="T38" fmla="*/ 108 w 134"/>
                <a:gd name="T39" fmla="*/ 5 h 132"/>
                <a:gd name="T40" fmla="*/ 110 w 134"/>
                <a:gd name="T41" fmla="*/ 66 h 132"/>
                <a:gd name="T42" fmla="*/ 116 w 134"/>
                <a:gd name="T43" fmla="*/ 8 h 132"/>
                <a:gd name="T44" fmla="*/ 8 w 134"/>
                <a:gd name="T45" fmla="*/ 0 h 132"/>
                <a:gd name="T46" fmla="*/ 0 w 134"/>
                <a:gd name="T47" fmla="*/ 124 h 132"/>
                <a:gd name="T48" fmla="*/ 108 w 134"/>
                <a:gd name="T49" fmla="*/ 132 h 132"/>
                <a:gd name="T50" fmla="*/ 116 w 134"/>
                <a:gd name="T51" fmla="*/ 104 h 132"/>
                <a:gd name="T52" fmla="*/ 111 w 134"/>
                <a:gd name="T53" fmla="*/ 124 h 132"/>
                <a:gd name="T54" fmla="*/ 113 w 134"/>
                <a:gd name="T55" fmla="*/ 104 h 132"/>
                <a:gd name="T56" fmla="*/ 88 w 134"/>
                <a:gd name="T57" fmla="*/ 77 h 132"/>
                <a:gd name="T58" fmla="*/ 79 w 134"/>
                <a:gd name="T59" fmla="*/ 82 h 132"/>
                <a:gd name="T60" fmla="*/ 104 w 134"/>
                <a:gd name="T61" fmla="*/ 109 h 132"/>
                <a:gd name="T62" fmla="*/ 98 w 134"/>
                <a:gd name="T63" fmla="*/ 76 h 132"/>
                <a:gd name="T64" fmla="*/ 92 w 134"/>
                <a:gd name="T65" fmla="*/ 79 h 132"/>
                <a:gd name="T66" fmla="*/ 113 w 134"/>
                <a:gd name="T67" fmla="*/ 93 h 132"/>
                <a:gd name="T68" fmla="*/ 98 w 134"/>
                <a:gd name="T69" fmla="*/ 76 h 132"/>
                <a:gd name="T70" fmla="*/ 117 w 134"/>
                <a:gd name="T71" fmla="*/ 60 h 132"/>
                <a:gd name="T72" fmla="*/ 102 w 134"/>
                <a:gd name="T73" fmla="*/ 76 h 132"/>
                <a:gd name="T74" fmla="*/ 101 w 134"/>
                <a:gd name="T75" fmla="*/ 78 h 132"/>
                <a:gd name="T76" fmla="*/ 113 w 134"/>
                <a:gd name="T77" fmla="*/ 88 h 132"/>
                <a:gd name="T78" fmla="*/ 110 w 134"/>
                <a:gd name="T79" fmla="*/ 83 h 132"/>
                <a:gd name="T80" fmla="*/ 130 w 134"/>
                <a:gd name="T81" fmla="*/ 57 h 132"/>
                <a:gd name="T82" fmla="*/ 76 w 134"/>
                <a:gd name="T83" fmla="*/ 119 h 132"/>
                <a:gd name="T84" fmla="*/ 93 w 134"/>
                <a:gd name="T85" fmla="*/ 104 h 132"/>
                <a:gd name="T86" fmla="*/ 59 w 134"/>
                <a:gd name="T87" fmla="*/ 98 h 132"/>
                <a:gd name="T88" fmla="*/ 76 w 134"/>
                <a:gd name="T89" fmla="*/ 79 h 132"/>
                <a:gd name="T90" fmla="*/ 76 w 134"/>
                <a:gd name="T91" fmla="*/ 7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" h="132">
                  <a:moveTo>
                    <a:pt x="84" y="96"/>
                  </a:moveTo>
                  <a:cubicBezTo>
                    <a:pt x="79" y="99"/>
                    <a:pt x="79" y="99"/>
                    <a:pt x="79" y="99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78" y="96"/>
                    <a:pt x="78" y="96"/>
                    <a:pt x="78" y="96"/>
                  </a:cubicBezTo>
                  <a:lnTo>
                    <a:pt x="84" y="96"/>
                  </a:lnTo>
                  <a:close/>
                  <a:moveTo>
                    <a:pt x="98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5" y="18"/>
                    <a:pt x="14" y="19"/>
                    <a:pt x="14" y="20"/>
                  </a:cubicBezTo>
                  <a:cubicBezTo>
                    <a:pt x="14" y="21"/>
                    <a:pt x="15" y="22"/>
                    <a:pt x="17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00" y="22"/>
                    <a:pt x="102" y="21"/>
                    <a:pt x="102" y="20"/>
                  </a:cubicBezTo>
                  <a:cubicBezTo>
                    <a:pt x="102" y="19"/>
                    <a:pt x="100" y="18"/>
                    <a:pt x="98" y="18"/>
                  </a:cubicBezTo>
                  <a:close/>
                  <a:moveTo>
                    <a:pt x="98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4" y="33"/>
                    <a:pt x="14" y="34"/>
                  </a:cubicBezTo>
                  <a:cubicBezTo>
                    <a:pt x="14" y="35"/>
                    <a:pt x="15" y="36"/>
                    <a:pt x="17" y="36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100" y="36"/>
                    <a:pt x="102" y="35"/>
                    <a:pt x="102" y="34"/>
                  </a:cubicBezTo>
                  <a:cubicBezTo>
                    <a:pt x="102" y="33"/>
                    <a:pt x="100" y="33"/>
                    <a:pt x="98" y="33"/>
                  </a:cubicBezTo>
                  <a:close/>
                  <a:moveTo>
                    <a:pt x="102" y="49"/>
                  </a:moveTo>
                  <a:cubicBezTo>
                    <a:pt x="102" y="48"/>
                    <a:pt x="100" y="47"/>
                    <a:pt x="9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7"/>
                    <a:pt x="14" y="48"/>
                    <a:pt x="14" y="49"/>
                  </a:cubicBezTo>
                  <a:cubicBezTo>
                    <a:pt x="14" y="49"/>
                    <a:pt x="15" y="50"/>
                    <a:pt x="17" y="50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100" y="50"/>
                    <a:pt x="102" y="49"/>
                    <a:pt x="102" y="49"/>
                  </a:cubicBezTo>
                  <a:close/>
                  <a:moveTo>
                    <a:pt x="111" y="124"/>
                  </a:moveTo>
                  <a:cubicBezTo>
                    <a:pt x="111" y="125"/>
                    <a:pt x="109" y="127"/>
                    <a:pt x="108" y="127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72" y="127"/>
                    <a:pt x="24" y="106"/>
                    <a:pt x="24" y="106"/>
                  </a:cubicBezTo>
                  <a:cubicBezTo>
                    <a:pt x="15" y="117"/>
                    <a:pt x="5" y="113"/>
                    <a:pt x="5" y="10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6" y="5"/>
                    <a:pt x="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9" y="5"/>
                    <a:pt x="111" y="7"/>
                    <a:pt x="111" y="8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13" y="59"/>
                    <a:pt x="116" y="58"/>
                    <a:pt x="116" y="5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4"/>
                    <a:pt x="112" y="0"/>
                    <a:pt x="10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3" y="132"/>
                    <a:pt x="8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12" y="132"/>
                    <a:pt x="116" y="128"/>
                    <a:pt x="116" y="12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11" y="110"/>
                    <a:pt x="111" y="110"/>
                    <a:pt x="111" y="110"/>
                  </a:cubicBezTo>
                  <a:lnTo>
                    <a:pt x="111" y="124"/>
                  </a:lnTo>
                  <a:close/>
                  <a:moveTo>
                    <a:pt x="108" y="109"/>
                  </a:moveTo>
                  <a:cubicBezTo>
                    <a:pt x="113" y="104"/>
                    <a:pt x="113" y="104"/>
                    <a:pt x="113" y="104"/>
                  </a:cubicBezTo>
                  <a:cubicBezTo>
                    <a:pt x="114" y="103"/>
                    <a:pt x="114" y="101"/>
                    <a:pt x="113" y="100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7" y="75"/>
                    <a:pt x="85" y="75"/>
                    <a:pt x="83" y="77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3"/>
                    <a:pt x="78" y="85"/>
                    <a:pt x="79" y="86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5" y="111"/>
                    <a:pt x="107" y="110"/>
                    <a:pt x="108" y="109"/>
                  </a:cubicBezTo>
                  <a:close/>
                  <a:moveTo>
                    <a:pt x="98" y="76"/>
                  </a:moveTo>
                  <a:cubicBezTo>
                    <a:pt x="97" y="75"/>
                    <a:pt x="96" y="76"/>
                    <a:pt x="95" y="76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3" y="92"/>
                    <a:pt x="113" y="91"/>
                    <a:pt x="112" y="90"/>
                  </a:cubicBezTo>
                  <a:lnTo>
                    <a:pt x="98" y="76"/>
                  </a:lnTo>
                  <a:close/>
                  <a:moveTo>
                    <a:pt x="130" y="57"/>
                  </a:moveTo>
                  <a:cubicBezTo>
                    <a:pt x="127" y="54"/>
                    <a:pt x="123" y="53"/>
                    <a:pt x="117" y="60"/>
                  </a:cubicBezTo>
                  <a:cubicBezTo>
                    <a:pt x="112" y="65"/>
                    <a:pt x="109" y="74"/>
                    <a:pt x="105" y="78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2" y="75"/>
                    <a:pt x="101" y="75"/>
                    <a:pt x="100" y="76"/>
                  </a:cubicBezTo>
                  <a:cubicBezTo>
                    <a:pt x="100" y="76"/>
                    <a:pt x="100" y="77"/>
                    <a:pt x="101" y="78"/>
                  </a:cubicBezTo>
                  <a:cubicBezTo>
                    <a:pt x="111" y="87"/>
                    <a:pt x="111" y="87"/>
                    <a:pt x="111" y="87"/>
                  </a:cubicBezTo>
                  <a:cubicBezTo>
                    <a:pt x="112" y="88"/>
                    <a:pt x="113" y="88"/>
                    <a:pt x="113" y="88"/>
                  </a:cubicBezTo>
                  <a:cubicBezTo>
                    <a:pt x="114" y="87"/>
                    <a:pt x="114" y="86"/>
                    <a:pt x="113" y="86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14" y="79"/>
                    <a:pt x="123" y="75"/>
                    <a:pt x="127" y="70"/>
                  </a:cubicBezTo>
                  <a:cubicBezTo>
                    <a:pt x="134" y="63"/>
                    <a:pt x="133" y="59"/>
                    <a:pt x="130" y="57"/>
                  </a:cubicBezTo>
                  <a:close/>
                  <a:moveTo>
                    <a:pt x="56" y="98"/>
                  </a:moveTo>
                  <a:cubicBezTo>
                    <a:pt x="56" y="110"/>
                    <a:pt x="65" y="119"/>
                    <a:pt x="76" y="119"/>
                  </a:cubicBezTo>
                  <a:cubicBezTo>
                    <a:pt x="85" y="119"/>
                    <a:pt x="92" y="114"/>
                    <a:pt x="95" y="106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1" y="111"/>
                    <a:pt x="84" y="116"/>
                    <a:pt x="76" y="116"/>
                  </a:cubicBezTo>
                  <a:cubicBezTo>
                    <a:pt x="67" y="116"/>
                    <a:pt x="59" y="108"/>
                    <a:pt x="59" y="98"/>
                  </a:cubicBezTo>
                  <a:cubicBezTo>
                    <a:pt x="59" y="89"/>
                    <a:pt x="66" y="81"/>
                    <a:pt x="75" y="81"/>
                  </a:cubicBezTo>
                  <a:cubicBezTo>
                    <a:pt x="75" y="80"/>
                    <a:pt x="76" y="80"/>
                    <a:pt x="76" y="79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77" y="78"/>
                    <a:pt x="77" y="78"/>
                    <a:pt x="76" y="78"/>
                  </a:cubicBezTo>
                  <a:cubicBezTo>
                    <a:pt x="65" y="78"/>
                    <a:pt x="56" y="87"/>
                    <a:pt x="56" y="98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9" name="Freeform 110"/>
            <p:cNvSpPr>
              <a:spLocks noEditPoints="1"/>
            </p:cNvSpPr>
            <p:nvPr/>
          </p:nvSpPr>
          <p:spPr bwMode="auto">
            <a:xfrm>
              <a:off x="9053" y="3384"/>
              <a:ext cx="478" cy="359"/>
            </a:xfrm>
            <a:custGeom>
              <a:avLst/>
              <a:gdLst>
                <a:gd name="T0" fmla="*/ 41 w 51"/>
                <a:gd name="T1" fmla="*/ 38 h 38"/>
                <a:gd name="T2" fmla="*/ 12 w 51"/>
                <a:gd name="T3" fmla="*/ 38 h 38"/>
                <a:gd name="T4" fmla="*/ 0 w 51"/>
                <a:gd name="T5" fmla="*/ 26 h 38"/>
                <a:gd name="T6" fmla="*/ 7 w 51"/>
                <a:gd name="T7" fmla="*/ 15 h 38"/>
                <a:gd name="T8" fmla="*/ 7 w 51"/>
                <a:gd name="T9" fmla="*/ 14 h 38"/>
                <a:gd name="T10" fmla="*/ 20 w 51"/>
                <a:gd name="T11" fmla="*/ 0 h 38"/>
                <a:gd name="T12" fmla="*/ 33 w 51"/>
                <a:gd name="T13" fmla="*/ 9 h 38"/>
                <a:gd name="T14" fmla="*/ 37 w 51"/>
                <a:gd name="T15" fmla="*/ 7 h 38"/>
                <a:gd name="T16" fmla="*/ 44 w 51"/>
                <a:gd name="T17" fmla="*/ 14 h 38"/>
                <a:gd name="T18" fmla="*/ 43 w 51"/>
                <a:gd name="T19" fmla="*/ 17 h 38"/>
                <a:gd name="T20" fmla="*/ 51 w 51"/>
                <a:gd name="T21" fmla="*/ 28 h 38"/>
                <a:gd name="T22" fmla="*/ 41 w 51"/>
                <a:gd name="T23" fmla="*/ 38 h 38"/>
                <a:gd name="T24" fmla="*/ 34 w 51"/>
                <a:gd name="T25" fmla="*/ 19 h 38"/>
                <a:gd name="T26" fmla="*/ 24 w 51"/>
                <a:gd name="T27" fmla="*/ 10 h 38"/>
                <a:gd name="T28" fmla="*/ 24 w 51"/>
                <a:gd name="T29" fmla="*/ 10 h 38"/>
                <a:gd name="T30" fmla="*/ 23 w 51"/>
                <a:gd name="T31" fmla="*/ 10 h 38"/>
                <a:gd name="T32" fmla="*/ 14 w 51"/>
                <a:gd name="T33" fmla="*/ 19 h 38"/>
                <a:gd name="T34" fmla="*/ 13 w 51"/>
                <a:gd name="T35" fmla="*/ 20 h 38"/>
                <a:gd name="T36" fmla="*/ 14 w 51"/>
                <a:gd name="T37" fmla="*/ 21 h 38"/>
                <a:gd name="T38" fmla="*/ 20 w 51"/>
                <a:gd name="T39" fmla="*/ 21 h 38"/>
                <a:gd name="T40" fmla="*/ 20 w 51"/>
                <a:gd name="T41" fmla="*/ 30 h 38"/>
                <a:gd name="T42" fmla="*/ 21 w 51"/>
                <a:gd name="T43" fmla="*/ 31 h 38"/>
                <a:gd name="T44" fmla="*/ 26 w 51"/>
                <a:gd name="T45" fmla="*/ 31 h 38"/>
                <a:gd name="T46" fmla="*/ 27 w 51"/>
                <a:gd name="T47" fmla="*/ 30 h 38"/>
                <a:gd name="T48" fmla="*/ 27 w 51"/>
                <a:gd name="T49" fmla="*/ 21 h 38"/>
                <a:gd name="T50" fmla="*/ 33 w 51"/>
                <a:gd name="T51" fmla="*/ 21 h 38"/>
                <a:gd name="T52" fmla="*/ 34 w 51"/>
                <a:gd name="T53" fmla="*/ 20 h 38"/>
                <a:gd name="T54" fmla="*/ 34 w 51"/>
                <a:gd name="T5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38">
                  <a:moveTo>
                    <a:pt x="41" y="38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5" y="38"/>
                    <a:pt x="0" y="32"/>
                    <a:pt x="0" y="26"/>
                  </a:cubicBezTo>
                  <a:cubicBezTo>
                    <a:pt x="0" y="21"/>
                    <a:pt x="2" y="17"/>
                    <a:pt x="7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6"/>
                    <a:pt x="13" y="0"/>
                    <a:pt x="20" y="0"/>
                  </a:cubicBezTo>
                  <a:cubicBezTo>
                    <a:pt x="26" y="0"/>
                    <a:pt x="31" y="3"/>
                    <a:pt x="33" y="9"/>
                  </a:cubicBezTo>
                  <a:cubicBezTo>
                    <a:pt x="34" y="8"/>
                    <a:pt x="36" y="7"/>
                    <a:pt x="37" y="7"/>
                  </a:cubicBezTo>
                  <a:cubicBezTo>
                    <a:pt x="41" y="7"/>
                    <a:pt x="44" y="10"/>
                    <a:pt x="44" y="14"/>
                  </a:cubicBezTo>
                  <a:cubicBezTo>
                    <a:pt x="44" y="15"/>
                    <a:pt x="44" y="16"/>
                    <a:pt x="43" y="17"/>
                  </a:cubicBezTo>
                  <a:cubicBezTo>
                    <a:pt x="48" y="19"/>
                    <a:pt x="51" y="23"/>
                    <a:pt x="51" y="28"/>
                  </a:cubicBezTo>
                  <a:cubicBezTo>
                    <a:pt x="51" y="33"/>
                    <a:pt x="47" y="38"/>
                    <a:pt x="41" y="38"/>
                  </a:cubicBezTo>
                  <a:close/>
                  <a:moveTo>
                    <a:pt x="34" y="19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3" y="20"/>
                    <a:pt x="13" y="20"/>
                  </a:cubicBezTo>
                  <a:cubicBezTo>
                    <a:pt x="13" y="20"/>
                    <a:pt x="14" y="21"/>
                    <a:pt x="14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1"/>
                    <a:pt x="27" y="31"/>
                    <a:pt x="27" y="3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20"/>
                    <a:pt x="34" y="20"/>
                  </a:cubicBezTo>
                  <a:cubicBezTo>
                    <a:pt x="34" y="20"/>
                    <a:pt x="34" y="19"/>
                    <a:pt x="34" y="19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10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157" name="íslidé"/>
          <p:cNvSpPr/>
          <p:nvPr/>
        </p:nvSpPr>
        <p:spPr bwMode="auto">
          <a:xfrm>
            <a:off x="6994663" y="1266400"/>
            <a:ext cx="3396842" cy="86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58" name="iŝḷiḋê"/>
          <p:cNvSpPr txBox="1"/>
          <p:nvPr/>
        </p:nvSpPr>
        <p:spPr bwMode="auto">
          <a:xfrm>
            <a:off x="6994661" y="824596"/>
            <a:ext cx="507068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59" name="íslidé"/>
          <p:cNvSpPr/>
          <p:nvPr/>
        </p:nvSpPr>
        <p:spPr bwMode="auto">
          <a:xfrm>
            <a:off x="8198351" y="3283804"/>
            <a:ext cx="3396842" cy="86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60" name="iŝḷiḋê"/>
          <p:cNvSpPr txBox="1"/>
          <p:nvPr/>
        </p:nvSpPr>
        <p:spPr bwMode="auto">
          <a:xfrm>
            <a:off x="8198349" y="2842000"/>
            <a:ext cx="507068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61" name="íslidé"/>
          <p:cNvSpPr/>
          <p:nvPr/>
        </p:nvSpPr>
        <p:spPr bwMode="auto">
          <a:xfrm>
            <a:off x="7960226" y="5185313"/>
            <a:ext cx="3396842" cy="86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62" name="iŝḷiḋê"/>
          <p:cNvSpPr txBox="1"/>
          <p:nvPr/>
        </p:nvSpPr>
        <p:spPr bwMode="auto">
          <a:xfrm>
            <a:off x="7960224" y="4743509"/>
            <a:ext cx="507068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63" name="íslidé"/>
          <p:cNvSpPr/>
          <p:nvPr/>
        </p:nvSpPr>
        <p:spPr bwMode="auto">
          <a:xfrm>
            <a:off x="3377918" y="5358349"/>
            <a:ext cx="3396842" cy="86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64" name="iŝḷiḋê"/>
          <p:cNvSpPr txBox="1"/>
          <p:nvPr/>
        </p:nvSpPr>
        <p:spPr bwMode="auto">
          <a:xfrm>
            <a:off x="3377916" y="4916545"/>
            <a:ext cx="507068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65" name="íslidé"/>
          <p:cNvSpPr/>
          <p:nvPr/>
        </p:nvSpPr>
        <p:spPr bwMode="auto">
          <a:xfrm>
            <a:off x="1052343" y="3843514"/>
            <a:ext cx="3396842" cy="86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66" name="iŝḷiḋê"/>
          <p:cNvSpPr txBox="1"/>
          <p:nvPr/>
        </p:nvSpPr>
        <p:spPr bwMode="auto">
          <a:xfrm>
            <a:off x="1036886" y="3440639"/>
            <a:ext cx="507068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67" name="íslidé"/>
          <p:cNvSpPr/>
          <p:nvPr/>
        </p:nvSpPr>
        <p:spPr bwMode="auto">
          <a:xfrm>
            <a:off x="1004853" y="2139187"/>
            <a:ext cx="3396842" cy="861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68" name="iŝḷiḋê"/>
          <p:cNvSpPr txBox="1"/>
          <p:nvPr/>
        </p:nvSpPr>
        <p:spPr bwMode="auto">
          <a:xfrm>
            <a:off x="1004851" y="1697383"/>
            <a:ext cx="507068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84157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9763DD0-5A42-41BB-8ECC-7A2A0FEAB626}"/>
              </a:ext>
            </a:extLst>
          </p:cNvPr>
          <p:cNvSpPr txBox="1"/>
          <p:nvPr/>
        </p:nvSpPr>
        <p:spPr>
          <a:xfrm>
            <a:off x="3912023" y="2350366"/>
            <a:ext cx="1006866" cy="87543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11B2A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rgbClr val="11B2A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rgbClr val="11B2A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任意多边形: 形状 62">
            <a:extLst>
              <a:ext uri="{FF2B5EF4-FFF2-40B4-BE49-F238E27FC236}">
                <a16:creationId xmlns:a16="http://schemas.microsoft.com/office/drawing/2014/main" xmlns="" id="{C46675DE-66FF-4E7B-A67F-47B8B9B121B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 flipV="1">
            <a:off x="7191940" y="0"/>
            <a:ext cx="5001648" cy="6866164"/>
          </a:xfrm>
          <a:custGeom>
            <a:avLst/>
            <a:gdLst>
              <a:gd name="connsiteX0" fmla="*/ 209400 w 5001648"/>
              <a:gd name="connsiteY0" fmla="*/ 6866164 h 6866164"/>
              <a:gd name="connsiteX1" fmla="*/ 0 w 5001648"/>
              <a:gd name="connsiteY1" fmla="*/ 6866164 h 6866164"/>
              <a:gd name="connsiteX2" fmla="*/ 0 w 5001648"/>
              <a:gd name="connsiteY2" fmla="*/ 0 h 6866164"/>
              <a:gd name="connsiteX3" fmla="*/ 5001648 w 5001648"/>
              <a:gd name="connsiteY3" fmla="*/ 0 h 6866164"/>
              <a:gd name="connsiteX4" fmla="*/ 264212 w 5001648"/>
              <a:gd name="connsiteY4" fmla="*/ 6835400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1648" h="6866164">
                <a:moveTo>
                  <a:pt x="209400" y="6866164"/>
                </a:moveTo>
                <a:lnTo>
                  <a:pt x="0" y="6866164"/>
                </a:lnTo>
                <a:lnTo>
                  <a:pt x="0" y="0"/>
                </a:lnTo>
                <a:lnTo>
                  <a:pt x="5001648" y="0"/>
                </a:lnTo>
                <a:lnTo>
                  <a:pt x="264212" y="6835400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 rot="9245091">
            <a:off x="8109430" y="1873484"/>
            <a:ext cx="4208973" cy="3385298"/>
            <a:chOff x="6579549" y="561975"/>
            <a:chExt cx="5435599" cy="4371879"/>
          </a:xfrm>
        </p:grpSpPr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xmlns="" id="{92641C78-2D8D-4466-B7C7-53D2E88A9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549" y="561975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xmlns="" id="{58184074-404F-48A6-AAC5-24F1171AE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6012" y="1247245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72"/>
          <a:stretch>
            <a:fillRect/>
          </a:stretch>
        </p:blipFill>
        <p:spPr>
          <a:xfrm>
            <a:off x="8590612" y="1842366"/>
            <a:ext cx="2862857" cy="2608361"/>
          </a:xfrm>
          <a:prstGeom prst="rect">
            <a:avLst/>
          </a:prstGeom>
        </p:spPr>
      </p:pic>
      <p:sp>
        <p:nvSpPr>
          <p:cNvPr id="43" name="îsľïḑ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1836061" y="3845077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1C50A2"/>
                </a:solidFill>
                <a:latin typeface="+mj-ea"/>
                <a:sym typeface="微软雅黑" panose="020B0503020204020204" pitchFamily="34" charset="-122"/>
              </a:rPr>
              <a:t>相关建议与论文总结</a:t>
            </a:r>
          </a:p>
        </p:txBody>
      </p:sp>
    </p:spTree>
    <p:extLst>
      <p:ext uri="{BB962C8B-B14F-4D97-AF65-F5344CB8AC3E}">
        <p14:creationId xmlns:p14="http://schemas.microsoft.com/office/powerpoint/2010/main" val="425467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7" name="组合 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建议与总结</a:t>
            </a:r>
          </a:p>
        </p:txBody>
      </p:sp>
      <p:sp>
        <p:nvSpPr>
          <p:cNvPr id="12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kumimoji="1" lang="zh-CN" altLang="en-US" b="1" dirty="0">
                <a:solidFill>
                  <a:srgbClr val="1C50A2"/>
                </a:solidFill>
                <a:latin typeface="Arial" panose="020B0604020202020204"/>
              </a:rPr>
              <a:t>问题评估</a:t>
            </a:r>
            <a:endParaRPr lang="zh-CN" altLang="en-US" b="1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dirty="0">
                <a:solidFill>
                  <a:srgbClr val="1C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5" name="矩形 14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研究总结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成绩与思考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15993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5acc22ee-3b01-4480-93a6-5d3c21404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978212" y="1227931"/>
            <a:ext cx="10170000" cy="4783139"/>
            <a:chOff x="1011000" y="1269000"/>
            <a:chExt cx="10170000" cy="4783139"/>
          </a:xfrm>
        </p:grpSpPr>
        <p:grpSp>
          <p:nvGrpSpPr>
            <p:cNvPr id="75" name="îŝlîḓe"/>
            <p:cNvGrpSpPr/>
            <p:nvPr/>
          </p:nvGrpSpPr>
          <p:grpSpPr>
            <a:xfrm>
              <a:off x="3663950" y="1269000"/>
              <a:ext cx="4864100" cy="4783139"/>
              <a:chOff x="3829051" y="1516062"/>
              <a:chExt cx="4864100" cy="4783139"/>
            </a:xfrm>
          </p:grpSpPr>
          <p:sp>
            <p:nvSpPr>
              <p:cNvPr id="92" name="ïşľïḋê"/>
              <p:cNvSpPr/>
              <p:nvPr/>
            </p:nvSpPr>
            <p:spPr bwMode="auto">
              <a:xfrm>
                <a:off x="5459413" y="2957513"/>
                <a:ext cx="1557338" cy="1558925"/>
              </a:xfrm>
              <a:prstGeom prst="ellipse">
                <a:avLst/>
              </a:prstGeom>
              <a:solidFill>
                <a:srgbClr val="1C50A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3" name="îś1iḍê"/>
              <p:cNvSpPr/>
              <p:nvPr/>
            </p:nvSpPr>
            <p:spPr bwMode="auto">
              <a:xfrm>
                <a:off x="4252913" y="1516062"/>
                <a:ext cx="1566863" cy="1728788"/>
              </a:xfrm>
              <a:custGeom>
                <a:avLst/>
                <a:gdLst>
                  <a:gd name="T0" fmla="*/ 500 w 500"/>
                  <a:gd name="T1" fmla="*/ 449 h 552"/>
                  <a:gd name="T2" fmla="*/ 321 w 500"/>
                  <a:gd name="T3" fmla="*/ 36 h 552"/>
                  <a:gd name="T4" fmla="*/ 9 w 500"/>
                  <a:gd name="T5" fmla="*/ 293 h 552"/>
                  <a:gd name="T6" fmla="*/ 387 w 500"/>
                  <a:gd name="T7" fmla="*/ 552 h 552"/>
                  <a:gd name="T8" fmla="*/ 500 w 500"/>
                  <a:gd name="T9" fmla="*/ 449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52">
                    <a:moveTo>
                      <a:pt x="500" y="449"/>
                    </a:moveTo>
                    <a:cubicBezTo>
                      <a:pt x="440" y="312"/>
                      <a:pt x="381" y="174"/>
                      <a:pt x="321" y="36"/>
                    </a:cubicBezTo>
                    <a:cubicBezTo>
                      <a:pt x="187" y="0"/>
                      <a:pt x="0" y="154"/>
                      <a:pt x="9" y="293"/>
                    </a:cubicBezTo>
                    <a:cubicBezTo>
                      <a:pt x="135" y="379"/>
                      <a:pt x="261" y="465"/>
                      <a:pt x="387" y="552"/>
                    </a:cubicBezTo>
                    <a:cubicBezTo>
                      <a:pt x="415" y="508"/>
                      <a:pt x="454" y="473"/>
                      <a:pt x="500" y="449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4" name="ïṩľiḍê"/>
              <p:cNvSpPr/>
              <p:nvPr/>
            </p:nvSpPr>
            <p:spPr bwMode="auto">
              <a:xfrm>
                <a:off x="6675438" y="1547812"/>
                <a:ext cx="1557338" cy="1722438"/>
              </a:xfrm>
              <a:custGeom>
                <a:avLst/>
                <a:gdLst>
                  <a:gd name="T0" fmla="*/ 176 w 497"/>
                  <a:gd name="T1" fmla="*/ 36 h 550"/>
                  <a:gd name="T2" fmla="*/ 0 w 497"/>
                  <a:gd name="T3" fmla="*/ 443 h 550"/>
                  <a:gd name="T4" fmla="*/ 112 w 497"/>
                  <a:gd name="T5" fmla="*/ 550 h 550"/>
                  <a:gd name="T6" fmla="*/ 488 w 497"/>
                  <a:gd name="T7" fmla="*/ 293 h 550"/>
                  <a:gd name="T8" fmla="*/ 176 w 497"/>
                  <a:gd name="T9" fmla="*/ 36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7" h="550">
                    <a:moveTo>
                      <a:pt x="176" y="36"/>
                    </a:moveTo>
                    <a:cubicBezTo>
                      <a:pt x="117" y="171"/>
                      <a:pt x="59" y="307"/>
                      <a:pt x="0" y="443"/>
                    </a:cubicBezTo>
                    <a:cubicBezTo>
                      <a:pt x="46" y="468"/>
                      <a:pt x="85" y="505"/>
                      <a:pt x="112" y="550"/>
                    </a:cubicBezTo>
                    <a:cubicBezTo>
                      <a:pt x="237" y="464"/>
                      <a:pt x="362" y="379"/>
                      <a:pt x="488" y="293"/>
                    </a:cubicBezTo>
                    <a:cubicBezTo>
                      <a:pt x="497" y="154"/>
                      <a:pt x="310" y="0"/>
                      <a:pt x="176" y="36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5" name="iṣ1íḍê"/>
              <p:cNvSpPr/>
              <p:nvPr/>
            </p:nvSpPr>
            <p:spPr bwMode="auto">
              <a:xfrm>
                <a:off x="3829051" y="3959225"/>
                <a:ext cx="1798638" cy="1277938"/>
              </a:xfrm>
              <a:custGeom>
                <a:avLst/>
                <a:gdLst>
                  <a:gd name="T0" fmla="*/ 485 w 574"/>
                  <a:gd name="T1" fmla="*/ 0 h 408"/>
                  <a:gd name="T2" fmla="*/ 78 w 574"/>
                  <a:gd name="T3" fmla="*/ 29 h 408"/>
                  <a:gd name="T4" fmla="*/ 217 w 574"/>
                  <a:gd name="T5" fmla="*/ 408 h 408"/>
                  <a:gd name="T6" fmla="*/ 574 w 574"/>
                  <a:gd name="T7" fmla="*/ 147 h 408"/>
                  <a:gd name="T8" fmla="*/ 485 w 574"/>
                  <a:gd name="T9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4" h="408">
                    <a:moveTo>
                      <a:pt x="485" y="0"/>
                    </a:moveTo>
                    <a:cubicBezTo>
                      <a:pt x="349" y="10"/>
                      <a:pt x="214" y="19"/>
                      <a:pt x="78" y="29"/>
                    </a:cubicBezTo>
                    <a:cubicBezTo>
                      <a:pt x="0" y="144"/>
                      <a:pt x="84" y="371"/>
                      <a:pt x="217" y="408"/>
                    </a:cubicBezTo>
                    <a:cubicBezTo>
                      <a:pt x="336" y="321"/>
                      <a:pt x="455" y="234"/>
                      <a:pt x="574" y="147"/>
                    </a:cubicBezTo>
                    <a:cubicBezTo>
                      <a:pt x="531" y="108"/>
                      <a:pt x="499" y="57"/>
                      <a:pt x="485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6" name="íšľiḍé"/>
              <p:cNvSpPr/>
              <p:nvPr/>
            </p:nvSpPr>
            <p:spPr bwMode="auto">
              <a:xfrm>
                <a:off x="5605463" y="4618038"/>
                <a:ext cx="1266825" cy="1681163"/>
              </a:xfrm>
              <a:custGeom>
                <a:avLst/>
                <a:gdLst>
                  <a:gd name="T0" fmla="*/ 201 w 404"/>
                  <a:gd name="T1" fmla="*/ 11 h 537"/>
                  <a:gd name="T2" fmla="*/ 123 w 404"/>
                  <a:gd name="T3" fmla="*/ 0 h 537"/>
                  <a:gd name="T4" fmla="*/ 0 w 404"/>
                  <a:gd name="T5" fmla="*/ 424 h 537"/>
                  <a:gd name="T6" fmla="*/ 404 w 404"/>
                  <a:gd name="T7" fmla="*/ 424 h 537"/>
                  <a:gd name="T8" fmla="*/ 281 w 404"/>
                  <a:gd name="T9" fmla="*/ 0 h 537"/>
                  <a:gd name="T10" fmla="*/ 201 w 404"/>
                  <a:gd name="T11" fmla="*/ 11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4" h="537">
                    <a:moveTo>
                      <a:pt x="201" y="11"/>
                    </a:moveTo>
                    <a:cubicBezTo>
                      <a:pt x="174" y="11"/>
                      <a:pt x="148" y="7"/>
                      <a:pt x="123" y="0"/>
                    </a:cubicBezTo>
                    <a:cubicBezTo>
                      <a:pt x="82" y="142"/>
                      <a:pt x="41" y="283"/>
                      <a:pt x="0" y="424"/>
                    </a:cubicBezTo>
                    <a:cubicBezTo>
                      <a:pt x="81" y="537"/>
                      <a:pt x="323" y="537"/>
                      <a:pt x="404" y="424"/>
                    </a:cubicBezTo>
                    <a:cubicBezTo>
                      <a:pt x="363" y="283"/>
                      <a:pt x="322" y="141"/>
                      <a:pt x="281" y="0"/>
                    </a:cubicBezTo>
                    <a:cubicBezTo>
                      <a:pt x="256" y="7"/>
                      <a:pt x="229" y="11"/>
                      <a:pt x="201" y="11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7" name="îşļîḋê"/>
              <p:cNvSpPr/>
              <p:nvPr/>
            </p:nvSpPr>
            <p:spPr bwMode="auto">
              <a:xfrm>
                <a:off x="6884988" y="3930650"/>
                <a:ext cx="1808163" cy="1281113"/>
              </a:xfrm>
              <a:custGeom>
                <a:avLst/>
                <a:gdLst>
                  <a:gd name="T0" fmla="*/ 499 w 577"/>
                  <a:gd name="T1" fmla="*/ 30 h 409"/>
                  <a:gd name="T2" fmla="*/ 79 w 577"/>
                  <a:gd name="T3" fmla="*/ 0 h 409"/>
                  <a:gd name="T4" fmla="*/ 0 w 577"/>
                  <a:gd name="T5" fmla="*/ 145 h 409"/>
                  <a:gd name="T6" fmla="*/ 360 w 577"/>
                  <a:gd name="T7" fmla="*/ 409 h 409"/>
                  <a:gd name="T8" fmla="*/ 499 w 577"/>
                  <a:gd name="T9" fmla="*/ 3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7" h="409">
                    <a:moveTo>
                      <a:pt x="499" y="30"/>
                    </a:moveTo>
                    <a:cubicBezTo>
                      <a:pt x="359" y="20"/>
                      <a:pt x="219" y="10"/>
                      <a:pt x="79" y="0"/>
                    </a:cubicBezTo>
                    <a:cubicBezTo>
                      <a:pt x="67" y="56"/>
                      <a:pt x="39" y="106"/>
                      <a:pt x="0" y="145"/>
                    </a:cubicBezTo>
                    <a:cubicBezTo>
                      <a:pt x="120" y="233"/>
                      <a:pt x="240" y="321"/>
                      <a:pt x="360" y="409"/>
                    </a:cubicBezTo>
                    <a:cubicBezTo>
                      <a:pt x="494" y="372"/>
                      <a:pt x="577" y="145"/>
                      <a:pt x="499" y="3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8" name="işļide"/>
              <p:cNvSpPr/>
              <p:nvPr/>
            </p:nvSpPr>
            <p:spPr bwMode="auto">
              <a:xfrm>
                <a:off x="7467601" y="2922588"/>
                <a:ext cx="422275" cy="981075"/>
              </a:xfrm>
              <a:custGeom>
                <a:avLst/>
                <a:gdLst>
                  <a:gd name="T0" fmla="*/ 132 w 135"/>
                  <a:gd name="T1" fmla="*/ 313 h 313"/>
                  <a:gd name="T2" fmla="*/ 135 w 135"/>
                  <a:gd name="T3" fmla="*/ 260 h 313"/>
                  <a:gd name="T4" fmla="*/ 66 w 135"/>
                  <a:gd name="T5" fmla="*/ 0 h 313"/>
                  <a:gd name="T6" fmla="*/ 0 w 135"/>
                  <a:gd name="T7" fmla="*/ 46 h 313"/>
                  <a:gd name="T8" fmla="*/ 55 w 135"/>
                  <a:gd name="T9" fmla="*/ 260 h 313"/>
                  <a:gd name="T10" fmla="*/ 52 w 135"/>
                  <a:gd name="T11" fmla="*/ 307 h 313"/>
                  <a:gd name="T12" fmla="*/ 132 w 135"/>
                  <a:gd name="T13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13">
                    <a:moveTo>
                      <a:pt x="132" y="313"/>
                    </a:moveTo>
                    <a:cubicBezTo>
                      <a:pt x="134" y="296"/>
                      <a:pt x="135" y="278"/>
                      <a:pt x="135" y="260"/>
                    </a:cubicBezTo>
                    <a:cubicBezTo>
                      <a:pt x="135" y="166"/>
                      <a:pt x="110" y="77"/>
                      <a:pt x="66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5" y="109"/>
                      <a:pt x="55" y="183"/>
                      <a:pt x="55" y="260"/>
                    </a:cubicBezTo>
                    <a:cubicBezTo>
                      <a:pt x="55" y="276"/>
                      <a:pt x="54" y="292"/>
                      <a:pt x="52" y="307"/>
                    </a:cubicBezTo>
                    <a:lnTo>
                      <a:pt x="132" y="313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9" name="îṩļîde"/>
              <p:cNvSpPr/>
              <p:nvPr/>
            </p:nvSpPr>
            <p:spPr bwMode="auto">
              <a:xfrm>
                <a:off x="4584701" y="2897188"/>
                <a:ext cx="438150" cy="1033463"/>
              </a:xfrm>
              <a:custGeom>
                <a:avLst/>
                <a:gdLst>
                  <a:gd name="T0" fmla="*/ 80 w 140"/>
                  <a:gd name="T1" fmla="*/ 268 h 330"/>
                  <a:gd name="T2" fmla="*/ 140 w 140"/>
                  <a:gd name="T3" fmla="*/ 45 h 330"/>
                  <a:gd name="T4" fmla="*/ 73 w 140"/>
                  <a:gd name="T5" fmla="*/ 0 h 330"/>
                  <a:gd name="T6" fmla="*/ 0 w 140"/>
                  <a:gd name="T7" fmla="*/ 268 h 330"/>
                  <a:gd name="T8" fmla="*/ 3 w 140"/>
                  <a:gd name="T9" fmla="*/ 330 h 330"/>
                  <a:gd name="T10" fmla="*/ 83 w 140"/>
                  <a:gd name="T11" fmla="*/ 324 h 330"/>
                  <a:gd name="T12" fmla="*/ 80 w 140"/>
                  <a:gd name="T13" fmla="*/ 26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330">
                    <a:moveTo>
                      <a:pt x="80" y="268"/>
                    </a:moveTo>
                    <a:cubicBezTo>
                      <a:pt x="80" y="187"/>
                      <a:pt x="102" y="111"/>
                      <a:pt x="140" y="4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27" y="78"/>
                      <a:pt x="0" y="170"/>
                      <a:pt x="0" y="268"/>
                    </a:cubicBezTo>
                    <a:cubicBezTo>
                      <a:pt x="0" y="289"/>
                      <a:pt x="1" y="310"/>
                      <a:pt x="3" y="330"/>
                    </a:cubicBezTo>
                    <a:cubicBezTo>
                      <a:pt x="83" y="324"/>
                      <a:pt x="83" y="324"/>
                      <a:pt x="83" y="324"/>
                    </a:cubicBezTo>
                    <a:cubicBezTo>
                      <a:pt x="81" y="306"/>
                      <a:pt x="80" y="287"/>
                      <a:pt x="80" y="268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0" name="íṥľîḓé"/>
              <p:cNvSpPr/>
              <p:nvPr/>
            </p:nvSpPr>
            <p:spPr bwMode="auto">
              <a:xfrm>
                <a:off x="5083176" y="4767263"/>
                <a:ext cx="695325" cy="536575"/>
              </a:xfrm>
              <a:custGeom>
                <a:avLst/>
                <a:gdLst>
                  <a:gd name="T0" fmla="*/ 222 w 222"/>
                  <a:gd name="T1" fmla="*/ 94 h 171"/>
                  <a:gd name="T2" fmla="*/ 65 w 222"/>
                  <a:gd name="T3" fmla="*/ 0 h 171"/>
                  <a:gd name="T4" fmla="*/ 0 w 222"/>
                  <a:gd name="T5" fmla="*/ 48 h 171"/>
                  <a:gd name="T6" fmla="*/ 199 w 222"/>
                  <a:gd name="T7" fmla="*/ 171 h 171"/>
                  <a:gd name="T8" fmla="*/ 222 w 222"/>
                  <a:gd name="T9" fmla="*/ 9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1">
                    <a:moveTo>
                      <a:pt x="222" y="94"/>
                    </a:moveTo>
                    <a:cubicBezTo>
                      <a:pt x="163" y="74"/>
                      <a:pt x="110" y="41"/>
                      <a:pt x="65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56" y="103"/>
                      <a:pt x="124" y="145"/>
                      <a:pt x="199" y="171"/>
                    </a:cubicBezTo>
                    <a:lnTo>
                      <a:pt x="222" y="94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1" name="îṩļîḑè"/>
              <p:cNvSpPr/>
              <p:nvPr/>
            </p:nvSpPr>
            <p:spPr bwMode="auto">
              <a:xfrm>
                <a:off x="6699251" y="4733925"/>
                <a:ext cx="727075" cy="566738"/>
              </a:xfrm>
              <a:custGeom>
                <a:avLst/>
                <a:gdLst>
                  <a:gd name="T0" fmla="*/ 167 w 232"/>
                  <a:gd name="T1" fmla="*/ 0 h 181"/>
                  <a:gd name="T2" fmla="*/ 0 w 232"/>
                  <a:gd name="T3" fmla="*/ 104 h 181"/>
                  <a:gd name="T4" fmla="*/ 23 w 232"/>
                  <a:gd name="T5" fmla="*/ 181 h 181"/>
                  <a:gd name="T6" fmla="*/ 232 w 232"/>
                  <a:gd name="T7" fmla="*/ 48 h 181"/>
                  <a:gd name="T8" fmla="*/ 167 w 232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181">
                    <a:moveTo>
                      <a:pt x="167" y="0"/>
                    </a:moveTo>
                    <a:cubicBezTo>
                      <a:pt x="120" y="46"/>
                      <a:pt x="63" y="82"/>
                      <a:pt x="0" y="104"/>
                    </a:cubicBezTo>
                    <a:cubicBezTo>
                      <a:pt x="23" y="181"/>
                      <a:pt x="23" y="181"/>
                      <a:pt x="23" y="181"/>
                    </a:cubicBezTo>
                    <a:cubicBezTo>
                      <a:pt x="103" y="154"/>
                      <a:pt x="174" y="108"/>
                      <a:pt x="232" y="48"/>
                    </a:cubicBezTo>
                    <a:lnTo>
                      <a:pt x="167" y="0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2" name="îṥḻíḑè"/>
              <p:cNvSpPr/>
              <p:nvPr/>
            </p:nvSpPr>
            <p:spPr bwMode="auto">
              <a:xfrm>
                <a:off x="5600701" y="2085975"/>
                <a:ext cx="1293813" cy="366713"/>
              </a:xfrm>
              <a:custGeom>
                <a:avLst/>
                <a:gdLst>
                  <a:gd name="T0" fmla="*/ 32 w 413"/>
                  <a:gd name="T1" fmla="*/ 114 h 117"/>
                  <a:gd name="T2" fmla="*/ 203 w 413"/>
                  <a:gd name="T3" fmla="*/ 80 h 117"/>
                  <a:gd name="T4" fmla="*/ 381 w 413"/>
                  <a:gd name="T5" fmla="*/ 117 h 117"/>
                  <a:gd name="T6" fmla="*/ 413 w 413"/>
                  <a:gd name="T7" fmla="*/ 43 h 117"/>
                  <a:gd name="T8" fmla="*/ 203 w 413"/>
                  <a:gd name="T9" fmla="*/ 0 h 117"/>
                  <a:gd name="T10" fmla="*/ 0 w 413"/>
                  <a:gd name="T11" fmla="*/ 40 h 117"/>
                  <a:gd name="T12" fmla="*/ 32 w 413"/>
                  <a:gd name="T13" fmla="*/ 1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3" h="117">
                    <a:moveTo>
                      <a:pt x="32" y="114"/>
                    </a:moveTo>
                    <a:cubicBezTo>
                      <a:pt x="85" y="92"/>
                      <a:pt x="143" y="80"/>
                      <a:pt x="203" y="80"/>
                    </a:cubicBezTo>
                    <a:cubicBezTo>
                      <a:pt x="267" y="80"/>
                      <a:pt x="327" y="93"/>
                      <a:pt x="381" y="117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349" y="15"/>
                      <a:pt x="278" y="0"/>
                      <a:pt x="203" y="0"/>
                    </a:cubicBezTo>
                    <a:cubicBezTo>
                      <a:pt x="131" y="0"/>
                      <a:pt x="63" y="14"/>
                      <a:pt x="0" y="40"/>
                    </a:cubicBezTo>
                    <a:lnTo>
                      <a:pt x="32" y="114"/>
                    </a:ln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103" name="îṩľíḋê"/>
              <p:cNvGrpSpPr/>
              <p:nvPr/>
            </p:nvGrpSpPr>
            <p:grpSpPr>
              <a:xfrm>
                <a:off x="5948843" y="3375818"/>
                <a:ext cx="593725" cy="722313"/>
                <a:chOff x="7361238" y="1260476"/>
                <a:chExt cx="593725" cy="722313"/>
              </a:xfrm>
              <a:solidFill>
                <a:schemeClr val="bg1"/>
              </a:solidFill>
            </p:grpSpPr>
            <p:sp>
              <p:nvSpPr>
                <p:cNvPr id="120" name="íślídé"/>
                <p:cNvSpPr/>
                <p:nvPr/>
              </p:nvSpPr>
              <p:spPr bwMode="auto">
                <a:xfrm>
                  <a:off x="7361238" y="1260476"/>
                  <a:ext cx="530225" cy="722313"/>
                </a:xfrm>
                <a:custGeom>
                  <a:avLst/>
                  <a:gdLst>
                    <a:gd name="T0" fmla="*/ 114 w 141"/>
                    <a:gd name="T1" fmla="*/ 178 h 192"/>
                    <a:gd name="T2" fmla="*/ 13 w 141"/>
                    <a:gd name="T3" fmla="*/ 178 h 192"/>
                    <a:gd name="T4" fmla="*/ 13 w 141"/>
                    <a:gd name="T5" fmla="*/ 51 h 192"/>
                    <a:gd name="T6" fmla="*/ 36 w 141"/>
                    <a:gd name="T7" fmla="*/ 51 h 192"/>
                    <a:gd name="T8" fmla="*/ 51 w 141"/>
                    <a:gd name="T9" fmla="*/ 36 h 192"/>
                    <a:gd name="T10" fmla="*/ 51 w 141"/>
                    <a:gd name="T11" fmla="*/ 13 h 192"/>
                    <a:gd name="T12" fmla="*/ 127 w 141"/>
                    <a:gd name="T13" fmla="*/ 13 h 192"/>
                    <a:gd name="T14" fmla="*/ 127 w 141"/>
                    <a:gd name="T15" fmla="*/ 126 h 192"/>
                    <a:gd name="T16" fmla="*/ 128 w 141"/>
                    <a:gd name="T17" fmla="*/ 126 h 192"/>
                    <a:gd name="T18" fmla="*/ 141 w 141"/>
                    <a:gd name="T19" fmla="*/ 140 h 192"/>
                    <a:gd name="T20" fmla="*/ 141 w 141"/>
                    <a:gd name="T21" fmla="*/ 9 h 192"/>
                    <a:gd name="T22" fmla="*/ 132 w 141"/>
                    <a:gd name="T23" fmla="*/ 0 h 192"/>
                    <a:gd name="T24" fmla="*/ 46 w 141"/>
                    <a:gd name="T25" fmla="*/ 0 h 192"/>
                    <a:gd name="T26" fmla="*/ 0 w 141"/>
                    <a:gd name="T27" fmla="*/ 46 h 192"/>
                    <a:gd name="T28" fmla="*/ 0 w 141"/>
                    <a:gd name="T29" fmla="*/ 50 h 192"/>
                    <a:gd name="T30" fmla="*/ 0 w 141"/>
                    <a:gd name="T31" fmla="*/ 51 h 192"/>
                    <a:gd name="T32" fmla="*/ 0 w 141"/>
                    <a:gd name="T33" fmla="*/ 51 h 192"/>
                    <a:gd name="T34" fmla="*/ 0 w 141"/>
                    <a:gd name="T35" fmla="*/ 183 h 192"/>
                    <a:gd name="T36" fmla="*/ 9 w 141"/>
                    <a:gd name="T37" fmla="*/ 192 h 192"/>
                    <a:gd name="T38" fmla="*/ 127 w 141"/>
                    <a:gd name="T39" fmla="*/ 192 h 192"/>
                    <a:gd name="T40" fmla="*/ 114 w 141"/>
                    <a:gd name="T41" fmla="*/ 178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1" h="192">
                      <a:moveTo>
                        <a:pt x="114" y="178"/>
                      </a:moveTo>
                      <a:cubicBezTo>
                        <a:pt x="13" y="178"/>
                        <a:pt x="13" y="178"/>
                        <a:pt x="13" y="178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36" y="51"/>
                        <a:pt x="36" y="51"/>
                        <a:pt x="36" y="51"/>
                      </a:cubicBezTo>
                      <a:cubicBezTo>
                        <a:pt x="44" y="51"/>
                        <a:pt x="51" y="44"/>
                        <a:pt x="51" y="36"/>
                      </a:cubicBezTo>
                      <a:cubicBezTo>
                        <a:pt x="51" y="13"/>
                        <a:pt x="51" y="13"/>
                        <a:pt x="51" y="13"/>
                      </a:cubicBezTo>
                      <a:cubicBezTo>
                        <a:pt x="127" y="13"/>
                        <a:pt x="127" y="13"/>
                        <a:pt x="127" y="13"/>
                      </a:cubicBezTo>
                      <a:cubicBezTo>
                        <a:pt x="127" y="126"/>
                        <a:pt x="127" y="126"/>
                        <a:pt x="127" y="126"/>
                      </a:cubicBezTo>
                      <a:cubicBezTo>
                        <a:pt x="128" y="126"/>
                        <a:pt x="128" y="126"/>
                        <a:pt x="128" y="126"/>
                      </a:cubicBezTo>
                      <a:cubicBezTo>
                        <a:pt x="141" y="140"/>
                        <a:pt x="141" y="140"/>
                        <a:pt x="141" y="140"/>
                      </a:cubicBezTo>
                      <a:cubicBezTo>
                        <a:pt x="141" y="9"/>
                        <a:pt x="141" y="9"/>
                        <a:pt x="141" y="9"/>
                      </a:cubicBezTo>
                      <a:cubicBezTo>
                        <a:pt x="141" y="4"/>
                        <a:pt x="137" y="0"/>
                        <a:pt x="132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cubicBezTo>
                        <a:pt x="0" y="188"/>
                        <a:pt x="4" y="192"/>
                        <a:pt x="9" y="192"/>
                      </a:cubicBezTo>
                      <a:cubicBezTo>
                        <a:pt x="127" y="192"/>
                        <a:pt x="127" y="192"/>
                        <a:pt x="127" y="192"/>
                      </a:cubicBezTo>
                      <a:lnTo>
                        <a:pt x="114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1" name="íSľiďe"/>
                <p:cNvSpPr/>
                <p:nvPr/>
              </p:nvSpPr>
              <p:spPr bwMode="auto">
                <a:xfrm>
                  <a:off x="7418388" y="1433513"/>
                  <a:ext cx="536575" cy="546100"/>
                </a:xfrm>
                <a:custGeom>
                  <a:avLst/>
                  <a:gdLst>
                    <a:gd name="T0" fmla="*/ 142 w 143"/>
                    <a:gd name="T1" fmla="*/ 128 h 145"/>
                    <a:gd name="T2" fmla="*/ 99 w 143"/>
                    <a:gd name="T3" fmla="*/ 81 h 145"/>
                    <a:gd name="T4" fmla="*/ 99 w 143"/>
                    <a:gd name="T5" fmla="*/ 80 h 145"/>
                    <a:gd name="T6" fmla="*/ 103 w 143"/>
                    <a:gd name="T7" fmla="*/ 41 h 145"/>
                    <a:gd name="T8" fmla="*/ 41 w 143"/>
                    <a:gd name="T9" fmla="*/ 8 h 145"/>
                    <a:gd name="T10" fmla="*/ 8 w 143"/>
                    <a:gd name="T11" fmla="*/ 71 h 145"/>
                    <a:gd name="T12" fmla="*/ 70 w 143"/>
                    <a:gd name="T13" fmla="*/ 103 h 145"/>
                    <a:gd name="T14" fmla="*/ 82 w 143"/>
                    <a:gd name="T15" fmla="*/ 98 h 145"/>
                    <a:gd name="T16" fmla="*/ 124 w 143"/>
                    <a:gd name="T17" fmla="*/ 144 h 145"/>
                    <a:gd name="T18" fmla="*/ 131 w 143"/>
                    <a:gd name="T19" fmla="*/ 143 h 145"/>
                    <a:gd name="T20" fmla="*/ 141 w 143"/>
                    <a:gd name="T21" fmla="*/ 134 h 145"/>
                    <a:gd name="T22" fmla="*/ 142 w 143"/>
                    <a:gd name="T23" fmla="*/ 128 h 145"/>
                    <a:gd name="T24" fmla="*/ 21 w 143"/>
                    <a:gd name="T25" fmla="*/ 67 h 145"/>
                    <a:gd name="T26" fmla="*/ 45 w 143"/>
                    <a:gd name="T27" fmla="*/ 21 h 145"/>
                    <a:gd name="T28" fmla="*/ 90 w 143"/>
                    <a:gd name="T29" fmla="*/ 45 h 145"/>
                    <a:gd name="T30" fmla="*/ 66 w 143"/>
                    <a:gd name="T31" fmla="*/ 90 h 145"/>
                    <a:gd name="T32" fmla="*/ 21 w 143"/>
                    <a:gd name="T33" fmla="*/ 67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3" h="145">
                      <a:moveTo>
                        <a:pt x="142" y="128"/>
                      </a:moveTo>
                      <a:cubicBezTo>
                        <a:pt x="99" y="81"/>
                        <a:pt x="99" y="81"/>
                        <a:pt x="99" y="81"/>
                      </a:cubicBezTo>
                      <a:cubicBezTo>
                        <a:pt x="99" y="81"/>
                        <a:pt x="99" y="81"/>
                        <a:pt x="99" y="80"/>
                      </a:cubicBezTo>
                      <a:cubicBezTo>
                        <a:pt x="105" y="69"/>
                        <a:pt x="107" y="55"/>
                        <a:pt x="103" y="41"/>
                      </a:cubicBezTo>
                      <a:cubicBezTo>
                        <a:pt x="95" y="14"/>
                        <a:pt x="67" y="0"/>
                        <a:pt x="41" y="8"/>
                      </a:cubicBezTo>
                      <a:cubicBezTo>
                        <a:pt x="14" y="16"/>
                        <a:pt x="0" y="44"/>
                        <a:pt x="8" y="71"/>
                      </a:cubicBezTo>
                      <a:cubicBezTo>
                        <a:pt x="16" y="97"/>
                        <a:pt x="44" y="112"/>
                        <a:pt x="70" y="103"/>
                      </a:cubicBezTo>
                      <a:cubicBezTo>
                        <a:pt x="75" y="102"/>
                        <a:pt x="78" y="100"/>
                        <a:pt x="82" y="98"/>
                      </a:cubicBezTo>
                      <a:cubicBezTo>
                        <a:pt x="124" y="144"/>
                        <a:pt x="124" y="144"/>
                        <a:pt x="124" y="144"/>
                      </a:cubicBezTo>
                      <a:cubicBezTo>
                        <a:pt x="126" y="145"/>
                        <a:pt x="128" y="145"/>
                        <a:pt x="131" y="143"/>
                      </a:cubicBezTo>
                      <a:cubicBezTo>
                        <a:pt x="141" y="134"/>
                        <a:pt x="141" y="134"/>
                        <a:pt x="141" y="134"/>
                      </a:cubicBezTo>
                      <a:cubicBezTo>
                        <a:pt x="143" y="132"/>
                        <a:pt x="143" y="129"/>
                        <a:pt x="142" y="128"/>
                      </a:cubicBezTo>
                      <a:close/>
                      <a:moveTo>
                        <a:pt x="21" y="67"/>
                      </a:moveTo>
                      <a:cubicBezTo>
                        <a:pt x="15" y="47"/>
                        <a:pt x="25" y="27"/>
                        <a:pt x="45" y="21"/>
                      </a:cubicBezTo>
                      <a:cubicBezTo>
                        <a:pt x="64" y="15"/>
                        <a:pt x="84" y="26"/>
                        <a:pt x="90" y="45"/>
                      </a:cubicBezTo>
                      <a:cubicBezTo>
                        <a:pt x="96" y="64"/>
                        <a:pt x="86" y="84"/>
                        <a:pt x="66" y="90"/>
                      </a:cubicBezTo>
                      <a:cubicBezTo>
                        <a:pt x="47" y="96"/>
                        <a:pt x="27" y="86"/>
                        <a:pt x="21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22" name="iṣḷíḓê"/>
                <p:cNvSpPr/>
                <p:nvPr/>
              </p:nvSpPr>
              <p:spPr bwMode="auto">
                <a:xfrm>
                  <a:off x="7515225" y="1512888"/>
                  <a:ext cx="233363" cy="173038"/>
                </a:xfrm>
                <a:custGeom>
                  <a:avLst/>
                  <a:gdLst>
                    <a:gd name="T0" fmla="*/ 12 w 62"/>
                    <a:gd name="T1" fmla="*/ 20 h 46"/>
                    <a:gd name="T2" fmla="*/ 59 w 62"/>
                    <a:gd name="T3" fmla="*/ 44 h 46"/>
                    <a:gd name="T4" fmla="*/ 59 w 62"/>
                    <a:gd name="T5" fmla="*/ 46 h 46"/>
                    <a:gd name="T6" fmla="*/ 60 w 62"/>
                    <a:gd name="T7" fmla="*/ 25 h 46"/>
                    <a:gd name="T8" fmla="*/ 21 w 62"/>
                    <a:gd name="T9" fmla="*/ 5 h 46"/>
                    <a:gd name="T10" fmla="*/ 0 w 62"/>
                    <a:gd name="T11" fmla="*/ 27 h 46"/>
                    <a:gd name="T12" fmla="*/ 12 w 62"/>
                    <a:gd name="T13" fmla="*/ 2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46">
                      <a:moveTo>
                        <a:pt x="12" y="20"/>
                      </a:moveTo>
                      <a:cubicBezTo>
                        <a:pt x="32" y="14"/>
                        <a:pt x="52" y="25"/>
                        <a:pt x="59" y="44"/>
                      </a:cubicBezTo>
                      <a:cubicBezTo>
                        <a:pt x="59" y="45"/>
                        <a:pt x="59" y="45"/>
                        <a:pt x="59" y="46"/>
                      </a:cubicBezTo>
                      <a:cubicBezTo>
                        <a:pt x="61" y="40"/>
                        <a:pt x="62" y="32"/>
                        <a:pt x="60" y="25"/>
                      </a:cubicBezTo>
                      <a:cubicBezTo>
                        <a:pt x="55" y="9"/>
                        <a:pt x="37" y="0"/>
                        <a:pt x="21" y="5"/>
                      </a:cubicBezTo>
                      <a:cubicBezTo>
                        <a:pt x="10" y="8"/>
                        <a:pt x="3" y="17"/>
                        <a:pt x="0" y="27"/>
                      </a:cubicBezTo>
                      <a:cubicBezTo>
                        <a:pt x="3" y="24"/>
                        <a:pt x="7" y="21"/>
                        <a:pt x="1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04" name="îṥlïḑê"/>
              <p:cNvGrpSpPr/>
              <p:nvPr/>
            </p:nvGrpSpPr>
            <p:grpSpPr>
              <a:xfrm>
                <a:off x="4803776" y="2117439"/>
                <a:ext cx="400024" cy="400024"/>
                <a:chOff x="1637252" y="4342379"/>
                <a:chExt cx="400024" cy="400024"/>
              </a:xfrm>
              <a:solidFill>
                <a:schemeClr val="bg1"/>
              </a:solidFill>
            </p:grpSpPr>
            <p:sp>
              <p:nvSpPr>
                <p:cNvPr id="117" name="íş1ïďê"/>
                <p:cNvSpPr/>
                <p:nvPr/>
              </p:nvSpPr>
              <p:spPr bwMode="auto">
                <a:xfrm>
                  <a:off x="1637252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24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24 h 128"/>
                    <a:gd name="T10" fmla="*/ 0 w 40"/>
                    <a:gd name="T11" fmla="*/ 40 h 128"/>
                    <a:gd name="T12" fmla="*/ 8 w 40"/>
                    <a:gd name="T13" fmla="*/ 56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56 h 128"/>
                    <a:gd name="T22" fmla="*/ 40 w 40"/>
                    <a:gd name="T23" fmla="*/ 40 h 128"/>
                    <a:gd name="T24" fmla="*/ 32 w 40"/>
                    <a:gd name="T25" fmla="*/ 24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20 h 128"/>
                    <a:gd name="T34" fmla="*/ 20 w 40"/>
                    <a:gd name="T35" fmla="*/ 20 h 128"/>
                    <a:gd name="T36" fmla="*/ 16 w 40"/>
                    <a:gd name="T37" fmla="*/ 20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60 h 128"/>
                    <a:gd name="T48" fmla="*/ 20 w 40"/>
                    <a:gd name="T49" fmla="*/ 60 h 128"/>
                    <a:gd name="T50" fmla="*/ 24 w 40"/>
                    <a:gd name="T51" fmla="*/ 60 h 128"/>
                    <a:gd name="T52" fmla="*/ 24 w 40"/>
                    <a:gd name="T53" fmla="*/ 116 h 128"/>
                    <a:gd name="T54" fmla="*/ 31 w 40"/>
                    <a:gd name="T55" fmla="*/ 43 h 128"/>
                    <a:gd name="T56" fmla="*/ 31 w 40"/>
                    <a:gd name="T57" fmla="*/ 44 h 128"/>
                    <a:gd name="T58" fmla="*/ 30 w 40"/>
                    <a:gd name="T59" fmla="*/ 47 h 128"/>
                    <a:gd name="T60" fmla="*/ 30 w 40"/>
                    <a:gd name="T61" fmla="*/ 47 h 128"/>
                    <a:gd name="T62" fmla="*/ 27 w 40"/>
                    <a:gd name="T63" fmla="*/ 50 h 128"/>
                    <a:gd name="T64" fmla="*/ 27 w 40"/>
                    <a:gd name="T65" fmla="*/ 50 h 128"/>
                    <a:gd name="T66" fmla="*/ 24 w 40"/>
                    <a:gd name="T67" fmla="*/ 51 h 128"/>
                    <a:gd name="T68" fmla="*/ 20 w 40"/>
                    <a:gd name="T69" fmla="*/ 52 h 128"/>
                    <a:gd name="T70" fmla="*/ 16 w 40"/>
                    <a:gd name="T71" fmla="*/ 51 h 128"/>
                    <a:gd name="T72" fmla="*/ 13 w 40"/>
                    <a:gd name="T73" fmla="*/ 50 h 128"/>
                    <a:gd name="T74" fmla="*/ 13 w 40"/>
                    <a:gd name="T75" fmla="*/ 50 h 128"/>
                    <a:gd name="T76" fmla="*/ 10 w 40"/>
                    <a:gd name="T77" fmla="*/ 47 h 128"/>
                    <a:gd name="T78" fmla="*/ 10 w 40"/>
                    <a:gd name="T79" fmla="*/ 47 h 128"/>
                    <a:gd name="T80" fmla="*/ 9 w 40"/>
                    <a:gd name="T81" fmla="*/ 44 h 128"/>
                    <a:gd name="T82" fmla="*/ 9 w 40"/>
                    <a:gd name="T83" fmla="*/ 43 h 128"/>
                    <a:gd name="T84" fmla="*/ 8 w 40"/>
                    <a:gd name="T85" fmla="*/ 40 h 128"/>
                    <a:gd name="T86" fmla="*/ 9 w 40"/>
                    <a:gd name="T87" fmla="*/ 37 h 128"/>
                    <a:gd name="T88" fmla="*/ 9 w 40"/>
                    <a:gd name="T89" fmla="*/ 36 h 128"/>
                    <a:gd name="T90" fmla="*/ 10 w 40"/>
                    <a:gd name="T91" fmla="*/ 33 h 128"/>
                    <a:gd name="T92" fmla="*/ 10 w 40"/>
                    <a:gd name="T93" fmla="*/ 33 h 128"/>
                    <a:gd name="T94" fmla="*/ 13 w 40"/>
                    <a:gd name="T95" fmla="*/ 30 h 128"/>
                    <a:gd name="T96" fmla="*/ 13 w 40"/>
                    <a:gd name="T97" fmla="*/ 30 h 128"/>
                    <a:gd name="T98" fmla="*/ 16 w 40"/>
                    <a:gd name="T99" fmla="*/ 29 h 128"/>
                    <a:gd name="T100" fmla="*/ 20 w 40"/>
                    <a:gd name="T101" fmla="*/ 28 h 128"/>
                    <a:gd name="T102" fmla="*/ 24 w 40"/>
                    <a:gd name="T103" fmla="*/ 29 h 128"/>
                    <a:gd name="T104" fmla="*/ 27 w 40"/>
                    <a:gd name="T105" fmla="*/ 30 h 128"/>
                    <a:gd name="T106" fmla="*/ 27 w 40"/>
                    <a:gd name="T107" fmla="*/ 30 h 128"/>
                    <a:gd name="T108" fmla="*/ 30 w 40"/>
                    <a:gd name="T109" fmla="*/ 33 h 128"/>
                    <a:gd name="T110" fmla="*/ 30 w 40"/>
                    <a:gd name="T111" fmla="*/ 33 h 128"/>
                    <a:gd name="T112" fmla="*/ 31 w 40"/>
                    <a:gd name="T113" fmla="*/ 36 h 128"/>
                    <a:gd name="T114" fmla="*/ 31 w 40"/>
                    <a:gd name="T115" fmla="*/ 37 h 128"/>
                    <a:gd name="T116" fmla="*/ 32 w 40"/>
                    <a:gd name="T117" fmla="*/ 40 h 128"/>
                    <a:gd name="T118" fmla="*/ 31 w 40"/>
                    <a:gd name="T11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24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3" y="28"/>
                        <a:pt x="0" y="33"/>
                        <a:pt x="0" y="40"/>
                      </a:cubicBezTo>
                      <a:cubicBezTo>
                        <a:pt x="0" y="47"/>
                        <a:pt x="3" y="52"/>
                        <a:pt x="8" y="56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7" y="52"/>
                        <a:pt x="40" y="47"/>
                        <a:pt x="40" y="40"/>
                      </a:cubicBezTo>
                      <a:cubicBezTo>
                        <a:pt x="40" y="33"/>
                        <a:pt x="37" y="28"/>
                        <a:pt x="32" y="24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0"/>
                        <a:pt x="21" y="20"/>
                        <a:pt x="20" y="20"/>
                      </a:cubicBezTo>
                      <a:cubicBezTo>
                        <a:pt x="19" y="20"/>
                        <a:pt x="17" y="20"/>
                        <a:pt x="16" y="20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7" y="60"/>
                        <a:pt x="19" y="60"/>
                        <a:pt x="20" y="60"/>
                      </a:cubicBezTo>
                      <a:cubicBezTo>
                        <a:pt x="21" y="60"/>
                        <a:pt x="23" y="60"/>
                        <a:pt x="24" y="60"/>
                      </a:cubicBezTo>
                      <a:lnTo>
                        <a:pt x="24" y="116"/>
                      </a:lnTo>
                      <a:close/>
                      <a:moveTo>
                        <a:pt x="31" y="43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5"/>
                        <a:pt x="30" y="46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9" y="48"/>
                        <a:pt x="28" y="49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6" y="50"/>
                        <a:pt x="25" y="51"/>
                        <a:pt x="24" y="51"/>
                      </a:cubicBezTo>
                      <a:cubicBezTo>
                        <a:pt x="23" y="52"/>
                        <a:pt x="21" y="52"/>
                        <a:pt x="20" y="52"/>
                      </a:cubicBezTo>
                      <a:cubicBezTo>
                        <a:pt x="19" y="52"/>
                        <a:pt x="17" y="52"/>
                        <a:pt x="16" y="51"/>
                      </a:cubicBezTo>
                      <a:cubicBezTo>
                        <a:pt x="15" y="51"/>
                        <a:pt x="14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49"/>
                        <a:pt x="11" y="48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4"/>
                        <a:pt x="9" y="44"/>
                        <a:pt x="9" y="43"/>
                      </a:cubicBezTo>
                      <a:cubicBezTo>
                        <a:pt x="8" y="42"/>
                        <a:pt x="8" y="41"/>
                        <a:pt x="8" y="40"/>
                      </a:cubicBezTo>
                      <a:cubicBezTo>
                        <a:pt x="8" y="39"/>
                        <a:pt x="8" y="38"/>
                        <a:pt x="9" y="37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4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1" y="32"/>
                        <a:pt x="12" y="31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4" y="30"/>
                        <a:pt x="15" y="29"/>
                        <a:pt x="16" y="29"/>
                      </a:cubicBezTo>
                      <a:cubicBezTo>
                        <a:pt x="17" y="28"/>
                        <a:pt x="19" y="28"/>
                        <a:pt x="20" y="28"/>
                      </a:cubicBezTo>
                      <a:cubicBezTo>
                        <a:pt x="21" y="28"/>
                        <a:pt x="23" y="28"/>
                        <a:pt x="24" y="29"/>
                      </a:cubicBezTo>
                      <a:cubicBezTo>
                        <a:pt x="25" y="29"/>
                        <a:pt x="26" y="30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8" y="31"/>
                        <a:pt x="29" y="32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4"/>
                        <a:pt x="31" y="35"/>
                        <a:pt x="31" y="36"/>
                      </a:cubicBezTo>
                      <a:cubicBezTo>
                        <a:pt x="31" y="36"/>
                        <a:pt x="31" y="36"/>
                        <a:pt x="31" y="37"/>
                      </a:cubicBezTo>
                      <a:cubicBezTo>
                        <a:pt x="32" y="38"/>
                        <a:pt x="32" y="39"/>
                        <a:pt x="32" y="40"/>
                      </a:cubicBezTo>
                      <a:cubicBezTo>
                        <a:pt x="32" y="41"/>
                        <a:pt x="32" y="42"/>
                        <a:pt x="31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8" name="íṩľiḑé"/>
                <p:cNvSpPr/>
                <p:nvPr/>
              </p:nvSpPr>
              <p:spPr bwMode="auto">
                <a:xfrm>
                  <a:off x="1911856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24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24 h 128"/>
                    <a:gd name="T10" fmla="*/ 0 w 40"/>
                    <a:gd name="T11" fmla="*/ 40 h 128"/>
                    <a:gd name="T12" fmla="*/ 8 w 40"/>
                    <a:gd name="T13" fmla="*/ 56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56 h 128"/>
                    <a:gd name="T22" fmla="*/ 40 w 40"/>
                    <a:gd name="T23" fmla="*/ 40 h 128"/>
                    <a:gd name="T24" fmla="*/ 32 w 40"/>
                    <a:gd name="T25" fmla="*/ 24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20 h 128"/>
                    <a:gd name="T34" fmla="*/ 20 w 40"/>
                    <a:gd name="T35" fmla="*/ 20 h 128"/>
                    <a:gd name="T36" fmla="*/ 16 w 40"/>
                    <a:gd name="T37" fmla="*/ 20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60 h 128"/>
                    <a:gd name="T48" fmla="*/ 20 w 40"/>
                    <a:gd name="T49" fmla="*/ 60 h 128"/>
                    <a:gd name="T50" fmla="*/ 24 w 40"/>
                    <a:gd name="T51" fmla="*/ 60 h 128"/>
                    <a:gd name="T52" fmla="*/ 24 w 40"/>
                    <a:gd name="T53" fmla="*/ 116 h 128"/>
                    <a:gd name="T54" fmla="*/ 31 w 40"/>
                    <a:gd name="T55" fmla="*/ 43 h 128"/>
                    <a:gd name="T56" fmla="*/ 31 w 40"/>
                    <a:gd name="T57" fmla="*/ 44 h 128"/>
                    <a:gd name="T58" fmla="*/ 30 w 40"/>
                    <a:gd name="T59" fmla="*/ 47 h 128"/>
                    <a:gd name="T60" fmla="*/ 30 w 40"/>
                    <a:gd name="T61" fmla="*/ 47 h 128"/>
                    <a:gd name="T62" fmla="*/ 27 w 40"/>
                    <a:gd name="T63" fmla="*/ 50 h 128"/>
                    <a:gd name="T64" fmla="*/ 27 w 40"/>
                    <a:gd name="T65" fmla="*/ 50 h 128"/>
                    <a:gd name="T66" fmla="*/ 24 w 40"/>
                    <a:gd name="T67" fmla="*/ 51 h 128"/>
                    <a:gd name="T68" fmla="*/ 20 w 40"/>
                    <a:gd name="T69" fmla="*/ 52 h 128"/>
                    <a:gd name="T70" fmla="*/ 16 w 40"/>
                    <a:gd name="T71" fmla="*/ 51 h 128"/>
                    <a:gd name="T72" fmla="*/ 13 w 40"/>
                    <a:gd name="T73" fmla="*/ 50 h 128"/>
                    <a:gd name="T74" fmla="*/ 13 w 40"/>
                    <a:gd name="T75" fmla="*/ 50 h 128"/>
                    <a:gd name="T76" fmla="*/ 10 w 40"/>
                    <a:gd name="T77" fmla="*/ 47 h 128"/>
                    <a:gd name="T78" fmla="*/ 10 w 40"/>
                    <a:gd name="T79" fmla="*/ 47 h 128"/>
                    <a:gd name="T80" fmla="*/ 9 w 40"/>
                    <a:gd name="T81" fmla="*/ 44 h 128"/>
                    <a:gd name="T82" fmla="*/ 9 w 40"/>
                    <a:gd name="T83" fmla="*/ 43 h 128"/>
                    <a:gd name="T84" fmla="*/ 8 w 40"/>
                    <a:gd name="T85" fmla="*/ 40 h 128"/>
                    <a:gd name="T86" fmla="*/ 9 w 40"/>
                    <a:gd name="T87" fmla="*/ 37 h 128"/>
                    <a:gd name="T88" fmla="*/ 9 w 40"/>
                    <a:gd name="T89" fmla="*/ 36 h 128"/>
                    <a:gd name="T90" fmla="*/ 10 w 40"/>
                    <a:gd name="T91" fmla="*/ 33 h 128"/>
                    <a:gd name="T92" fmla="*/ 10 w 40"/>
                    <a:gd name="T93" fmla="*/ 33 h 128"/>
                    <a:gd name="T94" fmla="*/ 13 w 40"/>
                    <a:gd name="T95" fmla="*/ 30 h 128"/>
                    <a:gd name="T96" fmla="*/ 13 w 40"/>
                    <a:gd name="T97" fmla="*/ 30 h 128"/>
                    <a:gd name="T98" fmla="*/ 16 w 40"/>
                    <a:gd name="T99" fmla="*/ 29 h 128"/>
                    <a:gd name="T100" fmla="*/ 20 w 40"/>
                    <a:gd name="T101" fmla="*/ 28 h 128"/>
                    <a:gd name="T102" fmla="*/ 24 w 40"/>
                    <a:gd name="T103" fmla="*/ 29 h 128"/>
                    <a:gd name="T104" fmla="*/ 27 w 40"/>
                    <a:gd name="T105" fmla="*/ 30 h 128"/>
                    <a:gd name="T106" fmla="*/ 27 w 40"/>
                    <a:gd name="T107" fmla="*/ 30 h 128"/>
                    <a:gd name="T108" fmla="*/ 30 w 40"/>
                    <a:gd name="T109" fmla="*/ 33 h 128"/>
                    <a:gd name="T110" fmla="*/ 30 w 40"/>
                    <a:gd name="T111" fmla="*/ 33 h 128"/>
                    <a:gd name="T112" fmla="*/ 31 w 40"/>
                    <a:gd name="T113" fmla="*/ 36 h 128"/>
                    <a:gd name="T114" fmla="*/ 31 w 40"/>
                    <a:gd name="T115" fmla="*/ 37 h 128"/>
                    <a:gd name="T116" fmla="*/ 32 w 40"/>
                    <a:gd name="T117" fmla="*/ 40 h 128"/>
                    <a:gd name="T118" fmla="*/ 31 w 40"/>
                    <a:gd name="T11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24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3" y="28"/>
                        <a:pt x="0" y="33"/>
                        <a:pt x="0" y="40"/>
                      </a:cubicBezTo>
                      <a:cubicBezTo>
                        <a:pt x="0" y="47"/>
                        <a:pt x="3" y="52"/>
                        <a:pt x="8" y="56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7" y="52"/>
                        <a:pt x="40" y="47"/>
                        <a:pt x="40" y="40"/>
                      </a:cubicBezTo>
                      <a:cubicBezTo>
                        <a:pt x="40" y="33"/>
                        <a:pt x="37" y="28"/>
                        <a:pt x="32" y="24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0"/>
                        <a:pt x="21" y="20"/>
                        <a:pt x="20" y="20"/>
                      </a:cubicBezTo>
                      <a:cubicBezTo>
                        <a:pt x="19" y="20"/>
                        <a:pt x="17" y="20"/>
                        <a:pt x="16" y="20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7" y="60"/>
                        <a:pt x="19" y="60"/>
                        <a:pt x="20" y="60"/>
                      </a:cubicBezTo>
                      <a:cubicBezTo>
                        <a:pt x="21" y="60"/>
                        <a:pt x="23" y="60"/>
                        <a:pt x="24" y="60"/>
                      </a:cubicBezTo>
                      <a:lnTo>
                        <a:pt x="24" y="116"/>
                      </a:lnTo>
                      <a:close/>
                      <a:moveTo>
                        <a:pt x="31" y="43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5"/>
                        <a:pt x="30" y="46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9" y="48"/>
                        <a:pt x="28" y="49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6" y="50"/>
                        <a:pt x="25" y="51"/>
                        <a:pt x="24" y="51"/>
                      </a:cubicBezTo>
                      <a:cubicBezTo>
                        <a:pt x="23" y="52"/>
                        <a:pt x="21" y="52"/>
                        <a:pt x="20" y="52"/>
                      </a:cubicBezTo>
                      <a:cubicBezTo>
                        <a:pt x="19" y="52"/>
                        <a:pt x="17" y="52"/>
                        <a:pt x="16" y="51"/>
                      </a:cubicBezTo>
                      <a:cubicBezTo>
                        <a:pt x="15" y="51"/>
                        <a:pt x="14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49"/>
                        <a:pt x="11" y="48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4"/>
                        <a:pt x="9" y="44"/>
                        <a:pt x="9" y="43"/>
                      </a:cubicBezTo>
                      <a:cubicBezTo>
                        <a:pt x="8" y="42"/>
                        <a:pt x="8" y="41"/>
                        <a:pt x="8" y="40"/>
                      </a:cubicBezTo>
                      <a:cubicBezTo>
                        <a:pt x="8" y="39"/>
                        <a:pt x="8" y="38"/>
                        <a:pt x="9" y="37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4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1" y="32"/>
                        <a:pt x="12" y="31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4" y="30"/>
                        <a:pt x="15" y="29"/>
                        <a:pt x="16" y="29"/>
                      </a:cubicBezTo>
                      <a:cubicBezTo>
                        <a:pt x="17" y="28"/>
                        <a:pt x="19" y="28"/>
                        <a:pt x="20" y="28"/>
                      </a:cubicBezTo>
                      <a:cubicBezTo>
                        <a:pt x="21" y="28"/>
                        <a:pt x="23" y="28"/>
                        <a:pt x="24" y="29"/>
                      </a:cubicBezTo>
                      <a:cubicBezTo>
                        <a:pt x="25" y="29"/>
                        <a:pt x="26" y="30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8" y="31"/>
                        <a:pt x="29" y="32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4"/>
                        <a:pt x="31" y="35"/>
                        <a:pt x="31" y="36"/>
                      </a:cubicBezTo>
                      <a:cubicBezTo>
                        <a:pt x="31" y="36"/>
                        <a:pt x="31" y="36"/>
                        <a:pt x="31" y="37"/>
                      </a:cubicBezTo>
                      <a:cubicBezTo>
                        <a:pt x="32" y="38"/>
                        <a:pt x="32" y="39"/>
                        <a:pt x="32" y="40"/>
                      </a:cubicBezTo>
                      <a:cubicBezTo>
                        <a:pt x="32" y="41"/>
                        <a:pt x="32" y="42"/>
                        <a:pt x="31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9" name="iśḻiḍê"/>
                <p:cNvSpPr/>
                <p:nvPr/>
              </p:nvSpPr>
              <p:spPr bwMode="auto">
                <a:xfrm>
                  <a:off x="1774554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72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72 h 128"/>
                    <a:gd name="T10" fmla="*/ 0 w 40"/>
                    <a:gd name="T11" fmla="*/ 88 h 128"/>
                    <a:gd name="T12" fmla="*/ 8 w 40"/>
                    <a:gd name="T13" fmla="*/ 104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104 h 128"/>
                    <a:gd name="T22" fmla="*/ 40 w 40"/>
                    <a:gd name="T23" fmla="*/ 88 h 128"/>
                    <a:gd name="T24" fmla="*/ 32 w 40"/>
                    <a:gd name="T25" fmla="*/ 72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68 h 128"/>
                    <a:gd name="T34" fmla="*/ 20 w 40"/>
                    <a:gd name="T35" fmla="*/ 68 h 128"/>
                    <a:gd name="T36" fmla="*/ 16 w 40"/>
                    <a:gd name="T37" fmla="*/ 68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108 h 128"/>
                    <a:gd name="T48" fmla="*/ 20 w 40"/>
                    <a:gd name="T49" fmla="*/ 108 h 128"/>
                    <a:gd name="T50" fmla="*/ 24 w 40"/>
                    <a:gd name="T51" fmla="*/ 108 h 128"/>
                    <a:gd name="T52" fmla="*/ 24 w 40"/>
                    <a:gd name="T53" fmla="*/ 116 h 128"/>
                    <a:gd name="T54" fmla="*/ 31 w 40"/>
                    <a:gd name="T55" fmla="*/ 91 h 128"/>
                    <a:gd name="T56" fmla="*/ 31 w 40"/>
                    <a:gd name="T57" fmla="*/ 92 h 128"/>
                    <a:gd name="T58" fmla="*/ 30 w 40"/>
                    <a:gd name="T59" fmla="*/ 95 h 128"/>
                    <a:gd name="T60" fmla="*/ 30 w 40"/>
                    <a:gd name="T61" fmla="*/ 95 h 128"/>
                    <a:gd name="T62" fmla="*/ 27 w 40"/>
                    <a:gd name="T63" fmla="*/ 98 h 128"/>
                    <a:gd name="T64" fmla="*/ 27 w 40"/>
                    <a:gd name="T65" fmla="*/ 98 h 128"/>
                    <a:gd name="T66" fmla="*/ 24 w 40"/>
                    <a:gd name="T67" fmla="*/ 99 h 128"/>
                    <a:gd name="T68" fmla="*/ 20 w 40"/>
                    <a:gd name="T69" fmla="*/ 100 h 128"/>
                    <a:gd name="T70" fmla="*/ 16 w 40"/>
                    <a:gd name="T71" fmla="*/ 99 h 128"/>
                    <a:gd name="T72" fmla="*/ 13 w 40"/>
                    <a:gd name="T73" fmla="*/ 98 h 128"/>
                    <a:gd name="T74" fmla="*/ 13 w 40"/>
                    <a:gd name="T75" fmla="*/ 98 h 128"/>
                    <a:gd name="T76" fmla="*/ 10 w 40"/>
                    <a:gd name="T77" fmla="*/ 95 h 128"/>
                    <a:gd name="T78" fmla="*/ 10 w 40"/>
                    <a:gd name="T79" fmla="*/ 95 h 128"/>
                    <a:gd name="T80" fmla="*/ 9 w 40"/>
                    <a:gd name="T81" fmla="*/ 92 h 128"/>
                    <a:gd name="T82" fmla="*/ 9 w 40"/>
                    <a:gd name="T83" fmla="*/ 91 h 128"/>
                    <a:gd name="T84" fmla="*/ 8 w 40"/>
                    <a:gd name="T85" fmla="*/ 88 h 128"/>
                    <a:gd name="T86" fmla="*/ 9 w 40"/>
                    <a:gd name="T87" fmla="*/ 85 h 128"/>
                    <a:gd name="T88" fmla="*/ 9 w 40"/>
                    <a:gd name="T89" fmla="*/ 84 h 128"/>
                    <a:gd name="T90" fmla="*/ 10 w 40"/>
                    <a:gd name="T91" fmla="*/ 81 h 128"/>
                    <a:gd name="T92" fmla="*/ 10 w 40"/>
                    <a:gd name="T93" fmla="*/ 81 h 128"/>
                    <a:gd name="T94" fmla="*/ 13 w 40"/>
                    <a:gd name="T95" fmla="*/ 78 h 128"/>
                    <a:gd name="T96" fmla="*/ 13 w 40"/>
                    <a:gd name="T97" fmla="*/ 78 h 128"/>
                    <a:gd name="T98" fmla="*/ 16 w 40"/>
                    <a:gd name="T99" fmla="*/ 77 h 128"/>
                    <a:gd name="T100" fmla="*/ 20 w 40"/>
                    <a:gd name="T101" fmla="*/ 76 h 128"/>
                    <a:gd name="T102" fmla="*/ 24 w 40"/>
                    <a:gd name="T103" fmla="*/ 77 h 128"/>
                    <a:gd name="T104" fmla="*/ 27 w 40"/>
                    <a:gd name="T105" fmla="*/ 78 h 128"/>
                    <a:gd name="T106" fmla="*/ 27 w 40"/>
                    <a:gd name="T107" fmla="*/ 78 h 128"/>
                    <a:gd name="T108" fmla="*/ 30 w 40"/>
                    <a:gd name="T109" fmla="*/ 81 h 128"/>
                    <a:gd name="T110" fmla="*/ 30 w 40"/>
                    <a:gd name="T111" fmla="*/ 81 h 128"/>
                    <a:gd name="T112" fmla="*/ 31 w 40"/>
                    <a:gd name="T113" fmla="*/ 84 h 128"/>
                    <a:gd name="T114" fmla="*/ 31 w 40"/>
                    <a:gd name="T115" fmla="*/ 85 h 128"/>
                    <a:gd name="T116" fmla="*/ 32 w 40"/>
                    <a:gd name="T117" fmla="*/ 88 h 128"/>
                    <a:gd name="T118" fmla="*/ 31 w 40"/>
                    <a:gd name="T119" fmla="*/ 91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72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72"/>
                        <a:pt x="8" y="72"/>
                        <a:pt x="8" y="72"/>
                      </a:cubicBezTo>
                      <a:cubicBezTo>
                        <a:pt x="3" y="76"/>
                        <a:pt x="0" y="81"/>
                        <a:pt x="0" y="88"/>
                      </a:cubicBezTo>
                      <a:cubicBezTo>
                        <a:pt x="0" y="95"/>
                        <a:pt x="3" y="100"/>
                        <a:pt x="8" y="104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104"/>
                        <a:pt x="32" y="104"/>
                        <a:pt x="32" y="104"/>
                      </a:cubicBezTo>
                      <a:cubicBezTo>
                        <a:pt x="37" y="100"/>
                        <a:pt x="40" y="95"/>
                        <a:pt x="40" y="88"/>
                      </a:cubicBezTo>
                      <a:cubicBezTo>
                        <a:pt x="40" y="81"/>
                        <a:pt x="37" y="76"/>
                        <a:pt x="32" y="72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3" y="68"/>
                        <a:pt x="21" y="68"/>
                        <a:pt x="20" y="68"/>
                      </a:cubicBezTo>
                      <a:cubicBezTo>
                        <a:pt x="19" y="68"/>
                        <a:pt x="17" y="68"/>
                        <a:pt x="16" y="68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108"/>
                        <a:pt x="16" y="108"/>
                        <a:pt x="16" y="108"/>
                      </a:cubicBezTo>
                      <a:cubicBezTo>
                        <a:pt x="17" y="108"/>
                        <a:pt x="19" y="108"/>
                        <a:pt x="20" y="108"/>
                      </a:cubicBezTo>
                      <a:cubicBezTo>
                        <a:pt x="21" y="108"/>
                        <a:pt x="23" y="108"/>
                        <a:pt x="24" y="108"/>
                      </a:cubicBezTo>
                      <a:lnTo>
                        <a:pt x="24" y="116"/>
                      </a:lnTo>
                      <a:close/>
                      <a:moveTo>
                        <a:pt x="31" y="91"/>
                      </a:moveTo>
                      <a:cubicBezTo>
                        <a:pt x="31" y="92"/>
                        <a:pt x="31" y="92"/>
                        <a:pt x="31" y="92"/>
                      </a:cubicBezTo>
                      <a:cubicBezTo>
                        <a:pt x="31" y="93"/>
                        <a:pt x="30" y="94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29" y="96"/>
                        <a:pt x="28" y="97"/>
                        <a:pt x="27" y="98"/>
                      </a:cubicBezTo>
                      <a:cubicBezTo>
                        <a:pt x="27" y="98"/>
                        <a:pt x="27" y="98"/>
                        <a:pt x="27" y="98"/>
                      </a:cubicBezTo>
                      <a:cubicBezTo>
                        <a:pt x="26" y="98"/>
                        <a:pt x="25" y="99"/>
                        <a:pt x="24" y="99"/>
                      </a:cubicBezTo>
                      <a:cubicBezTo>
                        <a:pt x="23" y="100"/>
                        <a:pt x="21" y="100"/>
                        <a:pt x="20" y="100"/>
                      </a:cubicBezTo>
                      <a:cubicBezTo>
                        <a:pt x="19" y="100"/>
                        <a:pt x="17" y="100"/>
                        <a:pt x="16" y="99"/>
                      </a:cubicBezTo>
                      <a:cubicBezTo>
                        <a:pt x="15" y="99"/>
                        <a:pt x="14" y="98"/>
                        <a:pt x="13" y="98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2" y="97"/>
                        <a:pt x="11" y="96"/>
                        <a:pt x="10" y="95"/>
                      </a:cubicBezTo>
                      <a:cubicBezTo>
                        <a:pt x="10" y="95"/>
                        <a:pt x="10" y="95"/>
                        <a:pt x="10" y="95"/>
                      </a:cubicBezTo>
                      <a:cubicBezTo>
                        <a:pt x="10" y="94"/>
                        <a:pt x="9" y="93"/>
                        <a:pt x="9" y="92"/>
                      </a:cubicBezTo>
                      <a:cubicBezTo>
                        <a:pt x="9" y="92"/>
                        <a:pt x="9" y="92"/>
                        <a:pt x="9" y="91"/>
                      </a:cubicBezTo>
                      <a:cubicBezTo>
                        <a:pt x="8" y="90"/>
                        <a:pt x="8" y="89"/>
                        <a:pt x="8" y="88"/>
                      </a:cubicBezTo>
                      <a:cubicBezTo>
                        <a:pt x="8" y="87"/>
                        <a:pt x="8" y="86"/>
                        <a:pt x="9" y="85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3"/>
                        <a:pt x="10" y="82"/>
                        <a:pt x="10" y="81"/>
                      </a:cubicBezTo>
                      <a:cubicBezTo>
                        <a:pt x="10" y="81"/>
                        <a:pt x="10" y="81"/>
                        <a:pt x="10" y="81"/>
                      </a:cubicBezTo>
                      <a:cubicBezTo>
                        <a:pt x="11" y="80"/>
                        <a:pt x="12" y="79"/>
                        <a:pt x="13" y="78"/>
                      </a:cubicBezTo>
                      <a:cubicBezTo>
                        <a:pt x="13" y="78"/>
                        <a:pt x="13" y="78"/>
                        <a:pt x="13" y="78"/>
                      </a:cubicBezTo>
                      <a:cubicBezTo>
                        <a:pt x="14" y="78"/>
                        <a:pt x="15" y="77"/>
                        <a:pt x="16" y="77"/>
                      </a:cubicBezTo>
                      <a:cubicBezTo>
                        <a:pt x="17" y="76"/>
                        <a:pt x="19" y="76"/>
                        <a:pt x="20" y="76"/>
                      </a:cubicBezTo>
                      <a:cubicBezTo>
                        <a:pt x="21" y="76"/>
                        <a:pt x="23" y="76"/>
                        <a:pt x="24" y="77"/>
                      </a:cubicBezTo>
                      <a:cubicBezTo>
                        <a:pt x="25" y="77"/>
                        <a:pt x="26" y="78"/>
                        <a:pt x="27" y="78"/>
                      </a:cubicBezTo>
                      <a:cubicBezTo>
                        <a:pt x="27" y="78"/>
                        <a:pt x="27" y="78"/>
                        <a:pt x="27" y="78"/>
                      </a:cubicBezTo>
                      <a:cubicBezTo>
                        <a:pt x="28" y="79"/>
                        <a:pt x="29" y="80"/>
                        <a:pt x="30" y="81"/>
                      </a:cubicBez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30" y="82"/>
                        <a:pt x="31" y="83"/>
                        <a:pt x="31" y="84"/>
                      </a:cubicBezTo>
                      <a:cubicBezTo>
                        <a:pt x="31" y="84"/>
                        <a:pt x="31" y="84"/>
                        <a:pt x="31" y="85"/>
                      </a:cubicBezTo>
                      <a:cubicBezTo>
                        <a:pt x="32" y="86"/>
                        <a:pt x="32" y="87"/>
                        <a:pt x="32" y="88"/>
                      </a:cubicBezTo>
                      <a:cubicBezTo>
                        <a:pt x="32" y="89"/>
                        <a:pt x="32" y="90"/>
                        <a:pt x="3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05" name="ïŝliḓe"/>
              <p:cNvGrpSpPr/>
              <p:nvPr/>
            </p:nvGrpSpPr>
            <p:grpSpPr>
              <a:xfrm>
                <a:off x="7246322" y="2086938"/>
                <a:ext cx="482587" cy="480993"/>
                <a:chOff x="3237347" y="1144829"/>
                <a:chExt cx="400024" cy="398703"/>
              </a:xfrm>
              <a:solidFill>
                <a:schemeClr val="bg1"/>
              </a:solidFill>
            </p:grpSpPr>
            <p:sp>
              <p:nvSpPr>
                <p:cNvPr id="115" name="ïšľïḋê"/>
                <p:cNvSpPr/>
                <p:nvPr/>
              </p:nvSpPr>
              <p:spPr bwMode="auto">
                <a:xfrm>
                  <a:off x="3237347" y="1144829"/>
                  <a:ext cx="400024" cy="398703"/>
                </a:xfrm>
                <a:custGeom>
                  <a:avLst/>
                  <a:gdLst>
                    <a:gd name="T0" fmla="*/ 80 w 128"/>
                    <a:gd name="T1" fmla="*/ 0 h 128"/>
                    <a:gd name="T2" fmla="*/ 32 w 128"/>
                    <a:gd name="T3" fmla="*/ 48 h 128"/>
                    <a:gd name="T4" fmla="*/ 38 w 128"/>
                    <a:gd name="T5" fmla="*/ 70 h 128"/>
                    <a:gd name="T6" fmla="*/ 4 w 128"/>
                    <a:gd name="T7" fmla="*/ 104 h 128"/>
                    <a:gd name="T8" fmla="*/ 4 w 128"/>
                    <a:gd name="T9" fmla="*/ 104 h 128"/>
                    <a:gd name="T10" fmla="*/ 0 w 128"/>
                    <a:gd name="T11" fmla="*/ 114 h 128"/>
                    <a:gd name="T12" fmla="*/ 14 w 128"/>
                    <a:gd name="T13" fmla="*/ 128 h 128"/>
                    <a:gd name="T14" fmla="*/ 24 w 128"/>
                    <a:gd name="T15" fmla="*/ 124 h 128"/>
                    <a:gd name="T16" fmla="*/ 24 w 128"/>
                    <a:gd name="T17" fmla="*/ 124 h 128"/>
                    <a:gd name="T18" fmla="*/ 58 w 128"/>
                    <a:gd name="T19" fmla="*/ 90 h 128"/>
                    <a:gd name="T20" fmla="*/ 80 w 128"/>
                    <a:gd name="T21" fmla="*/ 96 h 128"/>
                    <a:gd name="T22" fmla="*/ 128 w 128"/>
                    <a:gd name="T23" fmla="*/ 48 h 128"/>
                    <a:gd name="T24" fmla="*/ 80 w 128"/>
                    <a:gd name="T25" fmla="*/ 0 h 128"/>
                    <a:gd name="T26" fmla="*/ 19 w 128"/>
                    <a:gd name="T27" fmla="*/ 119 h 128"/>
                    <a:gd name="T28" fmla="*/ 14 w 128"/>
                    <a:gd name="T29" fmla="*/ 121 h 128"/>
                    <a:gd name="T30" fmla="*/ 7 w 128"/>
                    <a:gd name="T31" fmla="*/ 114 h 128"/>
                    <a:gd name="T32" fmla="*/ 9 w 128"/>
                    <a:gd name="T33" fmla="*/ 109 h 128"/>
                    <a:gd name="T34" fmla="*/ 9 w 128"/>
                    <a:gd name="T35" fmla="*/ 109 h 128"/>
                    <a:gd name="T36" fmla="*/ 41 w 128"/>
                    <a:gd name="T37" fmla="*/ 77 h 128"/>
                    <a:gd name="T38" fmla="*/ 51 w 128"/>
                    <a:gd name="T39" fmla="*/ 87 h 128"/>
                    <a:gd name="T40" fmla="*/ 19 w 128"/>
                    <a:gd name="T41" fmla="*/ 119 h 128"/>
                    <a:gd name="T42" fmla="*/ 80 w 128"/>
                    <a:gd name="T43" fmla="*/ 88 h 128"/>
                    <a:gd name="T44" fmla="*/ 40 w 128"/>
                    <a:gd name="T45" fmla="*/ 48 h 128"/>
                    <a:gd name="T46" fmla="*/ 80 w 128"/>
                    <a:gd name="T47" fmla="*/ 8 h 128"/>
                    <a:gd name="T48" fmla="*/ 120 w 128"/>
                    <a:gd name="T49" fmla="*/ 48 h 128"/>
                    <a:gd name="T50" fmla="*/ 80 w 128"/>
                    <a:gd name="T51" fmla="*/ 8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8" h="128">
                      <a:moveTo>
                        <a:pt x="80" y="0"/>
                      </a:moveTo>
                      <a:cubicBezTo>
                        <a:pt x="53" y="0"/>
                        <a:pt x="32" y="21"/>
                        <a:pt x="32" y="48"/>
                      </a:cubicBezTo>
                      <a:cubicBezTo>
                        <a:pt x="32" y="56"/>
                        <a:pt x="34" y="64"/>
                        <a:pt x="38" y="70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cubicBezTo>
                        <a:pt x="2" y="106"/>
                        <a:pt x="0" y="110"/>
                        <a:pt x="0" y="114"/>
                      </a:cubicBezTo>
                      <a:cubicBezTo>
                        <a:pt x="0" y="122"/>
                        <a:pt x="6" y="128"/>
                        <a:pt x="14" y="128"/>
                      </a:cubicBezTo>
                      <a:cubicBezTo>
                        <a:pt x="18" y="128"/>
                        <a:pt x="22" y="126"/>
                        <a:pt x="24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58" y="90"/>
                        <a:pt x="58" y="90"/>
                        <a:pt x="58" y="90"/>
                      </a:cubicBezTo>
                      <a:cubicBezTo>
                        <a:pt x="64" y="94"/>
                        <a:pt x="72" y="96"/>
                        <a:pt x="80" y="96"/>
                      </a:cubicBezTo>
                      <a:cubicBezTo>
                        <a:pt x="107" y="96"/>
                        <a:pt x="128" y="75"/>
                        <a:pt x="128" y="48"/>
                      </a:cubicBezTo>
                      <a:cubicBezTo>
                        <a:pt x="128" y="21"/>
                        <a:pt x="107" y="0"/>
                        <a:pt x="80" y="0"/>
                      </a:cubicBezTo>
                      <a:close/>
                      <a:moveTo>
                        <a:pt x="19" y="119"/>
                      </a:moveTo>
                      <a:cubicBezTo>
                        <a:pt x="18" y="120"/>
                        <a:pt x="16" y="121"/>
                        <a:pt x="14" y="121"/>
                      </a:cubicBezTo>
                      <a:cubicBezTo>
                        <a:pt x="10" y="121"/>
                        <a:pt x="7" y="118"/>
                        <a:pt x="7" y="114"/>
                      </a:cubicBezTo>
                      <a:cubicBezTo>
                        <a:pt x="7" y="112"/>
                        <a:pt x="8" y="110"/>
                        <a:pt x="9" y="109"/>
                      </a:cubicBezTo>
                      <a:cubicBezTo>
                        <a:pt x="9" y="109"/>
                        <a:pt x="9" y="109"/>
                        <a:pt x="9" y="109"/>
                      </a:cubicBezTo>
                      <a:cubicBezTo>
                        <a:pt x="41" y="77"/>
                        <a:pt x="41" y="77"/>
                        <a:pt x="41" y="77"/>
                      </a:cubicBezTo>
                      <a:cubicBezTo>
                        <a:pt x="44" y="80"/>
                        <a:pt x="48" y="84"/>
                        <a:pt x="51" y="87"/>
                      </a:cubicBezTo>
                      <a:lnTo>
                        <a:pt x="19" y="119"/>
                      </a:lnTo>
                      <a:close/>
                      <a:moveTo>
                        <a:pt x="80" y="88"/>
                      </a:moveTo>
                      <a:cubicBezTo>
                        <a:pt x="58" y="88"/>
                        <a:pt x="40" y="70"/>
                        <a:pt x="40" y="48"/>
                      </a:cubicBezTo>
                      <a:cubicBezTo>
                        <a:pt x="40" y="26"/>
                        <a:pt x="58" y="8"/>
                        <a:pt x="80" y="8"/>
                      </a:cubicBezTo>
                      <a:cubicBezTo>
                        <a:pt x="102" y="8"/>
                        <a:pt x="120" y="26"/>
                        <a:pt x="120" y="48"/>
                      </a:cubicBezTo>
                      <a:cubicBezTo>
                        <a:pt x="120" y="70"/>
                        <a:pt x="102" y="88"/>
                        <a:pt x="80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6" name="íŝļíḍê"/>
                <p:cNvSpPr/>
                <p:nvPr/>
              </p:nvSpPr>
              <p:spPr bwMode="auto">
                <a:xfrm>
                  <a:off x="3399733" y="1206880"/>
                  <a:ext cx="93735" cy="93735"/>
                </a:xfrm>
                <a:custGeom>
                  <a:avLst/>
                  <a:gdLst>
                    <a:gd name="T0" fmla="*/ 28 w 30"/>
                    <a:gd name="T1" fmla="*/ 0 h 30"/>
                    <a:gd name="T2" fmla="*/ 0 w 30"/>
                    <a:gd name="T3" fmla="*/ 28 h 30"/>
                    <a:gd name="T4" fmla="*/ 2 w 30"/>
                    <a:gd name="T5" fmla="*/ 30 h 30"/>
                    <a:gd name="T6" fmla="*/ 4 w 30"/>
                    <a:gd name="T7" fmla="*/ 28 h 30"/>
                    <a:gd name="T8" fmla="*/ 28 w 30"/>
                    <a:gd name="T9" fmla="*/ 4 h 30"/>
                    <a:gd name="T10" fmla="*/ 30 w 30"/>
                    <a:gd name="T11" fmla="*/ 2 h 30"/>
                    <a:gd name="T12" fmla="*/ 28 w 30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30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3" y="30"/>
                        <a:pt x="4" y="29"/>
                        <a:pt x="4" y="28"/>
                      </a:cubicBezTo>
                      <a:cubicBezTo>
                        <a:pt x="4" y="15"/>
                        <a:pt x="15" y="4"/>
                        <a:pt x="28" y="4"/>
                      </a:cubicBezTo>
                      <a:cubicBezTo>
                        <a:pt x="29" y="4"/>
                        <a:pt x="30" y="3"/>
                        <a:pt x="30" y="2"/>
                      </a:cubicBezTo>
                      <a:cubicBezTo>
                        <a:pt x="30" y="1"/>
                        <a:pt x="29" y="0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06" name="ïs1iďè"/>
              <p:cNvGrpSpPr/>
              <p:nvPr/>
            </p:nvGrpSpPr>
            <p:grpSpPr>
              <a:xfrm>
                <a:off x="7538209" y="4148119"/>
                <a:ext cx="545675" cy="540309"/>
                <a:chOff x="1634612" y="5142426"/>
                <a:chExt cx="402664" cy="398704"/>
              </a:xfrm>
              <a:solidFill>
                <a:schemeClr val="bg1"/>
              </a:solidFill>
            </p:grpSpPr>
            <p:sp>
              <p:nvSpPr>
                <p:cNvPr id="109" name="îśḷiďé"/>
                <p:cNvSpPr/>
                <p:nvPr/>
              </p:nvSpPr>
              <p:spPr bwMode="auto">
                <a:xfrm>
                  <a:off x="1634612" y="5179392"/>
                  <a:ext cx="368339" cy="361738"/>
                </a:xfrm>
                <a:custGeom>
                  <a:avLst/>
                  <a:gdLst>
                    <a:gd name="T0" fmla="*/ 84 w 118"/>
                    <a:gd name="T1" fmla="*/ 3 h 116"/>
                    <a:gd name="T2" fmla="*/ 77 w 118"/>
                    <a:gd name="T3" fmla="*/ 0 h 116"/>
                    <a:gd name="T4" fmla="*/ 70 w 118"/>
                    <a:gd name="T5" fmla="*/ 3 h 116"/>
                    <a:gd name="T6" fmla="*/ 64 w 118"/>
                    <a:gd name="T7" fmla="*/ 9 h 116"/>
                    <a:gd name="T8" fmla="*/ 61 w 118"/>
                    <a:gd name="T9" fmla="*/ 16 h 116"/>
                    <a:gd name="T10" fmla="*/ 62 w 118"/>
                    <a:gd name="T11" fmla="*/ 21 h 116"/>
                    <a:gd name="T12" fmla="*/ 8 w 118"/>
                    <a:gd name="T13" fmla="*/ 43 h 116"/>
                    <a:gd name="T14" fmla="*/ 1 w 118"/>
                    <a:gd name="T15" fmla="*/ 51 h 116"/>
                    <a:gd name="T16" fmla="*/ 5 w 118"/>
                    <a:gd name="T17" fmla="*/ 62 h 116"/>
                    <a:gd name="T18" fmla="*/ 55 w 118"/>
                    <a:gd name="T19" fmla="*/ 112 h 116"/>
                    <a:gd name="T20" fmla="*/ 64 w 118"/>
                    <a:gd name="T21" fmla="*/ 116 h 116"/>
                    <a:gd name="T22" fmla="*/ 64 w 118"/>
                    <a:gd name="T23" fmla="*/ 116 h 116"/>
                    <a:gd name="T24" fmla="*/ 66 w 118"/>
                    <a:gd name="T25" fmla="*/ 116 h 116"/>
                    <a:gd name="T26" fmla="*/ 75 w 118"/>
                    <a:gd name="T27" fmla="*/ 108 h 116"/>
                    <a:gd name="T28" fmla="*/ 96 w 118"/>
                    <a:gd name="T29" fmla="*/ 55 h 116"/>
                    <a:gd name="T30" fmla="*/ 102 w 118"/>
                    <a:gd name="T31" fmla="*/ 57 h 116"/>
                    <a:gd name="T32" fmla="*/ 109 w 118"/>
                    <a:gd name="T33" fmla="*/ 54 h 116"/>
                    <a:gd name="T34" fmla="*/ 115 w 118"/>
                    <a:gd name="T35" fmla="*/ 48 h 116"/>
                    <a:gd name="T36" fmla="*/ 118 w 118"/>
                    <a:gd name="T37" fmla="*/ 41 h 116"/>
                    <a:gd name="T38" fmla="*/ 115 w 118"/>
                    <a:gd name="T39" fmla="*/ 34 h 116"/>
                    <a:gd name="T40" fmla="*/ 84 w 118"/>
                    <a:gd name="T41" fmla="*/ 3 h 116"/>
                    <a:gd name="T42" fmla="*/ 68 w 118"/>
                    <a:gd name="T43" fmla="*/ 105 h 116"/>
                    <a:gd name="T44" fmla="*/ 65 w 118"/>
                    <a:gd name="T45" fmla="*/ 108 h 116"/>
                    <a:gd name="T46" fmla="*/ 64 w 118"/>
                    <a:gd name="T47" fmla="*/ 108 h 116"/>
                    <a:gd name="T48" fmla="*/ 61 w 118"/>
                    <a:gd name="T49" fmla="*/ 107 h 116"/>
                    <a:gd name="T50" fmla="*/ 10 w 118"/>
                    <a:gd name="T51" fmla="*/ 56 h 116"/>
                    <a:gd name="T52" fmla="*/ 9 w 118"/>
                    <a:gd name="T53" fmla="*/ 53 h 116"/>
                    <a:gd name="T54" fmla="*/ 11 w 118"/>
                    <a:gd name="T55" fmla="*/ 50 h 116"/>
                    <a:gd name="T56" fmla="*/ 36 w 118"/>
                    <a:gd name="T57" fmla="*/ 40 h 116"/>
                    <a:gd name="T58" fmla="*/ 87 w 118"/>
                    <a:gd name="T59" fmla="*/ 58 h 116"/>
                    <a:gd name="T60" fmla="*/ 68 w 118"/>
                    <a:gd name="T61" fmla="*/ 105 h 116"/>
                    <a:gd name="T62" fmla="*/ 109 w 118"/>
                    <a:gd name="T63" fmla="*/ 42 h 116"/>
                    <a:gd name="T64" fmla="*/ 103 w 118"/>
                    <a:gd name="T65" fmla="*/ 48 h 116"/>
                    <a:gd name="T66" fmla="*/ 100 w 118"/>
                    <a:gd name="T67" fmla="*/ 48 h 116"/>
                    <a:gd name="T68" fmla="*/ 93 w 118"/>
                    <a:gd name="T69" fmla="*/ 41 h 116"/>
                    <a:gd name="T70" fmla="*/ 88 w 118"/>
                    <a:gd name="T71" fmla="*/ 55 h 116"/>
                    <a:gd name="T72" fmla="*/ 88 w 118"/>
                    <a:gd name="T73" fmla="*/ 54 h 116"/>
                    <a:gd name="T74" fmla="*/ 53 w 118"/>
                    <a:gd name="T75" fmla="*/ 39 h 116"/>
                    <a:gd name="T76" fmla="*/ 42 w 118"/>
                    <a:gd name="T77" fmla="*/ 38 h 116"/>
                    <a:gd name="T78" fmla="*/ 76 w 118"/>
                    <a:gd name="T79" fmla="*/ 24 h 116"/>
                    <a:gd name="T80" fmla="*/ 70 w 118"/>
                    <a:gd name="T81" fmla="*/ 17 h 116"/>
                    <a:gd name="T82" fmla="*/ 70 w 118"/>
                    <a:gd name="T83" fmla="*/ 14 h 116"/>
                    <a:gd name="T84" fmla="*/ 75 w 118"/>
                    <a:gd name="T85" fmla="*/ 9 h 116"/>
                    <a:gd name="T86" fmla="*/ 78 w 118"/>
                    <a:gd name="T87" fmla="*/ 9 h 116"/>
                    <a:gd name="T88" fmla="*/ 109 w 118"/>
                    <a:gd name="T89" fmla="*/ 39 h 116"/>
                    <a:gd name="T90" fmla="*/ 109 w 118"/>
                    <a:gd name="T91" fmla="*/ 42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18" h="116">
                      <a:moveTo>
                        <a:pt x="84" y="3"/>
                      </a:moveTo>
                      <a:cubicBezTo>
                        <a:pt x="82" y="1"/>
                        <a:pt x="79" y="0"/>
                        <a:pt x="77" y="0"/>
                      </a:cubicBezTo>
                      <a:cubicBezTo>
                        <a:pt x="74" y="0"/>
                        <a:pt x="71" y="1"/>
                        <a:pt x="70" y="3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62" y="10"/>
                        <a:pt x="61" y="13"/>
                        <a:pt x="61" y="16"/>
                      </a:cubicBezTo>
                      <a:cubicBezTo>
                        <a:pt x="61" y="18"/>
                        <a:pt x="62" y="19"/>
                        <a:pt x="62" y="21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5" y="44"/>
                        <a:pt x="2" y="48"/>
                        <a:pt x="1" y="51"/>
                      </a:cubicBezTo>
                      <a:cubicBezTo>
                        <a:pt x="0" y="55"/>
                        <a:pt x="2" y="59"/>
                        <a:pt x="5" y="62"/>
                      </a:cubicBezTo>
                      <a:cubicBezTo>
                        <a:pt x="55" y="112"/>
                        <a:pt x="55" y="112"/>
                        <a:pt x="55" y="112"/>
                      </a:cubicBezTo>
                      <a:cubicBezTo>
                        <a:pt x="58" y="115"/>
                        <a:pt x="61" y="116"/>
                        <a:pt x="64" y="116"/>
                      </a:cubicBezTo>
                      <a:cubicBezTo>
                        <a:pt x="64" y="116"/>
                        <a:pt x="64" y="116"/>
                        <a:pt x="64" y="116"/>
                      </a:cubicBezTo>
                      <a:cubicBezTo>
                        <a:pt x="65" y="116"/>
                        <a:pt x="66" y="116"/>
                        <a:pt x="66" y="116"/>
                      </a:cubicBezTo>
                      <a:cubicBezTo>
                        <a:pt x="70" y="115"/>
                        <a:pt x="74" y="112"/>
                        <a:pt x="75" y="108"/>
                      </a:cubicBezTo>
                      <a:cubicBezTo>
                        <a:pt x="96" y="55"/>
                        <a:pt x="96" y="55"/>
                        <a:pt x="96" y="55"/>
                      </a:cubicBezTo>
                      <a:cubicBezTo>
                        <a:pt x="98" y="56"/>
                        <a:pt x="100" y="57"/>
                        <a:pt x="102" y="57"/>
                      </a:cubicBezTo>
                      <a:cubicBezTo>
                        <a:pt x="105" y="57"/>
                        <a:pt x="107" y="56"/>
                        <a:pt x="109" y="54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7" y="46"/>
                        <a:pt x="118" y="44"/>
                        <a:pt x="118" y="41"/>
                      </a:cubicBezTo>
                      <a:cubicBezTo>
                        <a:pt x="118" y="38"/>
                        <a:pt x="117" y="36"/>
                        <a:pt x="115" y="34"/>
                      </a:cubicBezTo>
                      <a:lnTo>
                        <a:pt x="84" y="3"/>
                      </a:lnTo>
                      <a:close/>
                      <a:moveTo>
                        <a:pt x="68" y="105"/>
                      </a:moveTo>
                      <a:cubicBezTo>
                        <a:pt x="67" y="107"/>
                        <a:pt x="66" y="108"/>
                        <a:pt x="65" y="108"/>
                      </a:cubicBezTo>
                      <a:cubicBezTo>
                        <a:pt x="64" y="108"/>
                        <a:pt x="64" y="108"/>
                        <a:pt x="64" y="108"/>
                      </a:cubicBezTo>
                      <a:cubicBezTo>
                        <a:pt x="63" y="108"/>
                        <a:pt x="62" y="108"/>
                        <a:pt x="61" y="107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9" y="56"/>
                        <a:pt x="9" y="54"/>
                        <a:pt x="9" y="53"/>
                      </a:cubicBezTo>
                      <a:cubicBezTo>
                        <a:pt x="9" y="52"/>
                        <a:pt x="10" y="51"/>
                        <a:pt x="11" y="50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ubicBezTo>
                        <a:pt x="53" y="46"/>
                        <a:pt x="70" y="40"/>
                        <a:pt x="87" y="58"/>
                      </a:cubicBezTo>
                      <a:lnTo>
                        <a:pt x="68" y="105"/>
                      </a:lnTo>
                      <a:close/>
                      <a:moveTo>
                        <a:pt x="109" y="42"/>
                      </a:move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3" y="49"/>
                        <a:pt x="101" y="49"/>
                        <a:pt x="100" y="48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88" y="55"/>
                        <a:pt x="88" y="55"/>
                        <a:pt x="88" y="55"/>
                      </a:cubicBezTo>
                      <a:cubicBezTo>
                        <a:pt x="88" y="54"/>
                        <a:pt x="88" y="54"/>
                        <a:pt x="88" y="54"/>
                      </a:cubicBezTo>
                      <a:cubicBezTo>
                        <a:pt x="76" y="42"/>
                        <a:pt x="64" y="41"/>
                        <a:pt x="53" y="39"/>
                      </a:cubicBezTo>
                      <a:cubicBezTo>
                        <a:pt x="49" y="39"/>
                        <a:pt x="46" y="38"/>
                        <a:pt x="42" y="38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0" y="17"/>
                        <a:pt x="70" y="17"/>
                        <a:pt x="70" y="17"/>
                      </a:cubicBezTo>
                      <a:cubicBezTo>
                        <a:pt x="69" y="16"/>
                        <a:pt x="69" y="15"/>
                        <a:pt x="70" y="14"/>
                      </a:cubicBezTo>
                      <a:cubicBezTo>
                        <a:pt x="75" y="9"/>
                        <a:pt x="75" y="9"/>
                        <a:pt x="75" y="9"/>
                      </a:cubicBezTo>
                      <a:cubicBezTo>
                        <a:pt x="76" y="8"/>
                        <a:pt x="77" y="8"/>
                        <a:pt x="78" y="9"/>
                      </a:cubicBezTo>
                      <a:cubicBezTo>
                        <a:pt x="109" y="39"/>
                        <a:pt x="109" y="39"/>
                        <a:pt x="109" y="39"/>
                      </a:cubicBezTo>
                      <a:cubicBezTo>
                        <a:pt x="110" y="40"/>
                        <a:pt x="110" y="42"/>
                        <a:pt x="109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0" name="íṩlídé"/>
                <p:cNvSpPr/>
                <p:nvPr/>
              </p:nvSpPr>
              <p:spPr bwMode="auto">
                <a:xfrm>
                  <a:off x="1811520" y="5341778"/>
                  <a:ext cx="63370" cy="62050"/>
                </a:xfrm>
                <a:custGeom>
                  <a:avLst/>
                  <a:gdLst>
                    <a:gd name="T0" fmla="*/ 10 w 20"/>
                    <a:gd name="T1" fmla="*/ 20 h 20"/>
                    <a:gd name="T2" fmla="*/ 20 w 20"/>
                    <a:gd name="T3" fmla="*/ 10 h 20"/>
                    <a:gd name="T4" fmla="*/ 10 w 20"/>
                    <a:gd name="T5" fmla="*/ 0 h 20"/>
                    <a:gd name="T6" fmla="*/ 0 w 20"/>
                    <a:gd name="T7" fmla="*/ 10 h 20"/>
                    <a:gd name="T8" fmla="*/ 10 w 20"/>
                    <a:gd name="T9" fmla="*/ 20 h 20"/>
                    <a:gd name="T10" fmla="*/ 10 w 20"/>
                    <a:gd name="T11" fmla="*/ 4 h 20"/>
                    <a:gd name="T12" fmla="*/ 16 w 20"/>
                    <a:gd name="T13" fmla="*/ 10 h 20"/>
                    <a:gd name="T14" fmla="*/ 10 w 20"/>
                    <a:gd name="T15" fmla="*/ 16 h 20"/>
                    <a:gd name="T16" fmla="*/ 4 w 20"/>
                    <a:gd name="T17" fmla="*/ 10 h 20"/>
                    <a:gd name="T18" fmla="*/ 10 w 20"/>
                    <a:gd name="T1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0">
                      <a:moveTo>
                        <a:pt x="10" y="20"/>
                      </a:move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lose/>
                      <a:moveTo>
                        <a:pt x="10" y="4"/>
                      </a:move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1" name="i$ľïďé"/>
                <p:cNvSpPr/>
                <p:nvPr/>
              </p:nvSpPr>
              <p:spPr bwMode="auto">
                <a:xfrm>
                  <a:off x="1975226" y="5142426"/>
                  <a:ext cx="62050" cy="62050"/>
                </a:xfrm>
                <a:custGeom>
                  <a:avLst/>
                  <a:gdLst>
                    <a:gd name="T0" fmla="*/ 10 w 20"/>
                    <a:gd name="T1" fmla="*/ 0 h 20"/>
                    <a:gd name="T2" fmla="*/ 0 w 20"/>
                    <a:gd name="T3" fmla="*/ 10 h 20"/>
                    <a:gd name="T4" fmla="*/ 10 w 20"/>
                    <a:gd name="T5" fmla="*/ 20 h 20"/>
                    <a:gd name="T6" fmla="*/ 20 w 20"/>
                    <a:gd name="T7" fmla="*/ 10 h 20"/>
                    <a:gd name="T8" fmla="*/ 10 w 20"/>
                    <a:gd name="T9" fmla="*/ 0 h 20"/>
                    <a:gd name="T10" fmla="*/ 10 w 20"/>
                    <a:gd name="T11" fmla="*/ 16 h 20"/>
                    <a:gd name="T12" fmla="*/ 4 w 20"/>
                    <a:gd name="T13" fmla="*/ 10 h 20"/>
                    <a:gd name="T14" fmla="*/ 10 w 20"/>
                    <a:gd name="T15" fmla="*/ 4 h 20"/>
                    <a:gd name="T16" fmla="*/ 16 w 20"/>
                    <a:gd name="T17" fmla="*/ 10 h 20"/>
                    <a:gd name="T18" fmla="*/ 10 w 20"/>
                    <a:gd name="T1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lose/>
                      <a:moveTo>
                        <a:pt x="10" y="16"/>
                      </a:move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2" name="iSlïḋê"/>
                <p:cNvSpPr/>
                <p:nvPr/>
              </p:nvSpPr>
              <p:spPr bwMode="auto">
                <a:xfrm>
                  <a:off x="1737588" y="5329896"/>
                  <a:ext cx="48848" cy="48848"/>
                </a:xfrm>
                <a:custGeom>
                  <a:avLst/>
                  <a:gdLst>
                    <a:gd name="T0" fmla="*/ 0 w 16"/>
                    <a:gd name="T1" fmla="*/ 8 h 16"/>
                    <a:gd name="T2" fmla="*/ 8 w 16"/>
                    <a:gd name="T3" fmla="*/ 16 h 16"/>
                    <a:gd name="T4" fmla="*/ 16 w 16"/>
                    <a:gd name="T5" fmla="*/ 8 h 16"/>
                    <a:gd name="T6" fmla="*/ 8 w 16"/>
                    <a:gd name="T7" fmla="*/ 0 h 16"/>
                    <a:gd name="T8" fmla="*/ 0 w 16"/>
                    <a:gd name="T9" fmla="*/ 8 h 16"/>
                    <a:gd name="T10" fmla="*/ 8 w 16"/>
                    <a:gd name="T11" fmla="*/ 4 h 16"/>
                    <a:gd name="T12" fmla="*/ 12 w 16"/>
                    <a:gd name="T13" fmla="*/ 8 h 16"/>
                    <a:gd name="T14" fmla="*/ 8 w 16"/>
                    <a:gd name="T15" fmla="*/ 12 h 16"/>
                    <a:gd name="T16" fmla="*/ 4 w 16"/>
                    <a:gd name="T17" fmla="*/ 8 h 16"/>
                    <a:gd name="T18" fmla="*/ 8 w 16"/>
                    <a:gd name="T19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16">
                      <a:moveTo>
                        <a:pt x="0" y="8"/>
                      </a:moveTo>
                      <a:cubicBezTo>
                        <a:pt x="0" y="12"/>
                        <a:pt x="4" y="16"/>
                        <a:pt x="8" y="16"/>
                      </a:cubicBezTo>
                      <a:cubicBezTo>
                        <a:pt x="12" y="16"/>
                        <a:pt x="16" y="12"/>
                        <a:pt x="16" y="8"/>
                      </a:cubicBezTo>
                      <a:cubicBezTo>
                        <a:pt x="16" y="4"/>
                        <a:pt x="12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lose/>
                      <a:moveTo>
                        <a:pt x="8" y="4"/>
                      </a:moveTo>
                      <a:cubicBezTo>
                        <a:pt x="10" y="4"/>
                        <a:pt x="12" y="6"/>
                        <a:pt x="12" y="8"/>
                      </a:cubicBezTo>
                      <a:cubicBezTo>
                        <a:pt x="12" y="10"/>
                        <a:pt x="10" y="12"/>
                        <a:pt x="8" y="12"/>
                      </a:cubicBezTo>
                      <a:cubicBezTo>
                        <a:pt x="6" y="12"/>
                        <a:pt x="4" y="10"/>
                        <a:pt x="4" y="8"/>
                      </a:cubicBezTo>
                      <a:cubicBezTo>
                        <a:pt x="4" y="6"/>
                        <a:pt x="6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3" name="íṡḷíḑè"/>
                <p:cNvSpPr/>
                <p:nvPr/>
              </p:nvSpPr>
              <p:spPr bwMode="auto">
                <a:xfrm>
                  <a:off x="1786436" y="5417030"/>
                  <a:ext cx="25084" cy="250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14" name="iš1íḑè"/>
                <p:cNvSpPr/>
                <p:nvPr/>
              </p:nvSpPr>
              <p:spPr bwMode="auto">
                <a:xfrm>
                  <a:off x="1987108" y="5229560"/>
                  <a:ext cx="25084" cy="250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07" name="ïşlíḓê"/>
              <p:cNvSpPr/>
              <p:nvPr/>
            </p:nvSpPr>
            <p:spPr bwMode="auto">
              <a:xfrm>
                <a:off x="5990431" y="5247796"/>
                <a:ext cx="468314" cy="468314"/>
              </a:xfrm>
              <a:custGeom>
                <a:avLst/>
                <a:gdLst>
                  <a:gd name="T0" fmla="*/ 111 w 112"/>
                  <a:gd name="T1" fmla="*/ 45 h 112"/>
                  <a:gd name="T2" fmla="*/ 109 w 112"/>
                  <a:gd name="T3" fmla="*/ 38 h 112"/>
                  <a:gd name="T4" fmla="*/ 104 w 112"/>
                  <a:gd name="T5" fmla="*/ 35 h 112"/>
                  <a:gd name="T6" fmla="*/ 104 w 112"/>
                  <a:gd name="T7" fmla="*/ 35 h 112"/>
                  <a:gd name="T8" fmla="*/ 56 w 112"/>
                  <a:gd name="T9" fmla="*/ 4 h 112"/>
                  <a:gd name="T10" fmla="*/ 50 w 112"/>
                  <a:gd name="T11" fmla="*/ 4 h 112"/>
                  <a:gd name="T12" fmla="*/ 50 w 112"/>
                  <a:gd name="T13" fmla="*/ 3 h 112"/>
                  <a:gd name="T14" fmla="*/ 45 w 112"/>
                  <a:gd name="T15" fmla="*/ 1 h 112"/>
                  <a:gd name="T16" fmla="*/ 38 w 112"/>
                  <a:gd name="T17" fmla="*/ 3 h 112"/>
                  <a:gd name="T18" fmla="*/ 35 w 112"/>
                  <a:gd name="T19" fmla="*/ 8 h 112"/>
                  <a:gd name="T20" fmla="*/ 35 w 112"/>
                  <a:gd name="T21" fmla="*/ 8 h 112"/>
                  <a:gd name="T22" fmla="*/ 4 w 112"/>
                  <a:gd name="T23" fmla="*/ 56 h 112"/>
                  <a:gd name="T24" fmla="*/ 4 w 112"/>
                  <a:gd name="T25" fmla="*/ 62 h 112"/>
                  <a:gd name="T26" fmla="*/ 3 w 112"/>
                  <a:gd name="T27" fmla="*/ 62 h 112"/>
                  <a:gd name="T28" fmla="*/ 1 w 112"/>
                  <a:gd name="T29" fmla="*/ 67 h 112"/>
                  <a:gd name="T30" fmla="*/ 3 w 112"/>
                  <a:gd name="T31" fmla="*/ 74 h 112"/>
                  <a:gd name="T32" fmla="*/ 8 w 112"/>
                  <a:gd name="T33" fmla="*/ 77 h 112"/>
                  <a:gd name="T34" fmla="*/ 8 w 112"/>
                  <a:gd name="T35" fmla="*/ 77 h 112"/>
                  <a:gd name="T36" fmla="*/ 56 w 112"/>
                  <a:gd name="T37" fmla="*/ 108 h 112"/>
                  <a:gd name="T38" fmla="*/ 62 w 112"/>
                  <a:gd name="T39" fmla="*/ 108 h 112"/>
                  <a:gd name="T40" fmla="*/ 62 w 112"/>
                  <a:gd name="T41" fmla="*/ 109 h 112"/>
                  <a:gd name="T42" fmla="*/ 67 w 112"/>
                  <a:gd name="T43" fmla="*/ 111 h 112"/>
                  <a:gd name="T44" fmla="*/ 74 w 112"/>
                  <a:gd name="T45" fmla="*/ 109 h 112"/>
                  <a:gd name="T46" fmla="*/ 77 w 112"/>
                  <a:gd name="T47" fmla="*/ 104 h 112"/>
                  <a:gd name="T48" fmla="*/ 77 w 112"/>
                  <a:gd name="T49" fmla="*/ 104 h 112"/>
                  <a:gd name="T50" fmla="*/ 108 w 112"/>
                  <a:gd name="T51" fmla="*/ 56 h 112"/>
                  <a:gd name="T52" fmla="*/ 108 w 112"/>
                  <a:gd name="T53" fmla="*/ 50 h 112"/>
                  <a:gd name="T54" fmla="*/ 109 w 112"/>
                  <a:gd name="T55" fmla="*/ 50 h 112"/>
                  <a:gd name="T56" fmla="*/ 111 w 112"/>
                  <a:gd name="T57" fmla="*/ 45 h 112"/>
                  <a:gd name="T58" fmla="*/ 56 w 112"/>
                  <a:gd name="T59" fmla="*/ 12 h 112"/>
                  <a:gd name="T60" fmla="*/ 96 w 112"/>
                  <a:gd name="T61" fmla="*/ 37 h 112"/>
                  <a:gd name="T62" fmla="*/ 76 w 112"/>
                  <a:gd name="T63" fmla="*/ 42 h 112"/>
                  <a:gd name="T64" fmla="*/ 58 w 112"/>
                  <a:gd name="T65" fmla="*/ 32 h 112"/>
                  <a:gd name="T66" fmla="*/ 53 w 112"/>
                  <a:gd name="T67" fmla="*/ 12 h 112"/>
                  <a:gd name="T68" fmla="*/ 56 w 112"/>
                  <a:gd name="T69" fmla="*/ 12 h 112"/>
                  <a:gd name="T70" fmla="*/ 72 w 112"/>
                  <a:gd name="T71" fmla="*/ 56 h 112"/>
                  <a:gd name="T72" fmla="*/ 56 w 112"/>
                  <a:gd name="T73" fmla="*/ 72 h 112"/>
                  <a:gd name="T74" fmla="*/ 40 w 112"/>
                  <a:gd name="T75" fmla="*/ 56 h 112"/>
                  <a:gd name="T76" fmla="*/ 52 w 112"/>
                  <a:gd name="T77" fmla="*/ 40 h 112"/>
                  <a:gd name="T78" fmla="*/ 53 w 112"/>
                  <a:gd name="T79" fmla="*/ 40 h 112"/>
                  <a:gd name="T80" fmla="*/ 56 w 112"/>
                  <a:gd name="T81" fmla="*/ 40 h 112"/>
                  <a:gd name="T82" fmla="*/ 72 w 112"/>
                  <a:gd name="T83" fmla="*/ 53 h 112"/>
                  <a:gd name="T84" fmla="*/ 72 w 112"/>
                  <a:gd name="T85" fmla="*/ 53 h 112"/>
                  <a:gd name="T86" fmla="*/ 72 w 112"/>
                  <a:gd name="T87" fmla="*/ 56 h 112"/>
                  <a:gd name="T88" fmla="*/ 12 w 112"/>
                  <a:gd name="T89" fmla="*/ 56 h 112"/>
                  <a:gd name="T90" fmla="*/ 37 w 112"/>
                  <a:gd name="T91" fmla="*/ 16 h 112"/>
                  <a:gd name="T92" fmla="*/ 42 w 112"/>
                  <a:gd name="T93" fmla="*/ 36 h 112"/>
                  <a:gd name="T94" fmla="*/ 32 w 112"/>
                  <a:gd name="T95" fmla="*/ 54 h 112"/>
                  <a:gd name="T96" fmla="*/ 12 w 112"/>
                  <a:gd name="T97" fmla="*/ 60 h 112"/>
                  <a:gd name="T98" fmla="*/ 12 w 112"/>
                  <a:gd name="T99" fmla="*/ 56 h 112"/>
                  <a:gd name="T100" fmla="*/ 56 w 112"/>
                  <a:gd name="T101" fmla="*/ 100 h 112"/>
                  <a:gd name="T102" fmla="*/ 16 w 112"/>
                  <a:gd name="T103" fmla="*/ 75 h 112"/>
                  <a:gd name="T104" fmla="*/ 36 w 112"/>
                  <a:gd name="T105" fmla="*/ 70 h 112"/>
                  <a:gd name="T106" fmla="*/ 54 w 112"/>
                  <a:gd name="T107" fmla="*/ 80 h 112"/>
                  <a:gd name="T108" fmla="*/ 60 w 112"/>
                  <a:gd name="T109" fmla="*/ 100 h 112"/>
                  <a:gd name="T110" fmla="*/ 56 w 112"/>
                  <a:gd name="T111" fmla="*/ 100 h 112"/>
                  <a:gd name="T112" fmla="*/ 100 w 112"/>
                  <a:gd name="T113" fmla="*/ 56 h 112"/>
                  <a:gd name="T114" fmla="*/ 75 w 112"/>
                  <a:gd name="T115" fmla="*/ 96 h 112"/>
                  <a:gd name="T116" fmla="*/ 70 w 112"/>
                  <a:gd name="T117" fmla="*/ 76 h 112"/>
                  <a:gd name="T118" fmla="*/ 80 w 112"/>
                  <a:gd name="T119" fmla="*/ 58 h 112"/>
                  <a:gd name="T120" fmla="*/ 100 w 112"/>
                  <a:gd name="T121" fmla="*/ 53 h 112"/>
                  <a:gd name="T122" fmla="*/ 100 w 112"/>
                  <a:gd name="T123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2" h="112">
                    <a:moveTo>
                      <a:pt x="111" y="45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6"/>
                      <a:pt x="106" y="34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95" y="17"/>
                      <a:pt x="77" y="4"/>
                      <a:pt x="56" y="4"/>
                    </a:cubicBezTo>
                    <a:cubicBezTo>
                      <a:pt x="54" y="4"/>
                      <a:pt x="52" y="4"/>
                      <a:pt x="50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1"/>
                      <a:pt x="48" y="0"/>
                      <a:pt x="45" y="1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6" y="3"/>
                      <a:pt x="34" y="6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17" y="17"/>
                      <a:pt x="4" y="35"/>
                      <a:pt x="4" y="56"/>
                    </a:cubicBezTo>
                    <a:cubicBezTo>
                      <a:pt x="4" y="58"/>
                      <a:pt x="4" y="60"/>
                      <a:pt x="4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2"/>
                      <a:pt x="0" y="65"/>
                      <a:pt x="1" y="67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6"/>
                      <a:pt x="6" y="78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17" y="95"/>
                      <a:pt x="35" y="108"/>
                      <a:pt x="56" y="108"/>
                    </a:cubicBezTo>
                    <a:cubicBezTo>
                      <a:pt x="58" y="108"/>
                      <a:pt x="60" y="108"/>
                      <a:pt x="62" y="108"/>
                    </a:cubicBezTo>
                    <a:cubicBezTo>
                      <a:pt x="62" y="109"/>
                      <a:pt x="62" y="109"/>
                      <a:pt x="62" y="109"/>
                    </a:cubicBezTo>
                    <a:cubicBezTo>
                      <a:pt x="62" y="111"/>
                      <a:pt x="65" y="112"/>
                      <a:pt x="67" y="111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7" y="109"/>
                      <a:pt x="78" y="106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95" y="95"/>
                      <a:pt x="108" y="77"/>
                      <a:pt x="108" y="56"/>
                    </a:cubicBezTo>
                    <a:cubicBezTo>
                      <a:pt x="108" y="54"/>
                      <a:pt x="108" y="52"/>
                      <a:pt x="108" y="50"/>
                    </a:cubicBezTo>
                    <a:cubicBezTo>
                      <a:pt x="109" y="50"/>
                      <a:pt x="109" y="50"/>
                      <a:pt x="109" y="50"/>
                    </a:cubicBezTo>
                    <a:cubicBezTo>
                      <a:pt x="111" y="50"/>
                      <a:pt x="112" y="48"/>
                      <a:pt x="111" y="45"/>
                    </a:cubicBezTo>
                    <a:close/>
                    <a:moveTo>
                      <a:pt x="56" y="12"/>
                    </a:moveTo>
                    <a:cubicBezTo>
                      <a:pt x="74" y="12"/>
                      <a:pt x="89" y="22"/>
                      <a:pt x="96" y="37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2" y="37"/>
                      <a:pt x="65" y="33"/>
                      <a:pt x="58" y="3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4" y="12"/>
                      <a:pt x="55" y="12"/>
                      <a:pt x="56" y="12"/>
                    </a:cubicBezTo>
                    <a:close/>
                    <a:moveTo>
                      <a:pt x="72" y="56"/>
                    </a:moveTo>
                    <a:cubicBezTo>
                      <a:pt x="72" y="65"/>
                      <a:pt x="65" y="72"/>
                      <a:pt x="56" y="72"/>
                    </a:cubicBezTo>
                    <a:cubicBezTo>
                      <a:pt x="47" y="72"/>
                      <a:pt x="40" y="65"/>
                      <a:pt x="40" y="56"/>
                    </a:cubicBezTo>
                    <a:cubicBezTo>
                      <a:pt x="40" y="48"/>
                      <a:pt x="45" y="42"/>
                      <a:pt x="52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0"/>
                      <a:pt x="56" y="40"/>
                    </a:cubicBezTo>
                    <a:cubicBezTo>
                      <a:pt x="64" y="40"/>
                      <a:pt x="70" y="45"/>
                      <a:pt x="72" y="53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4"/>
                      <a:pt x="72" y="55"/>
                      <a:pt x="72" y="56"/>
                    </a:cubicBezTo>
                    <a:close/>
                    <a:moveTo>
                      <a:pt x="12" y="56"/>
                    </a:moveTo>
                    <a:cubicBezTo>
                      <a:pt x="12" y="38"/>
                      <a:pt x="22" y="23"/>
                      <a:pt x="37" y="1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37" y="40"/>
                      <a:pt x="33" y="47"/>
                      <a:pt x="32" y="54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58"/>
                      <a:pt x="12" y="57"/>
                      <a:pt x="12" y="56"/>
                    </a:cubicBezTo>
                    <a:close/>
                    <a:moveTo>
                      <a:pt x="56" y="100"/>
                    </a:moveTo>
                    <a:cubicBezTo>
                      <a:pt x="38" y="100"/>
                      <a:pt x="23" y="90"/>
                      <a:pt x="16" y="75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40" y="75"/>
                      <a:pt x="47" y="79"/>
                      <a:pt x="54" y="8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58" y="100"/>
                      <a:pt x="57" y="100"/>
                      <a:pt x="56" y="100"/>
                    </a:cubicBezTo>
                    <a:close/>
                    <a:moveTo>
                      <a:pt x="100" y="56"/>
                    </a:moveTo>
                    <a:cubicBezTo>
                      <a:pt x="100" y="74"/>
                      <a:pt x="90" y="89"/>
                      <a:pt x="75" y="9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5" y="72"/>
                      <a:pt x="79" y="65"/>
                      <a:pt x="80" y="58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0" y="54"/>
                      <a:pt x="100" y="55"/>
                      <a:pt x="100" y="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08" name="îṩḷïḓê"/>
              <p:cNvSpPr/>
              <p:nvPr/>
            </p:nvSpPr>
            <p:spPr bwMode="auto">
              <a:xfrm>
                <a:off x="4563435" y="4197557"/>
                <a:ext cx="467067" cy="482990"/>
              </a:xfrm>
              <a:custGeom>
                <a:avLst/>
                <a:gdLst>
                  <a:gd name="T0" fmla="*/ 186 w 186"/>
                  <a:gd name="T1" fmla="*/ 108 h 192"/>
                  <a:gd name="T2" fmla="*/ 170 w 186"/>
                  <a:gd name="T3" fmla="*/ 89 h 192"/>
                  <a:gd name="T4" fmla="*/ 171 w 186"/>
                  <a:gd name="T5" fmla="*/ 77 h 192"/>
                  <a:gd name="T6" fmla="*/ 94 w 186"/>
                  <a:gd name="T7" fmla="*/ 0 h 192"/>
                  <a:gd name="T8" fmla="*/ 17 w 186"/>
                  <a:gd name="T9" fmla="*/ 77 h 192"/>
                  <a:gd name="T10" fmla="*/ 18 w 186"/>
                  <a:gd name="T11" fmla="*/ 87 h 192"/>
                  <a:gd name="T12" fmla="*/ 0 w 186"/>
                  <a:gd name="T13" fmla="*/ 106 h 192"/>
                  <a:gd name="T14" fmla="*/ 19 w 186"/>
                  <a:gd name="T15" fmla="*/ 125 h 192"/>
                  <a:gd name="T16" fmla="*/ 22 w 186"/>
                  <a:gd name="T17" fmla="*/ 125 h 192"/>
                  <a:gd name="T18" fmla="*/ 22 w 186"/>
                  <a:gd name="T19" fmla="*/ 133 h 192"/>
                  <a:gd name="T20" fmla="*/ 30 w 186"/>
                  <a:gd name="T21" fmla="*/ 141 h 192"/>
                  <a:gd name="T22" fmla="*/ 43 w 186"/>
                  <a:gd name="T23" fmla="*/ 141 h 192"/>
                  <a:gd name="T24" fmla="*/ 51 w 186"/>
                  <a:gd name="T25" fmla="*/ 133 h 192"/>
                  <a:gd name="T26" fmla="*/ 51 w 186"/>
                  <a:gd name="T27" fmla="*/ 81 h 192"/>
                  <a:gd name="T28" fmla="*/ 43 w 186"/>
                  <a:gd name="T29" fmla="*/ 73 h 192"/>
                  <a:gd name="T30" fmla="*/ 30 w 186"/>
                  <a:gd name="T31" fmla="*/ 73 h 192"/>
                  <a:gd name="T32" fmla="*/ 26 w 186"/>
                  <a:gd name="T33" fmla="*/ 74 h 192"/>
                  <a:gd name="T34" fmla="*/ 94 w 186"/>
                  <a:gd name="T35" fmla="*/ 18 h 192"/>
                  <a:gd name="T36" fmla="*/ 162 w 186"/>
                  <a:gd name="T37" fmla="*/ 76 h 192"/>
                  <a:gd name="T38" fmla="*/ 156 w 186"/>
                  <a:gd name="T39" fmla="*/ 73 h 192"/>
                  <a:gd name="T40" fmla="*/ 143 w 186"/>
                  <a:gd name="T41" fmla="*/ 73 h 192"/>
                  <a:gd name="T42" fmla="*/ 135 w 186"/>
                  <a:gd name="T43" fmla="*/ 81 h 192"/>
                  <a:gd name="T44" fmla="*/ 135 w 186"/>
                  <a:gd name="T45" fmla="*/ 133 h 192"/>
                  <a:gd name="T46" fmla="*/ 143 w 186"/>
                  <a:gd name="T47" fmla="*/ 141 h 192"/>
                  <a:gd name="T48" fmla="*/ 156 w 186"/>
                  <a:gd name="T49" fmla="*/ 141 h 192"/>
                  <a:gd name="T50" fmla="*/ 159 w 186"/>
                  <a:gd name="T51" fmla="*/ 140 h 192"/>
                  <a:gd name="T52" fmla="*/ 122 w 186"/>
                  <a:gd name="T53" fmla="*/ 174 h 192"/>
                  <a:gd name="T54" fmla="*/ 106 w 186"/>
                  <a:gd name="T55" fmla="*/ 163 h 192"/>
                  <a:gd name="T56" fmla="*/ 89 w 186"/>
                  <a:gd name="T57" fmla="*/ 178 h 192"/>
                  <a:gd name="T58" fmla="*/ 106 w 186"/>
                  <a:gd name="T59" fmla="*/ 192 h 192"/>
                  <a:gd name="T60" fmla="*/ 122 w 186"/>
                  <a:gd name="T61" fmla="*/ 183 h 192"/>
                  <a:gd name="T62" fmla="*/ 171 w 186"/>
                  <a:gd name="T63" fmla="*/ 126 h 192"/>
                  <a:gd name="T64" fmla="*/ 186 w 186"/>
                  <a:gd name="T65" fmla="*/ 108 h 192"/>
                  <a:gd name="T66" fmla="*/ 164 w 186"/>
                  <a:gd name="T67" fmla="*/ 126 h 192"/>
                  <a:gd name="T68" fmla="*/ 164 w 186"/>
                  <a:gd name="T69" fmla="*/ 126 h 192"/>
                  <a:gd name="T70" fmla="*/ 164 w 186"/>
                  <a:gd name="T71" fmla="*/ 127 h 192"/>
                  <a:gd name="T72" fmla="*/ 164 w 186"/>
                  <a:gd name="T73" fmla="*/ 12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6" h="192">
                    <a:moveTo>
                      <a:pt x="186" y="108"/>
                    </a:moveTo>
                    <a:cubicBezTo>
                      <a:pt x="186" y="99"/>
                      <a:pt x="179" y="91"/>
                      <a:pt x="170" y="89"/>
                    </a:cubicBezTo>
                    <a:cubicBezTo>
                      <a:pt x="171" y="85"/>
                      <a:pt x="171" y="81"/>
                      <a:pt x="171" y="77"/>
                    </a:cubicBezTo>
                    <a:cubicBezTo>
                      <a:pt x="171" y="35"/>
                      <a:pt x="137" y="0"/>
                      <a:pt x="94" y="0"/>
                    </a:cubicBezTo>
                    <a:cubicBezTo>
                      <a:pt x="51" y="0"/>
                      <a:pt x="17" y="35"/>
                      <a:pt x="17" y="77"/>
                    </a:cubicBezTo>
                    <a:cubicBezTo>
                      <a:pt x="17" y="81"/>
                      <a:pt x="17" y="84"/>
                      <a:pt x="18" y="87"/>
                    </a:cubicBezTo>
                    <a:cubicBezTo>
                      <a:pt x="8" y="88"/>
                      <a:pt x="0" y="96"/>
                      <a:pt x="0" y="106"/>
                    </a:cubicBezTo>
                    <a:cubicBezTo>
                      <a:pt x="0" y="117"/>
                      <a:pt x="8" y="125"/>
                      <a:pt x="19" y="125"/>
                    </a:cubicBezTo>
                    <a:cubicBezTo>
                      <a:pt x="20" y="125"/>
                      <a:pt x="21" y="125"/>
                      <a:pt x="22" y="125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2" y="137"/>
                      <a:pt x="25" y="141"/>
                      <a:pt x="30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8" y="141"/>
                      <a:pt x="51" y="137"/>
                      <a:pt x="51" y="133"/>
                    </a:cubicBez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77"/>
                      <a:pt x="48" y="73"/>
                      <a:pt x="43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9" y="73"/>
                      <a:pt x="27" y="74"/>
                      <a:pt x="26" y="74"/>
                    </a:cubicBezTo>
                    <a:cubicBezTo>
                      <a:pt x="32" y="42"/>
                      <a:pt x="60" y="18"/>
                      <a:pt x="94" y="18"/>
                    </a:cubicBezTo>
                    <a:cubicBezTo>
                      <a:pt x="129" y="18"/>
                      <a:pt x="157" y="43"/>
                      <a:pt x="162" y="76"/>
                    </a:cubicBezTo>
                    <a:cubicBezTo>
                      <a:pt x="161" y="74"/>
                      <a:pt x="159" y="73"/>
                      <a:pt x="156" y="73"/>
                    </a:cubicBezTo>
                    <a:cubicBezTo>
                      <a:pt x="143" y="73"/>
                      <a:pt x="143" y="73"/>
                      <a:pt x="143" y="73"/>
                    </a:cubicBezTo>
                    <a:cubicBezTo>
                      <a:pt x="138" y="73"/>
                      <a:pt x="135" y="77"/>
                      <a:pt x="135" y="81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5" y="137"/>
                      <a:pt x="138" y="141"/>
                      <a:pt x="143" y="141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7" y="141"/>
                      <a:pt x="158" y="141"/>
                      <a:pt x="159" y="140"/>
                    </a:cubicBezTo>
                    <a:cubicBezTo>
                      <a:pt x="151" y="157"/>
                      <a:pt x="138" y="169"/>
                      <a:pt x="122" y="174"/>
                    </a:cubicBezTo>
                    <a:cubicBezTo>
                      <a:pt x="120" y="168"/>
                      <a:pt x="114" y="163"/>
                      <a:pt x="106" y="163"/>
                    </a:cubicBezTo>
                    <a:cubicBezTo>
                      <a:pt x="97" y="163"/>
                      <a:pt x="89" y="170"/>
                      <a:pt x="89" y="178"/>
                    </a:cubicBezTo>
                    <a:cubicBezTo>
                      <a:pt x="89" y="186"/>
                      <a:pt x="97" y="192"/>
                      <a:pt x="106" y="192"/>
                    </a:cubicBezTo>
                    <a:cubicBezTo>
                      <a:pt x="113" y="192"/>
                      <a:pt x="119" y="188"/>
                      <a:pt x="122" y="183"/>
                    </a:cubicBezTo>
                    <a:cubicBezTo>
                      <a:pt x="146" y="178"/>
                      <a:pt x="166" y="156"/>
                      <a:pt x="171" y="126"/>
                    </a:cubicBezTo>
                    <a:cubicBezTo>
                      <a:pt x="179" y="125"/>
                      <a:pt x="186" y="117"/>
                      <a:pt x="186" y="108"/>
                    </a:cubicBezTo>
                    <a:close/>
                    <a:moveTo>
                      <a:pt x="164" y="126"/>
                    </a:moveTo>
                    <a:cubicBezTo>
                      <a:pt x="164" y="126"/>
                      <a:pt x="164" y="126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lnTo>
                      <a:pt x="164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76" name="íṡḷiḍè"/>
            <p:cNvSpPr/>
            <p:nvPr/>
          </p:nvSpPr>
          <p:spPr bwMode="auto">
            <a:xfrm>
              <a:off x="1011000" y="213639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7" name="îṣḻïḓé"/>
            <p:cNvSpPr txBox="1"/>
            <p:nvPr/>
          </p:nvSpPr>
          <p:spPr bwMode="auto">
            <a:xfrm>
              <a:off x="1011000" y="1748798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78" name="ïşḻiḋe"/>
            <p:cNvSpPr/>
            <p:nvPr/>
          </p:nvSpPr>
          <p:spPr bwMode="auto">
            <a:xfrm>
              <a:off x="1011000" y="3575669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79" name="îšļidê"/>
            <p:cNvSpPr txBox="1"/>
            <p:nvPr/>
          </p:nvSpPr>
          <p:spPr bwMode="auto">
            <a:xfrm>
              <a:off x="1011000" y="3188071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80" name="išlíḍê"/>
            <p:cNvSpPr/>
            <p:nvPr/>
          </p:nvSpPr>
          <p:spPr bwMode="auto">
            <a:xfrm>
              <a:off x="1011000" y="5014942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1" name="iṥḷïde"/>
            <p:cNvSpPr txBox="1"/>
            <p:nvPr/>
          </p:nvSpPr>
          <p:spPr bwMode="auto">
            <a:xfrm>
              <a:off x="1011000" y="4627344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1113595" y="2940933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1113595" y="4380206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îsļïḑê"/>
            <p:cNvSpPr/>
            <p:nvPr/>
          </p:nvSpPr>
          <p:spPr bwMode="auto">
            <a:xfrm>
              <a:off x="8853868" y="213639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5" name="íşlîḍê"/>
            <p:cNvSpPr txBox="1"/>
            <p:nvPr/>
          </p:nvSpPr>
          <p:spPr bwMode="auto">
            <a:xfrm>
              <a:off x="8853868" y="1748798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86" name="iṩlîḋê"/>
            <p:cNvSpPr/>
            <p:nvPr/>
          </p:nvSpPr>
          <p:spPr bwMode="auto">
            <a:xfrm>
              <a:off x="8853868" y="3575669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7" name="í$ľïḓé"/>
            <p:cNvSpPr txBox="1"/>
            <p:nvPr/>
          </p:nvSpPr>
          <p:spPr bwMode="auto">
            <a:xfrm>
              <a:off x="8853868" y="3188071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88" name="iṡ1iḓe"/>
            <p:cNvSpPr/>
            <p:nvPr/>
          </p:nvSpPr>
          <p:spPr bwMode="auto">
            <a:xfrm>
              <a:off x="8853868" y="5014942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9" name="ïSḻîḍe"/>
            <p:cNvSpPr txBox="1"/>
            <p:nvPr/>
          </p:nvSpPr>
          <p:spPr bwMode="auto">
            <a:xfrm>
              <a:off x="8853868" y="4627344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8956463" y="2940933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8956463" y="4380206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067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9763DD0-5A42-41BB-8ECC-7A2A0FEAB626}"/>
              </a:ext>
            </a:extLst>
          </p:cNvPr>
          <p:cNvSpPr txBox="1"/>
          <p:nvPr/>
        </p:nvSpPr>
        <p:spPr>
          <a:xfrm>
            <a:off x="3912023" y="2350366"/>
            <a:ext cx="1006866" cy="875434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rgbClr val="11B2A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rgbClr val="11B2A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8" name="任意多边形: 形状 62">
            <a:extLst>
              <a:ext uri="{FF2B5EF4-FFF2-40B4-BE49-F238E27FC236}">
                <a16:creationId xmlns:a16="http://schemas.microsoft.com/office/drawing/2014/main" xmlns="" id="{C46675DE-66FF-4E7B-A67F-47B8B9B121B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 flipV="1">
            <a:off x="7191940" y="0"/>
            <a:ext cx="5001648" cy="6866164"/>
          </a:xfrm>
          <a:custGeom>
            <a:avLst/>
            <a:gdLst>
              <a:gd name="connsiteX0" fmla="*/ 209400 w 5001648"/>
              <a:gd name="connsiteY0" fmla="*/ 6866164 h 6866164"/>
              <a:gd name="connsiteX1" fmla="*/ 0 w 5001648"/>
              <a:gd name="connsiteY1" fmla="*/ 6866164 h 6866164"/>
              <a:gd name="connsiteX2" fmla="*/ 0 w 5001648"/>
              <a:gd name="connsiteY2" fmla="*/ 0 h 6866164"/>
              <a:gd name="connsiteX3" fmla="*/ 5001648 w 5001648"/>
              <a:gd name="connsiteY3" fmla="*/ 0 h 6866164"/>
              <a:gd name="connsiteX4" fmla="*/ 264212 w 5001648"/>
              <a:gd name="connsiteY4" fmla="*/ 6835400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1648" h="6866164">
                <a:moveTo>
                  <a:pt x="209400" y="6866164"/>
                </a:moveTo>
                <a:lnTo>
                  <a:pt x="0" y="6866164"/>
                </a:lnTo>
                <a:lnTo>
                  <a:pt x="0" y="0"/>
                </a:lnTo>
                <a:lnTo>
                  <a:pt x="5001648" y="0"/>
                </a:lnTo>
                <a:lnTo>
                  <a:pt x="264212" y="6835400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 rot="9245091">
            <a:off x="8109430" y="1873484"/>
            <a:ext cx="4208973" cy="3385298"/>
            <a:chOff x="6579549" y="561975"/>
            <a:chExt cx="5435599" cy="4371879"/>
          </a:xfrm>
        </p:grpSpPr>
        <p:sp>
          <p:nvSpPr>
            <p:cNvPr id="40" name="Freeform 9">
              <a:extLst>
                <a:ext uri="{FF2B5EF4-FFF2-40B4-BE49-F238E27FC236}">
                  <a16:creationId xmlns:a16="http://schemas.microsoft.com/office/drawing/2014/main" xmlns="" id="{92641C78-2D8D-4466-B7C7-53D2E88A9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549" y="561975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1" name="Freeform 10">
              <a:extLst>
                <a:ext uri="{FF2B5EF4-FFF2-40B4-BE49-F238E27FC236}">
                  <a16:creationId xmlns:a16="http://schemas.microsoft.com/office/drawing/2014/main" xmlns="" id="{58184074-404F-48A6-AAC5-24F1171AE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6012" y="1247245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72"/>
          <a:stretch>
            <a:fillRect/>
          </a:stretch>
        </p:blipFill>
        <p:spPr>
          <a:xfrm>
            <a:off x="8590612" y="1842366"/>
            <a:ext cx="2862857" cy="2608361"/>
          </a:xfrm>
          <a:prstGeom prst="rect">
            <a:avLst/>
          </a:prstGeom>
        </p:spPr>
      </p:pic>
      <p:sp>
        <p:nvSpPr>
          <p:cNvPr id="43" name="îsľïḑ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3817261" y="3794277"/>
            <a:ext cx="3610267" cy="350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zh-CN" altLang="en-US" sz="4400" b="1" kern="0" dirty="0">
                <a:solidFill>
                  <a:srgbClr val="1C50A2"/>
                </a:solidFill>
                <a:latin typeface="+mj-ea"/>
                <a:ea typeface="+mj-ea"/>
              </a:rPr>
              <a:t>绪论</a:t>
            </a: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98" name="组合 9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2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建议与总结</a:t>
            </a:r>
          </a:p>
        </p:txBody>
      </p:sp>
      <p:sp>
        <p:nvSpPr>
          <p:cNvPr id="103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问题评估</a:t>
            </a:r>
            <a:endParaRPr lang="zh-CN" altLang="en-US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06" name="矩形 105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研究总结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成绩与思考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115993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b365c84f-36db-40d7-b60d-e788bba302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69925" y="1032989"/>
            <a:ext cx="10832709" cy="4921123"/>
            <a:chOff x="687779" y="1216152"/>
            <a:chExt cx="10832709" cy="4921123"/>
          </a:xfrm>
        </p:grpSpPr>
        <p:sp>
          <p:nvSpPr>
            <p:cNvPr id="113" name="îŝlíďè"/>
            <p:cNvSpPr/>
            <p:nvPr/>
          </p:nvSpPr>
          <p:spPr>
            <a:xfrm>
              <a:off x="5465064" y="2303220"/>
              <a:ext cx="1261872" cy="1261872"/>
            </a:xfrm>
            <a:prstGeom prst="diamond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14" name="ï$líḍê"/>
            <p:cNvSpPr/>
            <p:nvPr/>
          </p:nvSpPr>
          <p:spPr bwMode="auto">
            <a:xfrm>
              <a:off x="5890239" y="2736210"/>
              <a:ext cx="411522" cy="395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íSḻiḋè"/>
            <p:cNvSpPr/>
            <p:nvPr/>
          </p:nvSpPr>
          <p:spPr>
            <a:xfrm>
              <a:off x="4716802" y="3007308"/>
              <a:ext cx="1261872" cy="1261872"/>
            </a:xfrm>
            <a:prstGeom prst="diamond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16" name="îśḷiḑè"/>
            <p:cNvSpPr/>
            <p:nvPr/>
          </p:nvSpPr>
          <p:spPr bwMode="auto">
            <a:xfrm>
              <a:off x="5141977" y="3440297"/>
              <a:ext cx="411522" cy="395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ï$ḻîďê"/>
            <p:cNvSpPr/>
            <p:nvPr/>
          </p:nvSpPr>
          <p:spPr>
            <a:xfrm>
              <a:off x="5465064" y="3711396"/>
              <a:ext cx="1261872" cy="1261872"/>
            </a:xfrm>
            <a:prstGeom prst="diamond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18" name="íṣ1iḑè"/>
            <p:cNvSpPr/>
            <p:nvPr/>
          </p:nvSpPr>
          <p:spPr bwMode="auto">
            <a:xfrm>
              <a:off x="5890240" y="4144385"/>
              <a:ext cx="411522" cy="395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işlîḑê"/>
            <p:cNvSpPr/>
            <p:nvPr/>
          </p:nvSpPr>
          <p:spPr>
            <a:xfrm>
              <a:off x="6213326" y="3007308"/>
              <a:ext cx="1261872" cy="1261872"/>
            </a:xfrm>
            <a:prstGeom prst="diamond">
              <a:avLst/>
            </a:prstGeom>
            <a:solidFill>
              <a:srgbClr val="1C5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20" name="íSlîḋe"/>
            <p:cNvSpPr/>
            <p:nvPr/>
          </p:nvSpPr>
          <p:spPr bwMode="auto">
            <a:xfrm>
              <a:off x="6638502" y="3440297"/>
              <a:ext cx="411522" cy="395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21" name="ïṣḷíďê"/>
            <p:cNvGrpSpPr/>
            <p:nvPr/>
          </p:nvGrpSpPr>
          <p:grpSpPr>
            <a:xfrm>
              <a:off x="4244112" y="1216152"/>
              <a:ext cx="3703776" cy="988975"/>
              <a:chOff x="4333800" y="1227734"/>
              <a:chExt cx="3703776" cy="988975"/>
            </a:xfrm>
          </p:grpSpPr>
          <p:sp>
            <p:nvSpPr>
              <p:cNvPr id="135" name="íṣḻíďe"/>
              <p:cNvSpPr/>
              <p:nvPr/>
            </p:nvSpPr>
            <p:spPr bwMode="auto">
              <a:xfrm>
                <a:off x="4333800" y="1640615"/>
                <a:ext cx="3703776" cy="5760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>
                    <a:solidFill>
                      <a:srgbClr val="000000"/>
                    </a:solidFill>
                  </a:rPr>
                  <a:t>Supporting text here.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6" name="îṥ1ïḍé"/>
              <p:cNvSpPr txBox="1"/>
              <p:nvPr/>
            </p:nvSpPr>
            <p:spPr bwMode="auto">
              <a:xfrm>
                <a:off x="4333800" y="1227734"/>
                <a:ext cx="3703776" cy="41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2" name="îṣļîdé"/>
            <p:cNvGrpSpPr/>
            <p:nvPr/>
          </p:nvGrpSpPr>
          <p:grpSpPr>
            <a:xfrm>
              <a:off x="4244112" y="5206740"/>
              <a:ext cx="3703776" cy="930535"/>
              <a:chOff x="4333800" y="1227734"/>
              <a:chExt cx="3703776" cy="930535"/>
            </a:xfrm>
          </p:grpSpPr>
          <p:sp>
            <p:nvSpPr>
              <p:cNvPr id="133" name="íṡlíďé"/>
              <p:cNvSpPr/>
              <p:nvPr/>
            </p:nvSpPr>
            <p:spPr bwMode="auto">
              <a:xfrm>
                <a:off x="4333800" y="1640615"/>
                <a:ext cx="3703776" cy="5176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Supporting text here.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4" name="îṡľíde"/>
              <p:cNvSpPr txBox="1"/>
              <p:nvPr/>
            </p:nvSpPr>
            <p:spPr bwMode="auto">
              <a:xfrm>
                <a:off x="4333800" y="1227734"/>
                <a:ext cx="3703776" cy="41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</a:p>
            </p:txBody>
          </p:sp>
        </p:grpSp>
        <p:grpSp>
          <p:nvGrpSpPr>
            <p:cNvPr id="123" name="îṣľiḋè"/>
            <p:cNvGrpSpPr/>
            <p:nvPr/>
          </p:nvGrpSpPr>
          <p:grpSpPr>
            <a:xfrm>
              <a:off x="687779" y="3143757"/>
              <a:ext cx="3703776" cy="988975"/>
              <a:chOff x="4333800" y="1227734"/>
              <a:chExt cx="3703776" cy="988975"/>
            </a:xfrm>
          </p:grpSpPr>
          <p:sp>
            <p:nvSpPr>
              <p:cNvPr id="131" name="išḷîḑé"/>
              <p:cNvSpPr/>
              <p:nvPr/>
            </p:nvSpPr>
            <p:spPr bwMode="auto">
              <a:xfrm>
                <a:off x="4333800" y="1640615"/>
                <a:ext cx="3703776" cy="5760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Supporting text here.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2" name="iśḻïḋè"/>
              <p:cNvSpPr txBox="1"/>
              <p:nvPr/>
            </p:nvSpPr>
            <p:spPr bwMode="auto">
              <a:xfrm>
                <a:off x="4333800" y="1227734"/>
                <a:ext cx="3703776" cy="41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solidFill>
                      <a:schemeClr val="accent2"/>
                    </a:solidFill>
                  </a:rPr>
                  <a:t>Text here</a:t>
                </a:r>
                <a:endParaRPr lang="en-US" altLang="zh-CN" sz="18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24" name="ïśḻîḓé"/>
            <p:cNvGrpSpPr/>
            <p:nvPr/>
          </p:nvGrpSpPr>
          <p:grpSpPr>
            <a:xfrm>
              <a:off x="7816712" y="3143757"/>
              <a:ext cx="3703776" cy="988975"/>
              <a:chOff x="4333800" y="1227734"/>
              <a:chExt cx="3703776" cy="988975"/>
            </a:xfrm>
          </p:grpSpPr>
          <p:sp>
            <p:nvSpPr>
              <p:cNvPr id="129" name="ïSḷiḑê"/>
              <p:cNvSpPr/>
              <p:nvPr/>
            </p:nvSpPr>
            <p:spPr bwMode="auto">
              <a:xfrm>
                <a:off x="4333800" y="1640615"/>
                <a:ext cx="3703776" cy="57609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Supporting text here.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0" name="íśļîḍe"/>
              <p:cNvSpPr txBox="1"/>
              <p:nvPr/>
            </p:nvSpPr>
            <p:spPr bwMode="auto">
              <a:xfrm>
                <a:off x="4333800" y="1227734"/>
                <a:ext cx="3703776" cy="412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solidFill>
                      <a:schemeClr val="accent3"/>
                    </a:solidFill>
                  </a:rPr>
                  <a:t>Text here</a:t>
                </a:r>
                <a:endParaRPr lang="en-US" altLang="zh-CN" sz="1800" b="1" dirty="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125" name="îS1îďê"/>
            <p:cNvSpPr/>
            <p:nvPr/>
          </p:nvSpPr>
          <p:spPr>
            <a:xfrm>
              <a:off x="5870449" y="2143005"/>
              <a:ext cx="431312" cy="431312"/>
            </a:xfrm>
            <a:prstGeom prst="ellipse">
              <a:avLst/>
            </a:prstGeom>
            <a:solidFill>
              <a:srgbClr val="11B2AE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77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b="1" dirty="0" smtClean="0"/>
                <a:t>1</a:t>
              </a:r>
              <a:endParaRPr lang="zh-CN" altLang="en-US" b="1" dirty="0"/>
            </a:p>
          </p:txBody>
        </p:sp>
        <p:sp>
          <p:nvSpPr>
            <p:cNvPr id="126" name="îşļîde"/>
            <p:cNvSpPr/>
            <p:nvPr/>
          </p:nvSpPr>
          <p:spPr>
            <a:xfrm>
              <a:off x="4563582" y="3422588"/>
              <a:ext cx="431312" cy="431312"/>
            </a:xfrm>
            <a:prstGeom prst="ellipse">
              <a:avLst/>
            </a:prstGeom>
            <a:solidFill>
              <a:srgbClr val="11B2AE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77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b="1" dirty="0" smtClean="0"/>
                <a:t>2</a:t>
              </a:r>
              <a:endParaRPr lang="zh-CN" altLang="en-US" b="1" dirty="0"/>
            </a:p>
          </p:txBody>
        </p:sp>
        <p:sp>
          <p:nvSpPr>
            <p:cNvPr id="127" name="íš1íḑe"/>
            <p:cNvSpPr/>
            <p:nvPr/>
          </p:nvSpPr>
          <p:spPr>
            <a:xfrm>
              <a:off x="7256473" y="3422588"/>
              <a:ext cx="431312" cy="431312"/>
            </a:xfrm>
            <a:prstGeom prst="ellipse">
              <a:avLst/>
            </a:prstGeom>
            <a:solidFill>
              <a:srgbClr val="11B2AE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77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b="1" dirty="0" smtClean="0"/>
                <a:t>2</a:t>
              </a:r>
              <a:endParaRPr lang="zh-CN" altLang="en-US" b="1" dirty="0"/>
            </a:p>
          </p:txBody>
        </p:sp>
        <p:sp>
          <p:nvSpPr>
            <p:cNvPr id="128" name="îṩlïḑê"/>
            <p:cNvSpPr/>
            <p:nvPr/>
          </p:nvSpPr>
          <p:spPr>
            <a:xfrm>
              <a:off x="5870449" y="4702169"/>
              <a:ext cx="431312" cy="431312"/>
            </a:xfrm>
            <a:prstGeom prst="ellipse">
              <a:avLst/>
            </a:prstGeom>
            <a:solidFill>
              <a:srgbClr val="11B2AE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77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b="1" dirty="0" smtClean="0"/>
                <a:t>4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85337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98" name="组合 9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2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建议与总结</a:t>
            </a:r>
          </a:p>
        </p:txBody>
      </p:sp>
      <p:sp>
        <p:nvSpPr>
          <p:cNvPr id="103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问题评估</a:t>
            </a:r>
            <a:endParaRPr lang="zh-CN" altLang="en-US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06" name="矩形 105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研究总结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成绩与思考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115993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 41"/>
          <p:cNvSpPr/>
          <p:nvPr/>
        </p:nvSpPr>
        <p:spPr>
          <a:xfrm>
            <a:off x="5467436" y="1272299"/>
            <a:ext cx="1238247" cy="1960557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1C50A2"/>
          </a:solidFill>
          <a:ln w="22225" cap="flat" cmpd="sng" algn="ctr">
            <a:gradFill flip="none" rotWithShape="1">
              <a:gsLst>
                <a:gs pos="0">
                  <a:srgbClr val="CDCDCD"/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任意多边形 42"/>
          <p:cNvSpPr/>
          <p:nvPr/>
        </p:nvSpPr>
        <p:spPr>
          <a:xfrm rot="5400000">
            <a:off x="6649194" y="2447440"/>
            <a:ext cx="1238247" cy="1960557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1C50A2"/>
          </a:solidFill>
          <a:ln w="22225" cap="flat" cmpd="sng" algn="ctr">
            <a:gradFill flip="none" rotWithShape="1">
              <a:gsLst>
                <a:gs pos="0">
                  <a:srgbClr val="CDCDCD"/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任意多边形 43"/>
          <p:cNvSpPr/>
          <p:nvPr/>
        </p:nvSpPr>
        <p:spPr>
          <a:xfrm rot="13500000">
            <a:off x="6713215" y="2763500"/>
            <a:ext cx="1367162" cy="1367309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ysClr val="window" lastClr="FFFFFF"/>
              </a:gs>
              <a:gs pos="0">
                <a:sysClr val="window" lastClr="FFFFFF">
                  <a:lumMod val="95000"/>
                </a:sysClr>
              </a:gs>
            </a:gsLst>
            <a:lin ang="2700000" scaled="1"/>
          </a:gradFill>
          <a:ln w="19050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72576" tIns="36288" rIns="72576" bIns="36288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 rot="10800000">
            <a:off x="5486317" y="3625145"/>
            <a:ext cx="1238247" cy="1960557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1C50A2"/>
          </a:solidFill>
          <a:ln w="22225" cap="flat" cmpd="sng" algn="ctr">
            <a:gradFill flip="none" rotWithShape="1">
              <a:gsLst>
                <a:gs pos="0">
                  <a:srgbClr val="CDCDCD"/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任意多边形 45"/>
          <p:cNvSpPr/>
          <p:nvPr/>
        </p:nvSpPr>
        <p:spPr>
          <a:xfrm rot="18900000">
            <a:off x="5402424" y="4050249"/>
            <a:ext cx="1367163" cy="1367308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ysClr val="window" lastClr="FFFFFF"/>
              </a:gs>
              <a:gs pos="0">
                <a:sysClr val="window" lastClr="FFFFFF">
                  <a:lumMod val="95000"/>
                </a:sysClr>
              </a:gs>
            </a:gsLst>
            <a:lin ang="2700000" scaled="1"/>
          </a:gradFill>
          <a:ln w="19050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72576" tIns="36288" rIns="72576" bIns="36288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 rot="16200000">
            <a:off x="4304560" y="2445450"/>
            <a:ext cx="1238247" cy="1960557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1C50A2"/>
          </a:solidFill>
          <a:ln w="22225" cap="flat" cmpd="sng" algn="ctr">
            <a:gradFill flip="none" rotWithShape="1">
              <a:gsLst>
                <a:gs pos="0">
                  <a:srgbClr val="CDCDCD"/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任意多边形 47"/>
          <p:cNvSpPr/>
          <p:nvPr/>
        </p:nvSpPr>
        <p:spPr>
          <a:xfrm rot="2700000">
            <a:off x="4111624" y="2722640"/>
            <a:ext cx="1367162" cy="1367309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ysClr val="window" lastClr="FFFFFF"/>
              </a:gs>
              <a:gs pos="0">
                <a:sysClr val="window" lastClr="FFFFFF">
                  <a:lumMod val="95000"/>
                </a:sysClr>
              </a:gs>
            </a:gsLst>
            <a:lin ang="2700000" scaled="1"/>
          </a:gradFill>
          <a:ln w="19050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72576" tIns="36288" rIns="72576" bIns="36288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897488" y="4411946"/>
            <a:ext cx="348976" cy="446299"/>
            <a:chOff x="1605186" y="572440"/>
            <a:chExt cx="563562" cy="720725"/>
          </a:xfrm>
          <a:solidFill>
            <a:sysClr val="window" lastClr="FFFFFF"/>
          </a:solidFill>
        </p:grpSpPr>
        <p:sp>
          <p:nvSpPr>
            <p:cNvPr id="63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4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5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50" name="Freeform 223"/>
          <p:cNvSpPr/>
          <p:nvPr/>
        </p:nvSpPr>
        <p:spPr bwMode="auto">
          <a:xfrm>
            <a:off x="7126728" y="3261007"/>
            <a:ext cx="398641" cy="323306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62771" y="3207492"/>
            <a:ext cx="408417" cy="392769"/>
            <a:chOff x="9791183" y="5224434"/>
            <a:chExt cx="645684" cy="620945"/>
          </a:xfrm>
          <a:solidFill>
            <a:sysClr val="window" lastClr="FFFFFF"/>
          </a:solidFill>
        </p:grpSpPr>
        <p:sp>
          <p:nvSpPr>
            <p:cNvPr id="61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2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937959" y="2009607"/>
            <a:ext cx="327944" cy="485942"/>
            <a:chOff x="1788810" y="2276744"/>
            <a:chExt cx="392113" cy="581026"/>
          </a:xfrm>
          <a:solidFill>
            <a:sysClr val="window" lastClr="FFFFFF"/>
          </a:solidFill>
        </p:grpSpPr>
        <p:sp>
          <p:nvSpPr>
            <p:cNvPr id="58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5800546" y="2630990"/>
            <a:ext cx="590909" cy="1066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1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44730" y="3301131"/>
            <a:ext cx="824976" cy="1066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1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683245" y="3932363"/>
            <a:ext cx="824976" cy="1066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1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027071" y="3265110"/>
            <a:ext cx="824976" cy="1066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1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7" name="任意多边形 56"/>
          <p:cNvSpPr/>
          <p:nvPr/>
        </p:nvSpPr>
        <p:spPr>
          <a:xfrm rot="8031034">
            <a:off x="5427506" y="1432827"/>
            <a:ext cx="1367163" cy="1367308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ysClr val="window" lastClr="FFFFFF"/>
              </a:gs>
              <a:gs pos="0">
                <a:sysClr val="window" lastClr="FFFFFF">
                  <a:lumMod val="95000"/>
                </a:sysClr>
              </a:gs>
            </a:gsLst>
            <a:lin ang="2700000" scaled="1"/>
          </a:gradFill>
          <a:ln w="19050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72576" tIns="36288" rIns="72576" bIns="36288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  <p:sp>
        <p:nvSpPr>
          <p:cNvPr id="66" name="íṡḷiḍè"/>
          <p:cNvSpPr/>
          <p:nvPr/>
        </p:nvSpPr>
        <p:spPr bwMode="auto">
          <a:xfrm>
            <a:off x="756233" y="3489443"/>
            <a:ext cx="23271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67" name="îṣḻïḓé"/>
          <p:cNvSpPr txBox="1"/>
          <p:nvPr/>
        </p:nvSpPr>
        <p:spPr bwMode="auto">
          <a:xfrm>
            <a:off x="756233" y="3101845"/>
            <a:ext cx="2327132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68" name="íṡḷiḍè"/>
          <p:cNvSpPr/>
          <p:nvPr/>
        </p:nvSpPr>
        <p:spPr bwMode="auto">
          <a:xfrm>
            <a:off x="8774648" y="3489443"/>
            <a:ext cx="23271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69" name="îṣḻïḓé"/>
          <p:cNvSpPr txBox="1"/>
          <p:nvPr/>
        </p:nvSpPr>
        <p:spPr bwMode="auto">
          <a:xfrm>
            <a:off x="8774648" y="3101845"/>
            <a:ext cx="2327132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70" name="íṡḷiḍè"/>
          <p:cNvSpPr/>
          <p:nvPr/>
        </p:nvSpPr>
        <p:spPr bwMode="auto">
          <a:xfrm>
            <a:off x="7230186" y="1750484"/>
            <a:ext cx="23271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1" name="îṣḻïḓé"/>
          <p:cNvSpPr txBox="1"/>
          <p:nvPr/>
        </p:nvSpPr>
        <p:spPr bwMode="auto">
          <a:xfrm>
            <a:off x="7230186" y="1362886"/>
            <a:ext cx="2327132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72" name="íṡḷiḍè"/>
          <p:cNvSpPr/>
          <p:nvPr/>
        </p:nvSpPr>
        <p:spPr bwMode="auto">
          <a:xfrm>
            <a:off x="2830961" y="5219179"/>
            <a:ext cx="23271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73" name="îṣḻïḓé"/>
          <p:cNvSpPr txBox="1"/>
          <p:nvPr/>
        </p:nvSpPr>
        <p:spPr bwMode="auto">
          <a:xfrm>
            <a:off x="2830961" y="4831581"/>
            <a:ext cx="2327132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77490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506283" y="171919"/>
            <a:ext cx="670385" cy="604428"/>
            <a:chOff x="5424755" y="1340768"/>
            <a:chExt cx="670560" cy="604586"/>
          </a:xfrm>
        </p:grpSpPr>
        <p:grpSp>
          <p:nvGrpSpPr>
            <p:cNvPr id="98" name="组合 9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2" name="文本框 9"/>
          <p:cNvSpPr txBox="1"/>
          <p:nvPr/>
        </p:nvSpPr>
        <p:spPr>
          <a:xfrm>
            <a:off x="1223286" y="290670"/>
            <a:ext cx="279837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dirty="0">
                <a:solidFill>
                  <a:srgbClr val="414455"/>
                </a:solidFill>
                <a:latin typeface="微软雅黑" panose="020B0503020204020204" pitchFamily="34" charset="-122"/>
              </a:rPr>
              <a:t>建议与总结</a:t>
            </a:r>
          </a:p>
        </p:txBody>
      </p:sp>
      <p:sp>
        <p:nvSpPr>
          <p:cNvPr id="103" name="Freeform 126"/>
          <p:cNvSpPr>
            <a:spLocks noChangeAspect="1" noEditPoints="1"/>
          </p:cNvSpPr>
          <p:nvPr/>
        </p:nvSpPr>
        <p:spPr bwMode="auto">
          <a:xfrm>
            <a:off x="710380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spcBef>
                <a:spcPct val="0"/>
              </a:spcBef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问题评估</a:t>
            </a:r>
            <a:endParaRPr lang="zh-CN" altLang="en-US" dirty="0">
              <a:solidFill>
                <a:srgbClr val="1C50A2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lang="zh-CN" altLang="en-US" b="1" dirty="0">
                <a:solidFill>
                  <a:srgbClr val="1C50A2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06" name="矩形 105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研究总结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0441652" y="294699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342900">
              <a:defRPr/>
            </a:pPr>
            <a:r>
              <a:rPr kumimoji="1" lang="zh-CN" altLang="en-US" dirty="0">
                <a:solidFill>
                  <a:srgbClr val="1C50A2"/>
                </a:solidFill>
                <a:latin typeface="Arial" panose="020B0604020202020204"/>
              </a:rPr>
              <a:t>成绩与思考</a:t>
            </a:r>
            <a:endParaRPr lang="zh-CN" altLang="en-US" dirty="0">
              <a:solidFill>
                <a:srgbClr val="1C50A2"/>
              </a:solidFill>
              <a:latin typeface="Arial" panose="020B0604020202020204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115993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íṡḷiḍè"/>
          <p:cNvSpPr/>
          <p:nvPr/>
        </p:nvSpPr>
        <p:spPr bwMode="auto">
          <a:xfrm>
            <a:off x="2104053" y="1721501"/>
            <a:ext cx="23271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67" name="îṣḻïḓé"/>
          <p:cNvSpPr txBox="1"/>
          <p:nvPr/>
        </p:nvSpPr>
        <p:spPr bwMode="auto">
          <a:xfrm>
            <a:off x="2104053" y="1333903"/>
            <a:ext cx="2327132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5794867" y="4296919"/>
            <a:ext cx="1604765" cy="1183206"/>
            <a:chOff x="5220029" y="4672837"/>
            <a:chExt cx="1751943" cy="1291721"/>
          </a:xfrm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2" name="Freeform 6"/>
            <p:cNvSpPr/>
            <p:nvPr/>
          </p:nvSpPr>
          <p:spPr bwMode="auto">
            <a:xfrm>
              <a:off x="6096000" y="504797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7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7"/>
            <p:cNvSpPr/>
            <p:nvPr/>
          </p:nvSpPr>
          <p:spPr bwMode="auto">
            <a:xfrm>
              <a:off x="5220029" y="504797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reeform 8"/>
            <p:cNvSpPr/>
            <p:nvPr/>
          </p:nvSpPr>
          <p:spPr bwMode="auto">
            <a:xfrm>
              <a:off x="5220029" y="504797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Freeform 9"/>
            <p:cNvSpPr/>
            <p:nvPr/>
          </p:nvSpPr>
          <p:spPr bwMode="auto">
            <a:xfrm>
              <a:off x="5220029" y="4672837"/>
              <a:ext cx="1751943" cy="756081"/>
            </a:xfrm>
            <a:custGeom>
              <a:avLst/>
              <a:gdLst>
                <a:gd name="T0" fmla="*/ 453 w 906"/>
                <a:gd name="T1" fmla="*/ 0 h 391"/>
                <a:gd name="T2" fmla="*/ 0 w 906"/>
                <a:gd name="T3" fmla="*/ 194 h 391"/>
                <a:gd name="T4" fmla="*/ 453 w 906"/>
                <a:gd name="T5" fmla="*/ 391 h 391"/>
                <a:gd name="T6" fmla="*/ 906 w 906"/>
                <a:gd name="T7" fmla="*/ 194 h 391"/>
                <a:gd name="T8" fmla="*/ 453 w 906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41"/>
            <p:cNvSpPr>
              <a:spLocks noEditPoints="1"/>
            </p:cNvSpPr>
            <p:nvPr/>
          </p:nvSpPr>
          <p:spPr bwMode="auto">
            <a:xfrm>
              <a:off x="5440472" y="5281957"/>
              <a:ext cx="353869" cy="444754"/>
            </a:xfrm>
            <a:custGeom>
              <a:avLst/>
              <a:gdLst>
                <a:gd name="T0" fmla="*/ 25 w 77"/>
                <a:gd name="T1" fmla="*/ 80 h 97"/>
                <a:gd name="T2" fmla="*/ 9 w 77"/>
                <a:gd name="T3" fmla="*/ 46 h 97"/>
                <a:gd name="T4" fmla="*/ 25 w 77"/>
                <a:gd name="T5" fmla="*/ 26 h 97"/>
                <a:gd name="T6" fmla="*/ 41 w 77"/>
                <a:gd name="T7" fmla="*/ 60 h 97"/>
                <a:gd name="T8" fmla="*/ 22 w 77"/>
                <a:gd name="T9" fmla="*/ 9 h 97"/>
                <a:gd name="T10" fmla="*/ 20 w 77"/>
                <a:gd name="T11" fmla="*/ 17 h 97"/>
                <a:gd name="T12" fmla="*/ 11 w 77"/>
                <a:gd name="T13" fmla="*/ 12 h 97"/>
                <a:gd name="T14" fmla="*/ 8 w 77"/>
                <a:gd name="T15" fmla="*/ 26 h 97"/>
                <a:gd name="T16" fmla="*/ 0 w 77"/>
                <a:gd name="T17" fmla="*/ 36 h 97"/>
                <a:gd name="T18" fmla="*/ 5 w 77"/>
                <a:gd name="T19" fmla="*/ 51 h 97"/>
                <a:gd name="T20" fmla="*/ 5 w 77"/>
                <a:gd name="T21" fmla="*/ 70 h 97"/>
                <a:gd name="T22" fmla="*/ 13 w 77"/>
                <a:gd name="T23" fmla="*/ 77 h 97"/>
                <a:gd name="T24" fmla="*/ 21 w 77"/>
                <a:gd name="T25" fmla="*/ 94 h 97"/>
                <a:gd name="T26" fmla="*/ 29 w 77"/>
                <a:gd name="T27" fmla="*/ 89 h 97"/>
                <a:gd name="T28" fmla="*/ 36 w 77"/>
                <a:gd name="T29" fmla="*/ 87 h 97"/>
                <a:gd name="T30" fmla="*/ 45 w 77"/>
                <a:gd name="T31" fmla="*/ 88 h 97"/>
                <a:gd name="T32" fmla="*/ 45 w 77"/>
                <a:gd name="T33" fmla="*/ 69 h 97"/>
                <a:gd name="T34" fmla="*/ 50 w 77"/>
                <a:gd name="T35" fmla="*/ 58 h 97"/>
                <a:gd name="T36" fmla="*/ 42 w 77"/>
                <a:gd name="T37" fmla="*/ 41 h 97"/>
                <a:gd name="T38" fmla="*/ 40 w 77"/>
                <a:gd name="T39" fmla="*/ 25 h 97"/>
                <a:gd name="T40" fmla="*/ 30 w 77"/>
                <a:gd name="T41" fmla="*/ 21 h 97"/>
                <a:gd name="T42" fmla="*/ 22 w 77"/>
                <a:gd name="T43" fmla="*/ 9 h 97"/>
                <a:gd name="T44" fmla="*/ 60 w 77"/>
                <a:gd name="T45" fmla="*/ 48 h 97"/>
                <a:gd name="T46" fmla="*/ 49 w 77"/>
                <a:gd name="T47" fmla="*/ 25 h 97"/>
                <a:gd name="T48" fmla="*/ 60 w 77"/>
                <a:gd name="T49" fmla="*/ 12 h 97"/>
                <a:gd name="T50" fmla="*/ 70 w 77"/>
                <a:gd name="T51" fmla="*/ 35 h 97"/>
                <a:gd name="T52" fmla="*/ 58 w 77"/>
                <a:gd name="T53" fmla="*/ 0 h 97"/>
                <a:gd name="T54" fmla="*/ 57 w 77"/>
                <a:gd name="T55" fmla="*/ 5 h 97"/>
                <a:gd name="T56" fmla="*/ 50 w 77"/>
                <a:gd name="T57" fmla="*/ 2 h 97"/>
                <a:gd name="T58" fmla="*/ 48 w 77"/>
                <a:gd name="T59" fmla="*/ 11 h 97"/>
                <a:gd name="T60" fmla="*/ 43 w 77"/>
                <a:gd name="T61" fmla="*/ 18 h 97"/>
                <a:gd name="T62" fmla="*/ 46 w 77"/>
                <a:gd name="T63" fmla="*/ 28 h 97"/>
                <a:gd name="T64" fmla="*/ 46 w 77"/>
                <a:gd name="T65" fmla="*/ 41 h 97"/>
                <a:gd name="T66" fmla="*/ 52 w 77"/>
                <a:gd name="T67" fmla="*/ 46 h 97"/>
                <a:gd name="T68" fmla="*/ 57 w 77"/>
                <a:gd name="T69" fmla="*/ 57 h 97"/>
                <a:gd name="T70" fmla="*/ 62 w 77"/>
                <a:gd name="T71" fmla="*/ 55 h 97"/>
                <a:gd name="T72" fmla="*/ 67 w 77"/>
                <a:gd name="T73" fmla="*/ 53 h 97"/>
                <a:gd name="T74" fmla="*/ 73 w 77"/>
                <a:gd name="T75" fmla="*/ 53 h 97"/>
                <a:gd name="T76" fmla="*/ 73 w 77"/>
                <a:gd name="T77" fmla="*/ 41 h 97"/>
                <a:gd name="T78" fmla="*/ 77 w 77"/>
                <a:gd name="T79" fmla="*/ 33 h 97"/>
                <a:gd name="T80" fmla="*/ 72 w 77"/>
                <a:gd name="T81" fmla="*/ 22 h 97"/>
                <a:gd name="T82" fmla="*/ 70 w 77"/>
                <a:gd name="T83" fmla="*/ 11 h 97"/>
                <a:gd name="T84" fmla="*/ 63 w 77"/>
                <a:gd name="T85" fmla="*/ 8 h 97"/>
                <a:gd name="T86" fmla="*/ 58 w 77"/>
                <a:gd name="T8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7" h="97">
                  <a:moveTo>
                    <a:pt x="29" y="81"/>
                  </a:moveTo>
                  <a:cubicBezTo>
                    <a:pt x="28" y="81"/>
                    <a:pt x="26" y="81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6" y="76"/>
                    <a:pt x="9" y="61"/>
                    <a:pt x="9" y="46"/>
                  </a:cubicBezTo>
                  <a:cubicBezTo>
                    <a:pt x="10" y="34"/>
                    <a:pt x="15" y="26"/>
                    <a:pt x="22" y="26"/>
                  </a:cubicBezTo>
                  <a:cubicBezTo>
                    <a:pt x="23" y="26"/>
                    <a:pt x="24" y="26"/>
                    <a:pt x="25" y="26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4" y="30"/>
                    <a:pt x="41" y="46"/>
                    <a:pt x="41" y="60"/>
                  </a:cubicBezTo>
                  <a:cubicBezTo>
                    <a:pt x="41" y="73"/>
                    <a:pt x="36" y="81"/>
                    <a:pt x="29" y="81"/>
                  </a:cubicBezTo>
                  <a:moveTo>
                    <a:pt x="22" y="9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0" y="17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9"/>
                    <a:pt x="6" y="33"/>
                    <a:pt x="5" y="3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6"/>
                    <a:pt x="6" y="61"/>
                    <a:pt x="8" y="65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6" y="81"/>
                    <a:pt x="18" y="84"/>
                    <a:pt x="21" y="86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90"/>
                    <a:pt x="30" y="90"/>
                    <a:pt x="30" y="90"/>
                  </a:cubicBezTo>
                  <a:cubicBezTo>
                    <a:pt x="32" y="90"/>
                    <a:pt x="34" y="89"/>
                    <a:pt x="36" y="87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77"/>
                    <a:pt x="45" y="73"/>
                    <a:pt x="45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1"/>
                    <a:pt x="44" y="46"/>
                    <a:pt x="42" y="4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6"/>
                    <a:pt x="32" y="23"/>
                    <a:pt x="30" y="2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62" y="49"/>
                  </a:moveTo>
                  <a:cubicBezTo>
                    <a:pt x="61" y="49"/>
                    <a:pt x="61" y="49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4" y="46"/>
                    <a:pt x="49" y="35"/>
                    <a:pt x="49" y="25"/>
                  </a:cubicBezTo>
                  <a:cubicBezTo>
                    <a:pt x="49" y="17"/>
                    <a:pt x="53" y="11"/>
                    <a:pt x="57" y="11"/>
                  </a:cubicBezTo>
                  <a:cubicBezTo>
                    <a:pt x="58" y="11"/>
                    <a:pt x="59" y="11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6" y="14"/>
                    <a:pt x="71" y="25"/>
                    <a:pt x="70" y="35"/>
                  </a:cubicBezTo>
                  <a:cubicBezTo>
                    <a:pt x="70" y="43"/>
                    <a:pt x="67" y="49"/>
                    <a:pt x="62" y="49"/>
                  </a:cubicBezTo>
                  <a:moveTo>
                    <a:pt x="58" y="0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5" y="5"/>
                    <a:pt x="54" y="6"/>
                    <a:pt x="52" y="7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4"/>
                    <a:pt x="47" y="16"/>
                    <a:pt x="46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2"/>
                    <a:pt x="47" y="35"/>
                    <a:pt x="48" y="38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3" y="49"/>
                    <a:pt x="55" y="51"/>
                    <a:pt x="57" y="52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3" y="55"/>
                    <a:pt x="63" y="55"/>
                  </a:cubicBezTo>
                  <a:cubicBezTo>
                    <a:pt x="65" y="55"/>
                    <a:pt x="66" y="54"/>
                    <a:pt x="67" y="5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6"/>
                    <a:pt x="73" y="44"/>
                    <a:pt x="73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3" y="28"/>
                    <a:pt x="73" y="25"/>
                    <a:pt x="72" y="22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6" y="11"/>
                    <a:pt x="65" y="9"/>
                    <a:pt x="63" y="8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92367" y="3324496"/>
            <a:ext cx="1604765" cy="1181433"/>
            <a:chOff x="5220029" y="3611230"/>
            <a:chExt cx="1751943" cy="1289786"/>
          </a:xfrm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8" name="Freeform 10"/>
            <p:cNvSpPr/>
            <p:nvPr/>
          </p:nvSpPr>
          <p:spPr bwMode="auto">
            <a:xfrm>
              <a:off x="6096000" y="3986370"/>
              <a:ext cx="875972" cy="914646"/>
            </a:xfrm>
            <a:custGeom>
              <a:avLst/>
              <a:gdLst>
                <a:gd name="T0" fmla="*/ 453 w 453"/>
                <a:gd name="T1" fmla="*/ 0 h 473"/>
                <a:gd name="T2" fmla="*/ 0 w 453"/>
                <a:gd name="T3" fmla="*/ 194 h 473"/>
                <a:gd name="T4" fmla="*/ 0 w 453"/>
                <a:gd name="T5" fmla="*/ 473 h 473"/>
                <a:gd name="T6" fmla="*/ 453 w 453"/>
                <a:gd name="T7" fmla="*/ 277 h 473"/>
                <a:gd name="T8" fmla="*/ 453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Freeform 11"/>
            <p:cNvSpPr/>
            <p:nvPr/>
          </p:nvSpPr>
          <p:spPr bwMode="auto">
            <a:xfrm>
              <a:off x="5220029" y="3986370"/>
              <a:ext cx="875972" cy="914646"/>
            </a:xfrm>
            <a:custGeom>
              <a:avLst/>
              <a:gdLst>
                <a:gd name="T0" fmla="*/ 0 w 453"/>
                <a:gd name="T1" fmla="*/ 0 h 473"/>
                <a:gd name="T2" fmla="*/ 453 w 453"/>
                <a:gd name="T3" fmla="*/ 194 h 473"/>
                <a:gd name="T4" fmla="*/ 453 w 453"/>
                <a:gd name="T5" fmla="*/ 473 h 473"/>
                <a:gd name="T6" fmla="*/ 0 w 453"/>
                <a:gd name="T7" fmla="*/ 277 h 473"/>
                <a:gd name="T8" fmla="*/ 0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12"/>
            <p:cNvSpPr/>
            <p:nvPr/>
          </p:nvSpPr>
          <p:spPr bwMode="auto">
            <a:xfrm>
              <a:off x="5220029" y="361123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43"/>
            <p:cNvSpPr>
              <a:spLocks noEditPoints="1"/>
            </p:cNvSpPr>
            <p:nvPr/>
          </p:nvSpPr>
          <p:spPr bwMode="auto">
            <a:xfrm>
              <a:off x="5500417" y="4191343"/>
              <a:ext cx="320996" cy="485362"/>
            </a:xfrm>
            <a:custGeom>
              <a:avLst/>
              <a:gdLst>
                <a:gd name="T0" fmla="*/ 63 w 70"/>
                <a:gd name="T1" fmla="*/ 23 h 106"/>
                <a:gd name="T2" fmla="*/ 51 w 70"/>
                <a:gd name="T3" fmla="*/ 38 h 106"/>
                <a:gd name="T4" fmla="*/ 42 w 70"/>
                <a:gd name="T5" fmla="*/ 25 h 106"/>
                <a:gd name="T6" fmla="*/ 42 w 70"/>
                <a:gd name="T7" fmla="*/ 24 h 106"/>
                <a:gd name="T8" fmla="*/ 41 w 70"/>
                <a:gd name="T9" fmla="*/ 25 h 106"/>
                <a:gd name="T10" fmla="*/ 33 w 70"/>
                <a:gd name="T11" fmla="*/ 35 h 106"/>
                <a:gd name="T12" fmla="*/ 34 w 70"/>
                <a:gd name="T13" fmla="*/ 37 h 106"/>
                <a:gd name="T14" fmla="*/ 42 w 70"/>
                <a:gd name="T15" fmla="*/ 28 h 106"/>
                <a:gd name="T16" fmla="*/ 51 w 70"/>
                <a:gd name="T17" fmla="*/ 40 h 106"/>
                <a:gd name="T18" fmla="*/ 51 w 70"/>
                <a:gd name="T19" fmla="*/ 41 h 106"/>
                <a:gd name="T20" fmla="*/ 52 w 70"/>
                <a:gd name="T21" fmla="*/ 41 h 106"/>
                <a:gd name="T22" fmla="*/ 64 w 70"/>
                <a:gd name="T23" fmla="*/ 26 h 106"/>
                <a:gd name="T24" fmla="*/ 63 w 70"/>
                <a:gd name="T25" fmla="*/ 23 h 106"/>
                <a:gd name="T26" fmla="*/ 18 w 70"/>
                <a:gd name="T27" fmla="*/ 13 h 106"/>
                <a:gd name="T28" fmla="*/ 8 w 70"/>
                <a:gd name="T29" fmla="*/ 26 h 106"/>
                <a:gd name="T30" fmla="*/ 13 w 70"/>
                <a:gd name="T31" fmla="*/ 43 h 106"/>
                <a:gd name="T32" fmla="*/ 5 w 70"/>
                <a:gd name="T33" fmla="*/ 52 h 106"/>
                <a:gd name="T34" fmla="*/ 29 w 70"/>
                <a:gd name="T35" fmla="*/ 62 h 106"/>
                <a:gd name="T36" fmla="*/ 29 w 70"/>
                <a:gd name="T37" fmla="*/ 98 h 106"/>
                <a:gd name="T38" fmla="*/ 47 w 70"/>
                <a:gd name="T39" fmla="*/ 78 h 106"/>
                <a:gd name="T40" fmla="*/ 47 w 70"/>
                <a:gd name="T41" fmla="*/ 68 h 106"/>
                <a:gd name="T42" fmla="*/ 44 w 70"/>
                <a:gd name="T43" fmla="*/ 66 h 106"/>
                <a:gd name="T44" fmla="*/ 41 w 70"/>
                <a:gd name="T45" fmla="*/ 67 h 106"/>
                <a:gd name="T46" fmla="*/ 33 w 70"/>
                <a:gd name="T47" fmla="*/ 73 h 106"/>
                <a:gd name="T48" fmla="*/ 24 w 70"/>
                <a:gd name="T49" fmla="*/ 48 h 106"/>
                <a:gd name="T50" fmla="*/ 29 w 70"/>
                <a:gd name="T51" fmla="*/ 35 h 106"/>
                <a:gd name="T52" fmla="*/ 18 w 70"/>
                <a:gd name="T53" fmla="*/ 13 h 106"/>
                <a:gd name="T54" fmla="*/ 28 w 70"/>
                <a:gd name="T55" fmla="*/ 64 h 106"/>
                <a:gd name="T56" fmla="*/ 0 w 70"/>
                <a:gd name="T57" fmla="*/ 52 h 106"/>
                <a:gd name="T58" fmla="*/ 0 w 70"/>
                <a:gd name="T59" fmla="*/ 94 h 106"/>
                <a:gd name="T60" fmla="*/ 3 w 70"/>
                <a:gd name="T61" fmla="*/ 96 h 106"/>
                <a:gd name="T62" fmla="*/ 3 w 70"/>
                <a:gd name="T63" fmla="*/ 59 h 106"/>
                <a:gd name="T64" fmla="*/ 25 w 70"/>
                <a:gd name="T65" fmla="*/ 68 h 106"/>
                <a:gd name="T66" fmla="*/ 25 w 70"/>
                <a:gd name="T67" fmla="*/ 105 h 106"/>
                <a:gd name="T68" fmla="*/ 28 w 70"/>
                <a:gd name="T69" fmla="*/ 106 h 106"/>
                <a:gd name="T70" fmla="*/ 28 w 70"/>
                <a:gd name="T71" fmla="*/ 64 h 106"/>
                <a:gd name="T72" fmla="*/ 70 w 70"/>
                <a:gd name="T73" fmla="*/ 17 h 106"/>
                <a:gd name="T74" fmla="*/ 27 w 70"/>
                <a:gd name="T75" fmla="*/ 0 h 106"/>
                <a:gd name="T76" fmla="*/ 27 w 70"/>
                <a:gd name="T77" fmla="*/ 16 h 106"/>
                <a:gd name="T78" fmla="*/ 30 w 70"/>
                <a:gd name="T79" fmla="*/ 23 h 106"/>
                <a:gd name="T80" fmla="*/ 30 w 70"/>
                <a:gd name="T81" fmla="*/ 6 h 106"/>
                <a:gd name="T82" fmla="*/ 67 w 70"/>
                <a:gd name="T83" fmla="*/ 21 h 106"/>
                <a:gd name="T84" fmla="*/ 67 w 70"/>
                <a:gd name="T85" fmla="*/ 53 h 106"/>
                <a:gd name="T86" fmla="*/ 32 w 70"/>
                <a:gd name="T87" fmla="*/ 39 h 106"/>
                <a:gd name="T88" fmla="*/ 31 w 70"/>
                <a:gd name="T89" fmla="*/ 44 h 106"/>
                <a:gd name="T90" fmla="*/ 47 w 70"/>
                <a:gd name="T91" fmla="*/ 50 h 106"/>
                <a:gd name="T92" fmla="*/ 47 w 70"/>
                <a:gd name="T93" fmla="*/ 54 h 106"/>
                <a:gd name="T94" fmla="*/ 43 w 70"/>
                <a:gd name="T95" fmla="*/ 52 h 106"/>
                <a:gd name="T96" fmla="*/ 43 w 70"/>
                <a:gd name="T97" fmla="*/ 57 h 106"/>
                <a:gd name="T98" fmla="*/ 55 w 70"/>
                <a:gd name="T99" fmla="*/ 63 h 106"/>
                <a:gd name="T100" fmla="*/ 55 w 70"/>
                <a:gd name="T101" fmla="*/ 57 h 106"/>
                <a:gd name="T102" fmla="*/ 50 w 70"/>
                <a:gd name="T103" fmla="*/ 55 h 106"/>
                <a:gd name="T104" fmla="*/ 50 w 70"/>
                <a:gd name="T105" fmla="*/ 52 h 106"/>
                <a:gd name="T106" fmla="*/ 70 w 70"/>
                <a:gd name="T107" fmla="*/ 60 h 106"/>
                <a:gd name="T108" fmla="*/ 70 w 70"/>
                <a:gd name="T109" fmla="*/ 1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106">
                  <a:moveTo>
                    <a:pt x="63" y="23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64" y="26"/>
                    <a:pt x="64" y="26"/>
                    <a:pt x="64" y="26"/>
                  </a:cubicBezTo>
                  <a:lnTo>
                    <a:pt x="63" y="23"/>
                  </a:lnTo>
                  <a:close/>
                  <a:moveTo>
                    <a:pt x="18" y="13"/>
                  </a:moveTo>
                  <a:cubicBezTo>
                    <a:pt x="13" y="10"/>
                    <a:pt x="8" y="16"/>
                    <a:pt x="8" y="26"/>
                  </a:cubicBezTo>
                  <a:cubicBezTo>
                    <a:pt x="8" y="33"/>
                    <a:pt x="10" y="39"/>
                    <a:pt x="13" y="43"/>
                  </a:cubicBezTo>
                  <a:cubicBezTo>
                    <a:pt x="10" y="45"/>
                    <a:pt x="7" y="48"/>
                    <a:pt x="5" y="5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9" y="76"/>
                    <a:pt x="48" y="72"/>
                    <a:pt x="47" y="68"/>
                  </a:cubicBezTo>
                  <a:cubicBezTo>
                    <a:pt x="46" y="67"/>
                    <a:pt x="45" y="66"/>
                    <a:pt x="44" y="66"/>
                  </a:cubicBezTo>
                  <a:cubicBezTo>
                    <a:pt x="43" y="65"/>
                    <a:pt x="42" y="65"/>
                    <a:pt x="41" y="67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2" y="65"/>
                    <a:pt x="29" y="56"/>
                    <a:pt x="24" y="48"/>
                  </a:cubicBezTo>
                  <a:cubicBezTo>
                    <a:pt x="27" y="46"/>
                    <a:pt x="29" y="41"/>
                    <a:pt x="29" y="35"/>
                  </a:cubicBezTo>
                  <a:cubicBezTo>
                    <a:pt x="29" y="25"/>
                    <a:pt x="24" y="15"/>
                    <a:pt x="18" y="13"/>
                  </a:cubicBezTo>
                  <a:close/>
                  <a:moveTo>
                    <a:pt x="28" y="64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8" y="106"/>
                    <a:pt x="28" y="106"/>
                    <a:pt x="28" y="106"/>
                  </a:cubicBezTo>
                  <a:lnTo>
                    <a:pt x="28" y="64"/>
                  </a:lnTo>
                  <a:close/>
                  <a:moveTo>
                    <a:pt x="70" y="17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8"/>
                    <a:pt x="29" y="21"/>
                    <a:pt x="30" y="2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40"/>
                    <a:pt x="31" y="42"/>
                    <a:pt x="31" y="44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70" y="60"/>
                    <a:pt x="70" y="60"/>
                    <a:pt x="70" y="60"/>
                  </a:cubicBezTo>
                  <a:lnTo>
                    <a:pt x="70" y="17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794867" y="2350299"/>
            <a:ext cx="1604765" cy="1183205"/>
            <a:chOff x="5220029" y="2547688"/>
            <a:chExt cx="1751943" cy="1291720"/>
          </a:xfrm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3" name="Freeform 13"/>
            <p:cNvSpPr/>
            <p:nvPr/>
          </p:nvSpPr>
          <p:spPr bwMode="auto">
            <a:xfrm>
              <a:off x="6096000" y="292282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14"/>
            <p:cNvSpPr/>
            <p:nvPr/>
          </p:nvSpPr>
          <p:spPr bwMode="auto">
            <a:xfrm>
              <a:off x="5220029" y="292282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15"/>
            <p:cNvSpPr/>
            <p:nvPr/>
          </p:nvSpPr>
          <p:spPr bwMode="auto">
            <a:xfrm>
              <a:off x="5220029" y="292282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16"/>
            <p:cNvSpPr/>
            <p:nvPr/>
          </p:nvSpPr>
          <p:spPr bwMode="auto">
            <a:xfrm>
              <a:off x="5220029" y="254768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Freeform 42"/>
            <p:cNvSpPr>
              <a:spLocks noEditPoints="1"/>
            </p:cNvSpPr>
            <p:nvPr/>
          </p:nvSpPr>
          <p:spPr bwMode="auto">
            <a:xfrm>
              <a:off x="5523622" y="3106531"/>
              <a:ext cx="261051" cy="535638"/>
            </a:xfrm>
            <a:custGeom>
              <a:avLst/>
              <a:gdLst>
                <a:gd name="T0" fmla="*/ 42 w 57"/>
                <a:gd name="T1" fmla="*/ 64 h 117"/>
                <a:gd name="T2" fmla="*/ 43 w 57"/>
                <a:gd name="T3" fmla="*/ 68 h 117"/>
                <a:gd name="T4" fmla="*/ 42 w 57"/>
                <a:gd name="T5" fmla="*/ 71 h 117"/>
                <a:gd name="T6" fmla="*/ 33 w 57"/>
                <a:gd name="T7" fmla="*/ 83 h 117"/>
                <a:gd name="T8" fmla="*/ 32 w 57"/>
                <a:gd name="T9" fmla="*/ 85 h 117"/>
                <a:gd name="T10" fmla="*/ 30 w 57"/>
                <a:gd name="T11" fmla="*/ 83 h 117"/>
                <a:gd name="T12" fmla="*/ 28 w 57"/>
                <a:gd name="T13" fmla="*/ 81 h 117"/>
                <a:gd name="T14" fmla="*/ 29 w 57"/>
                <a:gd name="T15" fmla="*/ 92 h 117"/>
                <a:gd name="T16" fmla="*/ 30 w 57"/>
                <a:gd name="T17" fmla="*/ 92 h 117"/>
                <a:gd name="T18" fmla="*/ 32 w 57"/>
                <a:gd name="T19" fmla="*/ 91 h 117"/>
                <a:gd name="T20" fmla="*/ 33 w 57"/>
                <a:gd name="T21" fmla="*/ 94 h 117"/>
                <a:gd name="T22" fmla="*/ 51 w 57"/>
                <a:gd name="T23" fmla="*/ 117 h 117"/>
                <a:gd name="T24" fmla="*/ 57 w 57"/>
                <a:gd name="T25" fmla="*/ 109 h 117"/>
                <a:gd name="T26" fmla="*/ 48 w 57"/>
                <a:gd name="T27" fmla="*/ 74 h 117"/>
                <a:gd name="T28" fmla="*/ 48 w 57"/>
                <a:gd name="T29" fmla="*/ 70 h 117"/>
                <a:gd name="T30" fmla="*/ 45 w 57"/>
                <a:gd name="T31" fmla="*/ 60 h 117"/>
                <a:gd name="T32" fmla="*/ 11 w 57"/>
                <a:gd name="T33" fmla="*/ 46 h 117"/>
                <a:gd name="T34" fmla="*/ 9 w 57"/>
                <a:gd name="T35" fmla="*/ 54 h 117"/>
                <a:gd name="T36" fmla="*/ 9 w 57"/>
                <a:gd name="T37" fmla="*/ 58 h 117"/>
                <a:gd name="T38" fmla="*/ 0 w 57"/>
                <a:gd name="T39" fmla="*/ 54 h 117"/>
                <a:gd name="T40" fmla="*/ 0 w 57"/>
                <a:gd name="T41" fmla="*/ 70 h 117"/>
                <a:gd name="T42" fmla="*/ 1 w 57"/>
                <a:gd name="T43" fmla="*/ 70 h 117"/>
                <a:gd name="T44" fmla="*/ 3 w 57"/>
                <a:gd name="T45" fmla="*/ 69 h 117"/>
                <a:gd name="T46" fmla="*/ 8 w 57"/>
                <a:gd name="T47" fmla="*/ 78 h 117"/>
                <a:gd name="T48" fmla="*/ 4 w 57"/>
                <a:gd name="T49" fmla="*/ 84 h 117"/>
                <a:gd name="T50" fmla="*/ 1 w 57"/>
                <a:gd name="T51" fmla="*/ 80 h 117"/>
                <a:gd name="T52" fmla="*/ 0 w 57"/>
                <a:gd name="T53" fmla="*/ 80 h 117"/>
                <a:gd name="T54" fmla="*/ 0 w 57"/>
                <a:gd name="T55" fmla="*/ 85 h 117"/>
                <a:gd name="T56" fmla="*/ 24 w 57"/>
                <a:gd name="T57" fmla="*/ 106 h 117"/>
                <a:gd name="T58" fmla="*/ 24 w 57"/>
                <a:gd name="T59" fmla="*/ 89 h 117"/>
                <a:gd name="T60" fmla="*/ 23 w 57"/>
                <a:gd name="T61" fmla="*/ 89 h 117"/>
                <a:gd name="T62" fmla="*/ 21 w 57"/>
                <a:gd name="T63" fmla="*/ 90 h 117"/>
                <a:gd name="T64" fmla="*/ 16 w 57"/>
                <a:gd name="T65" fmla="*/ 81 h 117"/>
                <a:gd name="T66" fmla="*/ 20 w 57"/>
                <a:gd name="T67" fmla="*/ 76 h 117"/>
                <a:gd name="T68" fmla="*/ 23 w 57"/>
                <a:gd name="T69" fmla="*/ 79 h 117"/>
                <a:gd name="T70" fmla="*/ 24 w 57"/>
                <a:gd name="T71" fmla="*/ 80 h 117"/>
                <a:gd name="T72" fmla="*/ 24 w 57"/>
                <a:gd name="T73" fmla="*/ 64 h 117"/>
                <a:gd name="T74" fmla="*/ 14 w 57"/>
                <a:gd name="T75" fmla="*/ 57 h 117"/>
                <a:gd name="T76" fmla="*/ 15 w 57"/>
                <a:gd name="T77" fmla="*/ 53 h 117"/>
                <a:gd name="T78" fmla="*/ 11 w 57"/>
                <a:gd name="T79" fmla="*/ 46 h 117"/>
                <a:gd name="T80" fmla="*/ 0 w 57"/>
                <a:gd name="T81" fmla="*/ 8 h 117"/>
                <a:gd name="T82" fmla="*/ 9 w 57"/>
                <a:gd name="T83" fmla="*/ 43 h 117"/>
                <a:gd name="T84" fmla="*/ 9 w 57"/>
                <a:gd name="T85" fmla="*/ 41 h 117"/>
                <a:gd name="T86" fmla="*/ 8 w 57"/>
                <a:gd name="T87" fmla="*/ 35 h 117"/>
                <a:gd name="T88" fmla="*/ 12 w 57"/>
                <a:gd name="T89" fmla="*/ 30 h 117"/>
                <a:gd name="T90" fmla="*/ 15 w 57"/>
                <a:gd name="T91" fmla="*/ 42 h 117"/>
                <a:gd name="T92" fmla="*/ 15 w 57"/>
                <a:gd name="T93" fmla="*/ 45 h 117"/>
                <a:gd name="T94" fmla="*/ 24 w 57"/>
                <a:gd name="T95" fmla="*/ 49 h 117"/>
                <a:gd name="T96" fmla="*/ 24 w 57"/>
                <a:gd name="T97" fmla="*/ 33 h 117"/>
                <a:gd name="T98" fmla="*/ 23 w 57"/>
                <a:gd name="T99" fmla="*/ 33 h 117"/>
                <a:gd name="T100" fmla="*/ 21 w 57"/>
                <a:gd name="T101" fmla="*/ 34 h 117"/>
                <a:gd name="T102" fmla="*/ 16 w 57"/>
                <a:gd name="T103" fmla="*/ 25 h 117"/>
                <a:gd name="T104" fmla="*/ 20 w 57"/>
                <a:gd name="T105" fmla="*/ 20 h 117"/>
                <a:gd name="T106" fmla="*/ 23 w 57"/>
                <a:gd name="T107" fmla="*/ 23 h 117"/>
                <a:gd name="T108" fmla="*/ 24 w 57"/>
                <a:gd name="T109" fmla="*/ 24 h 117"/>
                <a:gd name="T110" fmla="*/ 24 w 57"/>
                <a:gd name="T111" fmla="*/ 7 h 117"/>
                <a:gd name="T112" fmla="*/ 4 w 57"/>
                <a:gd name="T1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117">
                  <a:moveTo>
                    <a:pt x="44" y="59"/>
                  </a:moveTo>
                  <a:cubicBezTo>
                    <a:pt x="43" y="59"/>
                    <a:pt x="42" y="61"/>
                    <a:pt x="42" y="64"/>
                  </a:cubicBezTo>
                  <a:cubicBezTo>
                    <a:pt x="42" y="65"/>
                    <a:pt x="42" y="66"/>
                    <a:pt x="42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71"/>
                    <a:pt x="43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4"/>
                    <a:pt x="33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4"/>
                    <a:pt x="31" y="84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2"/>
                    <a:pt x="29" y="81"/>
                    <a:pt x="29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6" y="81"/>
                    <a:pt x="25" y="83"/>
                    <a:pt x="25" y="85"/>
                  </a:cubicBezTo>
                  <a:cubicBezTo>
                    <a:pt x="25" y="88"/>
                    <a:pt x="27" y="92"/>
                    <a:pt x="29" y="92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0" y="93"/>
                    <a:pt x="30" y="92"/>
                    <a:pt x="30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91"/>
                    <a:pt x="31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3" y="92"/>
                    <a:pt x="33" y="93"/>
                    <a:pt x="33" y="94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2" y="117"/>
                    <a:pt x="52" y="117"/>
                    <a:pt x="53" y="117"/>
                  </a:cubicBezTo>
                  <a:cubicBezTo>
                    <a:pt x="55" y="117"/>
                    <a:pt x="57" y="114"/>
                    <a:pt x="57" y="109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7" y="73"/>
                    <a:pt x="46" y="72"/>
                    <a:pt x="47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69"/>
                    <a:pt x="48" y="68"/>
                    <a:pt x="48" y="67"/>
                  </a:cubicBezTo>
                  <a:cubicBezTo>
                    <a:pt x="48" y="64"/>
                    <a:pt x="47" y="60"/>
                    <a:pt x="45" y="60"/>
                  </a:cubicBezTo>
                  <a:cubicBezTo>
                    <a:pt x="45" y="60"/>
                    <a:pt x="45" y="59"/>
                    <a:pt x="44" y="59"/>
                  </a:cubicBezTo>
                  <a:moveTo>
                    <a:pt x="11" y="46"/>
                  </a:moveTo>
                  <a:cubicBezTo>
                    <a:pt x="10" y="46"/>
                    <a:pt x="9" y="48"/>
                    <a:pt x="9" y="50"/>
                  </a:cubicBezTo>
                  <a:cubicBezTo>
                    <a:pt x="9" y="52"/>
                    <a:pt x="9" y="53"/>
                    <a:pt x="9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0" y="57"/>
                    <a:pt x="10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2" y="70"/>
                    <a:pt x="2" y="69"/>
                    <a:pt x="3" y="69"/>
                  </a:cubicBezTo>
                  <a:cubicBezTo>
                    <a:pt x="3" y="69"/>
                    <a:pt x="4" y="69"/>
                    <a:pt x="4" y="70"/>
                  </a:cubicBezTo>
                  <a:cubicBezTo>
                    <a:pt x="6" y="70"/>
                    <a:pt x="8" y="74"/>
                    <a:pt x="8" y="78"/>
                  </a:cubicBezTo>
                  <a:cubicBezTo>
                    <a:pt x="8" y="82"/>
                    <a:pt x="7" y="84"/>
                    <a:pt x="5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2" y="82"/>
                    <a:pt x="1" y="81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1"/>
                    <a:pt x="2" y="97"/>
                    <a:pt x="6" y="98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1" y="90"/>
                    <a:pt x="21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8" y="89"/>
                    <a:pt x="16" y="85"/>
                    <a:pt x="16" y="81"/>
                  </a:cubicBezTo>
                  <a:cubicBezTo>
                    <a:pt x="16" y="78"/>
                    <a:pt x="17" y="76"/>
                    <a:pt x="19" y="76"/>
                  </a:cubicBezTo>
                  <a:cubicBezTo>
                    <a:pt x="19" y="76"/>
                    <a:pt x="20" y="76"/>
                    <a:pt x="20" y="76"/>
                  </a:cubicBezTo>
                  <a:cubicBezTo>
                    <a:pt x="21" y="76"/>
                    <a:pt x="22" y="77"/>
                    <a:pt x="22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3" y="59"/>
                    <a:pt x="14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4"/>
                    <a:pt x="15" y="53"/>
                  </a:cubicBezTo>
                  <a:cubicBezTo>
                    <a:pt x="15" y="50"/>
                    <a:pt x="14" y="47"/>
                    <a:pt x="12" y="46"/>
                  </a:cubicBezTo>
                  <a:cubicBezTo>
                    <a:pt x="12" y="46"/>
                    <a:pt x="11" y="46"/>
                    <a:pt x="11" y="46"/>
                  </a:cubicBezTo>
                  <a:moveTo>
                    <a:pt x="4" y="0"/>
                  </a:moveTo>
                  <a:cubicBezTo>
                    <a:pt x="2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1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8"/>
                    <a:pt x="8" y="37"/>
                    <a:pt x="8" y="35"/>
                  </a:cubicBezTo>
                  <a:cubicBezTo>
                    <a:pt x="8" y="32"/>
                    <a:pt x="9" y="30"/>
                    <a:pt x="11" y="30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4" y="31"/>
                    <a:pt x="16" y="35"/>
                    <a:pt x="16" y="39"/>
                  </a:cubicBezTo>
                  <a:cubicBezTo>
                    <a:pt x="16" y="40"/>
                    <a:pt x="16" y="41"/>
                    <a:pt x="15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4" y="44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ubicBezTo>
                    <a:pt x="21" y="34"/>
                    <a:pt x="20" y="34"/>
                    <a:pt x="20" y="34"/>
                  </a:cubicBezTo>
                  <a:cubicBezTo>
                    <a:pt x="18" y="33"/>
                    <a:pt x="16" y="29"/>
                    <a:pt x="16" y="25"/>
                  </a:cubicBezTo>
                  <a:cubicBezTo>
                    <a:pt x="16" y="22"/>
                    <a:pt x="17" y="19"/>
                    <a:pt x="19" y="19"/>
                  </a:cubicBezTo>
                  <a:cubicBezTo>
                    <a:pt x="19" y="19"/>
                    <a:pt x="20" y="19"/>
                    <a:pt x="20" y="20"/>
                  </a:cubicBezTo>
                  <a:cubicBezTo>
                    <a:pt x="21" y="20"/>
                    <a:pt x="22" y="21"/>
                    <a:pt x="22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792367" y="1377875"/>
            <a:ext cx="1604765" cy="1183205"/>
            <a:chOff x="5220029" y="1486080"/>
            <a:chExt cx="1751943" cy="1291720"/>
          </a:xfrm>
          <a:effectLst>
            <a:outerShdw blurRad="3810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8" name="Freeform 17"/>
            <p:cNvSpPr/>
            <p:nvPr/>
          </p:nvSpPr>
          <p:spPr bwMode="auto">
            <a:xfrm>
              <a:off x="6096000" y="1861220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18"/>
            <p:cNvSpPr/>
            <p:nvPr/>
          </p:nvSpPr>
          <p:spPr bwMode="auto">
            <a:xfrm>
              <a:off x="5220029" y="186122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9"/>
            <p:cNvSpPr/>
            <p:nvPr/>
          </p:nvSpPr>
          <p:spPr bwMode="auto">
            <a:xfrm>
              <a:off x="5220029" y="1861220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20"/>
            <p:cNvSpPr/>
            <p:nvPr/>
          </p:nvSpPr>
          <p:spPr bwMode="auto">
            <a:xfrm>
              <a:off x="5220029" y="1486080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44"/>
            <p:cNvSpPr>
              <a:spLocks noEditPoints="1"/>
            </p:cNvSpPr>
            <p:nvPr/>
          </p:nvSpPr>
          <p:spPr bwMode="auto">
            <a:xfrm>
              <a:off x="5463677" y="2085531"/>
              <a:ext cx="421549" cy="471826"/>
            </a:xfrm>
            <a:custGeom>
              <a:avLst/>
              <a:gdLst>
                <a:gd name="T0" fmla="*/ 62 w 92"/>
                <a:gd name="T1" fmla="*/ 36 h 103"/>
                <a:gd name="T2" fmla="*/ 52 w 92"/>
                <a:gd name="T3" fmla="*/ 48 h 103"/>
                <a:gd name="T4" fmla="*/ 50 w 92"/>
                <a:gd name="T5" fmla="*/ 51 h 103"/>
                <a:gd name="T6" fmla="*/ 62 w 92"/>
                <a:gd name="T7" fmla="*/ 77 h 103"/>
                <a:gd name="T8" fmla="*/ 66 w 92"/>
                <a:gd name="T9" fmla="*/ 71 h 103"/>
                <a:gd name="T10" fmla="*/ 62 w 92"/>
                <a:gd name="T11" fmla="*/ 62 h 103"/>
                <a:gd name="T12" fmla="*/ 92 w 92"/>
                <a:gd name="T13" fmla="*/ 74 h 103"/>
                <a:gd name="T14" fmla="*/ 92 w 92"/>
                <a:gd name="T15" fmla="*/ 63 h 103"/>
                <a:gd name="T16" fmla="*/ 62 w 92"/>
                <a:gd name="T17" fmla="*/ 51 h 103"/>
                <a:gd name="T18" fmla="*/ 66 w 92"/>
                <a:gd name="T19" fmla="*/ 45 h 103"/>
                <a:gd name="T20" fmla="*/ 62 w 92"/>
                <a:gd name="T21" fmla="*/ 36 h 103"/>
                <a:gd name="T22" fmla="*/ 35 w 92"/>
                <a:gd name="T23" fmla="*/ 0 h 103"/>
                <a:gd name="T24" fmla="*/ 22 w 92"/>
                <a:gd name="T25" fmla="*/ 21 h 103"/>
                <a:gd name="T26" fmla="*/ 22 w 92"/>
                <a:gd name="T27" fmla="*/ 35 h 103"/>
                <a:gd name="T28" fmla="*/ 13 w 92"/>
                <a:gd name="T29" fmla="*/ 31 h 103"/>
                <a:gd name="T30" fmla="*/ 17 w 92"/>
                <a:gd name="T31" fmla="*/ 25 h 103"/>
                <a:gd name="T32" fmla="*/ 12 w 92"/>
                <a:gd name="T33" fmla="*/ 16 h 103"/>
                <a:gd name="T34" fmla="*/ 3 w 92"/>
                <a:gd name="T35" fmla="*/ 28 h 103"/>
                <a:gd name="T36" fmla="*/ 3 w 92"/>
                <a:gd name="T37" fmla="*/ 28 h 103"/>
                <a:gd name="T38" fmla="*/ 0 w 92"/>
                <a:gd name="T39" fmla="*/ 31 h 103"/>
                <a:gd name="T40" fmla="*/ 12 w 92"/>
                <a:gd name="T41" fmla="*/ 56 h 103"/>
                <a:gd name="T42" fmla="*/ 17 w 92"/>
                <a:gd name="T43" fmla="*/ 51 h 103"/>
                <a:gd name="T44" fmla="*/ 13 w 92"/>
                <a:gd name="T45" fmla="*/ 42 h 103"/>
                <a:gd name="T46" fmla="*/ 22 w 92"/>
                <a:gd name="T47" fmla="*/ 46 h 103"/>
                <a:gd name="T48" fmla="*/ 22 w 92"/>
                <a:gd name="T49" fmla="*/ 59 h 103"/>
                <a:gd name="T50" fmla="*/ 38 w 92"/>
                <a:gd name="T51" fmla="*/ 93 h 103"/>
                <a:gd name="T52" fmla="*/ 61 w 92"/>
                <a:gd name="T53" fmla="*/ 102 h 103"/>
                <a:gd name="T54" fmla="*/ 65 w 92"/>
                <a:gd name="T55" fmla="*/ 103 h 103"/>
                <a:gd name="T56" fmla="*/ 77 w 92"/>
                <a:gd name="T57" fmla="*/ 82 h 103"/>
                <a:gd name="T58" fmla="*/ 77 w 92"/>
                <a:gd name="T59" fmla="*/ 77 h 103"/>
                <a:gd name="T60" fmla="*/ 71 w 92"/>
                <a:gd name="T61" fmla="*/ 74 h 103"/>
                <a:gd name="T62" fmla="*/ 71 w 92"/>
                <a:gd name="T63" fmla="*/ 79 h 103"/>
                <a:gd name="T64" fmla="*/ 63 w 92"/>
                <a:gd name="T65" fmla="*/ 92 h 103"/>
                <a:gd name="T66" fmla="*/ 61 w 92"/>
                <a:gd name="T67" fmla="*/ 91 h 103"/>
                <a:gd name="T68" fmla="*/ 38 w 92"/>
                <a:gd name="T69" fmla="*/ 82 h 103"/>
                <a:gd name="T70" fmla="*/ 29 w 92"/>
                <a:gd name="T71" fmla="*/ 62 h 103"/>
                <a:gd name="T72" fmla="*/ 29 w 92"/>
                <a:gd name="T73" fmla="*/ 24 h 103"/>
                <a:gd name="T74" fmla="*/ 36 w 92"/>
                <a:gd name="T75" fmla="*/ 11 h 103"/>
                <a:gd name="T76" fmla="*/ 38 w 92"/>
                <a:gd name="T77" fmla="*/ 11 h 103"/>
                <a:gd name="T78" fmla="*/ 61 w 92"/>
                <a:gd name="T79" fmla="*/ 21 h 103"/>
                <a:gd name="T80" fmla="*/ 71 w 92"/>
                <a:gd name="T81" fmla="*/ 41 h 103"/>
                <a:gd name="T82" fmla="*/ 71 w 92"/>
                <a:gd name="T83" fmla="*/ 46 h 103"/>
                <a:gd name="T84" fmla="*/ 77 w 92"/>
                <a:gd name="T85" fmla="*/ 48 h 103"/>
                <a:gd name="T86" fmla="*/ 77 w 92"/>
                <a:gd name="T87" fmla="*/ 44 h 103"/>
                <a:gd name="T88" fmla="*/ 61 w 92"/>
                <a:gd name="T89" fmla="*/ 10 h 103"/>
                <a:gd name="T90" fmla="*/ 38 w 92"/>
                <a:gd name="T91" fmla="*/ 0 h 103"/>
                <a:gd name="T92" fmla="*/ 35 w 92"/>
                <a:gd name="T9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" h="103">
                  <a:moveTo>
                    <a:pt x="62" y="36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2" y="36"/>
                    <a:pt x="62" y="36"/>
                    <a:pt x="62" y="36"/>
                  </a:cubicBezTo>
                  <a:moveTo>
                    <a:pt x="35" y="0"/>
                  </a:moveTo>
                  <a:cubicBezTo>
                    <a:pt x="28" y="0"/>
                    <a:pt x="22" y="8"/>
                    <a:pt x="22" y="2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74"/>
                    <a:pt x="29" y="89"/>
                    <a:pt x="38" y="93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2" y="103"/>
                    <a:pt x="64" y="103"/>
                    <a:pt x="65" y="103"/>
                  </a:cubicBezTo>
                  <a:cubicBezTo>
                    <a:pt x="72" y="103"/>
                    <a:pt x="77" y="95"/>
                    <a:pt x="77" y="82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87"/>
                    <a:pt x="68" y="92"/>
                    <a:pt x="63" y="92"/>
                  </a:cubicBezTo>
                  <a:cubicBezTo>
                    <a:pt x="63" y="92"/>
                    <a:pt x="62" y="92"/>
                    <a:pt x="61" y="9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3" y="80"/>
                    <a:pt x="29" y="71"/>
                    <a:pt x="29" y="6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16"/>
                    <a:pt x="32" y="11"/>
                    <a:pt x="36" y="11"/>
                  </a:cubicBezTo>
                  <a:cubicBezTo>
                    <a:pt x="37" y="11"/>
                    <a:pt x="38" y="11"/>
                    <a:pt x="38" y="1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7" y="23"/>
                    <a:pt x="71" y="32"/>
                    <a:pt x="71" y="4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29"/>
                    <a:pt x="70" y="13"/>
                    <a:pt x="61" y="1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6" y="0"/>
                    <a:pt x="35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íṡḷiḍè"/>
          <p:cNvSpPr/>
          <p:nvPr/>
        </p:nvSpPr>
        <p:spPr bwMode="auto">
          <a:xfrm>
            <a:off x="7832868" y="2770843"/>
            <a:ext cx="23271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13" name="îṣḻïḓé"/>
          <p:cNvSpPr txBox="1"/>
          <p:nvPr/>
        </p:nvSpPr>
        <p:spPr bwMode="auto">
          <a:xfrm>
            <a:off x="7832868" y="2383245"/>
            <a:ext cx="2327132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14" name="íṡḷiḍè"/>
          <p:cNvSpPr/>
          <p:nvPr/>
        </p:nvSpPr>
        <p:spPr bwMode="auto">
          <a:xfrm>
            <a:off x="2003992" y="3960050"/>
            <a:ext cx="23271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15" name="îṣḻïḓé"/>
          <p:cNvSpPr txBox="1"/>
          <p:nvPr/>
        </p:nvSpPr>
        <p:spPr bwMode="auto">
          <a:xfrm>
            <a:off x="2003992" y="3572452"/>
            <a:ext cx="2327132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16" name="íṡḷiḍè"/>
          <p:cNvSpPr/>
          <p:nvPr/>
        </p:nvSpPr>
        <p:spPr bwMode="auto">
          <a:xfrm>
            <a:off x="7483427" y="5183282"/>
            <a:ext cx="232713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17" name="îṣḻïḓé"/>
          <p:cNvSpPr txBox="1"/>
          <p:nvPr/>
        </p:nvSpPr>
        <p:spPr bwMode="auto">
          <a:xfrm>
            <a:off x="7483427" y="4795684"/>
            <a:ext cx="2327132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17473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0400" y="1162798"/>
            <a:ext cx="108881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[1]</a:t>
            </a:r>
            <a:r>
              <a:rPr lang="zh-CN" altLang="en-US" sz="1400" dirty="0"/>
              <a:t>吝春妮。</a:t>
            </a:r>
            <a:r>
              <a:rPr lang="zh-CN" altLang="en-US" sz="1400" b="1" dirty="0"/>
              <a:t>精品课程网站的优化设计策略研究</a:t>
            </a:r>
            <a:r>
              <a:rPr lang="en-US" altLang="zh-CN" sz="1400" b="1" dirty="0"/>
              <a:t>[J]</a:t>
            </a:r>
            <a:r>
              <a:rPr lang="en-US" altLang="zh-CN" sz="1400" dirty="0"/>
              <a:t>.</a:t>
            </a:r>
            <a:r>
              <a:rPr lang="zh-CN" altLang="en-US" sz="1400" dirty="0"/>
              <a:t>中国信息技术教育，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，（</a:t>
            </a:r>
            <a:r>
              <a:rPr lang="en-US" altLang="zh-CN" sz="1400" dirty="0"/>
              <a:t>23</a:t>
            </a:r>
            <a:r>
              <a:rPr lang="zh-CN" altLang="en-US" sz="1400" dirty="0"/>
              <a:t>）：</a:t>
            </a:r>
            <a:r>
              <a:rPr lang="en-US" altLang="zh-CN" sz="1400" dirty="0"/>
              <a:t>110-112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2]</a:t>
            </a:r>
            <a:r>
              <a:rPr lang="zh-CN" altLang="en-US" sz="1400" dirty="0"/>
              <a:t>伍双林。</a:t>
            </a:r>
            <a:r>
              <a:rPr lang="zh-CN" altLang="en-US" sz="1400" b="1" dirty="0"/>
              <a:t>微型网站与微信公众平台相融合的移动化学习设计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发明与创新</a:t>
            </a:r>
            <a:r>
              <a:rPr lang="zh-CN" altLang="en-US" sz="1400" dirty="0"/>
              <a:t>（教育信息化），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，（</a:t>
            </a:r>
            <a:r>
              <a:rPr lang="en-US" altLang="zh-CN" sz="1400" dirty="0"/>
              <a:t>11</a:t>
            </a:r>
            <a:r>
              <a:rPr lang="zh-CN" altLang="en-US" sz="1400" dirty="0"/>
              <a:t>）：</a:t>
            </a:r>
            <a:r>
              <a:rPr lang="en-US" altLang="zh-CN" sz="1400" dirty="0"/>
              <a:t>42-45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3]</a:t>
            </a:r>
            <a:r>
              <a:rPr lang="zh-CN" altLang="en-US" sz="1400" dirty="0"/>
              <a:t>高长军。</a:t>
            </a:r>
            <a:r>
              <a:rPr lang="en-US" altLang="zh-CN" sz="1400" dirty="0"/>
              <a:t>《</a:t>
            </a:r>
            <a:r>
              <a:rPr lang="zh-CN" altLang="en-US" sz="1400" b="1" dirty="0"/>
              <a:t>网站设计与制作</a:t>
            </a:r>
            <a:r>
              <a:rPr lang="en-US" altLang="zh-CN" sz="1400" b="1" dirty="0"/>
              <a:t>》</a:t>
            </a:r>
            <a:r>
              <a:rPr lang="zh-CN" altLang="en-US" sz="1400" b="1" dirty="0"/>
              <a:t>教学环境搭建技巧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中小学实验与装备</a:t>
            </a:r>
            <a:r>
              <a:rPr lang="zh-CN" altLang="en-US" sz="1400" dirty="0"/>
              <a:t>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</a:t>
            </a:r>
            <a:r>
              <a:rPr lang="en-US" altLang="zh-CN" sz="1400" dirty="0"/>
              <a:t>26</a:t>
            </a:r>
            <a:r>
              <a:rPr lang="zh-CN" altLang="en-US" sz="1400" dirty="0"/>
              <a:t>（</a:t>
            </a:r>
            <a:r>
              <a:rPr lang="en-US" altLang="zh-CN" sz="1400" dirty="0"/>
              <a:t>06</a:t>
            </a:r>
            <a:r>
              <a:rPr lang="zh-CN" altLang="en-US" sz="1400" dirty="0"/>
              <a:t>）：</a:t>
            </a:r>
            <a:r>
              <a:rPr lang="en-US" altLang="zh-CN" sz="1400" dirty="0"/>
              <a:t>42-44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4]</a:t>
            </a:r>
            <a:r>
              <a:rPr lang="zh-CN" altLang="en-US" sz="1400" dirty="0"/>
              <a:t>高长军。</a:t>
            </a:r>
            <a:r>
              <a:rPr lang="zh-CN" altLang="en-US" sz="1400" b="1" dirty="0"/>
              <a:t>构建“网站设计与制作”教学环境的策略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实验教学与仪器</a:t>
            </a:r>
            <a:r>
              <a:rPr lang="zh-CN" altLang="en-US" sz="1400" dirty="0"/>
              <a:t>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</a:t>
            </a:r>
            <a:r>
              <a:rPr lang="en-US" altLang="zh-CN" sz="1400" dirty="0"/>
              <a:t>33</a:t>
            </a:r>
            <a:r>
              <a:rPr lang="zh-CN" altLang="en-US" sz="1400" dirty="0"/>
              <a:t>（</a:t>
            </a:r>
            <a:r>
              <a:rPr lang="en-US" altLang="zh-CN" sz="1400" dirty="0"/>
              <a:t>11</a:t>
            </a:r>
            <a:r>
              <a:rPr lang="zh-CN" altLang="en-US" sz="1400" dirty="0"/>
              <a:t>）：</a:t>
            </a:r>
            <a:r>
              <a:rPr lang="en-US" altLang="zh-CN" sz="1400" dirty="0"/>
              <a:t>41-42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5]</a:t>
            </a:r>
            <a:r>
              <a:rPr lang="zh-CN" altLang="en-US" sz="1400" dirty="0"/>
              <a:t>陈浩容。</a:t>
            </a:r>
            <a:r>
              <a:rPr lang="zh-CN" altLang="en-US" sz="1400" b="1" dirty="0"/>
              <a:t>基于微课比赛网站的微课设计与开发现状的内容分析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教育信息技术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Z1</a:t>
            </a:r>
            <a:r>
              <a:rPr lang="zh-CN" altLang="en-US" sz="1400" dirty="0"/>
              <a:t>）：</a:t>
            </a:r>
            <a:r>
              <a:rPr lang="en-US" altLang="zh-CN" sz="1400" dirty="0"/>
              <a:t>150-153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6]</a:t>
            </a:r>
            <a:r>
              <a:rPr lang="zh-CN" altLang="en-US" sz="1400" dirty="0"/>
              <a:t>王丽丽，</a:t>
            </a:r>
            <a:r>
              <a:rPr lang="zh-CN" altLang="en-US" sz="1400" b="1" dirty="0"/>
              <a:t>陈雯嫣，戴天。</a:t>
            </a:r>
            <a:r>
              <a:rPr lang="en-US" altLang="zh-CN" sz="1400" b="1" dirty="0"/>
              <a:t>《</a:t>
            </a:r>
            <a:r>
              <a:rPr lang="zh-CN" altLang="en-US" sz="1400" b="1" dirty="0"/>
              <a:t>我的网站我设计</a:t>
            </a:r>
            <a:r>
              <a:rPr lang="en-US" altLang="zh-CN" sz="1400" b="1" dirty="0"/>
              <a:t>》</a:t>
            </a:r>
            <a:r>
              <a:rPr lang="zh-CN" altLang="en-US" sz="1400" b="1" dirty="0"/>
              <a:t>微课程教学设计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中国信息技术教育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Z1</a:t>
            </a:r>
            <a:r>
              <a:rPr lang="zh-CN" altLang="en-US" sz="1400" dirty="0"/>
              <a:t>）：</a:t>
            </a:r>
            <a:r>
              <a:rPr lang="en-US" altLang="zh-CN" sz="1400" dirty="0"/>
              <a:t>22-24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7]</a:t>
            </a:r>
            <a:r>
              <a:rPr lang="zh-CN" altLang="en-US" sz="1400" dirty="0"/>
              <a:t>华柏胜。</a:t>
            </a:r>
            <a:r>
              <a:rPr lang="zh-CN" altLang="en-US" sz="1400" b="1" dirty="0"/>
              <a:t>以生为本，创设情境，形散而神不散</a:t>
            </a:r>
            <a:r>
              <a:rPr lang="en-US" altLang="zh-CN" sz="1400" b="1" dirty="0"/>
              <a:t>--《</a:t>
            </a:r>
            <a:r>
              <a:rPr lang="zh-CN" altLang="en-US" sz="1400" b="1" dirty="0"/>
              <a:t>我的网站我设计</a:t>
            </a:r>
            <a:r>
              <a:rPr lang="en-US" altLang="zh-CN" sz="1400" b="1" dirty="0"/>
              <a:t>》《</a:t>
            </a:r>
            <a:r>
              <a:rPr lang="zh-CN" altLang="en-US" sz="1400" b="1" dirty="0"/>
              <a:t>让多莉回家</a:t>
            </a:r>
            <a:r>
              <a:rPr lang="en-US" altLang="zh-CN" sz="1400" b="1" dirty="0"/>
              <a:t>》</a:t>
            </a:r>
            <a:r>
              <a:rPr lang="zh-CN" altLang="en-US" sz="1400" dirty="0"/>
              <a:t>两篇微课程教学设计评析</a:t>
            </a:r>
            <a:r>
              <a:rPr lang="en-US" altLang="zh-CN" sz="1400" dirty="0"/>
              <a:t>[J].</a:t>
            </a:r>
            <a:r>
              <a:rPr lang="zh-CN" altLang="en-US" sz="1400" dirty="0"/>
              <a:t>中国信息技术教育，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Z1</a:t>
            </a:r>
            <a:r>
              <a:rPr lang="zh-CN" altLang="en-US" sz="1400" dirty="0"/>
              <a:t>）：</a:t>
            </a:r>
            <a:r>
              <a:rPr lang="en-US" altLang="zh-CN" sz="1400" dirty="0"/>
              <a:t>27-28+69</a:t>
            </a:r>
            <a:r>
              <a:rPr lang="en-US" altLang="zh-CN" sz="1400" dirty="0" smtClean="0"/>
              <a:t>.</a:t>
            </a:r>
            <a:r>
              <a:rPr lang="en-US" altLang="zh-CN" sz="1400" dirty="0"/>
              <a:t/>
            </a:r>
            <a:br>
              <a:rPr lang="en-US" altLang="zh-CN" sz="1400" dirty="0"/>
            </a:br>
            <a:r>
              <a:rPr lang="en-US" altLang="zh-CN" sz="1400" dirty="0" smtClean="0"/>
              <a:t>[</a:t>
            </a:r>
            <a:r>
              <a:rPr lang="en-US" altLang="zh-CN" sz="1400" dirty="0"/>
              <a:t>8]</a:t>
            </a:r>
            <a:r>
              <a:rPr lang="zh-CN" altLang="en-US" sz="1400" dirty="0"/>
              <a:t>孙竹青。</a:t>
            </a:r>
            <a:r>
              <a:rPr lang="zh-CN" altLang="en-US" sz="1400" b="1" dirty="0"/>
              <a:t>计算机辅助设计课程网站教学资源库建设的功能和结构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林区教学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02</a:t>
            </a:r>
            <a:r>
              <a:rPr lang="zh-CN" altLang="en-US" sz="1400" dirty="0"/>
              <a:t>）：</a:t>
            </a:r>
            <a:r>
              <a:rPr lang="en-US" altLang="zh-CN" sz="1400" dirty="0"/>
              <a:t>79-80</a:t>
            </a:r>
            <a:r>
              <a:rPr lang="en-US" altLang="zh-CN" sz="1400" dirty="0" smtClean="0"/>
              <a:t>.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9]</a:t>
            </a:r>
            <a:r>
              <a:rPr lang="zh-CN" altLang="en-US" sz="1400" dirty="0"/>
              <a:t>徐慧，</a:t>
            </a:r>
            <a:r>
              <a:rPr lang="zh-CN" altLang="en-US" sz="1400" b="1" dirty="0"/>
              <a:t>朱志勇，刘巍，曹旭。校园二手物品交易网站研究与设计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中国教育网络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Z1</a:t>
            </a:r>
            <a:r>
              <a:rPr lang="zh-CN" altLang="en-US" sz="1400" dirty="0"/>
              <a:t>）：</a:t>
            </a:r>
            <a:r>
              <a:rPr lang="en-US" altLang="zh-CN" sz="1400" dirty="0"/>
              <a:t>82-84.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10]</a:t>
            </a:r>
            <a:r>
              <a:rPr lang="zh-CN" altLang="en-US" sz="1400" dirty="0"/>
              <a:t>杨勇。</a:t>
            </a:r>
            <a:r>
              <a:rPr lang="zh-CN" altLang="en-US" sz="1400" b="1" dirty="0"/>
              <a:t>适性教育：学习网站的设计与实现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新课程</a:t>
            </a:r>
            <a:r>
              <a:rPr lang="zh-CN" altLang="en-US" sz="1400" dirty="0"/>
              <a:t>（综合版），</a:t>
            </a:r>
            <a:r>
              <a:rPr lang="en-US" altLang="zh-CN" sz="1400" dirty="0"/>
              <a:t>2016</a:t>
            </a:r>
            <a:r>
              <a:rPr lang="zh-CN" altLang="en-US" sz="1400" dirty="0"/>
              <a:t>，（</a:t>
            </a:r>
            <a:r>
              <a:rPr lang="en-US" altLang="zh-CN" sz="1400" dirty="0"/>
              <a:t>12</a:t>
            </a:r>
            <a:r>
              <a:rPr lang="zh-CN" altLang="en-US" sz="1400" dirty="0"/>
              <a:t>）：</a:t>
            </a:r>
            <a:r>
              <a:rPr lang="en-US" altLang="zh-CN" sz="1400" dirty="0"/>
              <a:t>56-58.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11]</a:t>
            </a:r>
            <a:r>
              <a:rPr lang="zh-CN" altLang="en-US" sz="1400" dirty="0"/>
              <a:t>张如絮。</a:t>
            </a:r>
            <a:r>
              <a:rPr lang="zh-CN" altLang="en-US" sz="1400" b="1" dirty="0"/>
              <a:t>创客网站分析与内容框架设计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高考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18</a:t>
            </a:r>
            <a:r>
              <a:rPr lang="zh-CN" altLang="en-US" sz="1400" dirty="0"/>
              <a:t>）：</a:t>
            </a:r>
            <a:r>
              <a:rPr lang="en-US" altLang="zh-CN" sz="1400" dirty="0"/>
              <a:t>160.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[12</a:t>
            </a:r>
            <a:r>
              <a:rPr lang="en-US" altLang="zh-CN" sz="1400" dirty="0"/>
              <a:t>]</a:t>
            </a:r>
            <a:r>
              <a:rPr lang="zh-CN" altLang="en-US" sz="1400" dirty="0"/>
              <a:t>徐蕾。</a:t>
            </a:r>
            <a:r>
              <a:rPr lang="zh-CN" altLang="en-US" sz="1400" b="1" dirty="0"/>
              <a:t>威客网在高职平面设计类课程教学中的应用研究</a:t>
            </a:r>
            <a:r>
              <a:rPr lang="en-US" altLang="zh-CN" sz="1400" b="1" dirty="0"/>
              <a:t>--</a:t>
            </a:r>
            <a:r>
              <a:rPr lang="zh-CN" altLang="en-US" sz="1400" b="1" dirty="0"/>
              <a:t>以南京金陵中等专业学校网站综合实训课为例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现代职业教育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15</a:t>
            </a:r>
            <a:r>
              <a:rPr lang="zh-CN" altLang="en-US" sz="1400" dirty="0"/>
              <a:t>）：</a:t>
            </a:r>
            <a:r>
              <a:rPr lang="en-US" altLang="zh-CN" sz="1400" dirty="0"/>
              <a:t>77.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13]</a:t>
            </a:r>
            <a:r>
              <a:rPr lang="zh-CN" altLang="en-US" sz="1400" dirty="0"/>
              <a:t>孟安宁。</a:t>
            </a:r>
            <a:r>
              <a:rPr lang="zh-CN" altLang="en-US" sz="1400" b="1" dirty="0"/>
              <a:t>高校文科类网站设计课程教学模式研究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时代教育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07</a:t>
            </a:r>
            <a:r>
              <a:rPr lang="zh-CN" altLang="en-US" sz="1400" dirty="0"/>
              <a:t>）：</a:t>
            </a:r>
            <a:r>
              <a:rPr lang="en-US" altLang="zh-CN" sz="1400" dirty="0"/>
              <a:t>167.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/>
              <a:t>[</a:t>
            </a:r>
            <a:r>
              <a:rPr lang="en-US" altLang="zh-CN" sz="1400" dirty="0"/>
              <a:t>14]</a:t>
            </a:r>
            <a:r>
              <a:rPr lang="zh-CN" altLang="en-US" sz="1400" dirty="0"/>
              <a:t>任峻萍。</a:t>
            </a:r>
            <a:r>
              <a:rPr lang="zh-CN" altLang="en-US" sz="1400" b="1" dirty="0"/>
              <a:t>基于信息构建的高校档案馆网站评价指标体系设计</a:t>
            </a:r>
            <a:r>
              <a:rPr lang="en-US" altLang="zh-CN" sz="1400" b="1" dirty="0"/>
              <a:t>[J].</a:t>
            </a:r>
            <a:r>
              <a:rPr lang="zh-CN" altLang="en-US" sz="1400" b="1" dirty="0"/>
              <a:t>课程教育研究</a:t>
            </a:r>
            <a:r>
              <a:rPr lang="zh-CN" altLang="en-US" sz="1400" dirty="0"/>
              <a:t>，</a:t>
            </a:r>
            <a:r>
              <a:rPr lang="en-US" altLang="zh-CN" sz="1400" dirty="0"/>
              <a:t>2017</a:t>
            </a:r>
            <a:r>
              <a:rPr lang="zh-CN" altLang="en-US" sz="1400" dirty="0"/>
              <a:t>，（</a:t>
            </a:r>
            <a:r>
              <a:rPr lang="en-US" altLang="zh-CN" sz="1400" dirty="0"/>
              <a:t>07</a:t>
            </a:r>
            <a:r>
              <a:rPr lang="zh-CN" altLang="en-US" sz="1400" dirty="0"/>
              <a:t>）：</a:t>
            </a:r>
            <a:r>
              <a:rPr lang="en-US" altLang="zh-CN" sz="1400" dirty="0"/>
              <a:t>253</a:t>
            </a:r>
            <a:r>
              <a:rPr lang="en-US" altLang="zh-CN" sz="1400" dirty="0" smtClean="0"/>
              <a:t>.</a:t>
            </a:r>
            <a:endParaRPr lang="en-US" altLang="zh-CN" sz="1400" dirty="0"/>
          </a:p>
        </p:txBody>
      </p:sp>
      <p:sp>
        <p:nvSpPr>
          <p:cNvPr id="3" name="文本框 2"/>
          <p:cNvSpPr txBox="1"/>
          <p:nvPr/>
        </p:nvSpPr>
        <p:spPr>
          <a:xfrm>
            <a:off x="4461934" y="313267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1C50A2"/>
                </a:solidFill>
              </a:rPr>
              <a:t>附录：参考文献</a:t>
            </a:r>
            <a:endParaRPr lang="zh-CN" altLang="en-US" sz="3600" b="1" dirty="0">
              <a:solidFill>
                <a:srgbClr val="1C50A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19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38">
            <a:extLst>
              <a:ext uri="{FF2B5EF4-FFF2-40B4-BE49-F238E27FC236}">
                <a16:creationId xmlns:a16="http://schemas.microsoft.com/office/drawing/2014/main" xmlns="" id="{04D5597D-48CF-4F78-8A25-8DA71970B66E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>
            <a:off x="0" y="0"/>
            <a:ext cx="12193588" cy="6866164"/>
          </a:xfrm>
          <a:custGeom>
            <a:avLst/>
            <a:gdLst>
              <a:gd name="connsiteX0" fmla="*/ 12193588 w 12193588"/>
              <a:gd name="connsiteY0" fmla="*/ 0 h 6866164"/>
              <a:gd name="connsiteX1" fmla="*/ 0 w 12193588"/>
              <a:gd name="connsiteY1" fmla="*/ 0 h 6866164"/>
              <a:gd name="connsiteX2" fmla="*/ 0 w 12193588"/>
              <a:gd name="connsiteY2" fmla="*/ 6866164 h 6866164"/>
              <a:gd name="connsiteX3" fmla="*/ 3375025 w 12193588"/>
              <a:gd name="connsiteY3" fmla="*/ 6866164 h 6866164"/>
              <a:gd name="connsiteX4" fmla="*/ 3389608 w 12193588"/>
              <a:gd name="connsiteY4" fmla="*/ 6858001 h 6866164"/>
              <a:gd name="connsiteX5" fmla="*/ 1989935 w 12193588"/>
              <a:gd name="connsiteY5" fmla="*/ 6858001 h 6866164"/>
              <a:gd name="connsiteX6" fmla="*/ 12193588 w 12193588"/>
              <a:gd name="connsiteY6" fmla="*/ 1158435 h 68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3588" h="6866164">
                <a:moveTo>
                  <a:pt x="12193588" y="0"/>
                </a:moveTo>
                <a:lnTo>
                  <a:pt x="0" y="0"/>
                </a:lnTo>
                <a:lnTo>
                  <a:pt x="0" y="6866164"/>
                </a:lnTo>
                <a:lnTo>
                  <a:pt x="3375025" y="6866164"/>
                </a:lnTo>
                <a:lnTo>
                  <a:pt x="3389608" y="6858001"/>
                </a:lnTo>
                <a:lnTo>
                  <a:pt x="1989935" y="6858001"/>
                </a:lnTo>
                <a:lnTo>
                  <a:pt x="12193588" y="1158435"/>
                </a:lnTo>
                <a:close/>
              </a:path>
            </a:pathLst>
          </a:custGeom>
          <a:solidFill>
            <a:srgbClr val="11B2A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18B33F1F-C862-4067-9ACE-46A2D7F1792A}"/>
              </a:ext>
            </a:extLst>
          </p:cNvPr>
          <p:cNvGrpSpPr/>
          <p:nvPr/>
        </p:nvGrpSpPr>
        <p:grpSpPr>
          <a:xfrm>
            <a:off x="6142295" y="4007751"/>
            <a:ext cx="2412000" cy="45719"/>
            <a:chOff x="6971505" y="485774"/>
            <a:chExt cx="4768055" cy="55245"/>
          </a:xfrm>
          <a:solidFill>
            <a:srgbClr val="1C50A2"/>
          </a:solidFill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E5AF7CA7-F479-4405-B3AF-613568B5E5F4}"/>
                </a:ext>
              </a:extLst>
            </p:cNvPr>
            <p:cNvSpPr/>
            <p:nvPr userDrawn="1"/>
          </p:nvSpPr>
          <p:spPr>
            <a:xfrm>
              <a:off x="6971505" y="485774"/>
              <a:ext cx="862807" cy="552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8169565A-A6A3-4936-9FA7-26E380C06D9A}"/>
                </a:ext>
              </a:extLst>
            </p:cNvPr>
            <p:cNvSpPr/>
            <p:nvPr userDrawn="1"/>
          </p:nvSpPr>
          <p:spPr>
            <a:xfrm>
              <a:off x="7947817" y="485774"/>
              <a:ext cx="862807" cy="552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A98CF622-0983-4770-A82F-ED73EFB86419}"/>
                </a:ext>
              </a:extLst>
            </p:cNvPr>
            <p:cNvSpPr/>
            <p:nvPr userDrawn="1"/>
          </p:nvSpPr>
          <p:spPr>
            <a:xfrm>
              <a:off x="8924129" y="485774"/>
              <a:ext cx="862807" cy="552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D8502EC2-573C-4E3D-AD1F-73FDA99FB5B4}"/>
                </a:ext>
              </a:extLst>
            </p:cNvPr>
            <p:cNvSpPr/>
            <p:nvPr userDrawn="1"/>
          </p:nvSpPr>
          <p:spPr>
            <a:xfrm>
              <a:off x="9900441" y="485774"/>
              <a:ext cx="862807" cy="552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FA6E093F-2678-491A-BFD9-CACD21FB4275}"/>
                </a:ext>
              </a:extLst>
            </p:cNvPr>
            <p:cNvSpPr/>
            <p:nvPr userDrawn="1"/>
          </p:nvSpPr>
          <p:spPr>
            <a:xfrm>
              <a:off x="10876753" y="485774"/>
              <a:ext cx="862807" cy="5524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标题 1"/>
          <p:cNvSpPr txBox="1">
            <a:spLocks/>
          </p:cNvSpPr>
          <p:nvPr/>
        </p:nvSpPr>
        <p:spPr>
          <a:xfrm>
            <a:off x="5873433" y="2536154"/>
            <a:ext cx="5517740" cy="12513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8000" b="0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 rot="3534072">
            <a:off x="1560360" y="851184"/>
            <a:ext cx="4208973" cy="3385298"/>
            <a:chOff x="6579549" y="561975"/>
            <a:chExt cx="5435599" cy="4371879"/>
          </a:xfrm>
        </p:grpSpPr>
        <p:sp>
          <p:nvSpPr>
            <p:cNvPr id="46" name="Freeform 9">
              <a:extLst>
                <a:ext uri="{FF2B5EF4-FFF2-40B4-BE49-F238E27FC236}">
                  <a16:creationId xmlns:a16="http://schemas.microsoft.com/office/drawing/2014/main" xmlns="" id="{92641C78-2D8D-4466-B7C7-53D2E88A9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9549" y="561975"/>
              <a:ext cx="5435599" cy="4371879"/>
            </a:xfrm>
            <a:custGeom>
              <a:avLst/>
              <a:gdLst>
                <a:gd name="T0" fmla="*/ 1554 w 2942"/>
                <a:gd name="T1" fmla="*/ 0 h 2370"/>
                <a:gd name="T2" fmla="*/ 0 w 2942"/>
                <a:gd name="T3" fmla="*/ 1554 h 2370"/>
                <a:gd name="T4" fmla="*/ 231 w 2942"/>
                <a:gd name="T5" fmla="*/ 2370 h 2370"/>
                <a:gd name="T6" fmla="*/ 2942 w 2942"/>
                <a:gd name="T7" fmla="*/ 854 h 2370"/>
                <a:gd name="T8" fmla="*/ 1554 w 2942"/>
                <a:gd name="T9" fmla="*/ 0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2" h="2370">
                  <a:moveTo>
                    <a:pt x="1554" y="0"/>
                  </a:moveTo>
                  <a:cubicBezTo>
                    <a:pt x="696" y="0"/>
                    <a:pt x="0" y="696"/>
                    <a:pt x="0" y="1554"/>
                  </a:cubicBezTo>
                  <a:cubicBezTo>
                    <a:pt x="0" y="1853"/>
                    <a:pt x="85" y="2133"/>
                    <a:pt x="231" y="2370"/>
                  </a:cubicBezTo>
                  <a:cubicBezTo>
                    <a:pt x="2942" y="854"/>
                    <a:pt x="2942" y="854"/>
                    <a:pt x="2942" y="854"/>
                  </a:cubicBezTo>
                  <a:cubicBezTo>
                    <a:pt x="2686" y="347"/>
                    <a:pt x="2161" y="0"/>
                    <a:pt x="1554" y="0"/>
                  </a:cubicBez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7" name="Freeform 10">
              <a:extLst>
                <a:ext uri="{FF2B5EF4-FFF2-40B4-BE49-F238E27FC236}">
                  <a16:creationId xmlns:a16="http://schemas.microsoft.com/office/drawing/2014/main" xmlns="" id="{58184074-404F-48A6-AAC5-24F1171AE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6012" y="1247245"/>
              <a:ext cx="4151017" cy="3353526"/>
            </a:xfrm>
            <a:custGeom>
              <a:avLst/>
              <a:gdLst>
                <a:gd name="T0" fmla="*/ 1183 w 2247"/>
                <a:gd name="T1" fmla="*/ 0 h 1818"/>
                <a:gd name="T2" fmla="*/ 0 w 2247"/>
                <a:gd name="T3" fmla="*/ 1183 h 1818"/>
                <a:gd name="T4" fmla="*/ 184 w 2247"/>
                <a:gd name="T5" fmla="*/ 1818 h 1818"/>
                <a:gd name="T6" fmla="*/ 2247 w 2247"/>
                <a:gd name="T7" fmla="*/ 664 h 1818"/>
                <a:gd name="T8" fmla="*/ 1183 w 2247"/>
                <a:gd name="T9" fmla="*/ 0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7" h="1818">
                  <a:moveTo>
                    <a:pt x="1183" y="0"/>
                  </a:moveTo>
                  <a:cubicBezTo>
                    <a:pt x="530" y="0"/>
                    <a:pt x="0" y="530"/>
                    <a:pt x="0" y="1183"/>
                  </a:cubicBezTo>
                  <a:cubicBezTo>
                    <a:pt x="0" y="1417"/>
                    <a:pt x="68" y="1634"/>
                    <a:pt x="184" y="1818"/>
                  </a:cubicBezTo>
                  <a:cubicBezTo>
                    <a:pt x="2247" y="664"/>
                    <a:pt x="2247" y="664"/>
                    <a:pt x="2247" y="664"/>
                  </a:cubicBezTo>
                  <a:cubicBezTo>
                    <a:pt x="2055" y="271"/>
                    <a:pt x="1651" y="0"/>
                    <a:pt x="118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48370" y="3128248"/>
            <a:ext cx="2227581" cy="425450"/>
            <a:chOff x="4654427" y="4718860"/>
            <a:chExt cx="1663809" cy="317821"/>
          </a:xfrm>
        </p:grpSpPr>
        <p:grpSp>
          <p:nvGrpSpPr>
            <p:cNvPr id="50" name="组合 4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5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118542" y="3134131"/>
            <a:ext cx="2699384" cy="388620"/>
            <a:chOff x="6395842" y="4718860"/>
            <a:chExt cx="2016134" cy="290158"/>
          </a:xfrm>
        </p:grpSpPr>
        <p:grpSp>
          <p:nvGrpSpPr>
            <p:cNvPr id="55" name="组合 5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5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72"/>
          <a:stretch>
            <a:fillRect/>
          </a:stretch>
        </p:blipFill>
        <p:spPr>
          <a:xfrm>
            <a:off x="1934879" y="1572496"/>
            <a:ext cx="2862857" cy="2608361"/>
          </a:xfrm>
          <a:prstGeom prst="rect">
            <a:avLst/>
          </a:prstGeom>
        </p:spPr>
      </p:pic>
      <p:sp>
        <p:nvSpPr>
          <p:cNvPr id="60" name="矩形 59"/>
          <p:cNvSpPr/>
          <p:nvPr/>
        </p:nvSpPr>
        <p:spPr>
          <a:xfrm>
            <a:off x="5929606" y="182547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THANK  YOU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27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565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1590" y="3910906"/>
            <a:ext cx="56587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571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994331" y="1470217"/>
            <a:ext cx="10324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25"/>
          <p:cNvSpPr txBox="1"/>
          <p:nvPr/>
        </p:nvSpPr>
        <p:spPr>
          <a:xfrm>
            <a:off x="994332" y="2599873"/>
            <a:ext cx="10324798" cy="1895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1065"/>
              </a:spcAft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  <a:spcAft>
                <a:spcPts val="1065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1" name="文本框 26"/>
          <p:cNvSpPr txBox="1"/>
          <p:nvPr/>
        </p:nvSpPr>
        <p:spPr>
          <a:xfrm>
            <a:off x="978294" y="4976918"/>
            <a:ext cx="10132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关键字：   输入关键字      输入关键字      输入关键字</a:t>
            </a:r>
            <a:endParaRPr lang="zh-CN" altLang="en-US" sz="14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994331" y="1470217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28177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文本框 1"/>
          <p:cNvSpPr txBox="1"/>
          <p:nvPr/>
        </p:nvSpPr>
        <p:spPr>
          <a:xfrm>
            <a:off x="611534" y="1083352"/>
            <a:ext cx="10908953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55" name="灯片编号占位符 3">
            <a:extLst>
              <a:ext uri="{FF2B5EF4-FFF2-40B4-BE49-F238E27FC236}">
                <a16:creationId xmlns:a16="http://schemas.microsoft.com/office/drawing/2014/main" xmlns="" id="{C3FFCBCB-07DC-4797-82F6-3E2F323BDE0E}"/>
              </a:ext>
            </a:extLst>
          </p:cNvPr>
          <p:cNvSpPr txBox="1">
            <a:spLocks/>
          </p:cNvSpPr>
          <p:nvPr/>
        </p:nvSpPr>
        <p:spPr>
          <a:xfrm>
            <a:off x="8537045" y="6534831"/>
            <a:ext cx="2909888" cy="206381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C3EDB03D-D1CD-43E4-8CF9-5258E44C16C1}"/>
              </a:ext>
            </a:extLst>
          </p:cNvPr>
          <p:cNvCxnSpPr>
            <a:cxnSpLocks/>
          </p:cNvCxnSpPr>
          <p:nvPr/>
        </p:nvCxnSpPr>
        <p:spPr>
          <a:xfrm>
            <a:off x="733500" y="2767296"/>
            <a:ext cx="10850563" cy="0"/>
          </a:xfrm>
          <a:prstGeom prst="line">
            <a:avLst/>
          </a:prstGeom>
          <a:ln w="3175" cap="rnd">
            <a:solidFill>
              <a:srgbClr val="11B2AE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îṧľíḍè">
            <a:extLst>
              <a:ext uri="{FF2B5EF4-FFF2-40B4-BE49-F238E27FC236}">
                <a16:creationId xmlns:a16="http://schemas.microsoft.com/office/drawing/2014/main" xmlns="" id="{1EBDAB42-6997-4CD8-AD43-D6FBC3360B88}"/>
              </a:ext>
            </a:extLst>
          </p:cNvPr>
          <p:cNvSpPr txBox="1"/>
          <p:nvPr/>
        </p:nvSpPr>
        <p:spPr>
          <a:xfrm>
            <a:off x="733500" y="4162913"/>
            <a:ext cx="3176074" cy="184805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endParaRPr lang="en-US" altLang="zh-CN" sz="900" dirty="0"/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60" name="išḻíḋé">
            <a:extLst>
              <a:ext uri="{FF2B5EF4-FFF2-40B4-BE49-F238E27FC236}">
                <a16:creationId xmlns:a16="http://schemas.microsoft.com/office/drawing/2014/main" xmlns="" id="{1482C0F0-02D3-4F10-9539-F1F7E16AFF80}"/>
              </a:ext>
            </a:extLst>
          </p:cNvPr>
          <p:cNvSpPr txBox="1"/>
          <p:nvPr/>
        </p:nvSpPr>
        <p:spPr>
          <a:xfrm>
            <a:off x="733500" y="3767306"/>
            <a:ext cx="3176074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61" name="iṣḻiḓê">
            <a:extLst>
              <a:ext uri="{FF2B5EF4-FFF2-40B4-BE49-F238E27FC236}">
                <a16:creationId xmlns:a16="http://schemas.microsoft.com/office/drawing/2014/main" xmlns="" id="{2820D1AA-0551-45C8-BDC2-E8A3C1A0BC27}"/>
              </a:ext>
            </a:extLst>
          </p:cNvPr>
          <p:cNvSpPr/>
          <p:nvPr/>
        </p:nvSpPr>
        <p:spPr bwMode="auto">
          <a:xfrm>
            <a:off x="809617" y="3291504"/>
            <a:ext cx="478639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62" name="ï$ļiḓé">
            <a:extLst>
              <a:ext uri="{FF2B5EF4-FFF2-40B4-BE49-F238E27FC236}">
                <a16:creationId xmlns:a16="http://schemas.microsoft.com/office/drawing/2014/main" xmlns="" id="{BAEC9326-3EBC-4952-AE18-ADE57534977C}"/>
              </a:ext>
            </a:extLst>
          </p:cNvPr>
          <p:cNvSpPr txBox="1"/>
          <p:nvPr/>
        </p:nvSpPr>
        <p:spPr>
          <a:xfrm>
            <a:off x="4449575" y="4162912"/>
            <a:ext cx="3214257" cy="184805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 sz="900"/>
            </a:lvl1pPr>
          </a:lstStyle>
          <a:p>
            <a:r>
              <a:rPr lang="en-US" altLang="zh-CN" dirty="0"/>
              <a:t>Supporting text here.</a:t>
            </a:r>
          </a:p>
          <a:p>
            <a:r>
              <a:rPr lang="en-US" altLang="zh-CN" dirty="0"/>
              <a:t>Copy paste fonts. Choose the only option to retain text.</a:t>
            </a:r>
          </a:p>
          <a:p>
            <a:endParaRPr lang="en-US" altLang="zh-CN" dirty="0"/>
          </a:p>
          <a:p>
            <a:r>
              <a:rPr lang="en-US" altLang="zh-CN" dirty="0"/>
              <a:t>Supporting text here.</a:t>
            </a:r>
          </a:p>
          <a:p>
            <a:r>
              <a:rPr lang="en-US" altLang="zh-CN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63" name="íṩľídè">
            <a:extLst>
              <a:ext uri="{FF2B5EF4-FFF2-40B4-BE49-F238E27FC236}">
                <a16:creationId xmlns:a16="http://schemas.microsoft.com/office/drawing/2014/main" xmlns="" id="{110DC7AB-3070-43F1-AE48-22B4D644DF5D}"/>
              </a:ext>
            </a:extLst>
          </p:cNvPr>
          <p:cNvSpPr txBox="1"/>
          <p:nvPr/>
        </p:nvSpPr>
        <p:spPr>
          <a:xfrm>
            <a:off x="4449575" y="3767306"/>
            <a:ext cx="3214257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64" name="í$ļîdè">
            <a:extLst>
              <a:ext uri="{FF2B5EF4-FFF2-40B4-BE49-F238E27FC236}">
                <a16:creationId xmlns:a16="http://schemas.microsoft.com/office/drawing/2014/main" xmlns="" id="{F14D8F56-ACCE-4D0D-9E48-EEF09F1A6AC1}"/>
              </a:ext>
            </a:extLst>
          </p:cNvPr>
          <p:cNvSpPr/>
          <p:nvPr/>
        </p:nvSpPr>
        <p:spPr bwMode="auto">
          <a:xfrm>
            <a:off x="4563875" y="3291504"/>
            <a:ext cx="478639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65" name="iśḷíďe">
            <a:extLst>
              <a:ext uri="{FF2B5EF4-FFF2-40B4-BE49-F238E27FC236}">
                <a16:creationId xmlns:a16="http://schemas.microsoft.com/office/drawing/2014/main" xmlns="" id="{909B0F16-89F5-433D-9558-20E0E8929D42}"/>
              </a:ext>
            </a:extLst>
          </p:cNvPr>
          <p:cNvSpPr txBox="1"/>
          <p:nvPr/>
        </p:nvSpPr>
        <p:spPr>
          <a:xfrm>
            <a:off x="8388168" y="4122540"/>
            <a:ext cx="3214257" cy="192879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171450" indent="-171450">
              <a:lnSpc>
                <a:spcPct val="13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 sz="900"/>
            </a:lvl1pPr>
          </a:lstStyle>
          <a:p>
            <a:r>
              <a:rPr lang="en-US" altLang="zh-CN" dirty="0"/>
              <a:t>Supporting text here.</a:t>
            </a:r>
          </a:p>
          <a:p>
            <a:r>
              <a:rPr lang="en-US" altLang="zh-CN" dirty="0"/>
              <a:t>Copy paste fonts. Choose the only option to retain text.</a:t>
            </a:r>
          </a:p>
          <a:p>
            <a:endParaRPr lang="en-US" altLang="zh-CN" dirty="0"/>
          </a:p>
          <a:p>
            <a:r>
              <a:rPr lang="en-US" altLang="zh-CN" dirty="0"/>
              <a:t>Supporting text here.</a:t>
            </a:r>
          </a:p>
          <a:p>
            <a:r>
              <a:rPr lang="en-US" altLang="zh-CN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66" name="î$liḑê">
            <a:extLst>
              <a:ext uri="{FF2B5EF4-FFF2-40B4-BE49-F238E27FC236}">
                <a16:creationId xmlns:a16="http://schemas.microsoft.com/office/drawing/2014/main" xmlns="" id="{E8E9D641-C43F-4D0D-BF2C-DA36D000EA5A}"/>
              </a:ext>
            </a:extLst>
          </p:cNvPr>
          <p:cNvSpPr txBox="1"/>
          <p:nvPr/>
        </p:nvSpPr>
        <p:spPr>
          <a:xfrm>
            <a:off x="8388168" y="3767306"/>
            <a:ext cx="3214257" cy="395607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67" name="íṥḷíḓé">
            <a:extLst>
              <a:ext uri="{FF2B5EF4-FFF2-40B4-BE49-F238E27FC236}">
                <a16:creationId xmlns:a16="http://schemas.microsoft.com/office/drawing/2014/main" xmlns="" id="{8BDEF639-109C-40AC-B3F8-29FC4C597169}"/>
              </a:ext>
            </a:extLst>
          </p:cNvPr>
          <p:cNvSpPr/>
          <p:nvPr/>
        </p:nvSpPr>
        <p:spPr bwMode="auto">
          <a:xfrm>
            <a:off x="8502468" y="3291504"/>
            <a:ext cx="478639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B764D1B3-C903-4327-8C66-BBFD2B46C6F4}"/>
              </a:ext>
            </a:extLst>
          </p:cNvPr>
          <p:cNvCxnSpPr/>
          <p:nvPr/>
        </p:nvCxnSpPr>
        <p:spPr>
          <a:xfrm>
            <a:off x="4159847" y="3832594"/>
            <a:ext cx="0" cy="19350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FE815AA6-5451-4282-ACDB-A6462BE9C7DA}"/>
              </a:ext>
            </a:extLst>
          </p:cNvPr>
          <p:cNvCxnSpPr/>
          <p:nvPr/>
        </p:nvCxnSpPr>
        <p:spPr>
          <a:xfrm>
            <a:off x="8004575" y="3832594"/>
            <a:ext cx="0" cy="19350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76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1" name="fd8de0ab-3dad-4098-896f-7ce913f98d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568954-6FA8-42EA-B4CF-5B5FCD0224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49418" y="1261431"/>
            <a:ext cx="10816563" cy="4559625"/>
            <a:chOff x="716945" y="1584000"/>
            <a:chExt cx="10816563" cy="4559625"/>
          </a:xfrm>
        </p:grpSpPr>
        <p:sp>
          <p:nvSpPr>
            <p:cNvPr id="52" name="íşļíḋè">
              <a:extLst>
                <a:ext uri="{FF2B5EF4-FFF2-40B4-BE49-F238E27FC236}">
                  <a16:creationId xmlns:a16="http://schemas.microsoft.com/office/drawing/2014/main" xmlns="" id="{25303DAF-7B7D-408A-A9BC-436C8BF067EA}"/>
                </a:ext>
              </a:extLst>
            </p:cNvPr>
            <p:cNvSpPr/>
            <p:nvPr/>
          </p:nvSpPr>
          <p:spPr bwMode="auto">
            <a:xfrm>
              <a:off x="9616547" y="2230528"/>
              <a:ext cx="1287873" cy="1357113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ş1íḋé">
              <a:extLst>
                <a:ext uri="{FF2B5EF4-FFF2-40B4-BE49-F238E27FC236}">
                  <a16:creationId xmlns:a16="http://schemas.microsoft.com/office/drawing/2014/main" xmlns="" id="{9DBBE8E0-CA84-48ED-8F4E-9D7CCD13D00A}"/>
                </a:ext>
              </a:extLst>
            </p:cNvPr>
            <p:cNvSpPr/>
            <p:nvPr/>
          </p:nvSpPr>
          <p:spPr bwMode="auto">
            <a:xfrm>
              <a:off x="1457018" y="2264413"/>
              <a:ext cx="941671" cy="991869"/>
            </a:xfrm>
            <a:prstGeom prst="rect">
              <a:avLst/>
            </a:prstGeom>
            <a:solidFill>
              <a:srgbClr val="1C50A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4" name="ïṥļíďe">
              <a:extLst>
                <a:ext uri="{FF2B5EF4-FFF2-40B4-BE49-F238E27FC236}">
                  <a16:creationId xmlns:a16="http://schemas.microsoft.com/office/drawing/2014/main" xmlns="" id="{439CE6D9-0642-4AF1-BCC9-9D85947278DD}"/>
                </a:ext>
              </a:extLst>
            </p:cNvPr>
            <p:cNvSpPr/>
            <p:nvPr/>
          </p:nvSpPr>
          <p:spPr bwMode="auto">
            <a:xfrm>
              <a:off x="1388722" y="2317775"/>
              <a:ext cx="9365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55" name="îs1iďé">
              <a:extLst>
                <a:ext uri="{FF2B5EF4-FFF2-40B4-BE49-F238E27FC236}">
                  <a16:creationId xmlns:a16="http://schemas.microsoft.com/office/drawing/2014/main" xmlns="" id="{016F4742-8373-4FAE-844F-56F01961E2A9}"/>
                </a:ext>
              </a:extLst>
            </p:cNvPr>
            <p:cNvSpPr/>
            <p:nvPr/>
          </p:nvSpPr>
          <p:spPr>
            <a:xfrm>
              <a:off x="1453329" y="2955413"/>
              <a:ext cx="941670" cy="498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6" name="îṥḷïḍe">
              <a:extLst>
                <a:ext uri="{FF2B5EF4-FFF2-40B4-BE49-F238E27FC236}">
                  <a16:creationId xmlns:a16="http://schemas.microsoft.com/office/drawing/2014/main" xmlns="" id="{3337A26D-312C-4F2F-8907-4BB77B0C0072}"/>
                </a:ext>
              </a:extLst>
            </p:cNvPr>
            <p:cNvGrpSpPr/>
            <p:nvPr/>
          </p:nvGrpSpPr>
          <p:grpSpPr>
            <a:xfrm>
              <a:off x="6770880" y="1584000"/>
              <a:ext cx="1561579" cy="1583875"/>
              <a:chOff x="6824437" y="1584000"/>
              <a:chExt cx="1561579" cy="1583875"/>
            </a:xfrm>
          </p:grpSpPr>
          <p:sp>
            <p:nvSpPr>
              <p:cNvPr id="84" name="iś1ide">
                <a:extLst>
                  <a:ext uri="{FF2B5EF4-FFF2-40B4-BE49-F238E27FC236}">
                    <a16:creationId xmlns:a16="http://schemas.microsoft.com/office/drawing/2014/main" xmlns="" id="{25EE191D-D2ED-4C0E-850D-41FF61E28076}"/>
                  </a:ext>
                </a:extLst>
              </p:cNvPr>
              <p:cNvSpPr/>
              <p:nvPr/>
            </p:nvSpPr>
            <p:spPr bwMode="auto">
              <a:xfrm>
                <a:off x="6883495" y="1584000"/>
                <a:ext cx="1502520" cy="1583875"/>
              </a:xfrm>
              <a:prstGeom prst="rect">
                <a:avLst/>
              </a:prstGeom>
              <a:solidFill>
                <a:srgbClr val="1C50A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ś1ïḋe">
                <a:extLst>
                  <a:ext uri="{FF2B5EF4-FFF2-40B4-BE49-F238E27FC236}">
                    <a16:creationId xmlns:a16="http://schemas.microsoft.com/office/drawing/2014/main" xmlns="" id="{8011B29E-9670-41B2-82BA-1EEDE3D6F890}"/>
                  </a:ext>
                </a:extLst>
              </p:cNvPr>
              <p:cNvSpPr/>
              <p:nvPr/>
            </p:nvSpPr>
            <p:spPr bwMode="auto">
              <a:xfrm>
                <a:off x="6880914" y="1926250"/>
                <a:ext cx="150510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spc="-113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86" name="ï$ļïḑè">
                <a:extLst>
                  <a:ext uri="{FF2B5EF4-FFF2-40B4-BE49-F238E27FC236}">
                    <a16:creationId xmlns:a16="http://schemas.microsoft.com/office/drawing/2014/main" xmlns="" id="{0E03D82E-6640-4FF2-8734-10C82E0ACB2B}"/>
                  </a:ext>
                </a:extLst>
              </p:cNvPr>
              <p:cNvSpPr/>
              <p:nvPr/>
            </p:nvSpPr>
            <p:spPr>
              <a:xfrm>
                <a:off x="6824437" y="2855427"/>
                <a:ext cx="1561578" cy="49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7" name="íSlïḓê">
              <a:extLst>
                <a:ext uri="{FF2B5EF4-FFF2-40B4-BE49-F238E27FC236}">
                  <a16:creationId xmlns:a16="http://schemas.microsoft.com/office/drawing/2014/main" xmlns="" id="{5E623360-F039-4097-9BC4-09343A6AFD7B}"/>
                </a:ext>
              </a:extLst>
            </p:cNvPr>
            <p:cNvSpPr/>
            <p:nvPr/>
          </p:nvSpPr>
          <p:spPr bwMode="auto">
            <a:xfrm>
              <a:off x="9629597" y="2479928"/>
              <a:ext cx="1261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58" name="îSliḍe">
              <a:extLst>
                <a:ext uri="{FF2B5EF4-FFF2-40B4-BE49-F238E27FC236}">
                  <a16:creationId xmlns:a16="http://schemas.microsoft.com/office/drawing/2014/main" xmlns="" id="{AE74939F-4F72-4913-A735-018C16140513}"/>
                </a:ext>
              </a:extLst>
            </p:cNvPr>
            <p:cNvSpPr/>
            <p:nvPr/>
          </p:nvSpPr>
          <p:spPr bwMode="auto">
            <a:xfrm>
              <a:off x="7391833" y="3300073"/>
              <a:ext cx="319672" cy="461080"/>
            </a:xfrm>
            <a:custGeom>
              <a:avLst/>
              <a:gdLst>
                <a:gd name="T0" fmla="*/ 958 w 4522"/>
                <a:gd name="T1" fmla="*/ 5339 h 6532"/>
                <a:gd name="T2" fmla="*/ 1274 w 4522"/>
                <a:gd name="T3" fmla="*/ 5052 h 6532"/>
                <a:gd name="T4" fmla="*/ 1646 w 4522"/>
                <a:gd name="T5" fmla="*/ 5261 h 6532"/>
                <a:gd name="T6" fmla="*/ 1560 w 4522"/>
                <a:gd name="T7" fmla="*/ 5677 h 6532"/>
                <a:gd name="T8" fmla="*/ 1136 w 4522"/>
                <a:gd name="T9" fmla="*/ 5725 h 6532"/>
                <a:gd name="T10" fmla="*/ 2381 w 4522"/>
                <a:gd name="T11" fmla="*/ 5245 h 6532"/>
                <a:gd name="T12" fmla="*/ 2140 w 4522"/>
                <a:gd name="T13" fmla="*/ 5245 h 6532"/>
                <a:gd name="T14" fmla="*/ 2065 w 4522"/>
                <a:gd name="T15" fmla="*/ 5473 h 6532"/>
                <a:gd name="T16" fmla="*/ 2260 w 4522"/>
                <a:gd name="T17" fmla="*/ 5615 h 6532"/>
                <a:gd name="T18" fmla="*/ 2454 w 4522"/>
                <a:gd name="T19" fmla="*/ 5473 h 6532"/>
                <a:gd name="T20" fmla="*/ 3538 w 4522"/>
                <a:gd name="T21" fmla="*/ 5260 h 6532"/>
                <a:gd name="T22" fmla="*/ 3166 w 4522"/>
                <a:gd name="T23" fmla="*/ 5051 h 6532"/>
                <a:gd name="T24" fmla="*/ 2850 w 4522"/>
                <a:gd name="T25" fmla="*/ 5337 h 6532"/>
                <a:gd name="T26" fmla="*/ 3028 w 4522"/>
                <a:gd name="T27" fmla="*/ 5725 h 6532"/>
                <a:gd name="T28" fmla="*/ 3452 w 4522"/>
                <a:gd name="T29" fmla="*/ 5677 h 6532"/>
                <a:gd name="T30" fmla="*/ 3538 w 4522"/>
                <a:gd name="T31" fmla="*/ 5260 h 6532"/>
                <a:gd name="T32" fmla="*/ 1456 w 4522"/>
                <a:gd name="T33" fmla="*/ 6045 h 6532"/>
                <a:gd name="T34" fmla="*/ 1541 w 4522"/>
                <a:gd name="T35" fmla="*/ 6463 h 6532"/>
                <a:gd name="T36" fmla="*/ 1965 w 4522"/>
                <a:gd name="T37" fmla="*/ 6511 h 6532"/>
                <a:gd name="T38" fmla="*/ 2142 w 4522"/>
                <a:gd name="T39" fmla="*/ 6123 h 6532"/>
                <a:gd name="T40" fmla="*/ 1826 w 4522"/>
                <a:gd name="T41" fmla="*/ 5836 h 6532"/>
                <a:gd name="T42" fmla="*/ 2614 w 4522"/>
                <a:gd name="T43" fmla="*/ 6031 h 6532"/>
                <a:gd name="T44" fmla="*/ 2540 w 4522"/>
                <a:gd name="T45" fmla="*/ 6259 h 6532"/>
                <a:gd name="T46" fmla="*/ 2734 w 4522"/>
                <a:gd name="T47" fmla="*/ 6400 h 6532"/>
                <a:gd name="T48" fmla="*/ 2929 w 4522"/>
                <a:gd name="T49" fmla="*/ 6259 h 6532"/>
                <a:gd name="T50" fmla="*/ 2854 w 4522"/>
                <a:gd name="T51" fmla="*/ 6031 h 6532"/>
                <a:gd name="T52" fmla="*/ 4368 w 4522"/>
                <a:gd name="T53" fmla="*/ 3957 h 6532"/>
                <a:gd name="T54" fmla="*/ 3573 w 4522"/>
                <a:gd name="T55" fmla="*/ 4572 h 6532"/>
                <a:gd name="T56" fmla="*/ 4153 w 4522"/>
                <a:gd name="T57" fmla="*/ 4253 h 6532"/>
                <a:gd name="T58" fmla="*/ 154 w 4522"/>
                <a:gd name="T59" fmla="*/ 4515 h 6532"/>
                <a:gd name="T60" fmla="*/ 949 w 4522"/>
                <a:gd name="T61" fmla="*/ 3900 h 6532"/>
                <a:gd name="T62" fmla="*/ 369 w 4522"/>
                <a:gd name="T63" fmla="*/ 4219 h 6532"/>
                <a:gd name="T64" fmla="*/ 0 w 4522"/>
                <a:gd name="T65" fmla="*/ 1135 h 6532"/>
                <a:gd name="T66" fmla="*/ 918 w 4522"/>
                <a:gd name="T67" fmla="*/ 0 h 6532"/>
                <a:gd name="T68" fmla="*/ 4522 w 4522"/>
                <a:gd name="T69" fmla="*/ 429 h 6532"/>
                <a:gd name="T70" fmla="*/ 3485 w 4522"/>
                <a:gd name="T71" fmla="*/ 2053 h 6532"/>
                <a:gd name="T72" fmla="*/ 2874 w 4522"/>
                <a:gd name="T73" fmla="*/ 3389 h 6532"/>
                <a:gd name="T74" fmla="*/ 3340 w 4522"/>
                <a:gd name="T75" fmla="*/ 3815 h 6532"/>
                <a:gd name="T76" fmla="*/ 1184 w 4522"/>
                <a:gd name="T77" fmla="*/ 3815 h 6532"/>
                <a:gd name="T78" fmla="*/ 1649 w 4522"/>
                <a:gd name="T79" fmla="*/ 3389 h 6532"/>
                <a:gd name="T80" fmla="*/ 1038 w 4522"/>
                <a:gd name="T81" fmla="*/ 2053 h 6532"/>
                <a:gd name="T82" fmla="*/ 3601 w 4522"/>
                <a:gd name="T83" fmla="*/ 1589 h 6532"/>
                <a:gd name="T84" fmla="*/ 4057 w 4522"/>
                <a:gd name="T85" fmla="*/ 896 h 6532"/>
                <a:gd name="T86" fmla="*/ 3601 w 4522"/>
                <a:gd name="T87" fmla="*/ 1589 h 6532"/>
                <a:gd name="T88" fmla="*/ 2634 w 4522"/>
                <a:gd name="T89" fmla="*/ 4320 h 6532"/>
                <a:gd name="T90" fmla="*/ 1642 w 4522"/>
                <a:gd name="T91" fmla="*/ 1317 h 6532"/>
                <a:gd name="T92" fmla="*/ 2338 w 4522"/>
                <a:gd name="T93" fmla="*/ 1545 h 6532"/>
                <a:gd name="T94" fmla="*/ 2104 w 4522"/>
                <a:gd name="T95" fmla="*/ 1309 h 6532"/>
                <a:gd name="T96" fmla="*/ 465 w 4522"/>
                <a:gd name="T97" fmla="*/ 1135 h 6532"/>
                <a:gd name="T98" fmla="*/ 918 w 4522"/>
                <a:gd name="T99" fmla="*/ 1500 h 6532"/>
                <a:gd name="T100" fmla="*/ 465 w 4522"/>
                <a:gd name="T101" fmla="*/ 1135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2" h="6532">
                  <a:moveTo>
                    <a:pt x="1069" y="5679"/>
                  </a:moveTo>
                  <a:lnTo>
                    <a:pt x="1120" y="5475"/>
                  </a:lnTo>
                  <a:lnTo>
                    <a:pt x="958" y="5339"/>
                  </a:lnTo>
                  <a:cubicBezTo>
                    <a:pt x="928" y="5313"/>
                    <a:pt x="944" y="5264"/>
                    <a:pt x="984" y="5261"/>
                  </a:cubicBezTo>
                  <a:lnTo>
                    <a:pt x="1194" y="5247"/>
                  </a:lnTo>
                  <a:lnTo>
                    <a:pt x="1274" y="5052"/>
                  </a:lnTo>
                  <a:cubicBezTo>
                    <a:pt x="1289" y="5015"/>
                    <a:pt x="1341" y="5015"/>
                    <a:pt x="1356" y="5052"/>
                  </a:cubicBezTo>
                  <a:lnTo>
                    <a:pt x="1436" y="5247"/>
                  </a:lnTo>
                  <a:lnTo>
                    <a:pt x="1646" y="5261"/>
                  </a:lnTo>
                  <a:cubicBezTo>
                    <a:pt x="1686" y="5264"/>
                    <a:pt x="1702" y="5313"/>
                    <a:pt x="1672" y="5339"/>
                  </a:cubicBezTo>
                  <a:lnTo>
                    <a:pt x="1509" y="5473"/>
                  </a:lnTo>
                  <a:lnTo>
                    <a:pt x="1560" y="5677"/>
                  </a:lnTo>
                  <a:cubicBezTo>
                    <a:pt x="1569" y="5716"/>
                    <a:pt x="1528" y="5747"/>
                    <a:pt x="1493" y="5725"/>
                  </a:cubicBezTo>
                  <a:lnTo>
                    <a:pt x="1314" y="5615"/>
                  </a:lnTo>
                  <a:lnTo>
                    <a:pt x="1136" y="5725"/>
                  </a:lnTo>
                  <a:cubicBezTo>
                    <a:pt x="1101" y="5748"/>
                    <a:pt x="1058" y="5717"/>
                    <a:pt x="1069" y="5679"/>
                  </a:cubicBezTo>
                  <a:close/>
                  <a:moveTo>
                    <a:pt x="2592" y="5260"/>
                  </a:moveTo>
                  <a:lnTo>
                    <a:pt x="2381" y="5245"/>
                  </a:lnTo>
                  <a:lnTo>
                    <a:pt x="2301" y="5051"/>
                  </a:lnTo>
                  <a:cubicBezTo>
                    <a:pt x="2286" y="5013"/>
                    <a:pt x="2234" y="5013"/>
                    <a:pt x="2220" y="5051"/>
                  </a:cubicBezTo>
                  <a:lnTo>
                    <a:pt x="2140" y="5245"/>
                  </a:lnTo>
                  <a:lnTo>
                    <a:pt x="1929" y="5260"/>
                  </a:lnTo>
                  <a:cubicBezTo>
                    <a:pt x="1889" y="5263"/>
                    <a:pt x="1873" y="5312"/>
                    <a:pt x="1904" y="5337"/>
                  </a:cubicBezTo>
                  <a:lnTo>
                    <a:pt x="2065" y="5473"/>
                  </a:lnTo>
                  <a:lnTo>
                    <a:pt x="2014" y="5677"/>
                  </a:lnTo>
                  <a:cubicBezTo>
                    <a:pt x="2005" y="5716"/>
                    <a:pt x="2046" y="5747"/>
                    <a:pt x="2081" y="5725"/>
                  </a:cubicBezTo>
                  <a:lnTo>
                    <a:pt x="2260" y="5615"/>
                  </a:lnTo>
                  <a:lnTo>
                    <a:pt x="2438" y="5725"/>
                  </a:lnTo>
                  <a:cubicBezTo>
                    <a:pt x="2472" y="5747"/>
                    <a:pt x="2514" y="5716"/>
                    <a:pt x="2505" y="5677"/>
                  </a:cubicBezTo>
                  <a:lnTo>
                    <a:pt x="2454" y="5473"/>
                  </a:lnTo>
                  <a:lnTo>
                    <a:pt x="2616" y="5337"/>
                  </a:lnTo>
                  <a:cubicBezTo>
                    <a:pt x="2648" y="5312"/>
                    <a:pt x="2632" y="5263"/>
                    <a:pt x="2592" y="5260"/>
                  </a:cubicBezTo>
                  <a:close/>
                  <a:moveTo>
                    <a:pt x="3538" y="5260"/>
                  </a:moveTo>
                  <a:lnTo>
                    <a:pt x="3328" y="5245"/>
                  </a:lnTo>
                  <a:lnTo>
                    <a:pt x="3248" y="5051"/>
                  </a:lnTo>
                  <a:cubicBezTo>
                    <a:pt x="3233" y="5013"/>
                    <a:pt x="3181" y="5013"/>
                    <a:pt x="3166" y="5051"/>
                  </a:cubicBezTo>
                  <a:lnTo>
                    <a:pt x="3086" y="5245"/>
                  </a:lnTo>
                  <a:lnTo>
                    <a:pt x="2876" y="5260"/>
                  </a:lnTo>
                  <a:cubicBezTo>
                    <a:pt x="2836" y="5263"/>
                    <a:pt x="2820" y="5312"/>
                    <a:pt x="2850" y="5337"/>
                  </a:cubicBezTo>
                  <a:lnTo>
                    <a:pt x="3012" y="5473"/>
                  </a:lnTo>
                  <a:lnTo>
                    <a:pt x="2961" y="5677"/>
                  </a:lnTo>
                  <a:cubicBezTo>
                    <a:pt x="2952" y="5716"/>
                    <a:pt x="2993" y="5747"/>
                    <a:pt x="3028" y="5725"/>
                  </a:cubicBezTo>
                  <a:lnTo>
                    <a:pt x="3206" y="5615"/>
                  </a:lnTo>
                  <a:lnTo>
                    <a:pt x="3385" y="5725"/>
                  </a:lnTo>
                  <a:cubicBezTo>
                    <a:pt x="3418" y="5747"/>
                    <a:pt x="3461" y="5716"/>
                    <a:pt x="3452" y="5677"/>
                  </a:cubicBezTo>
                  <a:lnTo>
                    <a:pt x="3401" y="5473"/>
                  </a:lnTo>
                  <a:lnTo>
                    <a:pt x="3562" y="5337"/>
                  </a:lnTo>
                  <a:cubicBezTo>
                    <a:pt x="3594" y="5312"/>
                    <a:pt x="3578" y="5263"/>
                    <a:pt x="3538" y="5260"/>
                  </a:cubicBezTo>
                  <a:close/>
                  <a:moveTo>
                    <a:pt x="1746" y="5836"/>
                  </a:moveTo>
                  <a:lnTo>
                    <a:pt x="1666" y="6031"/>
                  </a:lnTo>
                  <a:lnTo>
                    <a:pt x="1456" y="6045"/>
                  </a:lnTo>
                  <a:cubicBezTo>
                    <a:pt x="1416" y="6048"/>
                    <a:pt x="1400" y="6097"/>
                    <a:pt x="1430" y="6123"/>
                  </a:cubicBezTo>
                  <a:lnTo>
                    <a:pt x="1592" y="6259"/>
                  </a:lnTo>
                  <a:lnTo>
                    <a:pt x="1541" y="6463"/>
                  </a:lnTo>
                  <a:cubicBezTo>
                    <a:pt x="1532" y="6501"/>
                    <a:pt x="1573" y="6532"/>
                    <a:pt x="1608" y="6511"/>
                  </a:cubicBezTo>
                  <a:lnTo>
                    <a:pt x="1786" y="6400"/>
                  </a:lnTo>
                  <a:lnTo>
                    <a:pt x="1965" y="6511"/>
                  </a:lnTo>
                  <a:cubicBezTo>
                    <a:pt x="1998" y="6532"/>
                    <a:pt x="2041" y="6501"/>
                    <a:pt x="2032" y="6463"/>
                  </a:cubicBezTo>
                  <a:lnTo>
                    <a:pt x="1981" y="6259"/>
                  </a:lnTo>
                  <a:lnTo>
                    <a:pt x="2142" y="6123"/>
                  </a:lnTo>
                  <a:cubicBezTo>
                    <a:pt x="2173" y="6097"/>
                    <a:pt x="2157" y="6048"/>
                    <a:pt x="2117" y="6045"/>
                  </a:cubicBezTo>
                  <a:lnTo>
                    <a:pt x="1906" y="6031"/>
                  </a:lnTo>
                  <a:lnTo>
                    <a:pt x="1826" y="5836"/>
                  </a:lnTo>
                  <a:cubicBezTo>
                    <a:pt x="1813" y="5799"/>
                    <a:pt x="1761" y="5799"/>
                    <a:pt x="1746" y="5836"/>
                  </a:cubicBezTo>
                  <a:close/>
                  <a:moveTo>
                    <a:pt x="2694" y="5836"/>
                  </a:moveTo>
                  <a:lnTo>
                    <a:pt x="2614" y="6031"/>
                  </a:lnTo>
                  <a:lnTo>
                    <a:pt x="2404" y="6045"/>
                  </a:lnTo>
                  <a:cubicBezTo>
                    <a:pt x="2364" y="6048"/>
                    <a:pt x="2348" y="6097"/>
                    <a:pt x="2378" y="6123"/>
                  </a:cubicBezTo>
                  <a:lnTo>
                    <a:pt x="2540" y="6259"/>
                  </a:lnTo>
                  <a:lnTo>
                    <a:pt x="2489" y="6463"/>
                  </a:lnTo>
                  <a:cubicBezTo>
                    <a:pt x="2480" y="6501"/>
                    <a:pt x="2521" y="6532"/>
                    <a:pt x="2556" y="6511"/>
                  </a:cubicBezTo>
                  <a:lnTo>
                    <a:pt x="2734" y="6400"/>
                  </a:lnTo>
                  <a:lnTo>
                    <a:pt x="2913" y="6511"/>
                  </a:lnTo>
                  <a:cubicBezTo>
                    <a:pt x="2946" y="6532"/>
                    <a:pt x="2989" y="6501"/>
                    <a:pt x="2980" y="6463"/>
                  </a:cubicBezTo>
                  <a:lnTo>
                    <a:pt x="2929" y="6259"/>
                  </a:lnTo>
                  <a:lnTo>
                    <a:pt x="3090" y="6123"/>
                  </a:lnTo>
                  <a:cubicBezTo>
                    <a:pt x="3121" y="6097"/>
                    <a:pt x="3105" y="6048"/>
                    <a:pt x="3065" y="6045"/>
                  </a:cubicBezTo>
                  <a:lnTo>
                    <a:pt x="2854" y="6031"/>
                  </a:lnTo>
                  <a:lnTo>
                    <a:pt x="2774" y="5836"/>
                  </a:lnTo>
                  <a:cubicBezTo>
                    <a:pt x="2761" y="5799"/>
                    <a:pt x="2709" y="5799"/>
                    <a:pt x="2694" y="5836"/>
                  </a:cubicBezTo>
                  <a:close/>
                  <a:moveTo>
                    <a:pt x="4368" y="3957"/>
                  </a:moveTo>
                  <a:cubicBezTo>
                    <a:pt x="4386" y="3935"/>
                    <a:pt x="4370" y="3900"/>
                    <a:pt x="4341" y="3900"/>
                  </a:cubicBezTo>
                  <a:lnTo>
                    <a:pt x="3573" y="3900"/>
                  </a:lnTo>
                  <a:lnTo>
                    <a:pt x="3573" y="4572"/>
                  </a:lnTo>
                  <a:lnTo>
                    <a:pt x="4341" y="4572"/>
                  </a:lnTo>
                  <a:cubicBezTo>
                    <a:pt x="4370" y="4572"/>
                    <a:pt x="4386" y="4537"/>
                    <a:pt x="4368" y="4515"/>
                  </a:cubicBezTo>
                  <a:lnTo>
                    <a:pt x="4153" y="4253"/>
                  </a:lnTo>
                  <a:cubicBezTo>
                    <a:pt x="4146" y="4245"/>
                    <a:pt x="4146" y="4233"/>
                    <a:pt x="4153" y="4224"/>
                  </a:cubicBezTo>
                  <a:lnTo>
                    <a:pt x="4368" y="3957"/>
                  </a:lnTo>
                  <a:close/>
                  <a:moveTo>
                    <a:pt x="154" y="4515"/>
                  </a:moveTo>
                  <a:cubicBezTo>
                    <a:pt x="136" y="4537"/>
                    <a:pt x="152" y="4572"/>
                    <a:pt x="181" y="4572"/>
                  </a:cubicBezTo>
                  <a:lnTo>
                    <a:pt x="949" y="4572"/>
                  </a:lnTo>
                  <a:lnTo>
                    <a:pt x="949" y="3900"/>
                  </a:lnTo>
                  <a:lnTo>
                    <a:pt x="181" y="3900"/>
                  </a:lnTo>
                  <a:cubicBezTo>
                    <a:pt x="152" y="3900"/>
                    <a:pt x="136" y="3935"/>
                    <a:pt x="154" y="3957"/>
                  </a:cubicBezTo>
                  <a:lnTo>
                    <a:pt x="369" y="4219"/>
                  </a:lnTo>
                  <a:cubicBezTo>
                    <a:pt x="376" y="4227"/>
                    <a:pt x="376" y="4239"/>
                    <a:pt x="369" y="4248"/>
                  </a:cubicBezTo>
                  <a:lnTo>
                    <a:pt x="154" y="4515"/>
                  </a:lnTo>
                  <a:close/>
                  <a:moveTo>
                    <a:pt x="0" y="1135"/>
                  </a:moveTo>
                  <a:lnTo>
                    <a:pt x="0" y="431"/>
                  </a:lnTo>
                  <a:lnTo>
                    <a:pt x="918" y="431"/>
                  </a:lnTo>
                  <a:lnTo>
                    <a:pt x="918" y="0"/>
                  </a:lnTo>
                  <a:lnTo>
                    <a:pt x="3604" y="0"/>
                  </a:lnTo>
                  <a:lnTo>
                    <a:pt x="3604" y="429"/>
                  </a:lnTo>
                  <a:lnTo>
                    <a:pt x="4522" y="429"/>
                  </a:lnTo>
                  <a:lnTo>
                    <a:pt x="4522" y="1135"/>
                  </a:lnTo>
                  <a:cubicBezTo>
                    <a:pt x="4522" y="1641"/>
                    <a:pt x="4110" y="2053"/>
                    <a:pt x="3604" y="2053"/>
                  </a:cubicBezTo>
                  <a:lnTo>
                    <a:pt x="3485" y="2053"/>
                  </a:lnTo>
                  <a:cubicBezTo>
                    <a:pt x="3312" y="2436"/>
                    <a:pt x="2965" y="2723"/>
                    <a:pt x="2545" y="2813"/>
                  </a:cubicBezTo>
                  <a:lnTo>
                    <a:pt x="2545" y="3389"/>
                  </a:lnTo>
                  <a:lnTo>
                    <a:pt x="2874" y="3389"/>
                  </a:lnTo>
                  <a:cubicBezTo>
                    <a:pt x="2976" y="3389"/>
                    <a:pt x="3058" y="3472"/>
                    <a:pt x="3058" y="3573"/>
                  </a:cubicBezTo>
                  <a:lnTo>
                    <a:pt x="3058" y="3815"/>
                  </a:lnTo>
                  <a:lnTo>
                    <a:pt x="3340" y="3815"/>
                  </a:lnTo>
                  <a:lnTo>
                    <a:pt x="3340" y="4677"/>
                  </a:lnTo>
                  <a:lnTo>
                    <a:pt x="1184" y="4677"/>
                  </a:lnTo>
                  <a:lnTo>
                    <a:pt x="1184" y="3815"/>
                  </a:lnTo>
                  <a:lnTo>
                    <a:pt x="1465" y="3815"/>
                  </a:lnTo>
                  <a:lnTo>
                    <a:pt x="1465" y="3573"/>
                  </a:lnTo>
                  <a:cubicBezTo>
                    <a:pt x="1465" y="3472"/>
                    <a:pt x="1548" y="3389"/>
                    <a:pt x="1649" y="3389"/>
                  </a:cubicBezTo>
                  <a:lnTo>
                    <a:pt x="1978" y="3389"/>
                  </a:lnTo>
                  <a:lnTo>
                    <a:pt x="1978" y="2813"/>
                  </a:lnTo>
                  <a:cubicBezTo>
                    <a:pt x="1558" y="2723"/>
                    <a:pt x="1212" y="2436"/>
                    <a:pt x="1038" y="2053"/>
                  </a:cubicBezTo>
                  <a:lnTo>
                    <a:pt x="920" y="2053"/>
                  </a:lnTo>
                  <a:cubicBezTo>
                    <a:pt x="412" y="2053"/>
                    <a:pt x="0" y="1641"/>
                    <a:pt x="0" y="1135"/>
                  </a:cubicBezTo>
                  <a:close/>
                  <a:moveTo>
                    <a:pt x="3601" y="1589"/>
                  </a:moveTo>
                  <a:lnTo>
                    <a:pt x="3604" y="1589"/>
                  </a:lnTo>
                  <a:cubicBezTo>
                    <a:pt x="3854" y="1589"/>
                    <a:pt x="4057" y="1385"/>
                    <a:pt x="4057" y="1136"/>
                  </a:cubicBezTo>
                  <a:lnTo>
                    <a:pt x="4057" y="896"/>
                  </a:lnTo>
                  <a:lnTo>
                    <a:pt x="3604" y="896"/>
                  </a:lnTo>
                  <a:lnTo>
                    <a:pt x="3604" y="1501"/>
                  </a:lnTo>
                  <a:cubicBezTo>
                    <a:pt x="3604" y="1531"/>
                    <a:pt x="3602" y="1560"/>
                    <a:pt x="3601" y="1589"/>
                  </a:cubicBezTo>
                  <a:close/>
                  <a:moveTo>
                    <a:pt x="1888" y="3859"/>
                  </a:moveTo>
                  <a:lnTo>
                    <a:pt x="1888" y="4320"/>
                  </a:lnTo>
                  <a:lnTo>
                    <a:pt x="2634" y="4320"/>
                  </a:lnTo>
                  <a:lnTo>
                    <a:pt x="2634" y="3859"/>
                  </a:lnTo>
                  <a:lnTo>
                    <a:pt x="1888" y="3859"/>
                  </a:lnTo>
                  <a:close/>
                  <a:moveTo>
                    <a:pt x="1642" y="1317"/>
                  </a:moveTo>
                  <a:lnTo>
                    <a:pt x="1868" y="1544"/>
                  </a:lnTo>
                  <a:lnTo>
                    <a:pt x="2102" y="1780"/>
                  </a:lnTo>
                  <a:lnTo>
                    <a:pt x="2338" y="1545"/>
                  </a:lnTo>
                  <a:lnTo>
                    <a:pt x="2878" y="1008"/>
                  </a:lnTo>
                  <a:lnTo>
                    <a:pt x="2644" y="772"/>
                  </a:lnTo>
                  <a:lnTo>
                    <a:pt x="2104" y="1309"/>
                  </a:lnTo>
                  <a:lnTo>
                    <a:pt x="1878" y="1083"/>
                  </a:lnTo>
                  <a:lnTo>
                    <a:pt x="1642" y="1317"/>
                  </a:lnTo>
                  <a:close/>
                  <a:moveTo>
                    <a:pt x="465" y="1135"/>
                  </a:moveTo>
                  <a:cubicBezTo>
                    <a:pt x="465" y="1385"/>
                    <a:pt x="669" y="1588"/>
                    <a:pt x="918" y="1588"/>
                  </a:cubicBezTo>
                  <a:lnTo>
                    <a:pt x="921" y="1588"/>
                  </a:lnTo>
                  <a:cubicBezTo>
                    <a:pt x="920" y="1559"/>
                    <a:pt x="918" y="1529"/>
                    <a:pt x="918" y="1500"/>
                  </a:cubicBezTo>
                  <a:lnTo>
                    <a:pt x="918" y="895"/>
                  </a:lnTo>
                  <a:lnTo>
                    <a:pt x="465" y="895"/>
                  </a:lnTo>
                  <a:lnTo>
                    <a:pt x="465" y="1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9" name="ïśḻïḋê">
              <a:extLst>
                <a:ext uri="{FF2B5EF4-FFF2-40B4-BE49-F238E27FC236}">
                  <a16:creationId xmlns:a16="http://schemas.microsoft.com/office/drawing/2014/main" xmlns="" id="{2774E42B-5E6C-4D73-8474-8D9C7A1511E3}"/>
                </a:ext>
              </a:extLst>
            </p:cNvPr>
            <p:cNvSpPr/>
            <p:nvPr/>
          </p:nvSpPr>
          <p:spPr bwMode="auto">
            <a:xfrm>
              <a:off x="779062" y="4302491"/>
              <a:ext cx="2421816" cy="1834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900" dirty="0"/>
            </a:p>
            <a:p>
              <a:pPr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60" name="íśḻïďe">
              <a:extLst>
                <a:ext uri="{FF2B5EF4-FFF2-40B4-BE49-F238E27FC236}">
                  <a16:creationId xmlns:a16="http://schemas.microsoft.com/office/drawing/2014/main" xmlns="" id="{011AB72D-9D05-4A85-821F-7D905FDC0D8B}"/>
                </a:ext>
              </a:extLst>
            </p:cNvPr>
            <p:cNvSpPr txBox="1"/>
            <p:nvPr/>
          </p:nvSpPr>
          <p:spPr bwMode="auto">
            <a:xfrm>
              <a:off x="716945" y="3889412"/>
              <a:ext cx="2421816" cy="419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61" name="î$líḍé">
              <a:extLst>
                <a:ext uri="{FF2B5EF4-FFF2-40B4-BE49-F238E27FC236}">
                  <a16:creationId xmlns:a16="http://schemas.microsoft.com/office/drawing/2014/main" xmlns="" id="{7EC66838-E0CA-4528-814F-FAFEDBE9DAEF}"/>
                </a:ext>
              </a:extLst>
            </p:cNvPr>
            <p:cNvSpPr/>
            <p:nvPr/>
          </p:nvSpPr>
          <p:spPr bwMode="auto">
            <a:xfrm>
              <a:off x="3508802" y="4806797"/>
              <a:ext cx="2421816" cy="1312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900" dirty="0"/>
            </a:p>
            <a:p>
              <a:pPr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62" name="íṧľïḑê">
              <a:extLst>
                <a:ext uri="{FF2B5EF4-FFF2-40B4-BE49-F238E27FC236}">
                  <a16:creationId xmlns:a16="http://schemas.microsoft.com/office/drawing/2014/main" xmlns="" id="{4BEE08D6-E151-4910-89DC-EBF68405E1DB}"/>
                </a:ext>
              </a:extLst>
            </p:cNvPr>
            <p:cNvSpPr/>
            <p:nvPr/>
          </p:nvSpPr>
          <p:spPr bwMode="auto">
            <a:xfrm>
              <a:off x="1768017" y="3391867"/>
              <a:ext cx="319672" cy="461080"/>
            </a:xfrm>
            <a:custGeom>
              <a:avLst/>
              <a:gdLst>
                <a:gd name="T0" fmla="*/ 958 w 4522"/>
                <a:gd name="T1" fmla="*/ 5339 h 6532"/>
                <a:gd name="T2" fmla="*/ 1274 w 4522"/>
                <a:gd name="T3" fmla="*/ 5052 h 6532"/>
                <a:gd name="T4" fmla="*/ 1646 w 4522"/>
                <a:gd name="T5" fmla="*/ 5261 h 6532"/>
                <a:gd name="T6" fmla="*/ 1560 w 4522"/>
                <a:gd name="T7" fmla="*/ 5677 h 6532"/>
                <a:gd name="T8" fmla="*/ 1136 w 4522"/>
                <a:gd name="T9" fmla="*/ 5725 h 6532"/>
                <a:gd name="T10" fmla="*/ 2381 w 4522"/>
                <a:gd name="T11" fmla="*/ 5245 h 6532"/>
                <a:gd name="T12" fmla="*/ 2140 w 4522"/>
                <a:gd name="T13" fmla="*/ 5245 h 6532"/>
                <a:gd name="T14" fmla="*/ 2065 w 4522"/>
                <a:gd name="T15" fmla="*/ 5473 h 6532"/>
                <a:gd name="T16" fmla="*/ 2260 w 4522"/>
                <a:gd name="T17" fmla="*/ 5615 h 6532"/>
                <a:gd name="T18" fmla="*/ 2454 w 4522"/>
                <a:gd name="T19" fmla="*/ 5473 h 6532"/>
                <a:gd name="T20" fmla="*/ 3538 w 4522"/>
                <a:gd name="T21" fmla="*/ 5260 h 6532"/>
                <a:gd name="T22" fmla="*/ 3166 w 4522"/>
                <a:gd name="T23" fmla="*/ 5051 h 6532"/>
                <a:gd name="T24" fmla="*/ 2850 w 4522"/>
                <a:gd name="T25" fmla="*/ 5337 h 6532"/>
                <a:gd name="T26" fmla="*/ 3028 w 4522"/>
                <a:gd name="T27" fmla="*/ 5725 h 6532"/>
                <a:gd name="T28" fmla="*/ 3452 w 4522"/>
                <a:gd name="T29" fmla="*/ 5677 h 6532"/>
                <a:gd name="T30" fmla="*/ 3538 w 4522"/>
                <a:gd name="T31" fmla="*/ 5260 h 6532"/>
                <a:gd name="T32" fmla="*/ 1456 w 4522"/>
                <a:gd name="T33" fmla="*/ 6045 h 6532"/>
                <a:gd name="T34" fmla="*/ 1541 w 4522"/>
                <a:gd name="T35" fmla="*/ 6463 h 6532"/>
                <a:gd name="T36" fmla="*/ 1965 w 4522"/>
                <a:gd name="T37" fmla="*/ 6511 h 6532"/>
                <a:gd name="T38" fmla="*/ 2142 w 4522"/>
                <a:gd name="T39" fmla="*/ 6123 h 6532"/>
                <a:gd name="T40" fmla="*/ 1826 w 4522"/>
                <a:gd name="T41" fmla="*/ 5836 h 6532"/>
                <a:gd name="T42" fmla="*/ 2614 w 4522"/>
                <a:gd name="T43" fmla="*/ 6031 h 6532"/>
                <a:gd name="T44" fmla="*/ 2540 w 4522"/>
                <a:gd name="T45" fmla="*/ 6259 h 6532"/>
                <a:gd name="T46" fmla="*/ 2734 w 4522"/>
                <a:gd name="T47" fmla="*/ 6400 h 6532"/>
                <a:gd name="T48" fmla="*/ 2929 w 4522"/>
                <a:gd name="T49" fmla="*/ 6259 h 6532"/>
                <a:gd name="T50" fmla="*/ 2854 w 4522"/>
                <a:gd name="T51" fmla="*/ 6031 h 6532"/>
                <a:gd name="T52" fmla="*/ 4368 w 4522"/>
                <a:gd name="T53" fmla="*/ 3957 h 6532"/>
                <a:gd name="T54" fmla="*/ 3573 w 4522"/>
                <a:gd name="T55" fmla="*/ 4572 h 6532"/>
                <a:gd name="T56" fmla="*/ 4153 w 4522"/>
                <a:gd name="T57" fmla="*/ 4253 h 6532"/>
                <a:gd name="T58" fmla="*/ 154 w 4522"/>
                <a:gd name="T59" fmla="*/ 4515 h 6532"/>
                <a:gd name="T60" fmla="*/ 949 w 4522"/>
                <a:gd name="T61" fmla="*/ 3900 h 6532"/>
                <a:gd name="T62" fmla="*/ 369 w 4522"/>
                <a:gd name="T63" fmla="*/ 4219 h 6532"/>
                <a:gd name="T64" fmla="*/ 0 w 4522"/>
                <a:gd name="T65" fmla="*/ 1135 h 6532"/>
                <a:gd name="T66" fmla="*/ 918 w 4522"/>
                <a:gd name="T67" fmla="*/ 0 h 6532"/>
                <a:gd name="T68" fmla="*/ 4522 w 4522"/>
                <a:gd name="T69" fmla="*/ 429 h 6532"/>
                <a:gd name="T70" fmla="*/ 3485 w 4522"/>
                <a:gd name="T71" fmla="*/ 2053 h 6532"/>
                <a:gd name="T72" fmla="*/ 2874 w 4522"/>
                <a:gd name="T73" fmla="*/ 3389 h 6532"/>
                <a:gd name="T74" fmla="*/ 3340 w 4522"/>
                <a:gd name="T75" fmla="*/ 3815 h 6532"/>
                <a:gd name="T76" fmla="*/ 1184 w 4522"/>
                <a:gd name="T77" fmla="*/ 3815 h 6532"/>
                <a:gd name="T78" fmla="*/ 1649 w 4522"/>
                <a:gd name="T79" fmla="*/ 3389 h 6532"/>
                <a:gd name="T80" fmla="*/ 1038 w 4522"/>
                <a:gd name="T81" fmla="*/ 2053 h 6532"/>
                <a:gd name="T82" fmla="*/ 3601 w 4522"/>
                <a:gd name="T83" fmla="*/ 1589 h 6532"/>
                <a:gd name="T84" fmla="*/ 4057 w 4522"/>
                <a:gd name="T85" fmla="*/ 896 h 6532"/>
                <a:gd name="T86" fmla="*/ 3601 w 4522"/>
                <a:gd name="T87" fmla="*/ 1589 h 6532"/>
                <a:gd name="T88" fmla="*/ 2634 w 4522"/>
                <a:gd name="T89" fmla="*/ 4320 h 6532"/>
                <a:gd name="T90" fmla="*/ 1642 w 4522"/>
                <a:gd name="T91" fmla="*/ 1317 h 6532"/>
                <a:gd name="T92" fmla="*/ 2338 w 4522"/>
                <a:gd name="T93" fmla="*/ 1545 h 6532"/>
                <a:gd name="T94" fmla="*/ 2104 w 4522"/>
                <a:gd name="T95" fmla="*/ 1309 h 6532"/>
                <a:gd name="T96" fmla="*/ 465 w 4522"/>
                <a:gd name="T97" fmla="*/ 1135 h 6532"/>
                <a:gd name="T98" fmla="*/ 918 w 4522"/>
                <a:gd name="T99" fmla="*/ 1500 h 6532"/>
                <a:gd name="T100" fmla="*/ 465 w 4522"/>
                <a:gd name="T101" fmla="*/ 1135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2" h="6532">
                  <a:moveTo>
                    <a:pt x="1069" y="5679"/>
                  </a:moveTo>
                  <a:lnTo>
                    <a:pt x="1120" y="5475"/>
                  </a:lnTo>
                  <a:lnTo>
                    <a:pt x="958" y="5339"/>
                  </a:lnTo>
                  <a:cubicBezTo>
                    <a:pt x="928" y="5313"/>
                    <a:pt x="944" y="5264"/>
                    <a:pt x="984" y="5261"/>
                  </a:cubicBezTo>
                  <a:lnTo>
                    <a:pt x="1194" y="5247"/>
                  </a:lnTo>
                  <a:lnTo>
                    <a:pt x="1274" y="5052"/>
                  </a:lnTo>
                  <a:cubicBezTo>
                    <a:pt x="1289" y="5015"/>
                    <a:pt x="1341" y="5015"/>
                    <a:pt x="1356" y="5052"/>
                  </a:cubicBezTo>
                  <a:lnTo>
                    <a:pt x="1436" y="5247"/>
                  </a:lnTo>
                  <a:lnTo>
                    <a:pt x="1646" y="5261"/>
                  </a:lnTo>
                  <a:cubicBezTo>
                    <a:pt x="1686" y="5264"/>
                    <a:pt x="1702" y="5313"/>
                    <a:pt x="1672" y="5339"/>
                  </a:cubicBezTo>
                  <a:lnTo>
                    <a:pt x="1509" y="5473"/>
                  </a:lnTo>
                  <a:lnTo>
                    <a:pt x="1560" y="5677"/>
                  </a:lnTo>
                  <a:cubicBezTo>
                    <a:pt x="1569" y="5716"/>
                    <a:pt x="1528" y="5747"/>
                    <a:pt x="1493" y="5725"/>
                  </a:cubicBezTo>
                  <a:lnTo>
                    <a:pt x="1314" y="5615"/>
                  </a:lnTo>
                  <a:lnTo>
                    <a:pt x="1136" y="5725"/>
                  </a:lnTo>
                  <a:cubicBezTo>
                    <a:pt x="1101" y="5748"/>
                    <a:pt x="1058" y="5717"/>
                    <a:pt x="1069" y="5679"/>
                  </a:cubicBezTo>
                  <a:close/>
                  <a:moveTo>
                    <a:pt x="2592" y="5260"/>
                  </a:moveTo>
                  <a:lnTo>
                    <a:pt x="2381" y="5245"/>
                  </a:lnTo>
                  <a:lnTo>
                    <a:pt x="2301" y="5051"/>
                  </a:lnTo>
                  <a:cubicBezTo>
                    <a:pt x="2286" y="5013"/>
                    <a:pt x="2234" y="5013"/>
                    <a:pt x="2220" y="5051"/>
                  </a:cubicBezTo>
                  <a:lnTo>
                    <a:pt x="2140" y="5245"/>
                  </a:lnTo>
                  <a:lnTo>
                    <a:pt x="1929" y="5260"/>
                  </a:lnTo>
                  <a:cubicBezTo>
                    <a:pt x="1889" y="5263"/>
                    <a:pt x="1873" y="5312"/>
                    <a:pt x="1904" y="5337"/>
                  </a:cubicBezTo>
                  <a:lnTo>
                    <a:pt x="2065" y="5473"/>
                  </a:lnTo>
                  <a:lnTo>
                    <a:pt x="2014" y="5677"/>
                  </a:lnTo>
                  <a:cubicBezTo>
                    <a:pt x="2005" y="5716"/>
                    <a:pt x="2046" y="5747"/>
                    <a:pt x="2081" y="5725"/>
                  </a:cubicBezTo>
                  <a:lnTo>
                    <a:pt x="2260" y="5615"/>
                  </a:lnTo>
                  <a:lnTo>
                    <a:pt x="2438" y="5725"/>
                  </a:lnTo>
                  <a:cubicBezTo>
                    <a:pt x="2472" y="5747"/>
                    <a:pt x="2514" y="5716"/>
                    <a:pt x="2505" y="5677"/>
                  </a:cubicBezTo>
                  <a:lnTo>
                    <a:pt x="2454" y="5473"/>
                  </a:lnTo>
                  <a:lnTo>
                    <a:pt x="2616" y="5337"/>
                  </a:lnTo>
                  <a:cubicBezTo>
                    <a:pt x="2648" y="5312"/>
                    <a:pt x="2632" y="5263"/>
                    <a:pt x="2592" y="5260"/>
                  </a:cubicBezTo>
                  <a:close/>
                  <a:moveTo>
                    <a:pt x="3538" y="5260"/>
                  </a:moveTo>
                  <a:lnTo>
                    <a:pt x="3328" y="5245"/>
                  </a:lnTo>
                  <a:lnTo>
                    <a:pt x="3248" y="5051"/>
                  </a:lnTo>
                  <a:cubicBezTo>
                    <a:pt x="3233" y="5013"/>
                    <a:pt x="3181" y="5013"/>
                    <a:pt x="3166" y="5051"/>
                  </a:cubicBezTo>
                  <a:lnTo>
                    <a:pt x="3086" y="5245"/>
                  </a:lnTo>
                  <a:lnTo>
                    <a:pt x="2876" y="5260"/>
                  </a:lnTo>
                  <a:cubicBezTo>
                    <a:pt x="2836" y="5263"/>
                    <a:pt x="2820" y="5312"/>
                    <a:pt x="2850" y="5337"/>
                  </a:cubicBezTo>
                  <a:lnTo>
                    <a:pt x="3012" y="5473"/>
                  </a:lnTo>
                  <a:lnTo>
                    <a:pt x="2961" y="5677"/>
                  </a:lnTo>
                  <a:cubicBezTo>
                    <a:pt x="2952" y="5716"/>
                    <a:pt x="2993" y="5747"/>
                    <a:pt x="3028" y="5725"/>
                  </a:cubicBezTo>
                  <a:lnTo>
                    <a:pt x="3206" y="5615"/>
                  </a:lnTo>
                  <a:lnTo>
                    <a:pt x="3385" y="5725"/>
                  </a:lnTo>
                  <a:cubicBezTo>
                    <a:pt x="3418" y="5747"/>
                    <a:pt x="3461" y="5716"/>
                    <a:pt x="3452" y="5677"/>
                  </a:cubicBezTo>
                  <a:lnTo>
                    <a:pt x="3401" y="5473"/>
                  </a:lnTo>
                  <a:lnTo>
                    <a:pt x="3562" y="5337"/>
                  </a:lnTo>
                  <a:cubicBezTo>
                    <a:pt x="3594" y="5312"/>
                    <a:pt x="3578" y="5263"/>
                    <a:pt x="3538" y="5260"/>
                  </a:cubicBezTo>
                  <a:close/>
                  <a:moveTo>
                    <a:pt x="1746" y="5836"/>
                  </a:moveTo>
                  <a:lnTo>
                    <a:pt x="1666" y="6031"/>
                  </a:lnTo>
                  <a:lnTo>
                    <a:pt x="1456" y="6045"/>
                  </a:lnTo>
                  <a:cubicBezTo>
                    <a:pt x="1416" y="6048"/>
                    <a:pt x="1400" y="6097"/>
                    <a:pt x="1430" y="6123"/>
                  </a:cubicBezTo>
                  <a:lnTo>
                    <a:pt x="1592" y="6259"/>
                  </a:lnTo>
                  <a:lnTo>
                    <a:pt x="1541" y="6463"/>
                  </a:lnTo>
                  <a:cubicBezTo>
                    <a:pt x="1532" y="6501"/>
                    <a:pt x="1573" y="6532"/>
                    <a:pt x="1608" y="6511"/>
                  </a:cubicBezTo>
                  <a:lnTo>
                    <a:pt x="1786" y="6400"/>
                  </a:lnTo>
                  <a:lnTo>
                    <a:pt x="1965" y="6511"/>
                  </a:lnTo>
                  <a:cubicBezTo>
                    <a:pt x="1998" y="6532"/>
                    <a:pt x="2041" y="6501"/>
                    <a:pt x="2032" y="6463"/>
                  </a:cubicBezTo>
                  <a:lnTo>
                    <a:pt x="1981" y="6259"/>
                  </a:lnTo>
                  <a:lnTo>
                    <a:pt x="2142" y="6123"/>
                  </a:lnTo>
                  <a:cubicBezTo>
                    <a:pt x="2173" y="6097"/>
                    <a:pt x="2157" y="6048"/>
                    <a:pt x="2117" y="6045"/>
                  </a:cubicBezTo>
                  <a:lnTo>
                    <a:pt x="1906" y="6031"/>
                  </a:lnTo>
                  <a:lnTo>
                    <a:pt x="1826" y="5836"/>
                  </a:lnTo>
                  <a:cubicBezTo>
                    <a:pt x="1813" y="5799"/>
                    <a:pt x="1761" y="5799"/>
                    <a:pt x="1746" y="5836"/>
                  </a:cubicBezTo>
                  <a:close/>
                  <a:moveTo>
                    <a:pt x="2694" y="5836"/>
                  </a:moveTo>
                  <a:lnTo>
                    <a:pt x="2614" y="6031"/>
                  </a:lnTo>
                  <a:lnTo>
                    <a:pt x="2404" y="6045"/>
                  </a:lnTo>
                  <a:cubicBezTo>
                    <a:pt x="2364" y="6048"/>
                    <a:pt x="2348" y="6097"/>
                    <a:pt x="2378" y="6123"/>
                  </a:cubicBezTo>
                  <a:lnTo>
                    <a:pt x="2540" y="6259"/>
                  </a:lnTo>
                  <a:lnTo>
                    <a:pt x="2489" y="6463"/>
                  </a:lnTo>
                  <a:cubicBezTo>
                    <a:pt x="2480" y="6501"/>
                    <a:pt x="2521" y="6532"/>
                    <a:pt x="2556" y="6511"/>
                  </a:cubicBezTo>
                  <a:lnTo>
                    <a:pt x="2734" y="6400"/>
                  </a:lnTo>
                  <a:lnTo>
                    <a:pt x="2913" y="6511"/>
                  </a:lnTo>
                  <a:cubicBezTo>
                    <a:pt x="2946" y="6532"/>
                    <a:pt x="2989" y="6501"/>
                    <a:pt x="2980" y="6463"/>
                  </a:cubicBezTo>
                  <a:lnTo>
                    <a:pt x="2929" y="6259"/>
                  </a:lnTo>
                  <a:lnTo>
                    <a:pt x="3090" y="6123"/>
                  </a:lnTo>
                  <a:cubicBezTo>
                    <a:pt x="3121" y="6097"/>
                    <a:pt x="3105" y="6048"/>
                    <a:pt x="3065" y="6045"/>
                  </a:cubicBezTo>
                  <a:lnTo>
                    <a:pt x="2854" y="6031"/>
                  </a:lnTo>
                  <a:lnTo>
                    <a:pt x="2774" y="5836"/>
                  </a:lnTo>
                  <a:cubicBezTo>
                    <a:pt x="2761" y="5799"/>
                    <a:pt x="2709" y="5799"/>
                    <a:pt x="2694" y="5836"/>
                  </a:cubicBezTo>
                  <a:close/>
                  <a:moveTo>
                    <a:pt x="4368" y="3957"/>
                  </a:moveTo>
                  <a:cubicBezTo>
                    <a:pt x="4386" y="3935"/>
                    <a:pt x="4370" y="3900"/>
                    <a:pt x="4341" y="3900"/>
                  </a:cubicBezTo>
                  <a:lnTo>
                    <a:pt x="3573" y="3900"/>
                  </a:lnTo>
                  <a:lnTo>
                    <a:pt x="3573" y="4572"/>
                  </a:lnTo>
                  <a:lnTo>
                    <a:pt x="4341" y="4572"/>
                  </a:lnTo>
                  <a:cubicBezTo>
                    <a:pt x="4370" y="4572"/>
                    <a:pt x="4386" y="4537"/>
                    <a:pt x="4368" y="4515"/>
                  </a:cubicBezTo>
                  <a:lnTo>
                    <a:pt x="4153" y="4253"/>
                  </a:lnTo>
                  <a:cubicBezTo>
                    <a:pt x="4146" y="4245"/>
                    <a:pt x="4146" y="4233"/>
                    <a:pt x="4153" y="4224"/>
                  </a:cubicBezTo>
                  <a:lnTo>
                    <a:pt x="4368" y="3957"/>
                  </a:lnTo>
                  <a:close/>
                  <a:moveTo>
                    <a:pt x="154" y="4515"/>
                  </a:moveTo>
                  <a:cubicBezTo>
                    <a:pt x="136" y="4537"/>
                    <a:pt x="152" y="4572"/>
                    <a:pt x="181" y="4572"/>
                  </a:cubicBezTo>
                  <a:lnTo>
                    <a:pt x="949" y="4572"/>
                  </a:lnTo>
                  <a:lnTo>
                    <a:pt x="949" y="3900"/>
                  </a:lnTo>
                  <a:lnTo>
                    <a:pt x="181" y="3900"/>
                  </a:lnTo>
                  <a:cubicBezTo>
                    <a:pt x="152" y="3900"/>
                    <a:pt x="136" y="3935"/>
                    <a:pt x="154" y="3957"/>
                  </a:cubicBezTo>
                  <a:lnTo>
                    <a:pt x="369" y="4219"/>
                  </a:lnTo>
                  <a:cubicBezTo>
                    <a:pt x="376" y="4227"/>
                    <a:pt x="376" y="4239"/>
                    <a:pt x="369" y="4248"/>
                  </a:cubicBezTo>
                  <a:lnTo>
                    <a:pt x="154" y="4515"/>
                  </a:lnTo>
                  <a:close/>
                  <a:moveTo>
                    <a:pt x="0" y="1135"/>
                  </a:moveTo>
                  <a:lnTo>
                    <a:pt x="0" y="431"/>
                  </a:lnTo>
                  <a:lnTo>
                    <a:pt x="918" y="431"/>
                  </a:lnTo>
                  <a:lnTo>
                    <a:pt x="918" y="0"/>
                  </a:lnTo>
                  <a:lnTo>
                    <a:pt x="3604" y="0"/>
                  </a:lnTo>
                  <a:lnTo>
                    <a:pt x="3604" y="429"/>
                  </a:lnTo>
                  <a:lnTo>
                    <a:pt x="4522" y="429"/>
                  </a:lnTo>
                  <a:lnTo>
                    <a:pt x="4522" y="1135"/>
                  </a:lnTo>
                  <a:cubicBezTo>
                    <a:pt x="4522" y="1641"/>
                    <a:pt x="4110" y="2053"/>
                    <a:pt x="3604" y="2053"/>
                  </a:cubicBezTo>
                  <a:lnTo>
                    <a:pt x="3485" y="2053"/>
                  </a:lnTo>
                  <a:cubicBezTo>
                    <a:pt x="3312" y="2436"/>
                    <a:pt x="2965" y="2723"/>
                    <a:pt x="2545" y="2813"/>
                  </a:cubicBezTo>
                  <a:lnTo>
                    <a:pt x="2545" y="3389"/>
                  </a:lnTo>
                  <a:lnTo>
                    <a:pt x="2874" y="3389"/>
                  </a:lnTo>
                  <a:cubicBezTo>
                    <a:pt x="2976" y="3389"/>
                    <a:pt x="3058" y="3472"/>
                    <a:pt x="3058" y="3573"/>
                  </a:cubicBezTo>
                  <a:lnTo>
                    <a:pt x="3058" y="3815"/>
                  </a:lnTo>
                  <a:lnTo>
                    <a:pt x="3340" y="3815"/>
                  </a:lnTo>
                  <a:lnTo>
                    <a:pt x="3340" y="4677"/>
                  </a:lnTo>
                  <a:lnTo>
                    <a:pt x="1184" y="4677"/>
                  </a:lnTo>
                  <a:lnTo>
                    <a:pt x="1184" y="3815"/>
                  </a:lnTo>
                  <a:lnTo>
                    <a:pt x="1465" y="3815"/>
                  </a:lnTo>
                  <a:lnTo>
                    <a:pt x="1465" y="3573"/>
                  </a:lnTo>
                  <a:cubicBezTo>
                    <a:pt x="1465" y="3472"/>
                    <a:pt x="1548" y="3389"/>
                    <a:pt x="1649" y="3389"/>
                  </a:cubicBezTo>
                  <a:lnTo>
                    <a:pt x="1978" y="3389"/>
                  </a:lnTo>
                  <a:lnTo>
                    <a:pt x="1978" y="2813"/>
                  </a:lnTo>
                  <a:cubicBezTo>
                    <a:pt x="1558" y="2723"/>
                    <a:pt x="1212" y="2436"/>
                    <a:pt x="1038" y="2053"/>
                  </a:cubicBezTo>
                  <a:lnTo>
                    <a:pt x="920" y="2053"/>
                  </a:lnTo>
                  <a:cubicBezTo>
                    <a:pt x="412" y="2053"/>
                    <a:pt x="0" y="1641"/>
                    <a:pt x="0" y="1135"/>
                  </a:cubicBezTo>
                  <a:close/>
                  <a:moveTo>
                    <a:pt x="3601" y="1589"/>
                  </a:moveTo>
                  <a:lnTo>
                    <a:pt x="3604" y="1589"/>
                  </a:lnTo>
                  <a:cubicBezTo>
                    <a:pt x="3854" y="1589"/>
                    <a:pt x="4057" y="1385"/>
                    <a:pt x="4057" y="1136"/>
                  </a:cubicBezTo>
                  <a:lnTo>
                    <a:pt x="4057" y="896"/>
                  </a:lnTo>
                  <a:lnTo>
                    <a:pt x="3604" y="896"/>
                  </a:lnTo>
                  <a:lnTo>
                    <a:pt x="3604" y="1501"/>
                  </a:lnTo>
                  <a:cubicBezTo>
                    <a:pt x="3604" y="1531"/>
                    <a:pt x="3602" y="1560"/>
                    <a:pt x="3601" y="1589"/>
                  </a:cubicBezTo>
                  <a:close/>
                  <a:moveTo>
                    <a:pt x="1888" y="3859"/>
                  </a:moveTo>
                  <a:lnTo>
                    <a:pt x="1888" y="4320"/>
                  </a:lnTo>
                  <a:lnTo>
                    <a:pt x="2634" y="4320"/>
                  </a:lnTo>
                  <a:lnTo>
                    <a:pt x="2634" y="3859"/>
                  </a:lnTo>
                  <a:lnTo>
                    <a:pt x="1888" y="3859"/>
                  </a:lnTo>
                  <a:close/>
                  <a:moveTo>
                    <a:pt x="1642" y="1317"/>
                  </a:moveTo>
                  <a:lnTo>
                    <a:pt x="1868" y="1544"/>
                  </a:lnTo>
                  <a:lnTo>
                    <a:pt x="2102" y="1780"/>
                  </a:lnTo>
                  <a:lnTo>
                    <a:pt x="2338" y="1545"/>
                  </a:lnTo>
                  <a:lnTo>
                    <a:pt x="2878" y="1008"/>
                  </a:lnTo>
                  <a:lnTo>
                    <a:pt x="2644" y="772"/>
                  </a:lnTo>
                  <a:lnTo>
                    <a:pt x="2104" y="1309"/>
                  </a:lnTo>
                  <a:lnTo>
                    <a:pt x="1878" y="1083"/>
                  </a:lnTo>
                  <a:lnTo>
                    <a:pt x="1642" y="1317"/>
                  </a:lnTo>
                  <a:close/>
                  <a:moveTo>
                    <a:pt x="465" y="1135"/>
                  </a:moveTo>
                  <a:cubicBezTo>
                    <a:pt x="465" y="1385"/>
                    <a:pt x="669" y="1588"/>
                    <a:pt x="918" y="1588"/>
                  </a:cubicBezTo>
                  <a:lnTo>
                    <a:pt x="921" y="1588"/>
                  </a:lnTo>
                  <a:cubicBezTo>
                    <a:pt x="920" y="1559"/>
                    <a:pt x="918" y="1529"/>
                    <a:pt x="918" y="1500"/>
                  </a:cubicBezTo>
                  <a:lnTo>
                    <a:pt x="918" y="895"/>
                  </a:lnTo>
                  <a:lnTo>
                    <a:pt x="465" y="895"/>
                  </a:lnTo>
                  <a:lnTo>
                    <a:pt x="465" y="1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3" name="íśļíḍe">
              <a:extLst>
                <a:ext uri="{FF2B5EF4-FFF2-40B4-BE49-F238E27FC236}">
                  <a16:creationId xmlns:a16="http://schemas.microsoft.com/office/drawing/2014/main" xmlns="" id="{B9ED3EF0-F38A-4D8D-9277-9320CAF273EC}"/>
                </a:ext>
              </a:extLst>
            </p:cNvPr>
            <p:cNvSpPr txBox="1"/>
            <p:nvPr/>
          </p:nvSpPr>
          <p:spPr bwMode="auto">
            <a:xfrm>
              <a:off x="3446685" y="4393718"/>
              <a:ext cx="2421816" cy="419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64" name="ïṡḷiďê">
              <a:extLst>
                <a:ext uri="{FF2B5EF4-FFF2-40B4-BE49-F238E27FC236}">
                  <a16:creationId xmlns:a16="http://schemas.microsoft.com/office/drawing/2014/main" xmlns="" id="{8B9CD4D0-7FCA-434C-957A-DF2FAF1E8F97}"/>
                </a:ext>
              </a:extLst>
            </p:cNvPr>
            <p:cNvSpPr/>
            <p:nvPr/>
          </p:nvSpPr>
          <p:spPr bwMode="auto">
            <a:xfrm>
              <a:off x="9111692" y="4722456"/>
              <a:ext cx="2421816" cy="1414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900" dirty="0"/>
            </a:p>
            <a:p>
              <a:pPr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65" name="iSḻîḓè">
              <a:extLst>
                <a:ext uri="{FF2B5EF4-FFF2-40B4-BE49-F238E27FC236}">
                  <a16:creationId xmlns:a16="http://schemas.microsoft.com/office/drawing/2014/main" xmlns="" id="{AD24E794-AD94-4ACA-9F3A-D420B8DF5D97}"/>
                </a:ext>
              </a:extLst>
            </p:cNvPr>
            <p:cNvSpPr/>
            <p:nvPr/>
          </p:nvSpPr>
          <p:spPr bwMode="auto">
            <a:xfrm>
              <a:off x="4497757" y="3912920"/>
              <a:ext cx="319672" cy="461080"/>
            </a:xfrm>
            <a:custGeom>
              <a:avLst/>
              <a:gdLst>
                <a:gd name="T0" fmla="*/ 958 w 4522"/>
                <a:gd name="T1" fmla="*/ 5339 h 6532"/>
                <a:gd name="T2" fmla="*/ 1274 w 4522"/>
                <a:gd name="T3" fmla="*/ 5052 h 6532"/>
                <a:gd name="T4" fmla="*/ 1646 w 4522"/>
                <a:gd name="T5" fmla="*/ 5261 h 6532"/>
                <a:gd name="T6" fmla="*/ 1560 w 4522"/>
                <a:gd name="T7" fmla="*/ 5677 h 6532"/>
                <a:gd name="T8" fmla="*/ 1136 w 4522"/>
                <a:gd name="T9" fmla="*/ 5725 h 6532"/>
                <a:gd name="T10" fmla="*/ 2381 w 4522"/>
                <a:gd name="T11" fmla="*/ 5245 h 6532"/>
                <a:gd name="T12" fmla="*/ 2140 w 4522"/>
                <a:gd name="T13" fmla="*/ 5245 h 6532"/>
                <a:gd name="T14" fmla="*/ 2065 w 4522"/>
                <a:gd name="T15" fmla="*/ 5473 h 6532"/>
                <a:gd name="T16" fmla="*/ 2260 w 4522"/>
                <a:gd name="T17" fmla="*/ 5615 h 6532"/>
                <a:gd name="T18" fmla="*/ 2454 w 4522"/>
                <a:gd name="T19" fmla="*/ 5473 h 6532"/>
                <a:gd name="T20" fmla="*/ 3538 w 4522"/>
                <a:gd name="T21" fmla="*/ 5260 h 6532"/>
                <a:gd name="T22" fmla="*/ 3166 w 4522"/>
                <a:gd name="T23" fmla="*/ 5051 h 6532"/>
                <a:gd name="T24" fmla="*/ 2850 w 4522"/>
                <a:gd name="T25" fmla="*/ 5337 h 6532"/>
                <a:gd name="T26" fmla="*/ 3028 w 4522"/>
                <a:gd name="T27" fmla="*/ 5725 h 6532"/>
                <a:gd name="T28" fmla="*/ 3452 w 4522"/>
                <a:gd name="T29" fmla="*/ 5677 h 6532"/>
                <a:gd name="T30" fmla="*/ 3538 w 4522"/>
                <a:gd name="T31" fmla="*/ 5260 h 6532"/>
                <a:gd name="T32" fmla="*/ 1456 w 4522"/>
                <a:gd name="T33" fmla="*/ 6045 h 6532"/>
                <a:gd name="T34" fmla="*/ 1541 w 4522"/>
                <a:gd name="T35" fmla="*/ 6463 h 6532"/>
                <a:gd name="T36" fmla="*/ 1965 w 4522"/>
                <a:gd name="T37" fmla="*/ 6511 h 6532"/>
                <a:gd name="T38" fmla="*/ 2142 w 4522"/>
                <a:gd name="T39" fmla="*/ 6123 h 6532"/>
                <a:gd name="T40" fmla="*/ 1826 w 4522"/>
                <a:gd name="T41" fmla="*/ 5836 h 6532"/>
                <a:gd name="T42" fmla="*/ 2614 w 4522"/>
                <a:gd name="T43" fmla="*/ 6031 h 6532"/>
                <a:gd name="T44" fmla="*/ 2540 w 4522"/>
                <a:gd name="T45" fmla="*/ 6259 h 6532"/>
                <a:gd name="T46" fmla="*/ 2734 w 4522"/>
                <a:gd name="T47" fmla="*/ 6400 h 6532"/>
                <a:gd name="T48" fmla="*/ 2929 w 4522"/>
                <a:gd name="T49" fmla="*/ 6259 h 6532"/>
                <a:gd name="T50" fmla="*/ 2854 w 4522"/>
                <a:gd name="T51" fmla="*/ 6031 h 6532"/>
                <a:gd name="T52" fmla="*/ 4368 w 4522"/>
                <a:gd name="T53" fmla="*/ 3957 h 6532"/>
                <a:gd name="T54" fmla="*/ 3573 w 4522"/>
                <a:gd name="T55" fmla="*/ 4572 h 6532"/>
                <a:gd name="T56" fmla="*/ 4153 w 4522"/>
                <a:gd name="T57" fmla="*/ 4253 h 6532"/>
                <a:gd name="T58" fmla="*/ 154 w 4522"/>
                <a:gd name="T59" fmla="*/ 4515 h 6532"/>
                <a:gd name="T60" fmla="*/ 949 w 4522"/>
                <a:gd name="T61" fmla="*/ 3900 h 6532"/>
                <a:gd name="T62" fmla="*/ 369 w 4522"/>
                <a:gd name="T63" fmla="*/ 4219 h 6532"/>
                <a:gd name="T64" fmla="*/ 0 w 4522"/>
                <a:gd name="T65" fmla="*/ 1135 h 6532"/>
                <a:gd name="T66" fmla="*/ 918 w 4522"/>
                <a:gd name="T67" fmla="*/ 0 h 6532"/>
                <a:gd name="T68" fmla="*/ 4522 w 4522"/>
                <a:gd name="T69" fmla="*/ 429 h 6532"/>
                <a:gd name="T70" fmla="*/ 3485 w 4522"/>
                <a:gd name="T71" fmla="*/ 2053 h 6532"/>
                <a:gd name="T72" fmla="*/ 2874 w 4522"/>
                <a:gd name="T73" fmla="*/ 3389 h 6532"/>
                <a:gd name="T74" fmla="*/ 3340 w 4522"/>
                <a:gd name="T75" fmla="*/ 3815 h 6532"/>
                <a:gd name="T76" fmla="*/ 1184 w 4522"/>
                <a:gd name="T77" fmla="*/ 3815 h 6532"/>
                <a:gd name="T78" fmla="*/ 1649 w 4522"/>
                <a:gd name="T79" fmla="*/ 3389 h 6532"/>
                <a:gd name="T80" fmla="*/ 1038 w 4522"/>
                <a:gd name="T81" fmla="*/ 2053 h 6532"/>
                <a:gd name="T82" fmla="*/ 3601 w 4522"/>
                <a:gd name="T83" fmla="*/ 1589 h 6532"/>
                <a:gd name="T84" fmla="*/ 4057 w 4522"/>
                <a:gd name="T85" fmla="*/ 896 h 6532"/>
                <a:gd name="T86" fmla="*/ 3601 w 4522"/>
                <a:gd name="T87" fmla="*/ 1589 h 6532"/>
                <a:gd name="T88" fmla="*/ 2634 w 4522"/>
                <a:gd name="T89" fmla="*/ 4320 h 6532"/>
                <a:gd name="T90" fmla="*/ 1642 w 4522"/>
                <a:gd name="T91" fmla="*/ 1317 h 6532"/>
                <a:gd name="T92" fmla="*/ 2338 w 4522"/>
                <a:gd name="T93" fmla="*/ 1545 h 6532"/>
                <a:gd name="T94" fmla="*/ 2104 w 4522"/>
                <a:gd name="T95" fmla="*/ 1309 h 6532"/>
                <a:gd name="T96" fmla="*/ 465 w 4522"/>
                <a:gd name="T97" fmla="*/ 1135 h 6532"/>
                <a:gd name="T98" fmla="*/ 918 w 4522"/>
                <a:gd name="T99" fmla="*/ 1500 h 6532"/>
                <a:gd name="T100" fmla="*/ 465 w 4522"/>
                <a:gd name="T101" fmla="*/ 1135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2" h="6532">
                  <a:moveTo>
                    <a:pt x="1069" y="5679"/>
                  </a:moveTo>
                  <a:lnTo>
                    <a:pt x="1120" y="5475"/>
                  </a:lnTo>
                  <a:lnTo>
                    <a:pt x="958" y="5339"/>
                  </a:lnTo>
                  <a:cubicBezTo>
                    <a:pt x="928" y="5313"/>
                    <a:pt x="944" y="5264"/>
                    <a:pt x="984" y="5261"/>
                  </a:cubicBezTo>
                  <a:lnTo>
                    <a:pt x="1194" y="5247"/>
                  </a:lnTo>
                  <a:lnTo>
                    <a:pt x="1274" y="5052"/>
                  </a:lnTo>
                  <a:cubicBezTo>
                    <a:pt x="1289" y="5015"/>
                    <a:pt x="1341" y="5015"/>
                    <a:pt x="1356" y="5052"/>
                  </a:cubicBezTo>
                  <a:lnTo>
                    <a:pt x="1436" y="5247"/>
                  </a:lnTo>
                  <a:lnTo>
                    <a:pt x="1646" y="5261"/>
                  </a:lnTo>
                  <a:cubicBezTo>
                    <a:pt x="1686" y="5264"/>
                    <a:pt x="1702" y="5313"/>
                    <a:pt x="1672" y="5339"/>
                  </a:cubicBezTo>
                  <a:lnTo>
                    <a:pt x="1509" y="5473"/>
                  </a:lnTo>
                  <a:lnTo>
                    <a:pt x="1560" y="5677"/>
                  </a:lnTo>
                  <a:cubicBezTo>
                    <a:pt x="1569" y="5716"/>
                    <a:pt x="1528" y="5747"/>
                    <a:pt x="1493" y="5725"/>
                  </a:cubicBezTo>
                  <a:lnTo>
                    <a:pt x="1314" y="5615"/>
                  </a:lnTo>
                  <a:lnTo>
                    <a:pt x="1136" y="5725"/>
                  </a:lnTo>
                  <a:cubicBezTo>
                    <a:pt x="1101" y="5748"/>
                    <a:pt x="1058" y="5717"/>
                    <a:pt x="1069" y="5679"/>
                  </a:cubicBezTo>
                  <a:close/>
                  <a:moveTo>
                    <a:pt x="2592" y="5260"/>
                  </a:moveTo>
                  <a:lnTo>
                    <a:pt x="2381" y="5245"/>
                  </a:lnTo>
                  <a:lnTo>
                    <a:pt x="2301" y="5051"/>
                  </a:lnTo>
                  <a:cubicBezTo>
                    <a:pt x="2286" y="5013"/>
                    <a:pt x="2234" y="5013"/>
                    <a:pt x="2220" y="5051"/>
                  </a:cubicBezTo>
                  <a:lnTo>
                    <a:pt x="2140" y="5245"/>
                  </a:lnTo>
                  <a:lnTo>
                    <a:pt x="1929" y="5260"/>
                  </a:lnTo>
                  <a:cubicBezTo>
                    <a:pt x="1889" y="5263"/>
                    <a:pt x="1873" y="5312"/>
                    <a:pt x="1904" y="5337"/>
                  </a:cubicBezTo>
                  <a:lnTo>
                    <a:pt x="2065" y="5473"/>
                  </a:lnTo>
                  <a:lnTo>
                    <a:pt x="2014" y="5677"/>
                  </a:lnTo>
                  <a:cubicBezTo>
                    <a:pt x="2005" y="5716"/>
                    <a:pt x="2046" y="5747"/>
                    <a:pt x="2081" y="5725"/>
                  </a:cubicBezTo>
                  <a:lnTo>
                    <a:pt x="2260" y="5615"/>
                  </a:lnTo>
                  <a:lnTo>
                    <a:pt x="2438" y="5725"/>
                  </a:lnTo>
                  <a:cubicBezTo>
                    <a:pt x="2472" y="5747"/>
                    <a:pt x="2514" y="5716"/>
                    <a:pt x="2505" y="5677"/>
                  </a:cubicBezTo>
                  <a:lnTo>
                    <a:pt x="2454" y="5473"/>
                  </a:lnTo>
                  <a:lnTo>
                    <a:pt x="2616" y="5337"/>
                  </a:lnTo>
                  <a:cubicBezTo>
                    <a:pt x="2648" y="5312"/>
                    <a:pt x="2632" y="5263"/>
                    <a:pt x="2592" y="5260"/>
                  </a:cubicBezTo>
                  <a:close/>
                  <a:moveTo>
                    <a:pt x="3538" y="5260"/>
                  </a:moveTo>
                  <a:lnTo>
                    <a:pt x="3328" y="5245"/>
                  </a:lnTo>
                  <a:lnTo>
                    <a:pt x="3248" y="5051"/>
                  </a:lnTo>
                  <a:cubicBezTo>
                    <a:pt x="3233" y="5013"/>
                    <a:pt x="3181" y="5013"/>
                    <a:pt x="3166" y="5051"/>
                  </a:cubicBezTo>
                  <a:lnTo>
                    <a:pt x="3086" y="5245"/>
                  </a:lnTo>
                  <a:lnTo>
                    <a:pt x="2876" y="5260"/>
                  </a:lnTo>
                  <a:cubicBezTo>
                    <a:pt x="2836" y="5263"/>
                    <a:pt x="2820" y="5312"/>
                    <a:pt x="2850" y="5337"/>
                  </a:cubicBezTo>
                  <a:lnTo>
                    <a:pt x="3012" y="5473"/>
                  </a:lnTo>
                  <a:lnTo>
                    <a:pt x="2961" y="5677"/>
                  </a:lnTo>
                  <a:cubicBezTo>
                    <a:pt x="2952" y="5716"/>
                    <a:pt x="2993" y="5747"/>
                    <a:pt x="3028" y="5725"/>
                  </a:cubicBezTo>
                  <a:lnTo>
                    <a:pt x="3206" y="5615"/>
                  </a:lnTo>
                  <a:lnTo>
                    <a:pt x="3385" y="5725"/>
                  </a:lnTo>
                  <a:cubicBezTo>
                    <a:pt x="3418" y="5747"/>
                    <a:pt x="3461" y="5716"/>
                    <a:pt x="3452" y="5677"/>
                  </a:cubicBezTo>
                  <a:lnTo>
                    <a:pt x="3401" y="5473"/>
                  </a:lnTo>
                  <a:lnTo>
                    <a:pt x="3562" y="5337"/>
                  </a:lnTo>
                  <a:cubicBezTo>
                    <a:pt x="3594" y="5312"/>
                    <a:pt x="3578" y="5263"/>
                    <a:pt x="3538" y="5260"/>
                  </a:cubicBezTo>
                  <a:close/>
                  <a:moveTo>
                    <a:pt x="1746" y="5836"/>
                  </a:moveTo>
                  <a:lnTo>
                    <a:pt x="1666" y="6031"/>
                  </a:lnTo>
                  <a:lnTo>
                    <a:pt x="1456" y="6045"/>
                  </a:lnTo>
                  <a:cubicBezTo>
                    <a:pt x="1416" y="6048"/>
                    <a:pt x="1400" y="6097"/>
                    <a:pt x="1430" y="6123"/>
                  </a:cubicBezTo>
                  <a:lnTo>
                    <a:pt x="1592" y="6259"/>
                  </a:lnTo>
                  <a:lnTo>
                    <a:pt x="1541" y="6463"/>
                  </a:lnTo>
                  <a:cubicBezTo>
                    <a:pt x="1532" y="6501"/>
                    <a:pt x="1573" y="6532"/>
                    <a:pt x="1608" y="6511"/>
                  </a:cubicBezTo>
                  <a:lnTo>
                    <a:pt x="1786" y="6400"/>
                  </a:lnTo>
                  <a:lnTo>
                    <a:pt x="1965" y="6511"/>
                  </a:lnTo>
                  <a:cubicBezTo>
                    <a:pt x="1998" y="6532"/>
                    <a:pt x="2041" y="6501"/>
                    <a:pt x="2032" y="6463"/>
                  </a:cubicBezTo>
                  <a:lnTo>
                    <a:pt x="1981" y="6259"/>
                  </a:lnTo>
                  <a:lnTo>
                    <a:pt x="2142" y="6123"/>
                  </a:lnTo>
                  <a:cubicBezTo>
                    <a:pt x="2173" y="6097"/>
                    <a:pt x="2157" y="6048"/>
                    <a:pt x="2117" y="6045"/>
                  </a:cubicBezTo>
                  <a:lnTo>
                    <a:pt x="1906" y="6031"/>
                  </a:lnTo>
                  <a:lnTo>
                    <a:pt x="1826" y="5836"/>
                  </a:lnTo>
                  <a:cubicBezTo>
                    <a:pt x="1813" y="5799"/>
                    <a:pt x="1761" y="5799"/>
                    <a:pt x="1746" y="5836"/>
                  </a:cubicBezTo>
                  <a:close/>
                  <a:moveTo>
                    <a:pt x="2694" y="5836"/>
                  </a:moveTo>
                  <a:lnTo>
                    <a:pt x="2614" y="6031"/>
                  </a:lnTo>
                  <a:lnTo>
                    <a:pt x="2404" y="6045"/>
                  </a:lnTo>
                  <a:cubicBezTo>
                    <a:pt x="2364" y="6048"/>
                    <a:pt x="2348" y="6097"/>
                    <a:pt x="2378" y="6123"/>
                  </a:cubicBezTo>
                  <a:lnTo>
                    <a:pt x="2540" y="6259"/>
                  </a:lnTo>
                  <a:lnTo>
                    <a:pt x="2489" y="6463"/>
                  </a:lnTo>
                  <a:cubicBezTo>
                    <a:pt x="2480" y="6501"/>
                    <a:pt x="2521" y="6532"/>
                    <a:pt x="2556" y="6511"/>
                  </a:cubicBezTo>
                  <a:lnTo>
                    <a:pt x="2734" y="6400"/>
                  </a:lnTo>
                  <a:lnTo>
                    <a:pt x="2913" y="6511"/>
                  </a:lnTo>
                  <a:cubicBezTo>
                    <a:pt x="2946" y="6532"/>
                    <a:pt x="2989" y="6501"/>
                    <a:pt x="2980" y="6463"/>
                  </a:cubicBezTo>
                  <a:lnTo>
                    <a:pt x="2929" y="6259"/>
                  </a:lnTo>
                  <a:lnTo>
                    <a:pt x="3090" y="6123"/>
                  </a:lnTo>
                  <a:cubicBezTo>
                    <a:pt x="3121" y="6097"/>
                    <a:pt x="3105" y="6048"/>
                    <a:pt x="3065" y="6045"/>
                  </a:cubicBezTo>
                  <a:lnTo>
                    <a:pt x="2854" y="6031"/>
                  </a:lnTo>
                  <a:lnTo>
                    <a:pt x="2774" y="5836"/>
                  </a:lnTo>
                  <a:cubicBezTo>
                    <a:pt x="2761" y="5799"/>
                    <a:pt x="2709" y="5799"/>
                    <a:pt x="2694" y="5836"/>
                  </a:cubicBezTo>
                  <a:close/>
                  <a:moveTo>
                    <a:pt x="4368" y="3957"/>
                  </a:moveTo>
                  <a:cubicBezTo>
                    <a:pt x="4386" y="3935"/>
                    <a:pt x="4370" y="3900"/>
                    <a:pt x="4341" y="3900"/>
                  </a:cubicBezTo>
                  <a:lnTo>
                    <a:pt x="3573" y="3900"/>
                  </a:lnTo>
                  <a:lnTo>
                    <a:pt x="3573" y="4572"/>
                  </a:lnTo>
                  <a:lnTo>
                    <a:pt x="4341" y="4572"/>
                  </a:lnTo>
                  <a:cubicBezTo>
                    <a:pt x="4370" y="4572"/>
                    <a:pt x="4386" y="4537"/>
                    <a:pt x="4368" y="4515"/>
                  </a:cubicBezTo>
                  <a:lnTo>
                    <a:pt x="4153" y="4253"/>
                  </a:lnTo>
                  <a:cubicBezTo>
                    <a:pt x="4146" y="4245"/>
                    <a:pt x="4146" y="4233"/>
                    <a:pt x="4153" y="4224"/>
                  </a:cubicBezTo>
                  <a:lnTo>
                    <a:pt x="4368" y="3957"/>
                  </a:lnTo>
                  <a:close/>
                  <a:moveTo>
                    <a:pt x="154" y="4515"/>
                  </a:moveTo>
                  <a:cubicBezTo>
                    <a:pt x="136" y="4537"/>
                    <a:pt x="152" y="4572"/>
                    <a:pt x="181" y="4572"/>
                  </a:cubicBezTo>
                  <a:lnTo>
                    <a:pt x="949" y="4572"/>
                  </a:lnTo>
                  <a:lnTo>
                    <a:pt x="949" y="3900"/>
                  </a:lnTo>
                  <a:lnTo>
                    <a:pt x="181" y="3900"/>
                  </a:lnTo>
                  <a:cubicBezTo>
                    <a:pt x="152" y="3900"/>
                    <a:pt x="136" y="3935"/>
                    <a:pt x="154" y="3957"/>
                  </a:cubicBezTo>
                  <a:lnTo>
                    <a:pt x="369" y="4219"/>
                  </a:lnTo>
                  <a:cubicBezTo>
                    <a:pt x="376" y="4227"/>
                    <a:pt x="376" y="4239"/>
                    <a:pt x="369" y="4248"/>
                  </a:cubicBezTo>
                  <a:lnTo>
                    <a:pt x="154" y="4515"/>
                  </a:lnTo>
                  <a:close/>
                  <a:moveTo>
                    <a:pt x="0" y="1135"/>
                  </a:moveTo>
                  <a:lnTo>
                    <a:pt x="0" y="431"/>
                  </a:lnTo>
                  <a:lnTo>
                    <a:pt x="918" y="431"/>
                  </a:lnTo>
                  <a:lnTo>
                    <a:pt x="918" y="0"/>
                  </a:lnTo>
                  <a:lnTo>
                    <a:pt x="3604" y="0"/>
                  </a:lnTo>
                  <a:lnTo>
                    <a:pt x="3604" y="429"/>
                  </a:lnTo>
                  <a:lnTo>
                    <a:pt x="4522" y="429"/>
                  </a:lnTo>
                  <a:lnTo>
                    <a:pt x="4522" y="1135"/>
                  </a:lnTo>
                  <a:cubicBezTo>
                    <a:pt x="4522" y="1641"/>
                    <a:pt x="4110" y="2053"/>
                    <a:pt x="3604" y="2053"/>
                  </a:cubicBezTo>
                  <a:lnTo>
                    <a:pt x="3485" y="2053"/>
                  </a:lnTo>
                  <a:cubicBezTo>
                    <a:pt x="3312" y="2436"/>
                    <a:pt x="2965" y="2723"/>
                    <a:pt x="2545" y="2813"/>
                  </a:cubicBezTo>
                  <a:lnTo>
                    <a:pt x="2545" y="3389"/>
                  </a:lnTo>
                  <a:lnTo>
                    <a:pt x="2874" y="3389"/>
                  </a:lnTo>
                  <a:cubicBezTo>
                    <a:pt x="2976" y="3389"/>
                    <a:pt x="3058" y="3472"/>
                    <a:pt x="3058" y="3573"/>
                  </a:cubicBezTo>
                  <a:lnTo>
                    <a:pt x="3058" y="3815"/>
                  </a:lnTo>
                  <a:lnTo>
                    <a:pt x="3340" y="3815"/>
                  </a:lnTo>
                  <a:lnTo>
                    <a:pt x="3340" y="4677"/>
                  </a:lnTo>
                  <a:lnTo>
                    <a:pt x="1184" y="4677"/>
                  </a:lnTo>
                  <a:lnTo>
                    <a:pt x="1184" y="3815"/>
                  </a:lnTo>
                  <a:lnTo>
                    <a:pt x="1465" y="3815"/>
                  </a:lnTo>
                  <a:lnTo>
                    <a:pt x="1465" y="3573"/>
                  </a:lnTo>
                  <a:cubicBezTo>
                    <a:pt x="1465" y="3472"/>
                    <a:pt x="1548" y="3389"/>
                    <a:pt x="1649" y="3389"/>
                  </a:cubicBezTo>
                  <a:lnTo>
                    <a:pt x="1978" y="3389"/>
                  </a:lnTo>
                  <a:lnTo>
                    <a:pt x="1978" y="2813"/>
                  </a:lnTo>
                  <a:cubicBezTo>
                    <a:pt x="1558" y="2723"/>
                    <a:pt x="1212" y="2436"/>
                    <a:pt x="1038" y="2053"/>
                  </a:cubicBezTo>
                  <a:lnTo>
                    <a:pt x="920" y="2053"/>
                  </a:lnTo>
                  <a:cubicBezTo>
                    <a:pt x="412" y="2053"/>
                    <a:pt x="0" y="1641"/>
                    <a:pt x="0" y="1135"/>
                  </a:cubicBezTo>
                  <a:close/>
                  <a:moveTo>
                    <a:pt x="3601" y="1589"/>
                  </a:moveTo>
                  <a:lnTo>
                    <a:pt x="3604" y="1589"/>
                  </a:lnTo>
                  <a:cubicBezTo>
                    <a:pt x="3854" y="1589"/>
                    <a:pt x="4057" y="1385"/>
                    <a:pt x="4057" y="1136"/>
                  </a:cubicBezTo>
                  <a:lnTo>
                    <a:pt x="4057" y="896"/>
                  </a:lnTo>
                  <a:lnTo>
                    <a:pt x="3604" y="896"/>
                  </a:lnTo>
                  <a:lnTo>
                    <a:pt x="3604" y="1501"/>
                  </a:lnTo>
                  <a:cubicBezTo>
                    <a:pt x="3604" y="1531"/>
                    <a:pt x="3602" y="1560"/>
                    <a:pt x="3601" y="1589"/>
                  </a:cubicBezTo>
                  <a:close/>
                  <a:moveTo>
                    <a:pt x="1888" y="3859"/>
                  </a:moveTo>
                  <a:lnTo>
                    <a:pt x="1888" y="4320"/>
                  </a:lnTo>
                  <a:lnTo>
                    <a:pt x="2634" y="4320"/>
                  </a:lnTo>
                  <a:lnTo>
                    <a:pt x="2634" y="3859"/>
                  </a:lnTo>
                  <a:lnTo>
                    <a:pt x="1888" y="3859"/>
                  </a:lnTo>
                  <a:close/>
                  <a:moveTo>
                    <a:pt x="1642" y="1317"/>
                  </a:moveTo>
                  <a:lnTo>
                    <a:pt x="1868" y="1544"/>
                  </a:lnTo>
                  <a:lnTo>
                    <a:pt x="2102" y="1780"/>
                  </a:lnTo>
                  <a:lnTo>
                    <a:pt x="2338" y="1545"/>
                  </a:lnTo>
                  <a:lnTo>
                    <a:pt x="2878" y="1008"/>
                  </a:lnTo>
                  <a:lnTo>
                    <a:pt x="2644" y="772"/>
                  </a:lnTo>
                  <a:lnTo>
                    <a:pt x="2104" y="1309"/>
                  </a:lnTo>
                  <a:lnTo>
                    <a:pt x="1878" y="1083"/>
                  </a:lnTo>
                  <a:lnTo>
                    <a:pt x="1642" y="1317"/>
                  </a:lnTo>
                  <a:close/>
                  <a:moveTo>
                    <a:pt x="465" y="1135"/>
                  </a:moveTo>
                  <a:cubicBezTo>
                    <a:pt x="465" y="1385"/>
                    <a:pt x="669" y="1588"/>
                    <a:pt x="918" y="1588"/>
                  </a:cubicBezTo>
                  <a:lnTo>
                    <a:pt x="921" y="1588"/>
                  </a:lnTo>
                  <a:cubicBezTo>
                    <a:pt x="920" y="1559"/>
                    <a:pt x="918" y="1529"/>
                    <a:pt x="918" y="1500"/>
                  </a:cubicBezTo>
                  <a:lnTo>
                    <a:pt x="918" y="895"/>
                  </a:lnTo>
                  <a:lnTo>
                    <a:pt x="465" y="895"/>
                  </a:lnTo>
                  <a:lnTo>
                    <a:pt x="465" y="1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6" name="íṣliḋé">
              <a:extLst>
                <a:ext uri="{FF2B5EF4-FFF2-40B4-BE49-F238E27FC236}">
                  <a16:creationId xmlns:a16="http://schemas.microsoft.com/office/drawing/2014/main" xmlns="" id="{A04619A6-796D-497D-A7BA-8F7DA38940D2}"/>
                </a:ext>
              </a:extLst>
            </p:cNvPr>
            <p:cNvSpPr txBox="1"/>
            <p:nvPr/>
          </p:nvSpPr>
          <p:spPr bwMode="auto">
            <a:xfrm>
              <a:off x="9049575" y="4309377"/>
              <a:ext cx="2421816" cy="419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67" name="í$ļîḓé">
              <a:extLst>
                <a:ext uri="{FF2B5EF4-FFF2-40B4-BE49-F238E27FC236}">
                  <a16:creationId xmlns:a16="http://schemas.microsoft.com/office/drawing/2014/main" xmlns="" id="{25F2C37A-64BD-48D2-B26E-6C0AD3FF8D63}"/>
                </a:ext>
              </a:extLst>
            </p:cNvPr>
            <p:cNvSpPr/>
            <p:nvPr/>
          </p:nvSpPr>
          <p:spPr bwMode="auto">
            <a:xfrm>
              <a:off x="10100647" y="3811834"/>
              <a:ext cx="319672" cy="461080"/>
            </a:xfrm>
            <a:custGeom>
              <a:avLst/>
              <a:gdLst>
                <a:gd name="T0" fmla="*/ 958 w 4522"/>
                <a:gd name="T1" fmla="*/ 5339 h 6532"/>
                <a:gd name="T2" fmla="*/ 1274 w 4522"/>
                <a:gd name="T3" fmla="*/ 5052 h 6532"/>
                <a:gd name="T4" fmla="*/ 1646 w 4522"/>
                <a:gd name="T5" fmla="*/ 5261 h 6532"/>
                <a:gd name="T6" fmla="*/ 1560 w 4522"/>
                <a:gd name="T7" fmla="*/ 5677 h 6532"/>
                <a:gd name="T8" fmla="*/ 1136 w 4522"/>
                <a:gd name="T9" fmla="*/ 5725 h 6532"/>
                <a:gd name="T10" fmla="*/ 2381 w 4522"/>
                <a:gd name="T11" fmla="*/ 5245 h 6532"/>
                <a:gd name="T12" fmla="*/ 2140 w 4522"/>
                <a:gd name="T13" fmla="*/ 5245 h 6532"/>
                <a:gd name="T14" fmla="*/ 2065 w 4522"/>
                <a:gd name="T15" fmla="*/ 5473 h 6532"/>
                <a:gd name="T16" fmla="*/ 2260 w 4522"/>
                <a:gd name="T17" fmla="*/ 5615 h 6532"/>
                <a:gd name="T18" fmla="*/ 2454 w 4522"/>
                <a:gd name="T19" fmla="*/ 5473 h 6532"/>
                <a:gd name="T20" fmla="*/ 3538 w 4522"/>
                <a:gd name="T21" fmla="*/ 5260 h 6532"/>
                <a:gd name="T22" fmla="*/ 3166 w 4522"/>
                <a:gd name="T23" fmla="*/ 5051 h 6532"/>
                <a:gd name="T24" fmla="*/ 2850 w 4522"/>
                <a:gd name="T25" fmla="*/ 5337 h 6532"/>
                <a:gd name="T26" fmla="*/ 3028 w 4522"/>
                <a:gd name="T27" fmla="*/ 5725 h 6532"/>
                <a:gd name="T28" fmla="*/ 3452 w 4522"/>
                <a:gd name="T29" fmla="*/ 5677 h 6532"/>
                <a:gd name="T30" fmla="*/ 3538 w 4522"/>
                <a:gd name="T31" fmla="*/ 5260 h 6532"/>
                <a:gd name="T32" fmla="*/ 1456 w 4522"/>
                <a:gd name="T33" fmla="*/ 6045 h 6532"/>
                <a:gd name="T34" fmla="*/ 1541 w 4522"/>
                <a:gd name="T35" fmla="*/ 6463 h 6532"/>
                <a:gd name="T36" fmla="*/ 1965 w 4522"/>
                <a:gd name="T37" fmla="*/ 6511 h 6532"/>
                <a:gd name="T38" fmla="*/ 2142 w 4522"/>
                <a:gd name="T39" fmla="*/ 6123 h 6532"/>
                <a:gd name="T40" fmla="*/ 1826 w 4522"/>
                <a:gd name="T41" fmla="*/ 5836 h 6532"/>
                <a:gd name="T42" fmla="*/ 2614 w 4522"/>
                <a:gd name="T43" fmla="*/ 6031 h 6532"/>
                <a:gd name="T44" fmla="*/ 2540 w 4522"/>
                <a:gd name="T45" fmla="*/ 6259 h 6532"/>
                <a:gd name="T46" fmla="*/ 2734 w 4522"/>
                <a:gd name="T47" fmla="*/ 6400 h 6532"/>
                <a:gd name="T48" fmla="*/ 2929 w 4522"/>
                <a:gd name="T49" fmla="*/ 6259 h 6532"/>
                <a:gd name="T50" fmla="*/ 2854 w 4522"/>
                <a:gd name="T51" fmla="*/ 6031 h 6532"/>
                <a:gd name="T52" fmla="*/ 4368 w 4522"/>
                <a:gd name="T53" fmla="*/ 3957 h 6532"/>
                <a:gd name="T54" fmla="*/ 3573 w 4522"/>
                <a:gd name="T55" fmla="*/ 4572 h 6532"/>
                <a:gd name="T56" fmla="*/ 4153 w 4522"/>
                <a:gd name="T57" fmla="*/ 4253 h 6532"/>
                <a:gd name="T58" fmla="*/ 154 w 4522"/>
                <a:gd name="T59" fmla="*/ 4515 h 6532"/>
                <a:gd name="T60" fmla="*/ 949 w 4522"/>
                <a:gd name="T61" fmla="*/ 3900 h 6532"/>
                <a:gd name="T62" fmla="*/ 369 w 4522"/>
                <a:gd name="T63" fmla="*/ 4219 h 6532"/>
                <a:gd name="T64" fmla="*/ 0 w 4522"/>
                <a:gd name="T65" fmla="*/ 1135 h 6532"/>
                <a:gd name="T66" fmla="*/ 918 w 4522"/>
                <a:gd name="T67" fmla="*/ 0 h 6532"/>
                <a:gd name="T68" fmla="*/ 4522 w 4522"/>
                <a:gd name="T69" fmla="*/ 429 h 6532"/>
                <a:gd name="T70" fmla="*/ 3485 w 4522"/>
                <a:gd name="T71" fmla="*/ 2053 h 6532"/>
                <a:gd name="T72" fmla="*/ 2874 w 4522"/>
                <a:gd name="T73" fmla="*/ 3389 h 6532"/>
                <a:gd name="T74" fmla="*/ 3340 w 4522"/>
                <a:gd name="T75" fmla="*/ 3815 h 6532"/>
                <a:gd name="T76" fmla="*/ 1184 w 4522"/>
                <a:gd name="T77" fmla="*/ 3815 h 6532"/>
                <a:gd name="T78" fmla="*/ 1649 w 4522"/>
                <a:gd name="T79" fmla="*/ 3389 h 6532"/>
                <a:gd name="T80" fmla="*/ 1038 w 4522"/>
                <a:gd name="T81" fmla="*/ 2053 h 6532"/>
                <a:gd name="T82" fmla="*/ 3601 w 4522"/>
                <a:gd name="T83" fmla="*/ 1589 h 6532"/>
                <a:gd name="T84" fmla="*/ 4057 w 4522"/>
                <a:gd name="T85" fmla="*/ 896 h 6532"/>
                <a:gd name="T86" fmla="*/ 3601 w 4522"/>
                <a:gd name="T87" fmla="*/ 1589 h 6532"/>
                <a:gd name="T88" fmla="*/ 2634 w 4522"/>
                <a:gd name="T89" fmla="*/ 4320 h 6532"/>
                <a:gd name="T90" fmla="*/ 1642 w 4522"/>
                <a:gd name="T91" fmla="*/ 1317 h 6532"/>
                <a:gd name="T92" fmla="*/ 2338 w 4522"/>
                <a:gd name="T93" fmla="*/ 1545 h 6532"/>
                <a:gd name="T94" fmla="*/ 2104 w 4522"/>
                <a:gd name="T95" fmla="*/ 1309 h 6532"/>
                <a:gd name="T96" fmla="*/ 465 w 4522"/>
                <a:gd name="T97" fmla="*/ 1135 h 6532"/>
                <a:gd name="T98" fmla="*/ 918 w 4522"/>
                <a:gd name="T99" fmla="*/ 1500 h 6532"/>
                <a:gd name="T100" fmla="*/ 465 w 4522"/>
                <a:gd name="T101" fmla="*/ 1135 h 6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22" h="6532">
                  <a:moveTo>
                    <a:pt x="1069" y="5679"/>
                  </a:moveTo>
                  <a:lnTo>
                    <a:pt x="1120" y="5475"/>
                  </a:lnTo>
                  <a:lnTo>
                    <a:pt x="958" y="5339"/>
                  </a:lnTo>
                  <a:cubicBezTo>
                    <a:pt x="928" y="5313"/>
                    <a:pt x="944" y="5264"/>
                    <a:pt x="984" y="5261"/>
                  </a:cubicBezTo>
                  <a:lnTo>
                    <a:pt x="1194" y="5247"/>
                  </a:lnTo>
                  <a:lnTo>
                    <a:pt x="1274" y="5052"/>
                  </a:lnTo>
                  <a:cubicBezTo>
                    <a:pt x="1289" y="5015"/>
                    <a:pt x="1341" y="5015"/>
                    <a:pt x="1356" y="5052"/>
                  </a:cubicBezTo>
                  <a:lnTo>
                    <a:pt x="1436" y="5247"/>
                  </a:lnTo>
                  <a:lnTo>
                    <a:pt x="1646" y="5261"/>
                  </a:lnTo>
                  <a:cubicBezTo>
                    <a:pt x="1686" y="5264"/>
                    <a:pt x="1702" y="5313"/>
                    <a:pt x="1672" y="5339"/>
                  </a:cubicBezTo>
                  <a:lnTo>
                    <a:pt x="1509" y="5473"/>
                  </a:lnTo>
                  <a:lnTo>
                    <a:pt x="1560" y="5677"/>
                  </a:lnTo>
                  <a:cubicBezTo>
                    <a:pt x="1569" y="5716"/>
                    <a:pt x="1528" y="5747"/>
                    <a:pt x="1493" y="5725"/>
                  </a:cubicBezTo>
                  <a:lnTo>
                    <a:pt x="1314" y="5615"/>
                  </a:lnTo>
                  <a:lnTo>
                    <a:pt x="1136" y="5725"/>
                  </a:lnTo>
                  <a:cubicBezTo>
                    <a:pt x="1101" y="5748"/>
                    <a:pt x="1058" y="5717"/>
                    <a:pt x="1069" y="5679"/>
                  </a:cubicBezTo>
                  <a:close/>
                  <a:moveTo>
                    <a:pt x="2592" y="5260"/>
                  </a:moveTo>
                  <a:lnTo>
                    <a:pt x="2381" y="5245"/>
                  </a:lnTo>
                  <a:lnTo>
                    <a:pt x="2301" y="5051"/>
                  </a:lnTo>
                  <a:cubicBezTo>
                    <a:pt x="2286" y="5013"/>
                    <a:pt x="2234" y="5013"/>
                    <a:pt x="2220" y="5051"/>
                  </a:cubicBezTo>
                  <a:lnTo>
                    <a:pt x="2140" y="5245"/>
                  </a:lnTo>
                  <a:lnTo>
                    <a:pt x="1929" y="5260"/>
                  </a:lnTo>
                  <a:cubicBezTo>
                    <a:pt x="1889" y="5263"/>
                    <a:pt x="1873" y="5312"/>
                    <a:pt x="1904" y="5337"/>
                  </a:cubicBezTo>
                  <a:lnTo>
                    <a:pt x="2065" y="5473"/>
                  </a:lnTo>
                  <a:lnTo>
                    <a:pt x="2014" y="5677"/>
                  </a:lnTo>
                  <a:cubicBezTo>
                    <a:pt x="2005" y="5716"/>
                    <a:pt x="2046" y="5747"/>
                    <a:pt x="2081" y="5725"/>
                  </a:cubicBezTo>
                  <a:lnTo>
                    <a:pt x="2260" y="5615"/>
                  </a:lnTo>
                  <a:lnTo>
                    <a:pt x="2438" y="5725"/>
                  </a:lnTo>
                  <a:cubicBezTo>
                    <a:pt x="2472" y="5747"/>
                    <a:pt x="2514" y="5716"/>
                    <a:pt x="2505" y="5677"/>
                  </a:cubicBezTo>
                  <a:lnTo>
                    <a:pt x="2454" y="5473"/>
                  </a:lnTo>
                  <a:lnTo>
                    <a:pt x="2616" y="5337"/>
                  </a:lnTo>
                  <a:cubicBezTo>
                    <a:pt x="2648" y="5312"/>
                    <a:pt x="2632" y="5263"/>
                    <a:pt x="2592" y="5260"/>
                  </a:cubicBezTo>
                  <a:close/>
                  <a:moveTo>
                    <a:pt x="3538" y="5260"/>
                  </a:moveTo>
                  <a:lnTo>
                    <a:pt x="3328" y="5245"/>
                  </a:lnTo>
                  <a:lnTo>
                    <a:pt x="3248" y="5051"/>
                  </a:lnTo>
                  <a:cubicBezTo>
                    <a:pt x="3233" y="5013"/>
                    <a:pt x="3181" y="5013"/>
                    <a:pt x="3166" y="5051"/>
                  </a:cubicBezTo>
                  <a:lnTo>
                    <a:pt x="3086" y="5245"/>
                  </a:lnTo>
                  <a:lnTo>
                    <a:pt x="2876" y="5260"/>
                  </a:lnTo>
                  <a:cubicBezTo>
                    <a:pt x="2836" y="5263"/>
                    <a:pt x="2820" y="5312"/>
                    <a:pt x="2850" y="5337"/>
                  </a:cubicBezTo>
                  <a:lnTo>
                    <a:pt x="3012" y="5473"/>
                  </a:lnTo>
                  <a:lnTo>
                    <a:pt x="2961" y="5677"/>
                  </a:lnTo>
                  <a:cubicBezTo>
                    <a:pt x="2952" y="5716"/>
                    <a:pt x="2993" y="5747"/>
                    <a:pt x="3028" y="5725"/>
                  </a:cubicBezTo>
                  <a:lnTo>
                    <a:pt x="3206" y="5615"/>
                  </a:lnTo>
                  <a:lnTo>
                    <a:pt x="3385" y="5725"/>
                  </a:lnTo>
                  <a:cubicBezTo>
                    <a:pt x="3418" y="5747"/>
                    <a:pt x="3461" y="5716"/>
                    <a:pt x="3452" y="5677"/>
                  </a:cubicBezTo>
                  <a:lnTo>
                    <a:pt x="3401" y="5473"/>
                  </a:lnTo>
                  <a:lnTo>
                    <a:pt x="3562" y="5337"/>
                  </a:lnTo>
                  <a:cubicBezTo>
                    <a:pt x="3594" y="5312"/>
                    <a:pt x="3578" y="5263"/>
                    <a:pt x="3538" y="5260"/>
                  </a:cubicBezTo>
                  <a:close/>
                  <a:moveTo>
                    <a:pt x="1746" y="5836"/>
                  </a:moveTo>
                  <a:lnTo>
                    <a:pt x="1666" y="6031"/>
                  </a:lnTo>
                  <a:lnTo>
                    <a:pt x="1456" y="6045"/>
                  </a:lnTo>
                  <a:cubicBezTo>
                    <a:pt x="1416" y="6048"/>
                    <a:pt x="1400" y="6097"/>
                    <a:pt x="1430" y="6123"/>
                  </a:cubicBezTo>
                  <a:lnTo>
                    <a:pt x="1592" y="6259"/>
                  </a:lnTo>
                  <a:lnTo>
                    <a:pt x="1541" y="6463"/>
                  </a:lnTo>
                  <a:cubicBezTo>
                    <a:pt x="1532" y="6501"/>
                    <a:pt x="1573" y="6532"/>
                    <a:pt x="1608" y="6511"/>
                  </a:cubicBezTo>
                  <a:lnTo>
                    <a:pt x="1786" y="6400"/>
                  </a:lnTo>
                  <a:lnTo>
                    <a:pt x="1965" y="6511"/>
                  </a:lnTo>
                  <a:cubicBezTo>
                    <a:pt x="1998" y="6532"/>
                    <a:pt x="2041" y="6501"/>
                    <a:pt x="2032" y="6463"/>
                  </a:cubicBezTo>
                  <a:lnTo>
                    <a:pt x="1981" y="6259"/>
                  </a:lnTo>
                  <a:lnTo>
                    <a:pt x="2142" y="6123"/>
                  </a:lnTo>
                  <a:cubicBezTo>
                    <a:pt x="2173" y="6097"/>
                    <a:pt x="2157" y="6048"/>
                    <a:pt x="2117" y="6045"/>
                  </a:cubicBezTo>
                  <a:lnTo>
                    <a:pt x="1906" y="6031"/>
                  </a:lnTo>
                  <a:lnTo>
                    <a:pt x="1826" y="5836"/>
                  </a:lnTo>
                  <a:cubicBezTo>
                    <a:pt x="1813" y="5799"/>
                    <a:pt x="1761" y="5799"/>
                    <a:pt x="1746" y="5836"/>
                  </a:cubicBezTo>
                  <a:close/>
                  <a:moveTo>
                    <a:pt x="2694" y="5836"/>
                  </a:moveTo>
                  <a:lnTo>
                    <a:pt x="2614" y="6031"/>
                  </a:lnTo>
                  <a:lnTo>
                    <a:pt x="2404" y="6045"/>
                  </a:lnTo>
                  <a:cubicBezTo>
                    <a:pt x="2364" y="6048"/>
                    <a:pt x="2348" y="6097"/>
                    <a:pt x="2378" y="6123"/>
                  </a:cubicBezTo>
                  <a:lnTo>
                    <a:pt x="2540" y="6259"/>
                  </a:lnTo>
                  <a:lnTo>
                    <a:pt x="2489" y="6463"/>
                  </a:lnTo>
                  <a:cubicBezTo>
                    <a:pt x="2480" y="6501"/>
                    <a:pt x="2521" y="6532"/>
                    <a:pt x="2556" y="6511"/>
                  </a:cubicBezTo>
                  <a:lnTo>
                    <a:pt x="2734" y="6400"/>
                  </a:lnTo>
                  <a:lnTo>
                    <a:pt x="2913" y="6511"/>
                  </a:lnTo>
                  <a:cubicBezTo>
                    <a:pt x="2946" y="6532"/>
                    <a:pt x="2989" y="6501"/>
                    <a:pt x="2980" y="6463"/>
                  </a:cubicBezTo>
                  <a:lnTo>
                    <a:pt x="2929" y="6259"/>
                  </a:lnTo>
                  <a:lnTo>
                    <a:pt x="3090" y="6123"/>
                  </a:lnTo>
                  <a:cubicBezTo>
                    <a:pt x="3121" y="6097"/>
                    <a:pt x="3105" y="6048"/>
                    <a:pt x="3065" y="6045"/>
                  </a:cubicBezTo>
                  <a:lnTo>
                    <a:pt x="2854" y="6031"/>
                  </a:lnTo>
                  <a:lnTo>
                    <a:pt x="2774" y="5836"/>
                  </a:lnTo>
                  <a:cubicBezTo>
                    <a:pt x="2761" y="5799"/>
                    <a:pt x="2709" y="5799"/>
                    <a:pt x="2694" y="5836"/>
                  </a:cubicBezTo>
                  <a:close/>
                  <a:moveTo>
                    <a:pt x="4368" y="3957"/>
                  </a:moveTo>
                  <a:cubicBezTo>
                    <a:pt x="4386" y="3935"/>
                    <a:pt x="4370" y="3900"/>
                    <a:pt x="4341" y="3900"/>
                  </a:cubicBezTo>
                  <a:lnTo>
                    <a:pt x="3573" y="3900"/>
                  </a:lnTo>
                  <a:lnTo>
                    <a:pt x="3573" y="4572"/>
                  </a:lnTo>
                  <a:lnTo>
                    <a:pt x="4341" y="4572"/>
                  </a:lnTo>
                  <a:cubicBezTo>
                    <a:pt x="4370" y="4572"/>
                    <a:pt x="4386" y="4537"/>
                    <a:pt x="4368" y="4515"/>
                  </a:cubicBezTo>
                  <a:lnTo>
                    <a:pt x="4153" y="4253"/>
                  </a:lnTo>
                  <a:cubicBezTo>
                    <a:pt x="4146" y="4245"/>
                    <a:pt x="4146" y="4233"/>
                    <a:pt x="4153" y="4224"/>
                  </a:cubicBezTo>
                  <a:lnTo>
                    <a:pt x="4368" y="3957"/>
                  </a:lnTo>
                  <a:close/>
                  <a:moveTo>
                    <a:pt x="154" y="4515"/>
                  </a:moveTo>
                  <a:cubicBezTo>
                    <a:pt x="136" y="4537"/>
                    <a:pt x="152" y="4572"/>
                    <a:pt x="181" y="4572"/>
                  </a:cubicBezTo>
                  <a:lnTo>
                    <a:pt x="949" y="4572"/>
                  </a:lnTo>
                  <a:lnTo>
                    <a:pt x="949" y="3900"/>
                  </a:lnTo>
                  <a:lnTo>
                    <a:pt x="181" y="3900"/>
                  </a:lnTo>
                  <a:cubicBezTo>
                    <a:pt x="152" y="3900"/>
                    <a:pt x="136" y="3935"/>
                    <a:pt x="154" y="3957"/>
                  </a:cubicBezTo>
                  <a:lnTo>
                    <a:pt x="369" y="4219"/>
                  </a:lnTo>
                  <a:cubicBezTo>
                    <a:pt x="376" y="4227"/>
                    <a:pt x="376" y="4239"/>
                    <a:pt x="369" y="4248"/>
                  </a:cubicBezTo>
                  <a:lnTo>
                    <a:pt x="154" y="4515"/>
                  </a:lnTo>
                  <a:close/>
                  <a:moveTo>
                    <a:pt x="0" y="1135"/>
                  </a:moveTo>
                  <a:lnTo>
                    <a:pt x="0" y="431"/>
                  </a:lnTo>
                  <a:lnTo>
                    <a:pt x="918" y="431"/>
                  </a:lnTo>
                  <a:lnTo>
                    <a:pt x="918" y="0"/>
                  </a:lnTo>
                  <a:lnTo>
                    <a:pt x="3604" y="0"/>
                  </a:lnTo>
                  <a:lnTo>
                    <a:pt x="3604" y="429"/>
                  </a:lnTo>
                  <a:lnTo>
                    <a:pt x="4522" y="429"/>
                  </a:lnTo>
                  <a:lnTo>
                    <a:pt x="4522" y="1135"/>
                  </a:lnTo>
                  <a:cubicBezTo>
                    <a:pt x="4522" y="1641"/>
                    <a:pt x="4110" y="2053"/>
                    <a:pt x="3604" y="2053"/>
                  </a:cubicBezTo>
                  <a:lnTo>
                    <a:pt x="3485" y="2053"/>
                  </a:lnTo>
                  <a:cubicBezTo>
                    <a:pt x="3312" y="2436"/>
                    <a:pt x="2965" y="2723"/>
                    <a:pt x="2545" y="2813"/>
                  </a:cubicBezTo>
                  <a:lnTo>
                    <a:pt x="2545" y="3389"/>
                  </a:lnTo>
                  <a:lnTo>
                    <a:pt x="2874" y="3389"/>
                  </a:lnTo>
                  <a:cubicBezTo>
                    <a:pt x="2976" y="3389"/>
                    <a:pt x="3058" y="3472"/>
                    <a:pt x="3058" y="3573"/>
                  </a:cubicBezTo>
                  <a:lnTo>
                    <a:pt x="3058" y="3815"/>
                  </a:lnTo>
                  <a:lnTo>
                    <a:pt x="3340" y="3815"/>
                  </a:lnTo>
                  <a:lnTo>
                    <a:pt x="3340" y="4677"/>
                  </a:lnTo>
                  <a:lnTo>
                    <a:pt x="1184" y="4677"/>
                  </a:lnTo>
                  <a:lnTo>
                    <a:pt x="1184" y="3815"/>
                  </a:lnTo>
                  <a:lnTo>
                    <a:pt x="1465" y="3815"/>
                  </a:lnTo>
                  <a:lnTo>
                    <a:pt x="1465" y="3573"/>
                  </a:lnTo>
                  <a:cubicBezTo>
                    <a:pt x="1465" y="3472"/>
                    <a:pt x="1548" y="3389"/>
                    <a:pt x="1649" y="3389"/>
                  </a:cubicBezTo>
                  <a:lnTo>
                    <a:pt x="1978" y="3389"/>
                  </a:lnTo>
                  <a:lnTo>
                    <a:pt x="1978" y="2813"/>
                  </a:lnTo>
                  <a:cubicBezTo>
                    <a:pt x="1558" y="2723"/>
                    <a:pt x="1212" y="2436"/>
                    <a:pt x="1038" y="2053"/>
                  </a:cubicBezTo>
                  <a:lnTo>
                    <a:pt x="920" y="2053"/>
                  </a:lnTo>
                  <a:cubicBezTo>
                    <a:pt x="412" y="2053"/>
                    <a:pt x="0" y="1641"/>
                    <a:pt x="0" y="1135"/>
                  </a:cubicBezTo>
                  <a:close/>
                  <a:moveTo>
                    <a:pt x="3601" y="1589"/>
                  </a:moveTo>
                  <a:lnTo>
                    <a:pt x="3604" y="1589"/>
                  </a:lnTo>
                  <a:cubicBezTo>
                    <a:pt x="3854" y="1589"/>
                    <a:pt x="4057" y="1385"/>
                    <a:pt x="4057" y="1136"/>
                  </a:cubicBezTo>
                  <a:lnTo>
                    <a:pt x="4057" y="896"/>
                  </a:lnTo>
                  <a:lnTo>
                    <a:pt x="3604" y="896"/>
                  </a:lnTo>
                  <a:lnTo>
                    <a:pt x="3604" y="1501"/>
                  </a:lnTo>
                  <a:cubicBezTo>
                    <a:pt x="3604" y="1531"/>
                    <a:pt x="3602" y="1560"/>
                    <a:pt x="3601" y="1589"/>
                  </a:cubicBezTo>
                  <a:close/>
                  <a:moveTo>
                    <a:pt x="1888" y="3859"/>
                  </a:moveTo>
                  <a:lnTo>
                    <a:pt x="1888" y="4320"/>
                  </a:lnTo>
                  <a:lnTo>
                    <a:pt x="2634" y="4320"/>
                  </a:lnTo>
                  <a:lnTo>
                    <a:pt x="2634" y="3859"/>
                  </a:lnTo>
                  <a:lnTo>
                    <a:pt x="1888" y="3859"/>
                  </a:lnTo>
                  <a:close/>
                  <a:moveTo>
                    <a:pt x="1642" y="1317"/>
                  </a:moveTo>
                  <a:lnTo>
                    <a:pt x="1868" y="1544"/>
                  </a:lnTo>
                  <a:lnTo>
                    <a:pt x="2102" y="1780"/>
                  </a:lnTo>
                  <a:lnTo>
                    <a:pt x="2338" y="1545"/>
                  </a:lnTo>
                  <a:lnTo>
                    <a:pt x="2878" y="1008"/>
                  </a:lnTo>
                  <a:lnTo>
                    <a:pt x="2644" y="772"/>
                  </a:lnTo>
                  <a:lnTo>
                    <a:pt x="2104" y="1309"/>
                  </a:lnTo>
                  <a:lnTo>
                    <a:pt x="1878" y="1083"/>
                  </a:lnTo>
                  <a:lnTo>
                    <a:pt x="1642" y="1317"/>
                  </a:lnTo>
                  <a:close/>
                  <a:moveTo>
                    <a:pt x="465" y="1135"/>
                  </a:moveTo>
                  <a:cubicBezTo>
                    <a:pt x="465" y="1385"/>
                    <a:pt x="669" y="1588"/>
                    <a:pt x="918" y="1588"/>
                  </a:cubicBezTo>
                  <a:lnTo>
                    <a:pt x="921" y="1588"/>
                  </a:lnTo>
                  <a:cubicBezTo>
                    <a:pt x="920" y="1559"/>
                    <a:pt x="918" y="1529"/>
                    <a:pt x="918" y="1500"/>
                  </a:cubicBezTo>
                  <a:lnTo>
                    <a:pt x="918" y="895"/>
                  </a:lnTo>
                  <a:lnTo>
                    <a:pt x="465" y="895"/>
                  </a:lnTo>
                  <a:lnTo>
                    <a:pt x="465" y="1135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A044E20E-AB2F-40FB-9913-BBB4D45EDF77}"/>
                </a:ext>
              </a:extLst>
            </p:cNvPr>
            <p:cNvCxnSpPr>
              <a:endCxn id="81" idx="1"/>
            </p:cNvCxnSpPr>
            <p:nvPr/>
          </p:nvCxnSpPr>
          <p:spPr>
            <a:xfrm>
              <a:off x="2424528" y="2548607"/>
              <a:ext cx="1594038" cy="54956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EE1ED1FF-DDFC-4E0A-8D74-81960FF50F1B}"/>
                </a:ext>
              </a:extLst>
            </p:cNvPr>
            <p:cNvCxnSpPr>
              <a:stCxn id="81" idx="3"/>
              <a:endCxn id="84" idx="1"/>
            </p:cNvCxnSpPr>
            <p:nvPr/>
          </p:nvCxnSpPr>
          <p:spPr>
            <a:xfrm flipV="1">
              <a:off x="5306439" y="2375938"/>
              <a:ext cx="1523499" cy="72223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1AA94A8B-D08C-47C2-8867-F0B3F39B6102}"/>
                </a:ext>
              </a:extLst>
            </p:cNvPr>
            <p:cNvCxnSpPr>
              <a:cxnSpLocks/>
              <a:stCxn id="84" idx="3"/>
              <a:endCxn id="52" idx="1"/>
            </p:cNvCxnSpPr>
            <p:nvPr/>
          </p:nvCxnSpPr>
          <p:spPr>
            <a:xfrm>
              <a:off x="8332458" y="2375938"/>
              <a:ext cx="1284089" cy="533147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î$ḷiḍe">
              <a:extLst>
                <a:ext uri="{FF2B5EF4-FFF2-40B4-BE49-F238E27FC236}">
                  <a16:creationId xmlns:a16="http://schemas.microsoft.com/office/drawing/2014/main" xmlns="" id="{3815A9D0-190C-4C5C-A50A-3E9780459759}"/>
                </a:ext>
              </a:extLst>
            </p:cNvPr>
            <p:cNvSpPr txBox="1"/>
            <p:nvPr/>
          </p:nvSpPr>
          <p:spPr>
            <a:xfrm rot="1175612">
              <a:off x="2424753" y="2344979"/>
              <a:ext cx="1512169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</a:rPr>
                <a:t>Keyword</a:t>
              </a:r>
            </a:p>
          </p:txBody>
        </p:sp>
        <p:sp>
          <p:nvSpPr>
            <p:cNvPr id="72" name="íšḻïďé">
              <a:extLst>
                <a:ext uri="{FF2B5EF4-FFF2-40B4-BE49-F238E27FC236}">
                  <a16:creationId xmlns:a16="http://schemas.microsoft.com/office/drawing/2014/main" xmlns="" id="{1F8324B1-77D8-47BC-BD20-551E8DD4D19E}"/>
                </a:ext>
              </a:extLst>
            </p:cNvPr>
            <p:cNvSpPr txBox="1"/>
            <p:nvPr/>
          </p:nvSpPr>
          <p:spPr>
            <a:xfrm rot="1424783">
              <a:off x="8320057" y="2188958"/>
              <a:ext cx="1512169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</a:rPr>
                <a:t>Keyword</a:t>
              </a:r>
            </a:p>
          </p:txBody>
        </p:sp>
        <p:sp>
          <p:nvSpPr>
            <p:cNvPr id="73" name="iṩľíḋè">
              <a:extLst>
                <a:ext uri="{FF2B5EF4-FFF2-40B4-BE49-F238E27FC236}">
                  <a16:creationId xmlns:a16="http://schemas.microsoft.com/office/drawing/2014/main" xmlns="" id="{EEB1FA7D-1BCA-4EA5-A5C9-DB2F8B47EEEA}"/>
                </a:ext>
              </a:extLst>
            </p:cNvPr>
            <p:cNvSpPr txBox="1"/>
            <p:nvPr/>
          </p:nvSpPr>
          <p:spPr>
            <a:xfrm rot="19986513">
              <a:off x="5279564" y="2261048"/>
              <a:ext cx="1512169" cy="584775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tx2"/>
                  </a:solidFill>
                </a:rPr>
                <a:t>Keyword</a:t>
              </a:r>
            </a:p>
          </p:txBody>
        </p: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CA38A173-5771-4FC1-BA1E-716F5B422136}"/>
                </a:ext>
              </a:extLst>
            </p:cNvPr>
            <p:cNvCxnSpPr/>
            <p:nvPr/>
          </p:nvCxnSpPr>
          <p:spPr>
            <a:xfrm>
              <a:off x="3180837" y="3950783"/>
              <a:ext cx="0" cy="219284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EA1BC710-7235-4C96-BC8E-8515DB025572}"/>
                </a:ext>
              </a:extLst>
            </p:cNvPr>
            <p:cNvCxnSpPr/>
            <p:nvPr/>
          </p:nvCxnSpPr>
          <p:spPr>
            <a:xfrm>
              <a:off x="6134349" y="3950783"/>
              <a:ext cx="0" cy="219284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E5BA0FA8-CE4A-4A96-8354-9E868A130D12}"/>
                </a:ext>
              </a:extLst>
            </p:cNvPr>
            <p:cNvCxnSpPr/>
            <p:nvPr/>
          </p:nvCxnSpPr>
          <p:spPr>
            <a:xfrm>
              <a:off x="8968989" y="3950783"/>
              <a:ext cx="0" cy="219284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ïṥ1îḑé">
              <a:extLst>
                <a:ext uri="{FF2B5EF4-FFF2-40B4-BE49-F238E27FC236}">
                  <a16:creationId xmlns:a16="http://schemas.microsoft.com/office/drawing/2014/main" xmlns="" id="{99382B99-F4FC-4BEE-9C6C-D5202093D857}"/>
                </a:ext>
              </a:extLst>
            </p:cNvPr>
            <p:cNvGrpSpPr/>
            <p:nvPr/>
          </p:nvGrpSpPr>
          <p:grpSpPr>
            <a:xfrm>
              <a:off x="4008748" y="2419618"/>
              <a:ext cx="1297691" cy="1357113"/>
              <a:chOff x="3858800" y="2419618"/>
              <a:chExt cx="1297691" cy="1357113"/>
            </a:xfrm>
          </p:grpSpPr>
          <p:sp>
            <p:nvSpPr>
              <p:cNvPr id="81" name="îŝ1iḍê">
                <a:extLst>
                  <a:ext uri="{FF2B5EF4-FFF2-40B4-BE49-F238E27FC236}">
                    <a16:creationId xmlns:a16="http://schemas.microsoft.com/office/drawing/2014/main" xmlns="" id="{E259DF33-FA9A-425E-92E1-A10D9E9303AF}"/>
                  </a:ext>
                </a:extLst>
              </p:cNvPr>
              <p:cNvSpPr/>
              <p:nvPr/>
            </p:nvSpPr>
            <p:spPr bwMode="auto">
              <a:xfrm>
                <a:off x="3868618" y="2419618"/>
                <a:ext cx="1287873" cy="1357113"/>
              </a:xfrm>
              <a:prstGeom prst="rect">
                <a:avLst/>
              </a:prstGeom>
              <a:solidFill>
                <a:srgbClr val="1C50A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ś1ïďe">
                <a:extLst>
                  <a:ext uri="{FF2B5EF4-FFF2-40B4-BE49-F238E27FC236}">
                    <a16:creationId xmlns:a16="http://schemas.microsoft.com/office/drawing/2014/main" xmlns="" id="{FDFEE4AC-CF22-44A5-8ED2-6074624FE447}"/>
                  </a:ext>
                </a:extLst>
              </p:cNvPr>
              <p:cNvSpPr/>
              <p:nvPr/>
            </p:nvSpPr>
            <p:spPr bwMode="auto">
              <a:xfrm>
                <a:off x="3866035" y="2600960"/>
                <a:ext cx="128343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83" name="íṡļiḍé">
                <a:extLst>
                  <a:ext uri="{FF2B5EF4-FFF2-40B4-BE49-F238E27FC236}">
                    <a16:creationId xmlns:a16="http://schemas.microsoft.com/office/drawing/2014/main" xmlns="" id="{A3E9F53D-9D36-4591-B3C1-9A4A3FCF4439}"/>
                  </a:ext>
                </a:extLst>
              </p:cNvPr>
              <p:cNvSpPr/>
              <p:nvPr/>
            </p:nvSpPr>
            <p:spPr>
              <a:xfrm>
                <a:off x="3858800" y="3458040"/>
                <a:ext cx="1297691" cy="49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8" name="ísļïḋê">
              <a:extLst>
                <a:ext uri="{FF2B5EF4-FFF2-40B4-BE49-F238E27FC236}">
                  <a16:creationId xmlns:a16="http://schemas.microsoft.com/office/drawing/2014/main" xmlns="" id="{FD3F8A0E-EEA1-42CC-903E-AD452FE31957}"/>
                </a:ext>
              </a:extLst>
            </p:cNvPr>
            <p:cNvSpPr/>
            <p:nvPr/>
          </p:nvSpPr>
          <p:spPr bwMode="auto">
            <a:xfrm>
              <a:off x="6402878" y="4210696"/>
              <a:ext cx="2421816" cy="192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900" dirty="0"/>
            </a:p>
            <a:p>
              <a:pPr>
                <a:lnSpc>
                  <a:spcPct val="150000"/>
                </a:lnSpc>
              </a:pPr>
              <a:r>
                <a:rPr lang="en-US" altLang="zh-CN" sz="900" dirty="0"/>
                <a:t>Adjust the spacing to adapt to Chinese typesetting, use the reference line in PPT.</a:t>
              </a:r>
            </a:p>
          </p:txBody>
        </p:sp>
        <p:sp>
          <p:nvSpPr>
            <p:cNvPr id="79" name="íṩḷîdê">
              <a:extLst>
                <a:ext uri="{FF2B5EF4-FFF2-40B4-BE49-F238E27FC236}">
                  <a16:creationId xmlns:a16="http://schemas.microsoft.com/office/drawing/2014/main" xmlns="" id="{2A25A3BA-1788-4CFB-A397-797A86B0DD92}"/>
                </a:ext>
              </a:extLst>
            </p:cNvPr>
            <p:cNvSpPr txBox="1"/>
            <p:nvPr/>
          </p:nvSpPr>
          <p:spPr bwMode="auto">
            <a:xfrm>
              <a:off x="6340761" y="3797617"/>
              <a:ext cx="2421816" cy="419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80" name="í$ḻiďe">
              <a:extLst>
                <a:ext uri="{FF2B5EF4-FFF2-40B4-BE49-F238E27FC236}">
                  <a16:creationId xmlns:a16="http://schemas.microsoft.com/office/drawing/2014/main" xmlns="" id="{A6AB2811-0C26-49A6-9934-2B4A325E01A0}"/>
                </a:ext>
              </a:extLst>
            </p:cNvPr>
            <p:cNvSpPr/>
            <p:nvPr/>
          </p:nvSpPr>
          <p:spPr>
            <a:xfrm>
              <a:off x="9616547" y="3218935"/>
              <a:ext cx="1287873" cy="498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9056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9" name="ec69fc8b-ad3d-4a4d-b45e-b06ed2bfde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F50CD02-6E2D-43D1-9401-D50C38E970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26867"/>
            <a:ext cx="10850562" cy="5018088"/>
            <a:chOff x="669926" y="1125538"/>
            <a:chExt cx="10850562" cy="5018088"/>
          </a:xfrm>
        </p:grpSpPr>
        <p:sp>
          <p:nvSpPr>
            <p:cNvPr id="70" name="ïṩľíḑè">
              <a:extLst>
                <a:ext uri="{FF2B5EF4-FFF2-40B4-BE49-F238E27FC236}">
                  <a16:creationId xmlns:a16="http://schemas.microsoft.com/office/drawing/2014/main" xmlns="" id="{5DDE4780-0FB3-4C09-904A-68E4F658EAB1}"/>
                </a:ext>
              </a:extLst>
            </p:cNvPr>
            <p:cNvSpPr/>
            <p:nvPr/>
          </p:nvSpPr>
          <p:spPr>
            <a:xfrm>
              <a:off x="6320977" y="3407650"/>
              <a:ext cx="5199511" cy="2735976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1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1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71" name="iSḻiďé">
              <a:extLst>
                <a:ext uri="{FF2B5EF4-FFF2-40B4-BE49-F238E27FC236}">
                  <a16:creationId xmlns:a16="http://schemas.microsoft.com/office/drawing/2014/main" xmlns="" id="{2B3F7738-CEFF-4536-BC17-F645FE86D238}"/>
                </a:ext>
              </a:extLst>
            </p:cNvPr>
            <p:cNvSpPr/>
            <p:nvPr/>
          </p:nvSpPr>
          <p:spPr>
            <a:xfrm>
              <a:off x="669926" y="1125538"/>
              <a:ext cx="10840844" cy="2282113"/>
            </a:xfrm>
            <a:prstGeom prst="rect">
              <a:avLst/>
            </a:prstGeom>
            <a:blipFill>
              <a:blip r:embed="rId3"/>
              <a:stretch>
                <a:fillRect t="-109025" b="-10782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iṧḷîḑê">
              <a:extLst>
                <a:ext uri="{FF2B5EF4-FFF2-40B4-BE49-F238E27FC236}">
                  <a16:creationId xmlns:a16="http://schemas.microsoft.com/office/drawing/2014/main" xmlns="" id="{F366989D-95F7-4380-9140-42FA8123A126}"/>
                </a:ext>
              </a:extLst>
            </p:cNvPr>
            <p:cNvSpPr/>
            <p:nvPr/>
          </p:nvSpPr>
          <p:spPr>
            <a:xfrm>
              <a:off x="681230" y="3407650"/>
              <a:ext cx="5199511" cy="273597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</a:pPr>
              <a:endParaRPr lang="en-US" altLang="zh-CN" sz="11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11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1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1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73" name="iśḷîḑê">
              <a:extLst>
                <a:ext uri="{FF2B5EF4-FFF2-40B4-BE49-F238E27FC236}">
                  <a16:creationId xmlns:a16="http://schemas.microsoft.com/office/drawing/2014/main" xmlns="" id="{56894FB2-1506-4EAD-A9AE-62AFB132FD11}"/>
                </a:ext>
              </a:extLst>
            </p:cNvPr>
            <p:cNvSpPr/>
            <p:nvPr/>
          </p:nvSpPr>
          <p:spPr bwMode="auto">
            <a:xfrm>
              <a:off x="669926" y="2969688"/>
              <a:ext cx="5210815" cy="437964"/>
            </a:xfrm>
            <a:prstGeom prst="homePlate">
              <a:avLst>
                <a:gd name="adj" fmla="val 0"/>
              </a:avLst>
            </a:prstGeom>
            <a:solidFill>
              <a:srgbClr val="1C50A2"/>
            </a:solidFill>
            <a:ln w="28575" algn="ctr">
              <a:noFill/>
              <a:round/>
              <a:headEnd/>
              <a:tailEnd/>
            </a:ln>
          </p:spPr>
          <p:txBody>
            <a:bodyPr lIns="90000" tIns="90000" rIns="90000" bIns="90000" anchor="ctr"/>
            <a:lstStyle/>
            <a:p>
              <a:pPr algn="ctr" defTabSz="914400"/>
              <a:r>
                <a:rPr lang="en-US" altLang="zh-CN" sz="1200" b="1" kern="0" dirty="0">
                  <a:solidFill>
                    <a:schemeClr val="bg1"/>
                  </a:solidFill>
                </a:rPr>
                <a:t>Text Here</a:t>
              </a:r>
              <a:endParaRPr lang="zh-CN" altLang="en-US" sz="12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74" name="íŝḷide">
              <a:extLst>
                <a:ext uri="{FF2B5EF4-FFF2-40B4-BE49-F238E27FC236}">
                  <a16:creationId xmlns:a16="http://schemas.microsoft.com/office/drawing/2014/main" xmlns="" id="{82624E24-5ADD-4C4D-BAD2-4AEC5C3EC3A3}"/>
                </a:ext>
              </a:extLst>
            </p:cNvPr>
            <p:cNvSpPr/>
            <p:nvPr/>
          </p:nvSpPr>
          <p:spPr bwMode="auto">
            <a:xfrm>
              <a:off x="6330779" y="2958980"/>
              <a:ext cx="5169148" cy="448672"/>
            </a:xfrm>
            <a:prstGeom prst="chevron">
              <a:avLst>
                <a:gd name="adj" fmla="val 0"/>
              </a:avLst>
            </a:prstGeom>
            <a:solidFill>
              <a:srgbClr val="1C50A2"/>
            </a:solidFill>
            <a:ln w="28575" algn="ctr">
              <a:noFill/>
              <a:round/>
              <a:headEnd/>
              <a:tailEnd/>
            </a:ln>
          </p:spPr>
          <p:txBody>
            <a:bodyPr lIns="90000" tIns="90000" rIns="90000" bIns="90000" anchor="ctr"/>
            <a:lstStyle/>
            <a:p>
              <a:pPr algn="ctr" defTabSz="914400"/>
              <a:r>
                <a:rPr lang="en-US" altLang="zh-CN" sz="1200" b="1" kern="0" dirty="0">
                  <a:solidFill>
                    <a:schemeClr val="bg1"/>
                  </a:solidFill>
                </a:rPr>
                <a:t>Text Here</a:t>
              </a:r>
              <a:endParaRPr lang="zh-CN" altLang="en-US" sz="1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01" name="iṥļíḍe">
            <a:extLst>
              <a:ext uri="{FF2B5EF4-FFF2-40B4-BE49-F238E27FC236}">
                <a16:creationId xmlns:a16="http://schemas.microsoft.com/office/drawing/2014/main" xmlns="" id="{F49584F5-1E3F-4632-A919-EC75AA630B8D}"/>
              </a:ext>
            </a:extLst>
          </p:cNvPr>
          <p:cNvSpPr/>
          <p:nvPr/>
        </p:nvSpPr>
        <p:spPr>
          <a:xfrm>
            <a:off x="669926" y="1126867"/>
            <a:ext cx="10850562" cy="1844150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69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36A06610-44C9-4CA8-8F84-72FFC0B4DC58}"/>
              </a:ext>
            </a:extLst>
          </p:cNvPr>
          <p:cNvCxnSpPr/>
          <p:nvPr/>
        </p:nvCxnSpPr>
        <p:spPr>
          <a:xfrm>
            <a:off x="7905951" y="3693607"/>
            <a:ext cx="24482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8A174FE0-ACD1-4FD2-B3D8-04045ED2F250}"/>
              </a:ext>
            </a:extLst>
          </p:cNvPr>
          <p:cNvCxnSpPr/>
          <p:nvPr/>
        </p:nvCxnSpPr>
        <p:spPr>
          <a:xfrm>
            <a:off x="978222" y="3104840"/>
            <a:ext cx="24482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ís1ïďê">
            <a:extLst>
              <a:ext uri="{FF2B5EF4-FFF2-40B4-BE49-F238E27FC236}">
                <a16:creationId xmlns:a16="http://schemas.microsoft.com/office/drawing/2014/main" xmlns="" id="{C99E87EC-E899-4984-85D4-002D53CDC11B}"/>
              </a:ext>
            </a:extLst>
          </p:cNvPr>
          <p:cNvSpPr/>
          <p:nvPr/>
        </p:nvSpPr>
        <p:spPr bwMode="auto">
          <a:xfrm>
            <a:off x="4504517" y="1720440"/>
            <a:ext cx="3408572" cy="3403076"/>
          </a:xfrm>
          <a:custGeom>
            <a:avLst/>
            <a:gdLst>
              <a:gd name="connsiteX0" fmla="*/ 135672 w 609076"/>
              <a:gd name="connsiteY0" fmla="*/ 378765 h 608094"/>
              <a:gd name="connsiteX1" fmla="*/ 268220 w 609076"/>
              <a:gd name="connsiteY1" fmla="*/ 423490 h 608094"/>
              <a:gd name="connsiteX2" fmla="*/ 270801 w 609076"/>
              <a:gd name="connsiteY2" fmla="*/ 426343 h 608094"/>
              <a:gd name="connsiteX3" fmla="*/ 269787 w 609076"/>
              <a:gd name="connsiteY3" fmla="*/ 430116 h 608094"/>
              <a:gd name="connsiteX4" fmla="*/ 255408 w 609076"/>
              <a:gd name="connsiteY4" fmla="*/ 444380 h 608094"/>
              <a:gd name="connsiteX5" fmla="*/ 304538 w 609076"/>
              <a:gd name="connsiteY5" fmla="*/ 493430 h 608094"/>
              <a:gd name="connsiteX6" fmla="*/ 356341 w 609076"/>
              <a:gd name="connsiteY6" fmla="*/ 441619 h 608094"/>
              <a:gd name="connsiteX7" fmla="*/ 346478 w 609076"/>
              <a:gd name="connsiteY7" fmla="*/ 470699 h 608094"/>
              <a:gd name="connsiteX8" fmla="*/ 355511 w 609076"/>
              <a:gd name="connsiteY8" fmla="*/ 509534 h 608094"/>
              <a:gd name="connsiteX9" fmla="*/ 382426 w 609076"/>
              <a:gd name="connsiteY9" fmla="*/ 520669 h 608094"/>
              <a:gd name="connsiteX10" fmla="*/ 394778 w 609076"/>
              <a:gd name="connsiteY10" fmla="*/ 518645 h 608094"/>
              <a:gd name="connsiteX11" fmla="*/ 423629 w 609076"/>
              <a:gd name="connsiteY11" fmla="*/ 508890 h 608094"/>
              <a:gd name="connsiteX12" fmla="*/ 338182 w 609076"/>
              <a:gd name="connsiteY12" fmla="*/ 594198 h 608094"/>
              <a:gd name="connsiteX13" fmla="*/ 304538 w 609076"/>
              <a:gd name="connsiteY13" fmla="*/ 608094 h 608094"/>
              <a:gd name="connsiteX14" fmla="*/ 270894 w 609076"/>
              <a:gd name="connsiteY14" fmla="*/ 594198 h 608094"/>
              <a:gd name="connsiteX15" fmla="*/ 188120 w 609076"/>
              <a:gd name="connsiteY15" fmla="*/ 511559 h 608094"/>
              <a:gd name="connsiteX16" fmla="*/ 173832 w 609076"/>
              <a:gd name="connsiteY16" fmla="*/ 525915 h 608094"/>
              <a:gd name="connsiteX17" fmla="*/ 170053 w 609076"/>
              <a:gd name="connsiteY17" fmla="*/ 526927 h 608094"/>
              <a:gd name="connsiteX18" fmla="*/ 167288 w 609076"/>
              <a:gd name="connsiteY18" fmla="*/ 524350 h 608094"/>
              <a:gd name="connsiteX19" fmla="*/ 122398 w 609076"/>
              <a:gd name="connsiteY19" fmla="*/ 392017 h 608094"/>
              <a:gd name="connsiteX20" fmla="*/ 135672 w 609076"/>
              <a:gd name="connsiteY20" fmla="*/ 378765 h 608094"/>
              <a:gd name="connsiteX21" fmla="*/ 513252 w 609076"/>
              <a:gd name="connsiteY21" fmla="*/ 188723 h 608094"/>
              <a:gd name="connsiteX22" fmla="*/ 595111 w 609076"/>
              <a:gd name="connsiteY22" fmla="*/ 270462 h 608094"/>
              <a:gd name="connsiteX23" fmla="*/ 595111 w 609076"/>
              <a:gd name="connsiteY23" fmla="*/ 337658 h 608094"/>
              <a:gd name="connsiteX24" fmla="*/ 516017 w 609076"/>
              <a:gd name="connsiteY24" fmla="*/ 416635 h 608094"/>
              <a:gd name="connsiteX25" fmla="*/ 530398 w 609076"/>
              <a:gd name="connsiteY25" fmla="*/ 430995 h 608094"/>
              <a:gd name="connsiteX26" fmla="*/ 531412 w 609076"/>
              <a:gd name="connsiteY26" fmla="*/ 434677 h 608094"/>
              <a:gd name="connsiteX27" fmla="*/ 528831 w 609076"/>
              <a:gd name="connsiteY27" fmla="*/ 437530 h 608094"/>
              <a:gd name="connsiteX28" fmla="*/ 396271 w 609076"/>
              <a:gd name="connsiteY28" fmla="*/ 482266 h 608094"/>
              <a:gd name="connsiteX29" fmla="*/ 382997 w 609076"/>
              <a:gd name="connsiteY29" fmla="*/ 469011 h 608094"/>
              <a:gd name="connsiteX30" fmla="*/ 427798 w 609076"/>
              <a:gd name="connsiteY30" fmla="*/ 336645 h 608094"/>
              <a:gd name="connsiteX31" fmla="*/ 430655 w 609076"/>
              <a:gd name="connsiteY31" fmla="*/ 334068 h 608094"/>
              <a:gd name="connsiteX32" fmla="*/ 434343 w 609076"/>
              <a:gd name="connsiteY32" fmla="*/ 335172 h 608094"/>
              <a:gd name="connsiteX33" fmla="*/ 448631 w 609076"/>
              <a:gd name="connsiteY33" fmla="*/ 349440 h 608094"/>
              <a:gd name="connsiteX34" fmla="*/ 494170 w 609076"/>
              <a:gd name="connsiteY34" fmla="*/ 304060 h 608094"/>
              <a:gd name="connsiteX35" fmla="*/ 445958 w 609076"/>
              <a:gd name="connsiteY35" fmla="*/ 255919 h 608094"/>
              <a:gd name="connsiteX36" fmla="*/ 474996 w 609076"/>
              <a:gd name="connsiteY36" fmla="*/ 265768 h 608094"/>
              <a:gd name="connsiteX37" fmla="*/ 487164 w 609076"/>
              <a:gd name="connsiteY37" fmla="*/ 267701 h 608094"/>
              <a:gd name="connsiteX38" fmla="*/ 514082 w 609076"/>
              <a:gd name="connsiteY38" fmla="*/ 256563 h 608094"/>
              <a:gd name="connsiteX39" fmla="*/ 523116 w 609076"/>
              <a:gd name="connsiteY39" fmla="*/ 217719 h 608094"/>
              <a:gd name="connsiteX40" fmla="*/ 212828 w 609076"/>
              <a:gd name="connsiteY40" fmla="*/ 125789 h 608094"/>
              <a:gd name="connsiteX41" fmla="*/ 226102 w 609076"/>
              <a:gd name="connsiteY41" fmla="*/ 139043 h 608094"/>
              <a:gd name="connsiteX42" fmla="*/ 181209 w 609076"/>
              <a:gd name="connsiteY42" fmla="*/ 271491 h 608094"/>
              <a:gd name="connsiteX43" fmla="*/ 178351 w 609076"/>
              <a:gd name="connsiteY43" fmla="*/ 273976 h 608094"/>
              <a:gd name="connsiteX44" fmla="*/ 174664 w 609076"/>
              <a:gd name="connsiteY44" fmla="*/ 272964 h 608094"/>
              <a:gd name="connsiteX45" fmla="*/ 160376 w 609076"/>
              <a:gd name="connsiteY45" fmla="*/ 258697 h 608094"/>
              <a:gd name="connsiteX46" fmla="*/ 114929 w 609076"/>
              <a:gd name="connsiteY46" fmla="*/ 304074 h 608094"/>
              <a:gd name="connsiteX47" fmla="*/ 163141 w 609076"/>
              <a:gd name="connsiteY47" fmla="*/ 352212 h 608094"/>
              <a:gd name="connsiteX48" fmla="*/ 134011 w 609076"/>
              <a:gd name="connsiteY48" fmla="*/ 342363 h 608094"/>
              <a:gd name="connsiteX49" fmla="*/ 121843 w 609076"/>
              <a:gd name="connsiteY49" fmla="*/ 340338 h 608094"/>
              <a:gd name="connsiteX50" fmla="*/ 95202 w 609076"/>
              <a:gd name="connsiteY50" fmla="*/ 351383 h 608094"/>
              <a:gd name="connsiteX51" fmla="*/ 85891 w 609076"/>
              <a:gd name="connsiteY51" fmla="*/ 390317 h 608094"/>
              <a:gd name="connsiteX52" fmla="*/ 95755 w 609076"/>
              <a:gd name="connsiteY52" fmla="*/ 419402 h 608094"/>
              <a:gd name="connsiteX53" fmla="*/ 13896 w 609076"/>
              <a:gd name="connsiteY53" fmla="*/ 337669 h 608094"/>
              <a:gd name="connsiteX54" fmla="*/ 13896 w 609076"/>
              <a:gd name="connsiteY54" fmla="*/ 270478 h 608094"/>
              <a:gd name="connsiteX55" fmla="*/ 93082 w 609076"/>
              <a:gd name="connsiteY55" fmla="*/ 191414 h 608094"/>
              <a:gd name="connsiteX56" fmla="*/ 78701 w 609076"/>
              <a:gd name="connsiteY56" fmla="*/ 177148 h 608094"/>
              <a:gd name="connsiteX57" fmla="*/ 77687 w 609076"/>
              <a:gd name="connsiteY57" fmla="*/ 173466 h 608094"/>
              <a:gd name="connsiteX58" fmla="*/ 80268 w 609076"/>
              <a:gd name="connsiteY58" fmla="*/ 170613 h 608094"/>
              <a:gd name="connsiteX59" fmla="*/ 212828 w 609076"/>
              <a:gd name="connsiteY59" fmla="*/ 125789 h 608094"/>
              <a:gd name="connsiteX60" fmla="*/ 304478 w 609076"/>
              <a:gd name="connsiteY60" fmla="*/ 0 h 608094"/>
              <a:gd name="connsiteX61" fmla="*/ 338157 w 609076"/>
              <a:gd name="connsiteY61" fmla="*/ 13876 h 608094"/>
              <a:gd name="connsiteX62" fmla="*/ 420931 w 609076"/>
              <a:gd name="connsiteY62" fmla="*/ 96535 h 608094"/>
              <a:gd name="connsiteX63" fmla="*/ 435218 w 609076"/>
              <a:gd name="connsiteY63" fmla="*/ 82267 h 608094"/>
              <a:gd name="connsiteX64" fmla="*/ 438905 w 609076"/>
              <a:gd name="connsiteY64" fmla="*/ 81163 h 608094"/>
              <a:gd name="connsiteX65" fmla="*/ 441762 w 609076"/>
              <a:gd name="connsiteY65" fmla="*/ 83740 h 608094"/>
              <a:gd name="connsiteX66" fmla="*/ 486560 w 609076"/>
              <a:gd name="connsiteY66" fmla="*/ 216105 h 608094"/>
              <a:gd name="connsiteX67" fmla="*/ 473286 w 609076"/>
              <a:gd name="connsiteY67" fmla="*/ 229360 h 608094"/>
              <a:gd name="connsiteX68" fmla="*/ 340830 w 609076"/>
              <a:gd name="connsiteY68" fmla="*/ 184625 h 608094"/>
              <a:gd name="connsiteX69" fmla="*/ 338157 w 609076"/>
              <a:gd name="connsiteY69" fmla="*/ 181771 h 608094"/>
              <a:gd name="connsiteX70" fmla="*/ 339263 w 609076"/>
              <a:gd name="connsiteY70" fmla="*/ 178089 h 608094"/>
              <a:gd name="connsiteX71" fmla="*/ 353550 w 609076"/>
              <a:gd name="connsiteY71" fmla="*/ 163730 h 608094"/>
              <a:gd name="connsiteX72" fmla="*/ 304512 w 609076"/>
              <a:gd name="connsiteY72" fmla="*/ 114760 h 608094"/>
              <a:gd name="connsiteX73" fmla="*/ 252617 w 609076"/>
              <a:gd name="connsiteY73" fmla="*/ 166491 h 608094"/>
              <a:gd name="connsiteX74" fmla="*/ 262480 w 609076"/>
              <a:gd name="connsiteY74" fmla="*/ 137496 h 608094"/>
              <a:gd name="connsiteX75" fmla="*/ 253447 w 609076"/>
              <a:gd name="connsiteY75" fmla="*/ 98652 h 608094"/>
              <a:gd name="connsiteX76" fmla="*/ 226624 w 609076"/>
              <a:gd name="connsiteY76" fmla="*/ 87422 h 608094"/>
              <a:gd name="connsiteX77" fmla="*/ 214272 w 609076"/>
              <a:gd name="connsiteY77" fmla="*/ 89539 h 608094"/>
              <a:gd name="connsiteX78" fmla="*/ 185329 w 609076"/>
              <a:gd name="connsiteY78" fmla="*/ 99296 h 608094"/>
              <a:gd name="connsiteX79" fmla="*/ 270868 w 609076"/>
              <a:gd name="connsiteY79" fmla="*/ 13876 h 608094"/>
              <a:gd name="connsiteX80" fmla="*/ 304478 w 609076"/>
              <a:gd name="connsiteY80" fmla="*/ 0 h 608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9076" h="608094">
                <a:moveTo>
                  <a:pt x="135672" y="378765"/>
                </a:moveTo>
                <a:cubicBezTo>
                  <a:pt x="177243" y="392753"/>
                  <a:pt x="257159" y="419809"/>
                  <a:pt x="268220" y="423490"/>
                </a:cubicBezTo>
                <a:cubicBezTo>
                  <a:pt x="269511" y="423950"/>
                  <a:pt x="270525" y="425054"/>
                  <a:pt x="270801" y="426343"/>
                </a:cubicBezTo>
                <a:cubicBezTo>
                  <a:pt x="271078" y="427723"/>
                  <a:pt x="270709" y="429103"/>
                  <a:pt x="269787" y="430116"/>
                </a:cubicBezTo>
                <a:lnTo>
                  <a:pt x="255408" y="444380"/>
                </a:lnTo>
                <a:lnTo>
                  <a:pt x="304538" y="493430"/>
                </a:lnTo>
                <a:lnTo>
                  <a:pt x="356341" y="441619"/>
                </a:lnTo>
                <a:lnTo>
                  <a:pt x="346478" y="470699"/>
                </a:lnTo>
                <a:cubicBezTo>
                  <a:pt x="341869" y="484319"/>
                  <a:pt x="345280" y="499227"/>
                  <a:pt x="355511" y="509534"/>
                </a:cubicBezTo>
                <a:cubicBezTo>
                  <a:pt x="362793" y="516712"/>
                  <a:pt x="372287" y="520669"/>
                  <a:pt x="382426" y="520669"/>
                </a:cubicBezTo>
                <a:cubicBezTo>
                  <a:pt x="386574" y="520669"/>
                  <a:pt x="390722" y="520025"/>
                  <a:pt x="394778" y="518645"/>
                </a:cubicBezTo>
                <a:lnTo>
                  <a:pt x="423629" y="508890"/>
                </a:lnTo>
                <a:lnTo>
                  <a:pt x="338182" y="594198"/>
                </a:lnTo>
                <a:cubicBezTo>
                  <a:pt x="328872" y="603493"/>
                  <a:pt x="316705" y="608094"/>
                  <a:pt x="304538" y="608094"/>
                </a:cubicBezTo>
                <a:cubicBezTo>
                  <a:pt x="292371" y="608094"/>
                  <a:pt x="280111" y="603493"/>
                  <a:pt x="270894" y="594198"/>
                </a:cubicBezTo>
                <a:lnTo>
                  <a:pt x="188120" y="511559"/>
                </a:lnTo>
                <a:lnTo>
                  <a:pt x="173832" y="525915"/>
                </a:lnTo>
                <a:cubicBezTo>
                  <a:pt x="172818" y="526835"/>
                  <a:pt x="171436" y="527295"/>
                  <a:pt x="170053" y="526927"/>
                </a:cubicBezTo>
                <a:cubicBezTo>
                  <a:pt x="168763" y="526651"/>
                  <a:pt x="167657" y="525639"/>
                  <a:pt x="167288" y="524350"/>
                </a:cubicBezTo>
                <a:cubicBezTo>
                  <a:pt x="163232" y="512571"/>
                  <a:pt x="135856" y="431864"/>
                  <a:pt x="122398" y="392017"/>
                </a:cubicBezTo>
                <a:cubicBezTo>
                  <a:pt x="119633" y="383826"/>
                  <a:pt x="127468" y="376004"/>
                  <a:pt x="135672" y="378765"/>
                </a:cubicBezTo>
                <a:close/>
                <a:moveTo>
                  <a:pt x="513252" y="188723"/>
                </a:moveTo>
                <a:lnTo>
                  <a:pt x="595111" y="270462"/>
                </a:lnTo>
                <a:cubicBezTo>
                  <a:pt x="613732" y="288964"/>
                  <a:pt x="613732" y="319064"/>
                  <a:pt x="595111" y="337658"/>
                </a:cubicBezTo>
                <a:lnTo>
                  <a:pt x="516017" y="416635"/>
                </a:lnTo>
                <a:lnTo>
                  <a:pt x="530398" y="430995"/>
                </a:lnTo>
                <a:cubicBezTo>
                  <a:pt x="531320" y="431915"/>
                  <a:pt x="531689" y="433296"/>
                  <a:pt x="531412" y="434677"/>
                </a:cubicBezTo>
                <a:cubicBezTo>
                  <a:pt x="531043" y="435965"/>
                  <a:pt x="530122" y="437070"/>
                  <a:pt x="528831" y="437530"/>
                </a:cubicBezTo>
                <a:cubicBezTo>
                  <a:pt x="513160" y="442869"/>
                  <a:pt x="524130" y="439095"/>
                  <a:pt x="396271" y="482266"/>
                </a:cubicBezTo>
                <a:cubicBezTo>
                  <a:pt x="388067" y="485027"/>
                  <a:pt x="380231" y="477203"/>
                  <a:pt x="382997" y="469011"/>
                </a:cubicBezTo>
                <a:cubicBezTo>
                  <a:pt x="399313" y="420593"/>
                  <a:pt x="423004" y="350913"/>
                  <a:pt x="427798" y="336645"/>
                </a:cubicBezTo>
                <a:cubicBezTo>
                  <a:pt x="428259" y="335356"/>
                  <a:pt x="429365" y="334436"/>
                  <a:pt x="430655" y="334068"/>
                </a:cubicBezTo>
                <a:cubicBezTo>
                  <a:pt x="431946" y="333792"/>
                  <a:pt x="433421" y="334160"/>
                  <a:pt x="434343" y="335172"/>
                </a:cubicBezTo>
                <a:lnTo>
                  <a:pt x="448631" y="349440"/>
                </a:lnTo>
                <a:lnTo>
                  <a:pt x="494170" y="304060"/>
                </a:lnTo>
                <a:lnTo>
                  <a:pt x="445958" y="255919"/>
                </a:lnTo>
                <a:lnTo>
                  <a:pt x="474996" y="265768"/>
                </a:lnTo>
                <a:cubicBezTo>
                  <a:pt x="478775" y="267056"/>
                  <a:pt x="482924" y="267701"/>
                  <a:pt x="487164" y="267701"/>
                </a:cubicBezTo>
                <a:cubicBezTo>
                  <a:pt x="497212" y="267701"/>
                  <a:pt x="506983" y="263651"/>
                  <a:pt x="514082" y="256563"/>
                </a:cubicBezTo>
                <a:cubicBezTo>
                  <a:pt x="524037" y="246714"/>
                  <a:pt x="527725" y="231434"/>
                  <a:pt x="523116" y="217719"/>
                </a:cubicBezTo>
                <a:close/>
                <a:moveTo>
                  <a:pt x="212828" y="125789"/>
                </a:moveTo>
                <a:cubicBezTo>
                  <a:pt x="221032" y="123027"/>
                  <a:pt x="228868" y="130851"/>
                  <a:pt x="226102" y="139043"/>
                </a:cubicBezTo>
                <a:cubicBezTo>
                  <a:pt x="211445" y="182302"/>
                  <a:pt x="186095" y="257316"/>
                  <a:pt x="181209" y="271491"/>
                </a:cubicBezTo>
                <a:cubicBezTo>
                  <a:pt x="180840" y="272779"/>
                  <a:pt x="179734" y="273700"/>
                  <a:pt x="178351" y="273976"/>
                </a:cubicBezTo>
                <a:cubicBezTo>
                  <a:pt x="177061" y="274344"/>
                  <a:pt x="175678" y="273976"/>
                  <a:pt x="174664" y="272964"/>
                </a:cubicBezTo>
                <a:lnTo>
                  <a:pt x="160376" y="258697"/>
                </a:lnTo>
                <a:lnTo>
                  <a:pt x="114929" y="304074"/>
                </a:lnTo>
                <a:lnTo>
                  <a:pt x="163141" y="352212"/>
                </a:lnTo>
                <a:lnTo>
                  <a:pt x="134011" y="342363"/>
                </a:lnTo>
                <a:cubicBezTo>
                  <a:pt x="130232" y="341075"/>
                  <a:pt x="126083" y="340338"/>
                  <a:pt x="121843" y="340338"/>
                </a:cubicBezTo>
                <a:cubicBezTo>
                  <a:pt x="111795" y="340338"/>
                  <a:pt x="102300" y="344204"/>
                  <a:pt x="95202" y="351383"/>
                </a:cubicBezTo>
                <a:cubicBezTo>
                  <a:pt x="84785" y="361784"/>
                  <a:pt x="81282" y="376695"/>
                  <a:pt x="85891" y="390317"/>
                </a:cubicBezTo>
                <a:lnTo>
                  <a:pt x="95755" y="419402"/>
                </a:lnTo>
                <a:lnTo>
                  <a:pt x="13896" y="337669"/>
                </a:lnTo>
                <a:cubicBezTo>
                  <a:pt x="-4633" y="319077"/>
                  <a:pt x="-4633" y="288979"/>
                  <a:pt x="13896" y="270478"/>
                </a:cubicBezTo>
                <a:lnTo>
                  <a:pt x="93082" y="191414"/>
                </a:lnTo>
                <a:lnTo>
                  <a:pt x="78701" y="177148"/>
                </a:lnTo>
                <a:cubicBezTo>
                  <a:pt x="77779" y="176135"/>
                  <a:pt x="77318" y="174755"/>
                  <a:pt x="77687" y="173466"/>
                </a:cubicBezTo>
                <a:cubicBezTo>
                  <a:pt x="77963" y="172086"/>
                  <a:pt x="78978" y="170981"/>
                  <a:pt x="80268" y="170613"/>
                </a:cubicBezTo>
                <a:cubicBezTo>
                  <a:pt x="81098" y="170337"/>
                  <a:pt x="166183" y="141528"/>
                  <a:pt x="212828" y="125789"/>
                </a:cubicBezTo>
                <a:close/>
                <a:moveTo>
                  <a:pt x="304478" y="0"/>
                </a:moveTo>
                <a:cubicBezTo>
                  <a:pt x="316657" y="0"/>
                  <a:pt x="328847" y="4625"/>
                  <a:pt x="338157" y="13876"/>
                </a:cubicBezTo>
                <a:lnTo>
                  <a:pt x="420931" y="96535"/>
                </a:lnTo>
                <a:lnTo>
                  <a:pt x="435218" y="82267"/>
                </a:lnTo>
                <a:cubicBezTo>
                  <a:pt x="436140" y="81255"/>
                  <a:pt x="437522" y="80887"/>
                  <a:pt x="438905" y="81163"/>
                </a:cubicBezTo>
                <a:cubicBezTo>
                  <a:pt x="440287" y="81531"/>
                  <a:pt x="441301" y="82451"/>
                  <a:pt x="441762" y="83740"/>
                </a:cubicBezTo>
                <a:cubicBezTo>
                  <a:pt x="445634" y="95246"/>
                  <a:pt x="472272" y="173855"/>
                  <a:pt x="486560" y="216105"/>
                </a:cubicBezTo>
                <a:cubicBezTo>
                  <a:pt x="489325" y="224297"/>
                  <a:pt x="481490" y="232121"/>
                  <a:pt x="473286" y="229360"/>
                </a:cubicBezTo>
                <a:cubicBezTo>
                  <a:pt x="417059" y="210398"/>
                  <a:pt x="353734" y="188951"/>
                  <a:pt x="340830" y="184625"/>
                </a:cubicBezTo>
                <a:cubicBezTo>
                  <a:pt x="339447" y="184164"/>
                  <a:pt x="338525" y="183152"/>
                  <a:pt x="338157" y="181771"/>
                </a:cubicBezTo>
                <a:cubicBezTo>
                  <a:pt x="337880" y="180482"/>
                  <a:pt x="338249" y="179010"/>
                  <a:pt x="339263" y="178089"/>
                </a:cubicBezTo>
                <a:lnTo>
                  <a:pt x="353550" y="163730"/>
                </a:lnTo>
                <a:lnTo>
                  <a:pt x="304512" y="114760"/>
                </a:lnTo>
                <a:lnTo>
                  <a:pt x="252617" y="166491"/>
                </a:lnTo>
                <a:lnTo>
                  <a:pt x="262480" y="137496"/>
                </a:lnTo>
                <a:cubicBezTo>
                  <a:pt x="267181" y="123781"/>
                  <a:pt x="263678" y="108961"/>
                  <a:pt x="253447" y="98652"/>
                </a:cubicBezTo>
                <a:cubicBezTo>
                  <a:pt x="246165" y="91380"/>
                  <a:pt x="236671" y="87422"/>
                  <a:pt x="226624" y="87422"/>
                </a:cubicBezTo>
                <a:cubicBezTo>
                  <a:pt x="222384" y="87422"/>
                  <a:pt x="218236" y="88158"/>
                  <a:pt x="214272" y="89539"/>
                </a:cubicBezTo>
                <a:lnTo>
                  <a:pt x="185329" y="99296"/>
                </a:lnTo>
                <a:lnTo>
                  <a:pt x="270868" y="13876"/>
                </a:lnTo>
                <a:cubicBezTo>
                  <a:pt x="280132" y="4625"/>
                  <a:pt x="292299" y="0"/>
                  <a:pt x="304478" y="0"/>
                </a:cubicBezTo>
                <a:close/>
              </a:path>
            </a:pathLst>
          </a:custGeom>
          <a:solidFill>
            <a:srgbClr val="11B2AE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64" name="îṡ1íḍé">
            <a:extLst>
              <a:ext uri="{FF2B5EF4-FFF2-40B4-BE49-F238E27FC236}">
                <a16:creationId xmlns:a16="http://schemas.microsoft.com/office/drawing/2014/main" xmlns="" id="{28E5316B-BBE5-4A80-85DB-870C0DCCAD79}"/>
              </a:ext>
            </a:extLst>
          </p:cNvPr>
          <p:cNvSpPr txBox="1"/>
          <p:nvPr/>
        </p:nvSpPr>
        <p:spPr>
          <a:xfrm>
            <a:off x="5527855" y="3171887"/>
            <a:ext cx="1431853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2000" b="1" dirty="0"/>
              <a:t>Key words</a:t>
            </a:r>
            <a:endParaRPr lang="zh-CN" altLang="en-US" sz="2000" b="1" dirty="0"/>
          </a:p>
        </p:txBody>
      </p:sp>
      <p:grpSp>
        <p:nvGrpSpPr>
          <p:cNvPr id="65" name="išľiḓé">
            <a:extLst>
              <a:ext uri="{FF2B5EF4-FFF2-40B4-BE49-F238E27FC236}">
                <a16:creationId xmlns:a16="http://schemas.microsoft.com/office/drawing/2014/main" xmlns="" id="{746997BC-0186-4E1C-A6DC-F5D847C6FEF7}"/>
              </a:ext>
            </a:extLst>
          </p:cNvPr>
          <p:cNvGrpSpPr/>
          <p:nvPr/>
        </p:nvGrpSpPr>
        <p:grpSpPr>
          <a:xfrm>
            <a:off x="978222" y="2073545"/>
            <a:ext cx="2195910" cy="765374"/>
            <a:chOff x="1268227" y="1619185"/>
            <a:chExt cx="2195910" cy="765374"/>
          </a:xfrm>
        </p:grpSpPr>
        <p:sp>
          <p:nvSpPr>
            <p:cNvPr id="118" name="iSḻïḍê">
              <a:extLst>
                <a:ext uri="{FF2B5EF4-FFF2-40B4-BE49-F238E27FC236}">
                  <a16:creationId xmlns:a16="http://schemas.microsoft.com/office/drawing/2014/main" xmlns="" id="{131DDF0E-5F64-47F1-B5E5-2015667C69F5}"/>
                </a:ext>
              </a:extLst>
            </p:cNvPr>
            <p:cNvSpPr/>
            <p:nvPr/>
          </p:nvSpPr>
          <p:spPr bwMode="auto">
            <a:xfrm>
              <a:off x="1268227" y="1827160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19" name="ísļiḋé">
              <a:extLst>
                <a:ext uri="{FF2B5EF4-FFF2-40B4-BE49-F238E27FC236}">
                  <a16:creationId xmlns:a16="http://schemas.microsoft.com/office/drawing/2014/main" xmlns="" id="{AE59FF7B-337B-40DB-9199-FDC64ACA3185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8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66" name="îśľiḍe">
            <a:extLst>
              <a:ext uri="{FF2B5EF4-FFF2-40B4-BE49-F238E27FC236}">
                <a16:creationId xmlns:a16="http://schemas.microsoft.com/office/drawing/2014/main" xmlns="" id="{A6362583-ADCF-422F-B98C-0BCC9D4BDE89}"/>
              </a:ext>
            </a:extLst>
          </p:cNvPr>
          <p:cNvGrpSpPr/>
          <p:nvPr/>
        </p:nvGrpSpPr>
        <p:grpSpPr>
          <a:xfrm>
            <a:off x="978222" y="3235818"/>
            <a:ext cx="2195910" cy="908538"/>
            <a:chOff x="1268227" y="1619185"/>
            <a:chExt cx="2195910" cy="908538"/>
          </a:xfrm>
        </p:grpSpPr>
        <p:sp>
          <p:nvSpPr>
            <p:cNvPr id="116" name="îṩḻîdê">
              <a:extLst>
                <a:ext uri="{FF2B5EF4-FFF2-40B4-BE49-F238E27FC236}">
                  <a16:creationId xmlns:a16="http://schemas.microsoft.com/office/drawing/2014/main" xmlns="" id="{5D5895D4-5900-4DEF-B741-2196339C4C0B}"/>
                </a:ext>
              </a:extLst>
            </p:cNvPr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17" name="îšḻïḓê">
              <a:extLst>
                <a:ext uri="{FF2B5EF4-FFF2-40B4-BE49-F238E27FC236}">
                  <a16:creationId xmlns:a16="http://schemas.microsoft.com/office/drawing/2014/main" xmlns="" id="{B904AEC4-3143-4B51-8AB6-6F403ED40D7C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3"/>
                  </a:solidFill>
                </a:rPr>
                <a:t>Text here</a:t>
              </a:r>
              <a:endParaRPr lang="zh-CN" altLang="en-US" sz="18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67" name="ïṩ1íḍè">
            <a:extLst>
              <a:ext uri="{FF2B5EF4-FFF2-40B4-BE49-F238E27FC236}">
                <a16:creationId xmlns:a16="http://schemas.microsoft.com/office/drawing/2014/main" xmlns="" id="{98FEDD93-B837-425C-A7E8-39248137EE59}"/>
              </a:ext>
            </a:extLst>
          </p:cNvPr>
          <p:cNvGrpSpPr/>
          <p:nvPr/>
        </p:nvGrpSpPr>
        <p:grpSpPr>
          <a:xfrm>
            <a:off x="8859332" y="2151229"/>
            <a:ext cx="2195910" cy="908538"/>
            <a:chOff x="1268227" y="1619185"/>
            <a:chExt cx="2195910" cy="908538"/>
          </a:xfrm>
        </p:grpSpPr>
        <p:sp>
          <p:nvSpPr>
            <p:cNvPr id="114" name="í$ḻïďè">
              <a:extLst>
                <a:ext uri="{FF2B5EF4-FFF2-40B4-BE49-F238E27FC236}">
                  <a16:creationId xmlns:a16="http://schemas.microsoft.com/office/drawing/2014/main" xmlns="" id="{3DC20D32-27CB-4463-B07E-83D50BC19F0E}"/>
                </a:ext>
              </a:extLst>
            </p:cNvPr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15" name="ïşḻiḑè">
              <a:extLst>
                <a:ext uri="{FF2B5EF4-FFF2-40B4-BE49-F238E27FC236}">
                  <a16:creationId xmlns:a16="http://schemas.microsoft.com/office/drawing/2014/main" xmlns="" id="{061CC0C6-0BB8-4405-BDCC-63C2C4ACBDE9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2"/>
                  </a:solidFill>
                </a:rPr>
                <a:t>Text here</a:t>
              </a:r>
              <a:endParaRPr lang="zh-CN" altLang="en-US" sz="1800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68" name="ïṩḻíḓè">
            <a:extLst>
              <a:ext uri="{FF2B5EF4-FFF2-40B4-BE49-F238E27FC236}">
                <a16:creationId xmlns:a16="http://schemas.microsoft.com/office/drawing/2014/main" xmlns="" id="{9552D997-2961-42AA-99B8-7BFC47334446}"/>
              </a:ext>
            </a:extLst>
          </p:cNvPr>
          <p:cNvGrpSpPr/>
          <p:nvPr/>
        </p:nvGrpSpPr>
        <p:grpSpPr>
          <a:xfrm>
            <a:off x="8859332" y="3313502"/>
            <a:ext cx="2195910" cy="908538"/>
            <a:chOff x="1268227" y="1619185"/>
            <a:chExt cx="2195910" cy="908538"/>
          </a:xfrm>
        </p:grpSpPr>
        <p:sp>
          <p:nvSpPr>
            <p:cNvPr id="112" name="ïṥlïḓê">
              <a:extLst>
                <a:ext uri="{FF2B5EF4-FFF2-40B4-BE49-F238E27FC236}">
                  <a16:creationId xmlns:a16="http://schemas.microsoft.com/office/drawing/2014/main" xmlns="" id="{6504C0EF-35F6-4D57-A8B1-9243AA8F5BB2}"/>
                </a:ext>
              </a:extLst>
            </p:cNvPr>
            <p:cNvSpPr/>
            <p:nvPr/>
          </p:nvSpPr>
          <p:spPr bwMode="auto">
            <a:xfrm>
              <a:off x="1268227" y="1970324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13" name="îśḻíḋè">
              <a:extLst>
                <a:ext uri="{FF2B5EF4-FFF2-40B4-BE49-F238E27FC236}">
                  <a16:creationId xmlns:a16="http://schemas.microsoft.com/office/drawing/2014/main" xmlns="" id="{7DAB4724-870F-4BFE-9D7B-63580E376CD3}"/>
                </a:ext>
              </a:extLst>
            </p:cNvPr>
            <p:cNvSpPr txBox="1"/>
            <p:nvPr/>
          </p:nvSpPr>
          <p:spPr bwMode="auto">
            <a:xfrm>
              <a:off x="1268227" y="1619185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4"/>
                  </a:solidFill>
                </a:rPr>
                <a:t>Text here</a:t>
              </a:r>
              <a:endParaRPr lang="zh-CN" altLang="en-US" sz="18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11535" y="5256064"/>
            <a:ext cx="10270810" cy="1171859"/>
            <a:chOff x="525942" y="5184206"/>
            <a:chExt cx="10270810" cy="1171859"/>
          </a:xfrm>
        </p:grpSpPr>
        <p:grpSp>
          <p:nvGrpSpPr>
            <p:cNvPr id="121" name="组合 120"/>
            <p:cNvGrpSpPr/>
            <p:nvPr/>
          </p:nvGrpSpPr>
          <p:grpSpPr>
            <a:xfrm>
              <a:off x="525942" y="5184206"/>
              <a:ext cx="582965" cy="525610"/>
              <a:chOff x="5424755" y="1340768"/>
              <a:chExt cx="670560" cy="604586"/>
            </a:xfrm>
          </p:grpSpPr>
          <p:grpSp>
            <p:nvGrpSpPr>
              <p:cNvPr id="127" name="组合 126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129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  <p:sp>
              <p:nvSpPr>
                <p:cNvPr id="130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</p:grpSp>
          <p:sp>
            <p:nvSpPr>
              <p:cNvPr id="128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122" name="文本框 9"/>
            <p:cNvSpPr txBox="1"/>
            <p:nvPr/>
          </p:nvSpPr>
          <p:spPr>
            <a:xfrm>
              <a:off x="1229881" y="5199897"/>
              <a:ext cx="2072822" cy="400370"/>
            </a:xfrm>
            <a:prstGeom prst="rect">
              <a:avLst/>
            </a:prstGeom>
            <a:noFill/>
          </p:spPr>
          <p:txBody>
            <a:bodyPr wrap="square" lIns="51421" tIns="25710" rIns="51421" bIns="25710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zh-CN" altLang="en-US" sz="1350" dirty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输入文字标题</a:t>
              </a:r>
            </a:p>
          </p:txBody>
        </p:sp>
        <p:grpSp>
          <p:nvGrpSpPr>
            <p:cNvPr id="123" name="组合 122"/>
            <p:cNvGrpSpPr/>
            <p:nvPr/>
          </p:nvGrpSpPr>
          <p:grpSpPr>
            <a:xfrm>
              <a:off x="10510310" y="5454117"/>
              <a:ext cx="286442" cy="258260"/>
              <a:chOff x="3720691" y="2824413"/>
              <a:chExt cx="1341120" cy="1209172"/>
            </a:xfrm>
          </p:grpSpPr>
          <p:sp>
            <p:nvSpPr>
              <p:cNvPr id="12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12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124" name="TextBox 76"/>
            <p:cNvSpPr txBox="1"/>
            <p:nvPr/>
          </p:nvSpPr>
          <p:spPr>
            <a:xfrm>
              <a:off x="1226953" y="5607833"/>
              <a:ext cx="9460895" cy="74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在此录入上述图表的综合描述说明，在此录入上述图表的上述图表的综合描述说明入。在此录入上述图表的综合描述说明，在此录入上述图表的上述图表的综合描述说明入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650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009" y="29470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选</a:t>
            </a:r>
            <a:r>
              <a:rPr kumimoji="1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题背景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44182" y="30821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究意义</a:t>
            </a:r>
          </a:p>
        </p:txBody>
      </p:sp>
      <p:sp>
        <p:nvSpPr>
          <p:cNvPr id="4" name="矩形 3"/>
          <p:cNvSpPr/>
          <p:nvPr/>
        </p:nvSpPr>
        <p:spPr>
          <a:xfrm>
            <a:off x="9154720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理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论基础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1652" y="29469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贡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献创新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86134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873067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60000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446933" y="342755"/>
            <a:ext cx="0" cy="211667"/>
          </a:xfrm>
          <a:prstGeom prst="line">
            <a:avLst/>
          </a:prstGeom>
          <a:ln w="12700">
            <a:solidFill>
              <a:srgbClr val="1C50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07438" y="171919"/>
            <a:ext cx="670385" cy="604428"/>
            <a:chOff x="5424755" y="1340768"/>
            <a:chExt cx="670560" cy="604586"/>
          </a:xfrm>
        </p:grpSpPr>
        <p:grpSp>
          <p:nvGrpSpPr>
            <p:cNvPr id="14" name="组合 13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6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5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124442" y="290670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13" name="Freeform 126"/>
          <p:cNvSpPr>
            <a:spLocks noChangeAspect="1" noEditPoints="1"/>
          </p:cNvSpPr>
          <p:nvPr/>
        </p:nvSpPr>
        <p:spPr bwMode="auto">
          <a:xfrm>
            <a:off x="611535" y="332909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449878" y="6046476"/>
            <a:ext cx="9260374" cy="1"/>
          </a:xfrm>
          <a:prstGeom prst="line">
            <a:avLst/>
          </a:prstGeom>
          <a:ln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66214" y="5558843"/>
            <a:ext cx="10913453" cy="1245182"/>
            <a:chOff x="525942" y="5184206"/>
            <a:chExt cx="10270810" cy="1171859"/>
          </a:xfrm>
        </p:grpSpPr>
        <p:grpSp>
          <p:nvGrpSpPr>
            <p:cNvPr id="69" name="组合 68"/>
            <p:cNvGrpSpPr/>
            <p:nvPr/>
          </p:nvGrpSpPr>
          <p:grpSpPr>
            <a:xfrm>
              <a:off x="525942" y="5184206"/>
              <a:ext cx="582965" cy="525610"/>
              <a:chOff x="5424755" y="1340768"/>
              <a:chExt cx="670560" cy="604586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5424755" y="1340768"/>
                <a:ext cx="670560" cy="604586"/>
                <a:chOff x="3720691" y="2824413"/>
                <a:chExt cx="1341120" cy="1209172"/>
              </a:xfrm>
            </p:grpSpPr>
            <p:sp>
              <p:nvSpPr>
                <p:cNvPr id="78" name="Freeform 5"/>
                <p:cNvSpPr/>
                <p:nvPr/>
              </p:nvSpPr>
              <p:spPr bwMode="auto">
                <a:xfrm rot="1855731">
                  <a:off x="3720691" y="2824413"/>
                  <a:ext cx="1341120" cy="1209172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16200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190500" dist="1143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  <p:sp>
              <p:nvSpPr>
                <p:cNvPr id="79" name="Freeform 5"/>
                <p:cNvSpPr/>
                <p:nvPr/>
              </p:nvSpPr>
              <p:spPr bwMode="auto">
                <a:xfrm rot="1855731">
                  <a:off x="3764581" y="2863367"/>
                  <a:ext cx="1264630" cy="1140208"/>
                </a:xfrm>
                <a:custGeom>
                  <a:avLst/>
                  <a:gdLst>
                    <a:gd name="T0" fmla="*/ 2151 w 2740"/>
                    <a:gd name="T1" fmla="*/ 2315 h 2446"/>
                    <a:gd name="T2" fmla="*/ 2055 w 2740"/>
                    <a:gd name="T3" fmla="*/ 2410 h 2446"/>
                    <a:gd name="T4" fmla="*/ 1918 w 2740"/>
                    <a:gd name="T5" fmla="*/ 2445 h 2446"/>
                    <a:gd name="T6" fmla="*/ 816 w 2740"/>
                    <a:gd name="T7" fmla="*/ 2445 h 2446"/>
                    <a:gd name="T8" fmla="*/ 685 w 2740"/>
                    <a:gd name="T9" fmla="*/ 2410 h 2446"/>
                    <a:gd name="T10" fmla="*/ 589 w 2740"/>
                    <a:gd name="T11" fmla="*/ 2314 h 2446"/>
                    <a:gd name="T12" fmla="*/ 36 w 2740"/>
                    <a:gd name="T13" fmla="*/ 1356 h 2446"/>
                    <a:gd name="T14" fmla="*/ 0 w 2740"/>
                    <a:gd name="T15" fmla="*/ 1223 h 2446"/>
                    <a:gd name="T16" fmla="*/ 36 w 2740"/>
                    <a:gd name="T17" fmla="*/ 1089 h 2446"/>
                    <a:gd name="T18" fmla="*/ 587 w 2740"/>
                    <a:gd name="T19" fmla="*/ 135 h 2446"/>
                    <a:gd name="T20" fmla="*/ 685 w 2740"/>
                    <a:gd name="T21" fmla="*/ 37 h 2446"/>
                    <a:gd name="T22" fmla="*/ 810 w 2740"/>
                    <a:gd name="T23" fmla="*/ 1 h 2446"/>
                    <a:gd name="T24" fmla="*/ 1916 w 2740"/>
                    <a:gd name="T25" fmla="*/ 1 h 2446"/>
                    <a:gd name="T26" fmla="*/ 2055 w 2740"/>
                    <a:gd name="T27" fmla="*/ 37 h 2446"/>
                    <a:gd name="T28" fmla="*/ 2151 w 2740"/>
                    <a:gd name="T29" fmla="*/ 132 h 2446"/>
                    <a:gd name="T30" fmla="*/ 2702 w 2740"/>
                    <a:gd name="T31" fmla="*/ 1086 h 2446"/>
                    <a:gd name="T32" fmla="*/ 2740 w 2740"/>
                    <a:gd name="T33" fmla="*/ 1223 h 2446"/>
                    <a:gd name="T34" fmla="*/ 2701 w 2740"/>
                    <a:gd name="T35" fmla="*/ 1361 h 2446"/>
                    <a:gd name="T36" fmla="*/ 2151 w 2740"/>
                    <a:gd name="T37" fmla="*/ 2315 h 2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40" h="2446">
                      <a:moveTo>
                        <a:pt x="2151" y="2315"/>
                      </a:moveTo>
                      <a:cubicBezTo>
                        <a:pt x="2128" y="2353"/>
                        <a:pt x="2096" y="2386"/>
                        <a:pt x="2055" y="2410"/>
                      </a:cubicBezTo>
                      <a:cubicBezTo>
                        <a:pt x="2012" y="2435"/>
                        <a:pt x="1965" y="2446"/>
                        <a:pt x="1918" y="2445"/>
                      </a:cubicBezTo>
                      <a:lnTo>
                        <a:pt x="816" y="2445"/>
                      </a:lnTo>
                      <a:cubicBezTo>
                        <a:pt x="772" y="2445"/>
                        <a:pt x="726" y="2434"/>
                        <a:pt x="685" y="2410"/>
                      </a:cubicBezTo>
                      <a:cubicBezTo>
                        <a:pt x="644" y="2386"/>
                        <a:pt x="611" y="2353"/>
                        <a:pt x="589" y="2314"/>
                      </a:cubicBezTo>
                      <a:lnTo>
                        <a:pt x="36" y="1356"/>
                      </a:lnTo>
                      <a:cubicBezTo>
                        <a:pt x="13" y="1317"/>
                        <a:pt x="0" y="1272"/>
                        <a:pt x="0" y="1223"/>
                      </a:cubicBezTo>
                      <a:cubicBezTo>
                        <a:pt x="0" y="1174"/>
                        <a:pt x="13" y="1129"/>
                        <a:pt x="36" y="1089"/>
                      </a:cubicBezTo>
                      <a:lnTo>
                        <a:pt x="587" y="135"/>
                      </a:lnTo>
                      <a:cubicBezTo>
                        <a:pt x="610" y="96"/>
                        <a:pt x="643" y="61"/>
                        <a:pt x="685" y="37"/>
                      </a:cubicBezTo>
                      <a:cubicBezTo>
                        <a:pt x="724" y="14"/>
                        <a:pt x="767" y="2"/>
                        <a:pt x="810" y="1"/>
                      </a:cubicBezTo>
                      <a:lnTo>
                        <a:pt x="1916" y="1"/>
                      </a:lnTo>
                      <a:cubicBezTo>
                        <a:pt x="1963" y="0"/>
                        <a:pt x="2011" y="11"/>
                        <a:pt x="2055" y="37"/>
                      </a:cubicBezTo>
                      <a:cubicBezTo>
                        <a:pt x="2096" y="60"/>
                        <a:pt x="2129" y="93"/>
                        <a:pt x="2151" y="132"/>
                      </a:cubicBezTo>
                      <a:lnTo>
                        <a:pt x="2702" y="1086"/>
                      </a:lnTo>
                      <a:cubicBezTo>
                        <a:pt x="2726" y="1126"/>
                        <a:pt x="2740" y="1173"/>
                        <a:pt x="2740" y="1223"/>
                      </a:cubicBezTo>
                      <a:cubicBezTo>
                        <a:pt x="2740" y="1274"/>
                        <a:pt x="2726" y="1321"/>
                        <a:pt x="2701" y="1361"/>
                      </a:cubicBezTo>
                      <a:lnTo>
                        <a:pt x="2151" y="231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3D3D3"/>
                    </a:gs>
                    <a:gs pos="100000">
                      <a:srgbClr val="F9F9F9"/>
                    </a:gs>
                  </a:gsLst>
                  <a:lin ang="21594000" scaled="0"/>
                </a:gradFill>
                <a:ln w="12700" cap="flat">
                  <a:noFill/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68562" tIns="34281" rIns="68562" bIns="34281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80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9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835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sz="1350"/>
                </a:p>
              </p:txBody>
            </p:sp>
          </p:grpSp>
          <p:sp>
            <p:nvSpPr>
              <p:cNvPr id="77" name="Freeform 5"/>
              <p:cNvSpPr/>
              <p:nvPr/>
            </p:nvSpPr>
            <p:spPr bwMode="auto">
              <a:xfrm rot="1855731">
                <a:off x="5470180" y="1383052"/>
                <a:ext cx="576760" cy="520015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414455"/>
                </a:solidFill>
                <a:prstDash val="sysDash"/>
                <a:miter lim="800000"/>
              </a:ln>
              <a:effectLst/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70" name="文本框 9"/>
            <p:cNvSpPr txBox="1"/>
            <p:nvPr/>
          </p:nvSpPr>
          <p:spPr>
            <a:xfrm>
              <a:off x="1229881" y="5199897"/>
              <a:ext cx="2072822" cy="400370"/>
            </a:xfrm>
            <a:prstGeom prst="rect">
              <a:avLst/>
            </a:prstGeom>
            <a:noFill/>
          </p:spPr>
          <p:txBody>
            <a:bodyPr wrap="square" lIns="51421" tIns="25710" rIns="51421" bIns="25710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/>
              <a:r>
                <a:rPr lang="zh-CN" altLang="en-US" sz="1350" dirty="0">
                  <a:solidFill>
                    <a:srgbClr val="4144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输入文字标题</a:t>
              </a: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0510310" y="5454117"/>
              <a:ext cx="286442" cy="258260"/>
              <a:chOff x="3720691" y="2824413"/>
              <a:chExt cx="1341120" cy="1209172"/>
            </a:xfrm>
          </p:grpSpPr>
          <p:sp>
            <p:nvSpPr>
              <p:cNvPr id="7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7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62" tIns="34281" rIns="68562" bIns="34281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</p:grpSp>
        <p:sp>
          <p:nvSpPr>
            <p:cNvPr id="73" name="TextBox 76"/>
            <p:cNvSpPr txBox="1"/>
            <p:nvPr/>
          </p:nvSpPr>
          <p:spPr>
            <a:xfrm>
              <a:off x="1226953" y="5607833"/>
              <a:ext cx="9460895" cy="748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在此录入上述图表的综合描述说明，在此录入上述图表的上述图表的综合描述说明入。在此录入上述图表的综合描述说明，在此录入上述图表的上述图表的综合描述说明入</a:t>
              </a:r>
              <a:r>
                <a:rPr lang="zh-CN" altLang="en-US" sz="105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4" name="ff7024f3-6678-4065-8ed6-e18a0932b3f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93815D3-0A8B-45CC-8FF4-84E521338E3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01658" y="1267939"/>
            <a:ext cx="9162636" cy="3794133"/>
            <a:chOff x="721109" y="1391756"/>
            <a:chExt cx="10781528" cy="4464496"/>
          </a:xfrm>
        </p:grpSpPr>
        <p:grpSp>
          <p:nvGrpSpPr>
            <p:cNvPr id="65" name="ïṡḷïďê">
              <a:extLst>
                <a:ext uri="{FF2B5EF4-FFF2-40B4-BE49-F238E27FC236}">
                  <a16:creationId xmlns:a16="http://schemas.microsoft.com/office/drawing/2014/main" xmlns="" id="{5B4C48BC-EAEC-4977-8E3A-8DDC5E5ACF24}"/>
                </a:ext>
              </a:extLst>
            </p:cNvPr>
            <p:cNvGrpSpPr/>
            <p:nvPr/>
          </p:nvGrpSpPr>
          <p:grpSpPr>
            <a:xfrm>
              <a:off x="721109" y="1484784"/>
              <a:ext cx="3307537" cy="4199806"/>
              <a:chOff x="1416748" y="1485488"/>
              <a:chExt cx="3227861" cy="4098637"/>
            </a:xfrm>
          </p:grpSpPr>
          <p:grpSp>
            <p:nvGrpSpPr>
              <p:cNvPr id="133" name="îṧ1iḓé">
                <a:extLst>
                  <a:ext uri="{FF2B5EF4-FFF2-40B4-BE49-F238E27FC236}">
                    <a16:creationId xmlns:a16="http://schemas.microsoft.com/office/drawing/2014/main" xmlns="" id="{E66650A6-D4BE-4DC5-8778-7D9BFA257848}"/>
                  </a:ext>
                </a:extLst>
              </p:cNvPr>
              <p:cNvGrpSpPr/>
              <p:nvPr/>
            </p:nvGrpSpPr>
            <p:grpSpPr>
              <a:xfrm>
                <a:off x="1416748" y="1485488"/>
                <a:ext cx="3227861" cy="4098637"/>
                <a:chOff x="1416748" y="1485488"/>
                <a:chExt cx="3227861" cy="4098637"/>
              </a:xfrm>
            </p:grpSpPr>
            <p:sp>
              <p:nvSpPr>
                <p:cNvPr id="142" name="îṥ1ïḓé">
                  <a:extLst>
                    <a:ext uri="{FF2B5EF4-FFF2-40B4-BE49-F238E27FC236}">
                      <a16:creationId xmlns:a16="http://schemas.microsoft.com/office/drawing/2014/main" xmlns="" id="{C9916F70-2C88-49BE-B005-D8635AF03266}"/>
                    </a:ext>
                  </a:extLst>
                </p:cNvPr>
                <p:cNvSpPr/>
                <p:nvPr/>
              </p:nvSpPr>
              <p:spPr bwMode="auto">
                <a:xfrm>
                  <a:off x="1975274" y="4686140"/>
                  <a:ext cx="380771" cy="274472"/>
                </a:xfrm>
                <a:custGeom>
                  <a:avLst/>
                  <a:gdLst>
                    <a:gd name="T0" fmla="*/ 38 w 101"/>
                    <a:gd name="T1" fmla="*/ 73 h 73"/>
                    <a:gd name="T2" fmla="*/ 38 w 101"/>
                    <a:gd name="T3" fmla="*/ 62 h 73"/>
                    <a:gd name="T4" fmla="*/ 46 w 101"/>
                    <a:gd name="T5" fmla="*/ 50 h 73"/>
                    <a:gd name="T6" fmla="*/ 10 w 101"/>
                    <a:gd name="T7" fmla="*/ 33 h 73"/>
                    <a:gd name="T8" fmla="*/ 3 w 101"/>
                    <a:gd name="T9" fmla="*/ 0 h 73"/>
                    <a:gd name="T10" fmla="*/ 98 w 101"/>
                    <a:gd name="T11" fmla="*/ 2 h 73"/>
                    <a:gd name="T12" fmla="*/ 68 w 101"/>
                    <a:gd name="T13" fmla="*/ 42 h 73"/>
                    <a:gd name="T14" fmla="*/ 56 w 101"/>
                    <a:gd name="T15" fmla="*/ 62 h 73"/>
                    <a:gd name="T16" fmla="*/ 68 w 101"/>
                    <a:gd name="T17" fmla="*/ 68 h 73"/>
                    <a:gd name="T18" fmla="*/ 38 w 101"/>
                    <a:gd name="T19" fmla="*/ 65 h 73"/>
                    <a:gd name="T20" fmla="*/ 38 w 101"/>
                    <a:gd name="T21" fmla="*/ 70 h 73"/>
                    <a:gd name="T22" fmla="*/ 65 w 101"/>
                    <a:gd name="T23" fmla="*/ 68 h 73"/>
                    <a:gd name="T24" fmla="*/ 53 w 101"/>
                    <a:gd name="T25" fmla="*/ 65 h 73"/>
                    <a:gd name="T26" fmla="*/ 54 w 101"/>
                    <a:gd name="T27" fmla="*/ 47 h 73"/>
                    <a:gd name="T28" fmla="*/ 67 w 101"/>
                    <a:gd name="T29" fmla="*/ 39 h 73"/>
                    <a:gd name="T30" fmla="*/ 88 w 101"/>
                    <a:gd name="T31" fmla="*/ 31 h 73"/>
                    <a:gd name="T32" fmla="*/ 5 w 101"/>
                    <a:gd name="T33" fmla="*/ 3 h 73"/>
                    <a:gd name="T34" fmla="*/ 33 w 101"/>
                    <a:gd name="T35" fmla="*/ 39 h 73"/>
                    <a:gd name="T36" fmla="*/ 34 w 101"/>
                    <a:gd name="T37" fmla="*/ 39 h 73"/>
                    <a:gd name="T38" fmla="*/ 49 w 101"/>
                    <a:gd name="T39" fmla="*/ 48 h 73"/>
                    <a:gd name="T40" fmla="*/ 38 w 101"/>
                    <a:gd name="T41" fmla="*/ 65 h 73"/>
                    <a:gd name="T42" fmla="*/ 71 w 101"/>
                    <a:gd name="T43" fmla="*/ 31 h 73"/>
                    <a:gd name="T44" fmla="*/ 78 w 101"/>
                    <a:gd name="T45" fmla="*/ 7 h 73"/>
                    <a:gd name="T46" fmla="*/ 91 w 101"/>
                    <a:gd name="T47" fmla="*/ 8 h 73"/>
                    <a:gd name="T48" fmla="*/ 70 w 101"/>
                    <a:gd name="T49" fmla="*/ 34 h 73"/>
                    <a:gd name="T50" fmla="*/ 75 w 101"/>
                    <a:gd name="T51" fmla="*/ 30 h 73"/>
                    <a:gd name="T52" fmla="*/ 81 w 101"/>
                    <a:gd name="T53" fmla="*/ 10 h 73"/>
                    <a:gd name="T54" fmla="*/ 27 w 101"/>
                    <a:gd name="T55" fmla="*/ 34 h 73"/>
                    <a:gd name="T56" fmla="*/ 9 w 101"/>
                    <a:gd name="T57" fmla="*/ 7 h 73"/>
                    <a:gd name="T58" fmla="*/ 22 w 101"/>
                    <a:gd name="T59" fmla="*/ 9 h 73"/>
                    <a:gd name="T60" fmla="*/ 30 w 101"/>
                    <a:gd name="T61" fmla="*/ 34 h 73"/>
                    <a:gd name="T62" fmla="*/ 25 w 101"/>
                    <a:gd name="T63" fmla="*/ 30 h 73"/>
                    <a:gd name="T64" fmla="*/ 12 w 101"/>
                    <a:gd name="T65" fmla="*/ 1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73">
                      <a:moveTo>
                        <a:pt x="62" y="73"/>
                      </a:move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4" y="73"/>
                        <a:pt x="32" y="71"/>
                        <a:pt x="32" y="68"/>
                      </a:cubicBezTo>
                      <a:cubicBezTo>
                        <a:pt x="32" y="65"/>
                        <a:pt x="34" y="62"/>
                        <a:pt x="38" y="62"/>
                      </a:cubicBezTo>
                      <a:cubicBezTo>
                        <a:pt x="46" y="62"/>
                        <a:pt x="46" y="62"/>
                        <a:pt x="46" y="62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1" y="49"/>
                        <a:pt x="36" y="46"/>
                        <a:pt x="32" y="42"/>
                      </a:cubicBezTo>
                      <a:cubicBezTo>
                        <a:pt x="23" y="42"/>
                        <a:pt x="15" y="39"/>
                        <a:pt x="10" y="33"/>
                      </a:cubicBezTo>
                      <a:cubicBezTo>
                        <a:pt x="0" y="21"/>
                        <a:pt x="2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2"/>
                        <a:pt x="101" y="21"/>
                        <a:pt x="90" y="33"/>
                      </a:cubicBezTo>
                      <a:cubicBezTo>
                        <a:pt x="85" y="39"/>
                        <a:pt x="78" y="42"/>
                        <a:pt x="68" y="42"/>
                      </a:cubicBezTo>
                      <a:cubicBezTo>
                        <a:pt x="64" y="46"/>
                        <a:pt x="60" y="49"/>
                        <a:pt x="56" y="50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5" y="62"/>
                        <a:pt x="68" y="65"/>
                        <a:pt x="68" y="68"/>
                      </a:cubicBezTo>
                      <a:cubicBezTo>
                        <a:pt x="68" y="71"/>
                        <a:pt x="65" y="73"/>
                        <a:pt x="62" y="73"/>
                      </a:cubicBezTo>
                      <a:close/>
                      <a:moveTo>
                        <a:pt x="38" y="65"/>
                      </a:moveTo>
                      <a:cubicBezTo>
                        <a:pt x="36" y="65"/>
                        <a:pt x="35" y="66"/>
                        <a:pt x="35" y="68"/>
                      </a:cubicBezTo>
                      <a:cubicBezTo>
                        <a:pt x="35" y="69"/>
                        <a:pt x="36" y="70"/>
                        <a:pt x="38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5" y="69"/>
                        <a:pt x="65" y="68"/>
                      </a:cubicBezTo>
                      <a:cubicBezTo>
                        <a:pt x="65" y="66"/>
                        <a:pt x="64" y="65"/>
                        <a:pt x="62" y="65"/>
                      </a:cubicBezTo>
                      <a:cubicBezTo>
                        <a:pt x="53" y="65"/>
                        <a:pt x="53" y="65"/>
                        <a:pt x="53" y="65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8" y="46"/>
                        <a:pt x="63" y="44"/>
                        <a:pt x="66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77" y="39"/>
                        <a:pt x="83" y="36"/>
                        <a:pt x="88" y="31"/>
                      </a:cubicBezTo>
                      <a:cubicBezTo>
                        <a:pt x="96" y="22"/>
                        <a:pt x="96" y="8"/>
                        <a:pt x="9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8"/>
                        <a:pt x="5" y="22"/>
                        <a:pt x="13" y="31"/>
                      </a:cubicBezTo>
                      <a:cubicBezTo>
                        <a:pt x="17" y="36"/>
                        <a:pt x="24" y="39"/>
                        <a:pt x="33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8" y="44"/>
                        <a:pt x="43" y="47"/>
                        <a:pt x="47" y="48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lnTo>
                        <a:pt x="38" y="65"/>
                      </a:lnTo>
                      <a:close/>
                      <a:moveTo>
                        <a:pt x="70" y="34"/>
                      </a:move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5" y="25"/>
                        <a:pt x="77" y="17"/>
                        <a:pt x="78" y="9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28"/>
                        <a:pt x="78" y="33"/>
                        <a:pt x="73" y="34"/>
                      </a:cubicBezTo>
                      <a:lnTo>
                        <a:pt x="70" y="34"/>
                      </a:lnTo>
                      <a:close/>
                      <a:moveTo>
                        <a:pt x="81" y="10"/>
                      </a:moveTo>
                      <a:cubicBezTo>
                        <a:pt x="80" y="17"/>
                        <a:pt x="78" y="24"/>
                        <a:pt x="75" y="30"/>
                      </a:cubicBezTo>
                      <a:cubicBezTo>
                        <a:pt x="81" y="28"/>
                        <a:pt x="88" y="23"/>
                        <a:pt x="88" y="10"/>
                      </a:cubicBezTo>
                      <a:lnTo>
                        <a:pt x="81" y="10"/>
                      </a:lnTo>
                      <a:close/>
                      <a:moveTo>
                        <a:pt x="30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2" y="32"/>
                        <a:pt x="10" y="28"/>
                        <a:pt x="9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17"/>
                        <a:pt x="25" y="25"/>
                        <a:pt x="29" y="31"/>
                      </a:cubicBezTo>
                      <a:lnTo>
                        <a:pt x="30" y="34"/>
                      </a:lnTo>
                      <a:close/>
                      <a:moveTo>
                        <a:pt x="12" y="10"/>
                      </a:moveTo>
                      <a:cubicBezTo>
                        <a:pt x="13" y="23"/>
                        <a:pt x="19" y="28"/>
                        <a:pt x="25" y="30"/>
                      </a:cubicBezTo>
                      <a:cubicBezTo>
                        <a:pt x="22" y="24"/>
                        <a:pt x="20" y="17"/>
                        <a:pt x="19" y="10"/>
                      </a:cubicBezTo>
                      <a:lnTo>
                        <a:pt x="12" y="1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143" name="íSlíde">
                  <a:extLst>
                    <a:ext uri="{FF2B5EF4-FFF2-40B4-BE49-F238E27FC236}">
                      <a16:creationId xmlns:a16="http://schemas.microsoft.com/office/drawing/2014/main" xmlns="" id="{E93A213C-7C54-4E82-B15A-06B24992488B}"/>
                    </a:ext>
                  </a:extLst>
                </p:cNvPr>
                <p:cNvGrpSpPr/>
                <p:nvPr/>
              </p:nvGrpSpPr>
              <p:grpSpPr>
                <a:xfrm>
                  <a:off x="3359518" y="4532488"/>
                  <a:ext cx="312551" cy="393463"/>
                  <a:chOff x="4541592" y="4960612"/>
                  <a:chExt cx="312551" cy="393463"/>
                </a:xfrm>
              </p:grpSpPr>
              <p:sp>
                <p:nvSpPr>
                  <p:cNvPr id="227" name="iṥlîḋê">
                    <a:extLst>
                      <a:ext uri="{FF2B5EF4-FFF2-40B4-BE49-F238E27FC236}">
                        <a16:creationId xmlns:a16="http://schemas.microsoft.com/office/drawing/2014/main" xmlns="" id="{28D42E04-4AEF-4B8C-B9A2-2A7235F5EB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1592" y="4978064"/>
                    <a:ext cx="304617" cy="376011"/>
                  </a:xfrm>
                  <a:custGeom>
                    <a:avLst/>
                    <a:gdLst>
                      <a:gd name="T0" fmla="*/ 190 w 192"/>
                      <a:gd name="T1" fmla="*/ 29 h 237"/>
                      <a:gd name="T2" fmla="*/ 164 w 192"/>
                      <a:gd name="T3" fmla="*/ 67 h 237"/>
                      <a:gd name="T4" fmla="*/ 159 w 192"/>
                      <a:gd name="T5" fmla="*/ 71 h 237"/>
                      <a:gd name="T6" fmla="*/ 69 w 192"/>
                      <a:gd name="T7" fmla="*/ 199 h 237"/>
                      <a:gd name="T8" fmla="*/ 5 w 192"/>
                      <a:gd name="T9" fmla="*/ 230 h 237"/>
                      <a:gd name="T10" fmla="*/ 14 w 192"/>
                      <a:gd name="T11" fmla="*/ 164 h 237"/>
                      <a:gd name="T12" fmla="*/ 109 w 192"/>
                      <a:gd name="T13" fmla="*/ 36 h 237"/>
                      <a:gd name="T14" fmla="*/ 112 w 192"/>
                      <a:gd name="T15" fmla="*/ 34 h 237"/>
                      <a:gd name="T16" fmla="*/ 133 w 192"/>
                      <a:gd name="T17" fmla="*/ 3 h 237"/>
                      <a:gd name="T18" fmla="*/ 128 w 192"/>
                      <a:gd name="T19" fmla="*/ 0 h 237"/>
                      <a:gd name="T20" fmla="*/ 12 w 192"/>
                      <a:gd name="T21" fmla="*/ 161 h 237"/>
                      <a:gd name="T22" fmla="*/ 0 w 192"/>
                      <a:gd name="T23" fmla="*/ 237 h 237"/>
                      <a:gd name="T24" fmla="*/ 71 w 192"/>
                      <a:gd name="T25" fmla="*/ 204 h 237"/>
                      <a:gd name="T26" fmla="*/ 71 w 192"/>
                      <a:gd name="T27" fmla="*/ 204 h 237"/>
                      <a:gd name="T28" fmla="*/ 173 w 192"/>
                      <a:gd name="T29" fmla="*/ 62 h 237"/>
                      <a:gd name="T30" fmla="*/ 192 w 192"/>
                      <a:gd name="T31" fmla="*/ 31 h 237"/>
                      <a:gd name="T32" fmla="*/ 190 w 192"/>
                      <a:gd name="T33" fmla="*/ 29 h 2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2" h="237">
                        <a:moveTo>
                          <a:pt x="190" y="29"/>
                        </a:moveTo>
                        <a:lnTo>
                          <a:pt x="164" y="67"/>
                        </a:lnTo>
                        <a:lnTo>
                          <a:pt x="159" y="71"/>
                        </a:lnTo>
                        <a:lnTo>
                          <a:pt x="69" y="199"/>
                        </a:lnTo>
                        <a:lnTo>
                          <a:pt x="5" y="230"/>
                        </a:lnTo>
                        <a:lnTo>
                          <a:pt x="14" y="164"/>
                        </a:lnTo>
                        <a:lnTo>
                          <a:pt x="109" y="36"/>
                        </a:lnTo>
                        <a:lnTo>
                          <a:pt x="112" y="34"/>
                        </a:lnTo>
                        <a:lnTo>
                          <a:pt x="133" y="3"/>
                        </a:lnTo>
                        <a:lnTo>
                          <a:pt x="128" y="0"/>
                        </a:lnTo>
                        <a:lnTo>
                          <a:pt x="12" y="161"/>
                        </a:lnTo>
                        <a:lnTo>
                          <a:pt x="0" y="237"/>
                        </a:lnTo>
                        <a:lnTo>
                          <a:pt x="71" y="204"/>
                        </a:lnTo>
                        <a:lnTo>
                          <a:pt x="71" y="204"/>
                        </a:lnTo>
                        <a:lnTo>
                          <a:pt x="173" y="62"/>
                        </a:lnTo>
                        <a:lnTo>
                          <a:pt x="192" y="31"/>
                        </a:lnTo>
                        <a:lnTo>
                          <a:pt x="190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28" name="îṣ1iďê">
                    <a:extLst>
                      <a:ext uri="{FF2B5EF4-FFF2-40B4-BE49-F238E27FC236}">
                        <a16:creationId xmlns:a16="http://schemas.microsoft.com/office/drawing/2014/main" xmlns="" id="{15843C47-3526-456C-9669-F589877120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603" y="5035181"/>
                    <a:ext cx="153896" cy="211010"/>
                  </a:xfrm>
                  <a:custGeom>
                    <a:avLst/>
                    <a:gdLst>
                      <a:gd name="T0" fmla="*/ 41 w 41"/>
                      <a:gd name="T1" fmla="*/ 0 h 56"/>
                      <a:gd name="T2" fmla="*/ 40 w 41"/>
                      <a:gd name="T3" fmla="*/ 2 h 56"/>
                      <a:gd name="T4" fmla="*/ 2 w 41"/>
                      <a:gd name="T5" fmla="*/ 56 h 56"/>
                      <a:gd name="T6" fmla="*/ 0 w 41"/>
                      <a:gd name="T7" fmla="*/ 55 h 56"/>
                      <a:gd name="T8" fmla="*/ 38 w 41"/>
                      <a:gd name="T9" fmla="*/ 1 h 56"/>
                      <a:gd name="T10" fmla="*/ 39 w 41"/>
                      <a:gd name="T11" fmla="*/ 0 h 56"/>
                      <a:gd name="T12" fmla="*/ 41 w 41"/>
                      <a:gd name="T13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1" h="56">
                        <a:moveTo>
                          <a:pt x="41" y="0"/>
                        </a:move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2" y="56"/>
                          <a:pt x="2" y="56"/>
                          <a:pt x="2" y="56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0" y="0"/>
                          <a:pt x="41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29" name="ísḻïḍê">
                    <a:extLst>
                      <a:ext uri="{FF2B5EF4-FFF2-40B4-BE49-F238E27FC236}">
                        <a16:creationId xmlns:a16="http://schemas.microsoft.com/office/drawing/2014/main" xmlns="" id="{E0750942-56D0-4332-A485-1EA0BF9AAF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9814" y="5043113"/>
                    <a:ext cx="158655" cy="220529"/>
                  </a:xfrm>
                  <a:custGeom>
                    <a:avLst/>
                    <a:gdLst>
                      <a:gd name="T0" fmla="*/ 42 w 42"/>
                      <a:gd name="T1" fmla="*/ 1 h 59"/>
                      <a:gd name="T2" fmla="*/ 41 w 42"/>
                      <a:gd name="T3" fmla="*/ 3 h 59"/>
                      <a:gd name="T4" fmla="*/ 2 w 42"/>
                      <a:gd name="T5" fmla="*/ 59 h 59"/>
                      <a:gd name="T6" fmla="*/ 0 w 42"/>
                      <a:gd name="T7" fmla="*/ 58 h 59"/>
                      <a:gd name="T8" fmla="*/ 39 w 42"/>
                      <a:gd name="T9" fmla="*/ 2 h 59"/>
                      <a:gd name="T10" fmla="*/ 40 w 42"/>
                      <a:gd name="T11" fmla="*/ 0 h 59"/>
                      <a:gd name="T12" fmla="*/ 42 w 42"/>
                      <a:gd name="T13" fmla="*/ 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9">
                        <a:moveTo>
                          <a:pt x="42" y="1"/>
                        </a:move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9" y="2"/>
                          <a:pt x="39" y="2"/>
                          <a:pt x="39" y="2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41" y="1"/>
                          <a:pt x="41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0" name="îṡľíḓè">
                    <a:extLst>
                      <a:ext uri="{FF2B5EF4-FFF2-40B4-BE49-F238E27FC236}">
                        <a16:creationId xmlns:a16="http://schemas.microsoft.com/office/drawing/2014/main" xmlns="" id="{A59DA250-424D-4623-A3CB-65D4D319EC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32026" y="5060565"/>
                    <a:ext cx="158655" cy="218943"/>
                  </a:xfrm>
                  <a:custGeom>
                    <a:avLst/>
                    <a:gdLst>
                      <a:gd name="T0" fmla="*/ 42 w 42"/>
                      <a:gd name="T1" fmla="*/ 2 h 58"/>
                      <a:gd name="T2" fmla="*/ 41 w 42"/>
                      <a:gd name="T3" fmla="*/ 4 h 58"/>
                      <a:gd name="T4" fmla="*/ 2 w 42"/>
                      <a:gd name="T5" fmla="*/ 58 h 58"/>
                      <a:gd name="T6" fmla="*/ 0 w 42"/>
                      <a:gd name="T7" fmla="*/ 57 h 58"/>
                      <a:gd name="T8" fmla="*/ 40 w 42"/>
                      <a:gd name="T9" fmla="*/ 2 h 58"/>
                      <a:gd name="T10" fmla="*/ 41 w 42"/>
                      <a:gd name="T11" fmla="*/ 0 h 58"/>
                      <a:gd name="T12" fmla="*/ 42 w 42"/>
                      <a:gd name="T13" fmla="*/ 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8">
                        <a:moveTo>
                          <a:pt x="42" y="2"/>
                        </a:moveTo>
                        <a:cubicBezTo>
                          <a:pt x="41" y="4"/>
                          <a:pt x="41" y="4"/>
                          <a:pt x="41" y="4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0" y="57"/>
                          <a:pt x="0" y="57"/>
                          <a:pt x="0" y="57"/>
                        </a:cubicBez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"/>
                          <a:pt x="42" y="1"/>
                          <a:pt x="42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1" name="îşlíḓé">
                    <a:extLst>
                      <a:ext uri="{FF2B5EF4-FFF2-40B4-BE49-F238E27FC236}">
                        <a16:creationId xmlns:a16="http://schemas.microsoft.com/office/drawing/2014/main" xmlns="" id="{C8791CA4-C68D-47AD-82D2-66F1151ECF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0631" y="5230325"/>
                    <a:ext cx="98366" cy="71394"/>
                  </a:xfrm>
                  <a:custGeom>
                    <a:avLst/>
                    <a:gdLst>
                      <a:gd name="T0" fmla="*/ 26 w 26"/>
                      <a:gd name="T1" fmla="*/ 17 h 19"/>
                      <a:gd name="T2" fmla="*/ 22 w 26"/>
                      <a:gd name="T3" fmla="*/ 19 h 19"/>
                      <a:gd name="T4" fmla="*/ 0 w 26"/>
                      <a:gd name="T5" fmla="*/ 4 h 19"/>
                      <a:gd name="T6" fmla="*/ 1 w 26"/>
                      <a:gd name="T7" fmla="*/ 0 h 19"/>
                      <a:gd name="T8" fmla="*/ 26 w 26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9">
                        <a:moveTo>
                          <a:pt x="26" y="17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15" y="5"/>
                          <a:pt x="0" y="4"/>
                          <a:pt x="0" y="4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7" y="2"/>
                          <a:pt x="26" y="1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2" name="íSḻíďé">
                    <a:extLst>
                      <a:ext uri="{FF2B5EF4-FFF2-40B4-BE49-F238E27FC236}">
                        <a16:creationId xmlns:a16="http://schemas.microsoft.com/office/drawing/2014/main" xmlns="" id="{510767BA-76A2-46D1-9C4D-AEC68B8E09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9526" y="5298547"/>
                    <a:ext cx="41250" cy="33317"/>
                  </a:xfrm>
                  <a:custGeom>
                    <a:avLst/>
                    <a:gdLst>
                      <a:gd name="T0" fmla="*/ 11 w 11"/>
                      <a:gd name="T1" fmla="*/ 8 h 9"/>
                      <a:gd name="T2" fmla="*/ 8 w 11"/>
                      <a:gd name="T3" fmla="*/ 9 h 9"/>
                      <a:gd name="T4" fmla="*/ 0 w 11"/>
                      <a:gd name="T5" fmla="*/ 3 h 9"/>
                      <a:gd name="T6" fmla="*/ 1 w 11"/>
                      <a:gd name="T7" fmla="*/ 0 h 9"/>
                      <a:gd name="T8" fmla="*/ 11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11" y="8"/>
                        </a:move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5" y="5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8" y="2"/>
                          <a:pt x="11" y="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3" name="ïṩḷïḋé">
                    <a:extLst>
                      <a:ext uri="{FF2B5EF4-FFF2-40B4-BE49-F238E27FC236}">
                        <a16:creationId xmlns:a16="http://schemas.microsoft.com/office/drawing/2014/main" xmlns="" id="{BEABADD0-2783-48C6-9D94-E69C581CA2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3420" y="4960612"/>
                    <a:ext cx="150723" cy="138029"/>
                  </a:xfrm>
                  <a:custGeom>
                    <a:avLst/>
                    <a:gdLst>
                      <a:gd name="T0" fmla="*/ 15 w 40"/>
                      <a:gd name="T1" fmla="*/ 22 h 37"/>
                      <a:gd name="T2" fmla="*/ 10 w 40"/>
                      <a:gd name="T3" fmla="*/ 20 h 37"/>
                      <a:gd name="T4" fmla="*/ 4 w 40"/>
                      <a:gd name="T5" fmla="*/ 19 h 37"/>
                      <a:gd name="T6" fmla="*/ 3 w 40"/>
                      <a:gd name="T7" fmla="*/ 20 h 37"/>
                      <a:gd name="T8" fmla="*/ 9 w 40"/>
                      <a:gd name="T9" fmla="*/ 22 h 37"/>
                      <a:gd name="T10" fmla="*/ 14 w 40"/>
                      <a:gd name="T11" fmla="*/ 24 h 37"/>
                      <a:gd name="T12" fmla="*/ 21 w 40"/>
                      <a:gd name="T13" fmla="*/ 29 h 37"/>
                      <a:gd name="T14" fmla="*/ 17 w 40"/>
                      <a:gd name="T15" fmla="*/ 23 h 37"/>
                      <a:gd name="T16" fmla="*/ 15 w 40"/>
                      <a:gd name="T17" fmla="*/ 22 h 37"/>
                      <a:gd name="T18" fmla="*/ 10 w 40"/>
                      <a:gd name="T19" fmla="*/ 20 h 37"/>
                      <a:gd name="T20" fmla="*/ 4 w 40"/>
                      <a:gd name="T21" fmla="*/ 19 h 37"/>
                      <a:gd name="T22" fmla="*/ 3 w 40"/>
                      <a:gd name="T23" fmla="*/ 20 h 37"/>
                      <a:gd name="T24" fmla="*/ 9 w 40"/>
                      <a:gd name="T25" fmla="*/ 22 h 37"/>
                      <a:gd name="T26" fmla="*/ 14 w 40"/>
                      <a:gd name="T27" fmla="*/ 24 h 37"/>
                      <a:gd name="T28" fmla="*/ 21 w 40"/>
                      <a:gd name="T29" fmla="*/ 29 h 37"/>
                      <a:gd name="T30" fmla="*/ 17 w 40"/>
                      <a:gd name="T31" fmla="*/ 23 h 37"/>
                      <a:gd name="T32" fmla="*/ 29 w 40"/>
                      <a:gd name="T33" fmla="*/ 2 h 37"/>
                      <a:gd name="T34" fmla="*/ 15 w 40"/>
                      <a:gd name="T35" fmla="*/ 1 h 37"/>
                      <a:gd name="T36" fmla="*/ 11 w 40"/>
                      <a:gd name="T37" fmla="*/ 5 h 37"/>
                      <a:gd name="T38" fmla="*/ 2 w 40"/>
                      <a:gd name="T39" fmla="*/ 20 h 37"/>
                      <a:gd name="T40" fmla="*/ 7 w 40"/>
                      <a:gd name="T41" fmla="*/ 21 h 37"/>
                      <a:gd name="T42" fmla="*/ 13 w 40"/>
                      <a:gd name="T43" fmla="*/ 23 h 37"/>
                      <a:gd name="T44" fmla="*/ 16 w 40"/>
                      <a:gd name="T45" fmla="*/ 25 h 37"/>
                      <a:gd name="T46" fmla="*/ 22 w 40"/>
                      <a:gd name="T47" fmla="*/ 31 h 37"/>
                      <a:gd name="T48" fmla="*/ 24 w 40"/>
                      <a:gd name="T49" fmla="*/ 35 h 37"/>
                      <a:gd name="T50" fmla="*/ 30 w 40"/>
                      <a:gd name="T51" fmla="*/ 31 h 37"/>
                      <a:gd name="T52" fmla="*/ 26 w 40"/>
                      <a:gd name="T53" fmla="*/ 33 h 37"/>
                      <a:gd name="T54" fmla="*/ 22 w 40"/>
                      <a:gd name="T55" fmla="*/ 27 h 37"/>
                      <a:gd name="T56" fmla="*/ 15 w 40"/>
                      <a:gd name="T57" fmla="*/ 22 h 37"/>
                      <a:gd name="T58" fmla="*/ 10 w 40"/>
                      <a:gd name="T59" fmla="*/ 20 h 37"/>
                      <a:gd name="T60" fmla="*/ 4 w 40"/>
                      <a:gd name="T61" fmla="*/ 19 h 37"/>
                      <a:gd name="T62" fmla="*/ 13 w 40"/>
                      <a:gd name="T63" fmla="*/ 6 h 37"/>
                      <a:gd name="T64" fmla="*/ 28 w 40"/>
                      <a:gd name="T65" fmla="*/ 4 h 37"/>
                      <a:gd name="T66" fmla="*/ 37 w 40"/>
                      <a:gd name="T67" fmla="*/ 17 h 37"/>
                      <a:gd name="T68" fmla="*/ 17 w 40"/>
                      <a:gd name="T69" fmla="*/ 23 h 37"/>
                      <a:gd name="T70" fmla="*/ 13 w 40"/>
                      <a:gd name="T71" fmla="*/ 22 h 37"/>
                      <a:gd name="T72" fmla="*/ 8 w 40"/>
                      <a:gd name="T73" fmla="*/ 20 h 37"/>
                      <a:gd name="T74" fmla="*/ 4 w 40"/>
                      <a:gd name="T75" fmla="*/ 19 h 37"/>
                      <a:gd name="T76" fmla="*/ 7 w 40"/>
                      <a:gd name="T77" fmla="*/ 21 h 37"/>
                      <a:gd name="T78" fmla="*/ 13 w 40"/>
                      <a:gd name="T79" fmla="*/ 23 h 37"/>
                      <a:gd name="T80" fmla="*/ 16 w 40"/>
                      <a:gd name="T81" fmla="*/ 25 h 37"/>
                      <a:gd name="T82" fmla="*/ 22 w 40"/>
                      <a:gd name="T83" fmla="*/ 27 h 37"/>
                      <a:gd name="T84" fmla="*/ 17 w 40"/>
                      <a:gd name="T85" fmla="*/ 23 h 37"/>
                      <a:gd name="T86" fmla="*/ 13 w 40"/>
                      <a:gd name="T87" fmla="*/ 22 h 37"/>
                      <a:gd name="T88" fmla="*/ 8 w 40"/>
                      <a:gd name="T89" fmla="*/ 20 h 37"/>
                      <a:gd name="T90" fmla="*/ 4 w 40"/>
                      <a:gd name="T91" fmla="*/ 19 h 37"/>
                      <a:gd name="T92" fmla="*/ 7 w 40"/>
                      <a:gd name="T93" fmla="*/ 21 h 37"/>
                      <a:gd name="T94" fmla="*/ 13 w 40"/>
                      <a:gd name="T95" fmla="*/ 23 h 37"/>
                      <a:gd name="T96" fmla="*/ 16 w 40"/>
                      <a:gd name="T97" fmla="*/ 25 h 37"/>
                      <a:gd name="T98" fmla="*/ 22 w 40"/>
                      <a:gd name="T99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40" h="37"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40" y="15"/>
                        </a:moveTo>
                        <a:cubicBezTo>
                          <a:pt x="40" y="15"/>
                          <a:pt x="37" y="6"/>
                          <a:pt x="29" y="2"/>
                        </a:cubicBez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1" y="29"/>
                          <a:pt x="22" y="30"/>
                          <a:pt x="22" y="31"/>
                        </a:cubicBezTo>
                        <a:cubicBezTo>
                          <a:pt x="23" y="32"/>
                          <a:pt x="24" y="33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5" y="37"/>
                          <a:pt x="25" y="37"/>
                          <a:pt x="25" y="37"/>
                        </a:cubicBez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40" y="15"/>
                          <a:pt x="40" y="15"/>
                          <a:pt x="40" y="15"/>
                        </a:cubicBezTo>
                        <a:close/>
                        <a:moveTo>
                          <a:pt x="26" y="33"/>
                        </a:moveTo>
                        <a:cubicBezTo>
                          <a:pt x="25" y="31"/>
                          <a:pt x="24" y="30"/>
                          <a:pt x="23" y="29"/>
                        </a:cubicBezTo>
                        <a:cubicBezTo>
                          <a:pt x="23" y="28"/>
                          <a:pt x="22" y="28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2"/>
                          <a:pt x="24" y="2"/>
                          <a:pt x="28" y="4"/>
                        </a:cubicBezTo>
                        <a:cubicBezTo>
                          <a:pt x="35" y="7"/>
                          <a:pt x="38" y="13"/>
                          <a:pt x="38" y="1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lnTo>
                          <a:pt x="26" y="33"/>
                        </a:ln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44" name="ïṥľîḓé">
                  <a:extLst>
                    <a:ext uri="{FF2B5EF4-FFF2-40B4-BE49-F238E27FC236}">
                      <a16:creationId xmlns:a16="http://schemas.microsoft.com/office/drawing/2014/main" xmlns="" id="{B09E3866-172F-4A1C-A5A3-C5F58F1F3722}"/>
                    </a:ext>
                  </a:extLst>
                </p:cNvPr>
                <p:cNvGrpSpPr/>
                <p:nvPr/>
              </p:nvGrpSpPr>
              <p:grpSpPr>
                <a:xfrm>
                  <a:off x="1416748" y="2456247"/>
                  <a:ext cx="312549" cy="442646"/>
                  <a:chOff x="5698186" y="1950933"/>
                  <a:chExt cx="312549" cy="442646"/>
                </a:xfrm>
              </p:grpSpPr>
              <p:sp>
                <p:nvSpPr>
                  <p:cNvPr id="224" name="iṧḻide">
                    <a:extLst>
                      <a:ext uri="{FF2B5EF4-FFF2-40B4-BE49-F238E27FC236}">
                        <a16:creationId xmlns:a16="http://schemas.microsoft.com/office/drawing/2014/main" xmlns="" id="{0B60808A-97B8-47F3-B4C2-746AADAD49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2945" y="1950933"/>
                    <a:ext cx="307790" cy="442646"/>
                  </a:xfrm>
                  <a:custGeom>
                    <a:avLst/>
                    <a:gdLst>
                      <a:gd name="T0" fmla="*/ 82 w 82"/>
                      <a:gd name="T1" fmla="*/ 118 h 118"/>
                      <a:gd name="T2" fmla="*/ 29 w 82"/>
                      <a:gd name="T3" fmla="*/ 116 h 118"/>
                      <a:gd name="T4" fmla="*/ 47 w 82"/>
                      <a:gd name="T5" fmla="*/ 96 h 118"/>
                      <a:gd name="T6" fmla="*/ 30 w 82"/>
                      <a:gd name="T7" fmla="*/ 1 h 118"/>
                      <a:gd name="T8" fmla="*/ 31 w 82"/>
                      <a:gd name="T9" fmla="*/ 0 h 118"/>
                      <a:gd name="T10" fmla="*/ 59 w 82"/>
                      <a:gd name="T11" fmla="*/ 18 h 118"/>
                      <a:gd name="T12" fmla="*/ 58 w 82"/>
                      <a:gd name="T13" fmla="*/ 20 h 118"/>
                      <a:gd name="T14" fmla="*/ 60 w 82"/>
                      <a:gd name="T15" fmla="*/ 86 h 118"/>
                      <a:gd name="T16" fmla="*/ 79 w 82"/>
                      <a:gd name="T17" fmla="*/ 70 h 118"/>
                      <a:gd name="T18" fmla="*/ 82 w 82"/>
                      <a:gd name="T19" fmla="*/ 118 h 118"/>
                      <a:gd name="T20" fmla="*/ 36 w 82"/>
                      <a:gd name="T21" fmla="*/ 113 h 118"/>
                      <a:gd name="T22" fmla="*/ 79 w 82"/>
                      <a:gd name="T23" fmla="*/ 115 h 118"/>
                      <a:gd name="T24" fmla="*/ 76 w 82"/>
                      <a:gd name="T25" fmla="*/ 76 h 118"/>
                      <a:gd name="T26" fmla="*/ 59 w 82"/>
                      <a:gd name="T27" fmla="*/ 90 h 118"/>
                      <a:gd name="T28" fmla="*/ 59 w 82"/>
                      <a:gd name="T29" fmla="*/ 89 h 118"/>
                      <a:gd name="T30" fmla="*/ 55 w 82"/>
                      <a:gd name="T31" fmla="*/ 19 h 118"/>
                      <a:gd name="T32" fmla="*/ 32 w 82"/>
                      <a:gd name="T33" fmla="*/ 4 h 118"/>
                      <a:gd name="T34" fmla="*/ 50 w 82"/>
                      <a:gd name="T35" fmla="*/ 95 h 118"/>
                      <a:gd name="T36" fmla="*/ 52 w 82"/>
                      <a:gd name="T37" fmla="*/ 96 h 118"/>
                      <a:gd name="T38" fmla="*/ 36 w 82"/>
                      <a:gd name="T39" fmla="*/ 113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2" h="118">
                        <a:moveTo>
                          <a:pt x="82" y="118"/>
                        </a:moveTo>
                        <a:cubicBezTo>
                          <a:pt x="29" y="116"/>
                          <a:pt x="29" y="116"/>
                          <a:pt x="29" y="116"/>
                        </a:cubicBezTo>
                        <a:cubicBezTo>
                          <a:pt x="47" y="96"/>
                          <a:pt x="47" y="96"/>
                          <a:pt x="47" y="96"/>
                        </a:cubicBezTo>
                        <a:cubicBezTo>
                          <a:pt x="0" y="62"/>
                          <a:pt x="30" y="2"/>
                          <a:pt x="30" y="1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59" y="18"/>
                          <a:pt x="59" y="18"/>
                          <a:pt x="59" y="18"/>
                        </a:cubicBezTo>
                        <a:cubicBezTo>
                          <a:pt x="58" y="20"/>
                          <a:pt x="58" y="20"/>
                          <a:pt x="58" y="20"/>
                        </a:cubicBezTo>
                        <a:cubicBezTo>
                          <a:pt x="34" y="53"/>
                          <a:pt x="55" y="80"/>
                          <a:pt x="60" y="86"/>
                        </a:cubicBezTo>
                        <a:cubicBezTo>
                          <a:pt x="79" y="70"/>
                          <a:pt x="79" y="70"/>
                          <a:pt x="79" y="70"/>
                        </a:cubicBezTo>
                        <a:lnTo>
                          <a:pt x="82" y="118"/>
                        </a:lnTo>
                        <a:close/>
                        <a:moveTo>
                          <a:pt x="36" y="113"/>
                        </a:moveTo>
                        <a:cubicBezTo>
                          <a:pt x="79" y="115"/>
                          <a:pt x="79" y="115"/>
                          <a:pt x="79" y="115"/>
                        </a:cubicBezTo>
                        <a:cubicBezTo>
                          <a:pt x="76" y="76"/>
                          <a:pt x="76" y="76"/>
                          <a:pt x="76" y="76"/>
                        </a:cubicBezTo>
                        <a:cubicBezTo>
                          <a:pt x="59" y="90"/>
                          <a:pt x="59" y="90"/>
                          <a:pt x="59" y="90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8" y="88"/>
                          <a:pt x="28" y="58"/>
                          <a:pt x="55" y="19"/>
                        </a:cubicBez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28" y="14"/>
                          <a:pt x="7" y="65"/>
                          <a:pt x="50" y="95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lnTo>
                          <a:pt x="36" y="11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25" name="iṧ1iḍè">
                    <a:extLst>
                      <a:ext uri="{FF2B5EF4-FFF2-40B4-BE49-F238E27FC236}">
                        <a16:creationId xmlns:a16="http://schemas.microsoft.com/office/drawing/2014/main" xmlns="" id="{971823A6-0031-4F09-83EE-8D286B83C3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1954106"/>
                    <a:ext cx="199905" cy="431541"/>
                  </a:xfrm>
                  <a:custGeom>
                    <a:avLst/>
                    <a:gdLst>
                      <a:gd name="T0" fmla="*/ 34 w 53"/>
                      <a:gd name="T1" fmla="*/ 115 h 115"/>
                      <a:gd name="T2" fmla="*/ 22 w 53"/>
                      <a:gd name="T3" fmla="*/ 113 h 115"/>
                      <a:gd name="T4" fmla="*/ 37 w 53"/>
                      <a:gd name="T5" fmla="*/ 96 h 115"/>
                      <a:gd name="T6" fmla="*/ 20 w 53"/>
                      <a:gd name="T7" fmla="*/ 10 h 115"/>
                      <a:gd name="T8" fmla="*/ 21 w 53"/>
                      <a:gd name="T9" fmla="*/ 10 h 115"/>
                      <a:gd name="T10" fmla="*/ 31 w 53"/>
                      <a:gd name="T11" fmla="*/ 0 h 115"/>
                      <a:gd name="T12" fmla="*/ 33 w 53"/>
                      <a:gd name="T13" fmla="*/ 2 h 115"/>
                      <a:gd name="T14" fmla="*/ 23 w 53"/>
                      <a:gd name="T15" fmla="*/ 12 h 115"/>
                      <a:gd name="T16" fmla="*/ 40 w 53"/>
                      <a:gd name="T17" fmla="*/ 94 h 115"/>
                      <a:gd name="T18" fmla="*/ 53 w 53"/>
                      <a:gd name="T19" fmla="*/ 94 h 115"/>
                      <a:gd name="T20" fmla="*/ 34 w 53"/>
                      <a:gd name="T21" fmla="*/ 115 h 115"/>
                      <a:gd name="T22" fmla="*/ 28 w 53"/>
                      <a:gd name="T23" fmla="*/ 111 h 115"/>
                      <a:gd name="T24" fmla="*/ 33 w 53"/>
                      <a:gd name="T25" fmla="*/ 112 h 115"/>
                      <a:gd name="T26" fmla="*/ 46 w 53"/>
                      <a:gd name="T27" fmla="*/ 97 h 115"/>
                      <a:gd name="T28" fmla="*/ 40 w 53"/>
                      <a:gd name="T29" fmla="*/ 97 h 115"/>
                      <a:gd name="T30" fmla="*/ 28 w 53"/>
                      <a:gd name="T31" fmla="*/ 11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3" h="115">
                        <a:moveTo>
                          <a:pt x="34" y="115"/>
                        </a:moveTo>
                        <a:cubicBezTo>
                          <a:pt x="22" y="113"/>
                          <a:pt x="22" y="113"/>
                          <a:pt x="22" y="113"/>
                        </a:cubicBezTo>
                        <a:cubicBezTo>
                          <a:pt x="37" y="96"/>
                          <a:pt x="37" y="96"/>
                          <a:pt x="37" y="96"/>
                        </a:cubicBezTo>
                        <a:cubicBezTo>
                          <a:pt x="30" y="90"/>
                          <a:pt x="0" y="59"/>
                          <a:pt x="20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23" y="12"/>
                          <a:pt x="23" y="12"/>
                          <a:pt x="23" y="12"/>
                        </a:cubicBezTo>
                        <a:cubicBezTo>
                          <a:pt x="3" y="61"/>
                          <a:pt x="36" y="91"/>
                          <a:pt x="40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lnTo>
                          <a:pt x="34" y="115"/>
                        </a:lnTo>
                        <a:close/>
                        <a:moveTo>
                          <a:pt x="28" y="111"/>
                        </a:move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46" y="97"/>
                          <a:pt x="46" y="97"/>
                          <a:pt x="46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lnTo>
                          <a:pt x="28" y="11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26" name="íŝḻïdè">
                    <a:extLst>
                      <a:ext uri="{FF2B5EF4-FFF2-40B4-BE49-F238E27FC236}">
                        <a16:creationId xmlns:a16="http://schemas.microsoft.com/office/drawing/2014/main" xmlns="" id="{00B1A0EB-7499-440C-99C4-EC0E98A00F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6023" y="2217473"/>
                    <a:ext cx="90433" cy="44423"/>
                  </a:xfrm>
                  <a:custGeom>
                    <a:avLst/>
                    <a:gdLst>
                      <a:gd name="T0" fmla="*/ 5 w 57"/>
                      <a:gd name="T1" fmla="*/ 28 h 28"/>
                      <a:gd name="T2" fmla="*/ 0 w 57"/>
                      <a:gd name="T3" fmla="*/ 23 h 28"/>
                      <a:gd name="T4" fmla="*/ 24 w 57"/>
                      <a:gd name="T5" fmla="*/ 0 h 28"/>
                      <a:gd name="T6" fmla="*/ 57 w 57"/>
                      <a:gd name="T7" fmla="*/ 0 h 28"/>
                      <a:gd name="T8" fmla="*/ 57 w 57"/>
                      <a:gd name="T9" fmla="*/ 7 h 28"/>
                      <a:gd name="T10" fmla="*/ 28 w 57"/>
                      <a:gd name="T11" fmla="*/ 7 h 28"/>
                      <a:gd name="T12" fmla="*/ 5 w 57"/>
                      <a:gd name="T13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7" h="28">
                        <a:moveTo>
                          <a:pt x="5" y="28"/>
                        </a:moveTo>
                        <a:lnTo>
                          <a:pt x="0" y="23"/>
                        </a:lnTo>
                        <a:lnTo>
                          <a:pt x="24" y="0"/>
                        </a:lnTo>
                        <a:lnTo>
                          <a:pt x="57" y="0"/>
                        </a:lnTo>
                        <a:lnTo>
                          <a:pt x="57" y="7"/>
                        </a:lnTo>
                        <a:lnTo>
                          <a:pt x="28" y="7"/>
                        </a:lnTo>
                        <a:lnTo>
                          <a:pt x="5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45" name="íşľiḑé">
                  <a:extLst>
                    <a:ext uri="{FF2B5EF4-FFF2-40B4-BE49-F238E27FC236}">
                      <a16:creationId xmlns:a16="http://schemas.microsoft.com/office/drawing/2014/main" xmlns="" id="{E1C65C90-ED0C-480F-BD57-9A82D0CCBA49}"/>
                    </a:ext>
                  </a:extLst>
                </p:cNvPr>
                <p:cNvGrpSpPr/>
                <p:nvPr/>
              </p:nvGrpSpPr>
              <p:grpSpPr>
                <a:xfrm>
                  <a:off x="2170350" y="4994742"/>
                  <a:ext cx="230051" cy="326829"/>
                  <a:chOff x="4382937" y="5523837"/>
                  <a:chExt cx="230051" cy="326829"/>
                </a:xfrm>
              </p:grpSpPr>
              <p:sp>
                <p:nvSpPr>
                  <p:cNvPr id="221" name="îṩḻíḓê">
                    <a:extLst>
                      <a:ext uri="{FF2B5EF4-FFF2-40B4-BE49-F238E27FC236}">
                        <a16:creationId xmlns:a16="http://schemas.microsoft.com/office/drawing/2014/main" xmlns="" id="{384A233D-4730-43B3-A876-0AFA3ACC8F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2937" y="5523837"/>
                    <a:ext cx="226877" cy="326829"/>
                  </a:xfrm>
                  <a:custGeom>
                    <a:avLst/>
                    <a:gdLst>
                      <a:gd name="T0" fmla="*/ 0 w 60"/>
                      <a:gd name="T1" fmla="*/ 87 h 87"/>
                      <a:gd name="T2" fmla="*/ 2 w 60"/>
                      <a:gd name="T3" fmla="*/ 50 h 87"/>
                      <a:gd name="T4" fmla="*/ 16 w 60"/>
                      <a:gd name="T5" fmla="*/ 62 h 87"/>
                      <a:gd name="T6" fmla="*/ 17 w 60"/>
                      <a:gd name="T7" fmla="*/ 15 h 87"/>
                      <a:gd name="T8" fmla="*/ 16 w 60"/>
                      <a:gd name="T9" fmla="*/ 14 h 87"/>
                      <a:gd name="T10" fmla="*/ 38 w 60"/>
                      <a:gd name="T11" fmla="*/ 0 h 87"/>
                      <a:gd name="T12" fmla="*/ 38 w 60"/>
                      <a:gd name="T13" fmla="*/ 1 h 87"/>
                      <a:gd name="T14" fmla="*/ 26 w 60"/>
                      <a:gd name="T15" fmla="*/ 70 h 87"/>
                      <a:gd name="T16" fmla="*/ 40 w 60"/>
                      <a:gd name="T17" fmla="*/ 85 h 87"/>
                      <a:gd name="T18" fmla="*/ 0 w 60"/>
                      <a:gd name="T19" fmla="*/ 87 h 87"/>
                      <a:gd name="T20" fmla="*/ 5 w 60"/>
                      <a:gd name="T21" fmla="*/ 56 h 87"/>
                      <a:gd name="T22" fmla="*/ 3 w 60"/>
                      <a:gd name="T23" fmla="*/ 83 h 87"/>
                      <a:gd name="T24" fmla="*/ 33 w 60"/>
                      <a:gd name="T25" fmla="*/ 82 h 87"/>
                      <a:gd name="T26" fmla="*/ 22 w 60"/>
                      <a:gd name="T27" fmla="*/ 70 h 87"/>
                      <a:gd name="T28" fmla="*/ 23 w 60"/>
                      <a:gd name="T29" fmla="*/ 69 h 87"/>
                      <a:gd name="T30" fmla="*/ 36 w 60"/>
                      <a:gd name="T31" fmla="*/ 4 h 87"/>
                      <a:gd name="T32" fmla="*/ 20 w 60"/>
                      <a:gd name="T33" fmla="*/ 14 h 87"/>
                      <a:gd name="T34" fmla="*/ 18 w 60"/>
                      <a:gd name="T35" fmla="*/ 65 h 87"/>
                      <a:gd name="T36" fmla="*/ 17 w 60"/>
                      <a:gd name="T37" fmla="*/ 66 h 87"/>
                      <a:gd name="T38" fmla="*/ 5 w 60"/>
                      <a:gd name="T39" fmla="*/ 56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0" h="87">
                        <a:moveTo>
                          <a:pt x="0" y="87"/>
                        </a:move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6" y="62"/>
                          <a:pt x="16" y="62"/>
                          <a:pt x="16" y="62"/>
                        </a:cubicBezTo>
                        <a:cubicBezTo>
                          <a:pt x="20" y="57"/>
                          <a:pt x="35" y="39"/>
                          <a:pt x="17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1"/>
                          <a:pt x="60" y="45"/>
                          <a:pt x="26" y="70"/>
                        </a:cubicBezTo>
                        <a:cubicBezTo>
                          <a:pt x="40" y="85"/>
                          <a:pt x="40" y="85"/>
                          <a:pt x="40" y="85"/>
                        </a:cubicBezTo>
                        <a:lnTo>
                          <a:pt x="0" y="87"/>
                        </a:lnTo>
                        <a:close/>
                        <a:moveTo>
                          <a:pt x="5" y="56"/>
                        </a:moveTo>
                        <a:cubicBezTo>
                          <a:pt x="3" y="83"/>
                          <a:pt x="3" y="83"/>
                          <a:pt x="3" y="83"/>
                        </a:cubicBezTo>
                        <a:cubicBezTo>
                          <a:pt x="33" y="82"/>
                          <a:pt x="33" y="82"/>
                          <a:pt x="33" y="82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cubicBezTo>
                          <a:pt x="23" y="69"/>
                          <a:pt x="23" y="69"/>
                          <a:pt x="23" y="69"/>
                        </a:cubicBezTo>
                        <a:cubicBezTo>
                          <a:pt x="53" y="48"/>
                          <a:pt x="40" y="12"/>
                          <a:pt x="36" y="4"/>
                        </a:cubicBezTo>
                        <a:cubicBezTo>
                          <a:pt x="20" y="14"/>
                          <a:pt x="20" y="14"/>
                          <a:pt x="20" y="14"/>
                        </a:cubicBezTo>
                        <a:cubicBezTo>
                          <a:pt x="40" y="42"/>
                          <a:pt x="18" y="65"/>
                          <a:pt x="18" y="65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lnTo>
                          <a:pt x="5" y="5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22" name="ïšlidê">
                    <a:extLst>
                      <a:ext uri="{FF2B5EF4-FFF2-40B4-BE49-F238E27FC236}">
                        <a16:creationId xmlns:a16="http://schemas.microsoft.com/office/drawing/2014/main" xmlns="" id="{9866EF6E-4DE3-4E3D-A007-8CFD9A0192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2265" y="5527010"/>
                    <a:ext cx="150723" cy="315723"/>
                  </a:xfrm>
                  <a:custGeom>
                    <a:avLst/>
                    <a:gdLst>
                      <a:gd name="T0" fmla="*/ 15 w 40"/>
                      <a:gd name="T1" fmla="*/ 84 h 84"/>
                      <a:gd name="T2" fmla="*/ 0 w 40"/>
                      <a:gd name="T3" fmla="*/ 68 h 84"/>
                      <a:gd name="T4" fmla="*/ 11 w 40"/>
                      <a:gd name="T5" fmla="*/ 68 h 84"/>
                      <a:gd name="T6" fmla="*/ 22 w 40"/>
                      <a:gd name="T7" fmla="*/ 9 h 84"/>
                      <a:gd name="T8" fmla="*/ 15 w 40"/>
                      <a:gd name="T9" fmla="*/ 2 h 84"/>
                      <a:gd name="T10" fmla="*/ 17 w 40"/>
                      <a:gd name="T11" fmla="*/ 0 h 84"/>
                      <a:gd name="T12" fmla="*/ 25 w 40"/>
                      <a:gd name="T13" fmla="*/ 7 h 84"/>
                      <a:gd name="T14" fmla="*/ 13 w 40"/>
                      <a:gd name="T15" fmla="*/ 70 h 84"/>
                      <a:gd name="T16" fmla="*/ 24 w 40"/>
                      <a:gd name="T17" fmla="*/ 83 h 84"/>
                      <a:gd name="T18" fmla="*/ 15 w 40"/>
                      <a:gd name="T19" fmla="*/ 84 h 84"/>
                      <a:gd name="T20" fmla="*/ 7 w 40"/>
                      <a:gd name="T21" fmla="*/ 71 h 84"/>
                      <a:gd name="T22" fmla="*/ 16 w 40"/>
                      <a:gd name="T23" fmla="*/ 81 h 84"/>
                      <a:gd name="T24" fmla="*/ 18 w 40"/>
                      <a:gd name="T25" fmla="*/ 80 h 84"/>
                      <a:gd name="T26" fmla="*/ 10 w 40"/>
                      <a:gd name="T27" fmla="*/ 71 h 84"/>
                      <a:gd name="T28" fmla="*/ 7 w 40"/>
                      <a:gd name="T29" fmla="*/ 7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0" h="84">
                        <a:moveTo>
                          <a:pt x="15" y="84"/>
                        </a:move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4" y="65"/>
                          <a:pt x="37" y="44"/>
                          <a:pt x="22" y="9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40" y="43"/>
                          <a:pt x="19" y="65"/>
                          <a:pt x="13" y="70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lnTo>
                          <a:pt x="15" y="84"/>
                        </a:lnTo>
                        <a:close/>
                        <a:moveTo>
                          <a:pt x="7" y="71"/>
                        </a:moveTo>
                        <a:cubicBezTo>
                          <a:pt x="16" y="81"/>
                          <a:pt x="16" y="81"/>
                          <a:pt x="16" y="81"/>
                        </a:cubicBezTo>
                        <a:cubicBezTo>
                          <a:pt x="18" y="80"/>
                          <a:pt x="18" y="80"/>
                          <a:pt x="18" y="80"/>
                        </a:cubicBezTo>
                        <a:cubicBezTo>
                          <a:pt x="10" y="71"/>
                          <a:pt x="10" y="71"/>
                          <a:pt x="10" y="71"/>
                        </a:cubicBezTo>
                        <a:lnTo>
                          <a:pt x="7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23" name="iṣlïḍê">
                    <a:extLst>
                      <a:ext uri="{FF2B5EF4-FFF2-40B4-BE49-F238E27FC236}">
                        <a16:creationId xmlns:a16="http://schemas.microsoft.com/office/drawing/2014/main" xmlns="" id="{30F5CCB3-E24D-4F6D-8B4F-12E24955FD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044" y="5715808"/>
                    <a:ext cx="68222" cy="36490"/>
                  </a:xfrm>
                  <a:custGeom>
                    <a:avLst/>
                    <a:gdLst>
                      <a:gd name="T0" fmla="*/ 38 w 43"/>
                      <a:gd name="T1" fmla="*/ 23 h 23"/>
                      <a:gd name="T2" fmla="*/ 22 w 43"/>
                      <a:gd name="T3" fmla="*/ 7 h 23"/>
                      <a:gd name="T4" fmla="*/ 0 w 43"/>
                      <a:gd name="T5" fmla="*/ 7 h 23"/>
                      <a:gd name="T6" fmla="*/ 0 w 43"/>
                      <a:gd name="T7" fmla="*/ 0 h 23"/>
                      <a:gd name="T8" fmla="*/ 24 w 43"/>
                      <a:gd name="T9" fmla="*/ 0 h 23"/>
                      <a:gd name="T10" fmla="*/ 43 w 43"/>
                      <a:gd name="T11" fmla="*/ 18 h 23"/>
                      <a:gd name="T12" fmla="*/ 38 w 43"/>
                      <a:gd name="T13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" h="23">
                        <a:moveTo>
                          <a:pt x="38" y="23"/>
                        </a:moveTo>
                        <a:lnTo>
                          <a:pt x="22" y="7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4" y="0"/>
                        </a:lnTo>
                        <a:lnTo>
                          <a:pt x="43" y="18"/>
                        </a:lnTo>
                        <a:lnTo>
                          <a:pt x="38" y="2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46" name="îšļïḑé">
                  <a:extLst>
                    <a:ext uri="{FF2B5EF4-FFF2-40B4-BE49-F238E27FC236}">
                      <a16:creationId xmlns:a16="http://schemas.microsoft.com/office/drawing/2014/main" xmlns="" id="{E87D0355-4B87-46DD-81BA-F55A4E42DA5A}"/>
                    </a:ext>
                  </a:extLst>
                </p:cNvPr>
                <p:cNvGrpSpPr/>
                <p:nvPr/>
              </p:nvGrpSpPr>
              <p:grpSpPr>
                <a:xfrm>
                  <a:off x="1931456" y="1808281"/>
                  <a:ext cx="406156" cy="679041"/>
                  <a:chOff x="5714051" y="2563340"/>
                  <a:chExt cx="406156" cy="679041"/>
                </a:xfrm>
              </p:grpSpPr>
              <p:sp>
                <p:nvSpPr>
                  <p:cNvPr id="207" name="íṩḻidê">
                    <a:extLst>
                      <a:ext uri="{FF2B5EF4-FFF2-40B4-BE49-F238E27FC236}">
                        <a16:creationId xmlns:a16="http://schemas.microsoft.com/office/drawing/2014/main" xmlns="" id="{7B072227-7BF7-4100-BFC1-26A95EDD02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5301" y="2701369"/>
                    <a:ext cx="320483" cy="395049"/>
                  </a:xfrm>
                  <a:custGeom>
                    <a:avLst/>
                    <a:gdLst>
                      <a:gd name="T0" fmla="*/ 57 w 85"/>
                      <a:gd name="T1" fmla="*/ 105 h 105"/>
                      <a:gd name="T2" fmla="*/ 61 w 85"/>
                      <a:gd name="T3" fmla="*/ 71 h 105"/>
                      <a:gd name="T4" fmla="*/ 75 w 85"/>
                      <a:gd name="T5" fmla="*/ 25 h 105"/>
                      <a:gd name="T6" fmla="*/ 50 w 85"/>
                      <a:gd name="T7" fmla="*/ 8 h 105"/>
                      <a:gd name="T8" fmla="*/ 13 w 85"/>
                      <a:gd name="T9" fmla="*/ 16 h 105"/>
                      <a:gd name="T10" fmla="*/ 18 w 85"/>
                      <a:gd name="T11" fmla="*/ 67 h 105"/>
                      <a:gd name="T12" fmla="*/ 29 w 85"/>
                      <a:gd name="T13" fmla="*/ 104 h 105"/>
                      <a:gd name="T14" fmla="*/ 26 w 85"/>
                      <a:gd name="T15" fmla="*/ 104 h 105"/>
                      <a:gd name="T16" fmla="*/ 15 w 85"/>
                      <a:gd name="T17" fmla="*/ 68 h 105"/>
                      <a:gd name="T18" fmla="*/ 10 w 85"/>
                      <a:gd name="T19" fmla="*/ 15 h 105"/>
                      <a:gd name="T20" fmla="*/ 51 w 85"/>
                      <a:gd name="T21" fmla="*/ 5 h 105"/>
                      <a:gd name="T22" fmla="*/ 77 w 85"/>
                      <a:gd name="T23" fmla="*/ 23 h 105"/>
                      <a:gd name="T24" fmla="*/ 64 w 85"/>
                      <a:gd name="T25" fmla="*/ 72 h 105"/>
                      <a:gd name="T26" fmla="*/ 59 w 85"/>
                      <a:gd name="T27" fmla="*/ 103 h 105"/>
                      <a:gd name="T28" fmla="*/ 57 w 85"/>
                      <a:gd name="T2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5" h="105">
                        <a:moveTo>
                          <a:pt x="57" y="105"/>
                        </a:moveTo>
                        <a:cubicBezTo>
                          <a:pt x="51" y="100"/>
                          <a:pt x="50" y="86"/>
                          <a:pt x="61" y="71"/>
                        </a:cubicBezTo>
                        <a:cubicBezTo>
                          <a:pt x="62" y="69"/>
                          <a:pt x="82" y="43"/>
                          <a:pt x="75" y="25"/>
                        </a:cubicBezTo>
                        <a:cubicBezTo>
                          <a:pt x="71" y="16"/>
                          <a:pt x="63" y="11"/>
                          <a:pt x="50" y="8"/>
                        </a:cubicBezTo>
                        <a:cubicBezTo>
                          <a:pt x="32" y="4"/>
                          <a:pt x="19" y="7"/>
                          <a:pt x="13" y="16"/>
                        </a:cubicBezTo>
                        <a:cubicBezTo>
                          <a:pt x="4" y="29"/>
                          <a:pt x="8" y="52"/>
                          <a:pt x="18" y="67"/>
                        </a:cubicBezTo>
                        <a:cubicBezTo>
                          <a:pt x="29" y="86"/>
                          <a:pt x="29" y="103"/>
                          <a:pt x="29" y="104"/>
                        </a:cubicBezTo>
                        <a:cubicBezTo>
                          <a:pt x="26" y="104"/>
                          <a:pt x="26" y="104"/>
                          <a:pt x="26" y="104"/>
                        </a:cubicBezTo>
                        <a:cubicBezTo>
                          <a:pt x="26" y="104"/>
                          <a:pt x="26" y="87"/>
                          <a:pt x="15" y="68"/>
                        </a:cubicBezTo>
                        <a:cubicBezTo>
                          <a:pt x="5" y="52"/>
                          <a:pt x="0" y="29"/>
                          <a:pt x="10" y="15"/>
                        </a:cubicBezTo>
                        <a:cubicBezTo>
                          <a:pt x="15" y="7"/>
                          <a:pt x="26" y="0"/>
                          <a:pt x="51" y="5"/>
                        </a:cubicBezTo>
                        <a:cubicBezTo>
                          <a:pt x="65" y="8"/>
                          <a:pt x="74" y="14"/>
                          <a:pt x="77" y="23"/>
                        </a:cubicBezTo>
                        <a:cubicBezTo>
                          <a:pt x="85" y="43"/>
                          <a:pt x="66" y="69"/>
                          <a:pt x="64" y="72"/>
                        </a:cubicBezTo>
                        <a:cubicBezTo>
                          <a:pt x="54" y="85"/>
                          <a:pt x="53" y="98"/>
                          <a:pt x="59" y="103"/>
                        </a:cubicBezTo>
                        <a:lnTo>
                          <a:pt x="57" y="10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8" name="ísḷîde">
                    <a:extLst>
                      <a:ext uri="{FF2B5EF4-FFF2-40B4-BE49-F238E27FC236}">
                        <a16:creationId xmlns:a16="http://schemas.microsoft.com/office/drawing/2014/main" xmlns="" id="{DE20393D-F8CF-4BCC-85F6-7EB6CD1356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9052" y="2931419"/>
                    <a:ext cx="71395" cy="157068"/>
                  </a:xfrm>
                  <a:custGeom>
                    <a:avLst/>
                    <a:gdLst>
                      <a:gd name="T0" fmla="*/ 16 w 19"/>
                      <a:gd name="T1" fmla="*/ 42 h 42"/>
                      <a:gd name="T2" fmla="*/ 13 w 19"/>
                      <a:gd name="T3" fmla="*/ 42 h 42"/>
                      <a:gd name="T4" fmla="*/ 8 w 19"/>
                      <a:gd name="T5" fmla="*/ 4 h 42"/>
                      <a:gd name="T6" fmla="*/ 7 w 19"/>
                      <a:gd name="T7" fmla="*/ 3 h 42"/>
                      <a:gd name="T8" fmla="*/ 5 w 19"/>
                      <a:gd name="T9" fmla="*/ 42 h 42"/>
                      <a:gd name="T10" fmla="*/ 2 w 19"/>
                      <a:gd name="T11" fmla="*/ 42 h 42"/>
                      <a:gd name="T12" fmla="*/ 6 w 19"/>
                      <a:gd name="T13" fmla="*/ 1 h 42"/>
                      <a:gd name="T14" fmla="*/ 9 w 19"/>
                      <a:gd name="T15" fmla="*/ 1 h 42"/>
                      <a:gd name="T16" fmla="*/ 16 w 19"/>
                      <a:gd name="T17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42">
                        <a:moveTo>
                          <a:pt x="16" y="42"/>
                        </a:move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14" y="33"/>
                          <a:pt x="14" y="7"/>
                          <a:pt x="8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4" y="5"/>
                          <a:pt x="4" y="25"/>
                          <a:pt x="5" y="42"/>
                        </a:cubicBezTo>
                        <a:cubicBezTo>
                          <a:pt x="2" y="42"/>
                          <a:pt x="2" y="42"/>
                          <a:pt x="2" y="42"/>
                        </a:cubicBezTo>
                        <a:cubicBezTo>
                          <a:pt x="1" y="33"/>
                          <a:pt x="0" y="5"/>
                          <a:pt x="6" y="1"/>
                        </a:cubicBezTo>
                        <a:cubicBezTo>
                          <a:pt x="7" y="0"/>
                          <a:pt x="8" y="0"/>
                          <a:pt x="9" y="1"/>
                        </a:cubicBezTo>
                        <a:cubicBezTo>
                          <a:pt x="19" y="6"/>
                          <a:pt x="16" y="39"/>
                          <a:pt x="16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9" name="ïşľíḍé">
                    <a:extLst>
                      <a:ext uri="{FF2B5EF4-FFF2-40B4-BE49-F238E27FC236}">
                        <a16:creationId xmlns:a16="http://schemas.microsoft.com/office/drawing/2014/main" xmlns="" id="{926CA5FC-7A7E-43D8-BE71-E0EC364577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6841" y="2874304"/>
                    <a:ext cx="109472" cy="109471"/>
                  </a:xfrm>
                  <a:custGeom>
                    <a:avLst/>
                    <a:gdLst>
                      <a:gd name="T0" fmla="*/ 21 w 29"/>
                      <a:gd name="T1" fmla="*/ 29 h 29"/>
                      <a:gd name="T2" fmla="*/ 18 w 29"/>
                      <a:gd name="T3" fmla="*/ 27 h 29"/>
                      <a:gd name="T4" fmla="*/ 26 w 29"/>
                      <a:gd name="T5" fmla="*/ 9 h 29"/>
                      <a:gd name="T6" fmla="*/ 25 w 29"/>
                      <a:gd name="T7" fmla="*/ 7 h 29"/>
                      <a:gd name="T8" fmla="*/ 20 w 29"/>
                      <a:gd name="T9" fmla="*/ 8 h 29"/>
                      <a:gd name="T10" fmla="*/ 10 w 29"/>
                      <a:gd name="T11" fmla="*/ 6 h 29"/>
                      <a:gd name="T12" fmla="*/ 8 w 29"/>
                      <a:gd name="T13" fmla="*/ 4 h 29"/>
                      <a:gd name="T14" fmla="*/ 5 w 29"/>
                      <a:gd name="T15" fmla="*/ 3 h 29"/>
                      <a:gd name="T16" fmla="*/ 3 w 29"/>
                      <a:gd name="T17" fmla="*/ 7 h 29"/>
                      <a:gd name="T18" fmla="*/ 11 w 29"/>
                      <a:gd name="T19" fmla="*/ 26 h 29"/>
                      <a:gd name="T20" fmla="*/ 8 w 29"/>
                      <a:gd name="T21" fmla="*/ 27 h 29"/>
                      <a:gd name="T22" fmla="*/ 0 w 29"/>
                      <a:gd name="T23" fmla="*/ 8 h 29"/>
                      <a:gd name="T24" fmla="*/ 0 w 29"/>
                      <a:gd name="T25" fmla="*/ 7 h 29"/>
                      <a:gd name="T26" fmla="*/ 4 w 29"/>
                      <a:gd name="T27" fmla="*/ 0 h 29"/>
                      <a:gd name="T28" fmla="*/ 9 w 29"/>
                      <a:gd name="T29" fmla="*/ 2 h 29"/>
                      <a:gd name="T30" fmla="*/ 12 w 29"/>
                      <a:gd name="T31" fmla="*/ 5 h 29"/>
                      <a:gd name="T32" fmla="*/ 18 w 29"/>
                      <a:gd name="T33" fmla="*/ 6 h 29"/>
                      <a:gd name="T34" fmla="*/ 27 w 29"/>
                      <a:gd name="T35" fmla="*/ 4 h 29"/>
                      <a:gd name="T36" fmla="*/ 29 w 29"/>
                      <a:gd name="T37" fmla="*/ 9 h 29"/>
                      <a:gd name="T38" fmla="*/ 29 w 29"/>
                      <a:gd name="T39" fmla="*/ 10 h 29"/>
                      <a:gd name="T40" fmla="*/ 21 w 29"/>
                      <a:gd name="T41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9">
                        <a:moveTo>
                          <a:pt x="21" y="29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6" y="8"/>
                          <a:pt x="26" y="7"/>
                          <a:pt x="25" y="7"/>
                        </a:cubicBezTo>
                        <a:cubicBezTo>
                          <a:pt x="24" y="6"/>
                          <a:pt x="22" y="7"/>
                          <a:pt x="20" y="8"/>
                        </a:cubicBezTo>
                        <a:cubicBezTo>
                          <a:pt x="13" y="12"/>
                          <a:pt x="11" y="9"/>
                          <a:pt x="10" y="6"/>
                        </a:cubicBezTo>
                        <a:cubicBezTo>
                          <a:pt x="9" y="6"/>
                          <a:pt x="8" y="5"/>
                          <a:pt x="8" y="4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4" y="4"/>
                          <a:pt x="3" y="6"/>
                          <a:pt x="3" y="7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1" y="1"/>
                          <a:pt x="4" y="0"/>
                        </a:cubicBezTo>
                        <a:cubicBezTo>
                          <a:pt x="6" y="0"/>
                          <a:pt x="7" y="0"/>
                          <a:pt x="9" y="2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4" y="7"/>
                          <a:pt x="14" y="8"/>
                          <a:pt x="18" y="6"/>
                        </a:cubicBezTo>
                        <a:cubicBezTo>
                          <a:pt x="22" y="4"/>
                          <a:pt x="25" y="3"/>
                          <a:pt x="27" y="4"/>
                        </a:cubicBezTo>
                        <a:cubicBezTo>
                          <a:pt x="28" y="5"/>
                          <a:pt x="29" y="7"/>
                          <a:pt x="29" y="9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0" name="îṥḻiḋe">
                    <a:extLst>
                      <a:ext uri="{FF2B5EF4-FFF2-40B4-BE49-F238E27FC236}">
                        <a16:creationId xmlns:a16="http://schemas.microsoft.com/office/drawing/2014/main" xmlns="" id="{7C01332D-354D-48E4-9D0C-3232237856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080555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7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9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6 h 13"/>
                      <a:gd name="T20" fmla="*/ 23 w 45"/>
                      <a:gd name="T21" fmla="*/ 10 h 13"/>
                      <a:gd name="T22" fmla="*/ 42 w 45"/>
                      <a:gd name="T23" fmla="*/ 7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3"/>
                          <a:pt x="0" y="7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3"/>
                          <a:pt x="4" y="0"/>
                          <a:pt x="19" y="0"/>
                        </a:cubicBezTo>
                        <a:cubicBezTo>
                          <a:pt x="25" y="0"/>
                          <a:pt x="32" y="1"/>
                          <a:pt x="41" y="1"/>
                        </a:cubicBezTo>
                        <a:cubicBezTo>
                          <a:pt x="43" y="2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9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6"/>
                          <a:pt x="3" y="6"/>
                        </a:cubicBezTo>
                        <a:cubicBezTo>
                          <a:pt x="3" y="8"/>
                          <a:pt x="11" y="10"/>
                          <a:pt x="23" y="10"/>
                        </a:cubicBezTo>
                        <a:cubicBezTo>
                          <a:pt x="32" y="10"/>
                          <a:pt x="40" y="9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1" y="5"/>
                          <a:pt x="41" y="4"/>
                        </a:cubicBezTo>
                        <a:cubicBezTo>
                          <a:pt x="32" y="4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1" name="ïSḷidé">
                    <a:extLst>
                      <a:ext uri="{FF2B5EF4-FFF2-40B4-BE49-F238E27FC236}">
                        <a16:creationId xmlns:a16="http://schemas.microsoft.com/office/drawing/2014/main" xmlns="" id="{DB410D76-854B-416C-BC50-9478DEA24F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18632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6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8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5 h 13"/>
                      <a:gd name="T20" fmla="*/ 23 w 45"/>
                      <a:gd name="T21" fmla="*/ 10 h 13"/>
                      <a:gd name="T22" fmla="*/ 42 w 45"/>
                      <a:gd name="T23" fmla="*/ 6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8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10"/>
                          <a:pt x="23" y="10"/>
                        </a:cubicBezTo>
                        <a:cubicBezTo>
                          <a:pt x="32" y="10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2" name="iṣlïḍé">
                    <a:extLst>
                      <a:ext uri="{FF2B5EF4-FFF2-40B4-BE49-F238E27FC236}">
                        <a16:creationId xmlns:a16="http://schemas.microsoft.com/office/drawing/2014/main" xmlns="" id="{907D82CD-E5AE-4D54-B721-AFA5EBB0DE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56709"/>
                    <a:ext cx="169761" cy="44423"/>
                  </a:xfrm>
                  <a:custGeom>
                    <a:avLst/>
                    <a:gdLst>
                      <a:gd name="T0" fmla="*/ 23 w 45"/>
                      <a:gd name="T1" fmla="*/ 12 h 12"/>
                      <a:gd name="T2" fmla="*/ 0 w 45"/>
                      <a:gd name="T3" fmla="*/ 6 h 12"/>
                      <a:gd name="T4" fmla="*/ 0 w 45"/>
                      <a:gd name="T5" fmla="*/ 4 h 12"/>
                      <a:gd name="T6" fmla="*/ 19 w 45"/>
                      <a:gd name="T7" fmla="*/ 0 h 12"/>
                      <a:gd name="T8" fmla="*/ 41 w 45"/>
                      <a:gd name="T9" fmla="*/ 1 h 12"/>
                      <a:gd name="T10" fmla="*/ 45 w 45"/>
                      <a:gd name="T11" fmla="*/ 6 h 12"/>
                      <a:gd name="T12" fmla="*/ 44 w 45"/>
                      <a:gd name="T13" fmla="*/ 8 h 12"/>
                      <a:gd name="T14" fmla="*/ 23 w 45"/>
                      <a:gd name="T15" fmla="*/ 12 h 12"/>
                      <a:gd name="T16" fmla="*/ 19 w 45"/>
                      <a:gd name="T17" fmla="*/ 3 h 12"/>
                      <a:gd name="T18" fmla="*/ 3 w 45"/>
                      <a:gd name="T19" fmla="*/ 5 h 12"/>
                      <a:gd name="T20" fmla="*/ 23 w 45"/>
                      <a:gd name="T21" fmla="*/ 9 h 12"/>
                      <a:gd name="T22" fmla="*/ 42 w 45"/>
                      <a:gd name="T23" fmla="*/ 6 h 12"/>
                      <a:gd name="T24" fmla="*/ 42 w 45"/>
                      <a:gd name="T25" fmla="*/ 6 h 12"/>
                      <a:gd name="T26" fmla="*/ 41 w 45"/>
                      <a:gd name="T27" fmla="*/ 4 h 12"/>
                      <a:gd name="T28" fmla="*/ 19 w 45"/>
                      <a:gd name="T29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2">
                        <a:moveTo>
                          <a:pt x="23" y="12"/>
                        </a:moveTo>
                        <a:cubicBezTo>
                          <a:pt x="18" y="12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2"/>
                          <a:pt x="45" y="6"/>
                        </a:cubicBezTo>
                        <a:cubicBezTo>
                          <a:pt x="45" y="6"/>
                          <a:pt x="45" y="7"/>
                          <a:pt x="44" y="8"/>
                        </a:cubicBezTo>
                        <a:cubicBezTo>
                          <a:pt x="41" y="11"/>
                          <a:pt x="31" y="12"/>
                          <a:pt x="23" y="12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9"/>
                          <a:pt x="23" y="9"/>
                        </a:cubicBezTo>
                        <a:cubicBezTo>
                          <a:pt x="32" y="9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3" name="íṩľiďé">
                    <a:extLst>
                      <a:ext uri="{FF2B5EF4-FFF2-40B4-BE49-F238E27FC236}">
                        <a16:creationId xmlns:a16="http://schemas.microsoft.com/office/drawing/2014/main" xmlns="" id="{8EED1716-2A4A-44EF-BE96-CF073B47E7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3811" y="3193199"/>
                    <a:ext cx="71395" cy="49182"/>
                  </a:xfrm>
                  <a:custGeom>
                    <a:avLst/>
                    <a:gdLst>
                      <a:gd name="T0" fmla="*/ 9 w 19"/>
                      <a:gd name="T1" fmla="*/ 13 h 13"/>
                      <a:gd name="T2" fmla="*/ 9 w 19"/>
                      <a:gd name="T3" fmla="*/ 13 h 13"/>
                      <a:gd name="T4" fmla="*/ 0 w 19"/>
                      <a:gd name="T5" fmla="*/ 1 h 13"/>
                      <a:gd name="T6" fmla="*/ 3 w 19"/>
                      <a:gd name="T7" fmla="*/ 0 h 13"/>
                      <a:gd name="T8" fmla="*/ 9 w 19"/>
                      <a:gd name="T9" fmla="*/ 10 h 13"/>
                      <a:gd name="T10" fmla="*/ 9 w 19"/>
                      <a:gd name="T11" fmla="*/ 10 h 13"/>
                      <a:gd name="T12" fmla="*/ 16 w 19"/>
                      <a:gd name="T13" fmla="*/ 0 h 13"/>
                      <a:gd name="T14" fmla="*/ 19 w 19"/>
                      <a:gd name="T15" fmla="*/ 1 h 13"/>
                      <a:gd name="T16" fmla="*/ 9 w 19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13">
                        <a:moveTo>
                          <a:pt x="9" y="13"/>
                        </a:move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4" y="12"/>
                          <a:pt x="0" y="2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9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0" y="10"/>
                          <a:pt x="13" y="9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6" y="9"/>
                          <a:pt x="13" y="13"/>
                          <a:pt x="9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4" name="iṩḻïḋe">
                    <a:extLst>
                      <a:ext uri="{FF2B5EF4-FFF2-40B4-BE49-F238E27FC236}">
                        <a16:creationId xmlns:a16="http://schemas.microsoft.com/office/drawing/2014/main" xmlns="" id="{80B78DAC-0CA8-4BB0-A3F8-FEDDB03BEA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4051" y="2610936"/>
                    <a:ext cx="90433" cy="98366"/>
                  </a:xfrm>
                  <a:custGeom>
                    <a:avLst/>
                    <a:gdLst>
                      <a:gd name="T0" fmla="*/ 21 w 24"/>
                      <a:gd name="T1" fmla="*/ 26 h 26"/>
                      <a:gd name="T2" fmla="*/ 0 w 24"/>
                      <a:gd name="T3" fmla="*/ 3 h 26"/>
                      <a:gd name="T4" fmla="*/ 1 w 24"/>
                      <a:gd name="T5" fmla="*/ 0 h 26"/>
                      <a:gd name="T6" fmla="*/ 24 w 24"/>
                      <a:gd name="T7" fmla="*/ 24 h 26"/>
                      <a:gd name="T8" fmla="*/ 21 w 24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21" y="26"/>
                        </a:moveTo>
                        <a:cubicBezTo>
                          <a:pt x="21" y="26"/>
                          <a:pt x="11" y="5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3" y="2"/>
                          <a:pt x="23" y="24"/>
                          <a:pt x="24" y="24"/>
                        </a:cubicBezTo>
                        <a:lnTo>
                          <a:pt x="21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5" name="îṣlídê">
                    <a:extLst>
                      <a:ext uri="{FF2B5EF4-FFF2-40B4-BE49-F238E27FC236}">
                        <a16:creationId xmlns:a16="http://schemas.microsoft.com/office/drawing/2014/main" xmlns="" id="{12BBDF57-2802-4FC0-AF57-F5601499DC7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7802" y="2607763"/>
                    <a:ext cx="30145" cy="82500"/>
                  </a:xfrm>
                  <a:custGeom>
                    <a:avLst/>
                    <a:gdLst>
                      <a:gd name="T0" fmla="*/ 5 w 8"/>
                      <a:gd name="T1" fmla="*/ 22 h 22"/>
                      <a:gd name="T2" fmla="*/ 0 w 8"/>
                      <a:gd name="T3" fmla="*/ 4 h 22"/>
                      <a:gd name="T4" fmla="*/ 1 w 8"/>
                      <a:gd name="T5" fmla="*/ 4 h 22"/>
                      <a:gd name="T6" fmla="*/ 1 w 8"/>
                      <a:gd name="T7" fmla="*/ 1 h 22"/>
                      <a:gd name="T8" fmla="*/ 8 w 8"/>
                      <a:gd name="T9" fmla="*/ 21 h 22"/>
                      <a:gd name="T10" fmla="*/ 5 w 8"/>
                      <a:gd name="T11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2">
                        <a:moveTo>
                          <a:pt x="5" y="22"/>
                        </a:moveTo>
                        <a:cubicBezTo>
                          <a:pt x="3" y="14"/>
                          <a:pt x="1" y="5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4" y="0"/>
                          <a:pt x="8" y="21"/>
                        </a:cubicBezTo>
                        <a:lnTo>
                          <a:pt x="5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6" name="ïṡlîḋê">
                    <a:extLst>
                      <a:ext uri="{FF2B5EF4-FFF2-40B4-BE49-F238E27FC236}">
                        <a16:creationId xmlns:a16="http://schemas.microsoft.com/office/drawing/2014/main" xmlns="" id="{CCF59D5E-0343-4198-9391-5E11E7AC1F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9196" y="2563340"/>
                    <a:ext cx="30145" cy="126924"/>
                  </a:xfrm>
                  <a:custGeom>
                    <a:avLst/>
                    <a:gdLst>
                      <a:gd name="T0" fmla="*/ 3 w 8"/>
                      <a:gd name="T1" fmla="*/ 34 h 34"/>
                      <a:gd name="T2" fmla="*/ 6 w 8"/>
                      <a:gd name="T3" fmla="*/ 0 h 34"/>
                      <a:gd name="T4" fmla="*/ 8 w 8"/>
                      <a:gd name="T5" fmla="*/ 1 h 34"/>
                      <a:gd name="T6" fmla="*/ 6 w 8"/>
                      <a:gd name="T7" fmla="*/ 33 h 34"/>
                      <a:gd name="T8" fmla="*/ 3 w 8"/>
                      <a:gd name="T9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34">
                        <a:moveTo>
                          <a:pt x="3" y="34"/>
                        </a:moveTo>
                        <a:cubicBezTo>
                          <a:pt x="3" y="31"/>
                          <a:pt x="0" y="6"/>
                          <a:pt x="6" y="0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4" y="6"/>
                          <a:pt x="5" y="26"/>
                          <a:pt x="6" y="33"/>
                        </a:cubicBezTo>
                        <a:lnTo>
                          <a:pt x="3" y="3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7" name="iśḻïḍè">
                    <a:extLst>
                      <a:ext uri="{FF2B5EF4-FFF2-40B4-BE49-F238E27FC236}">
                        <a16:creationId xmlns:a16="http://schemas.microsoft.com/office/drawing/2014/main" xmlns="" id="{4BC09864-240B-4A59-96F9-C25EC4F438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2629975"/>
                    <a:ext cx="34904" cy="68221"/>
                  </a:xfrm>
                  <a:custGeom>
                    <a:avLst/>
                    <a:gdLst>
                      <a:gd name="T0" fmla="*/ 3 w 9"/>
                      <a:gd name="T1" fmla="*/ 18 h 18"/>
                      <a:gd name="T2" fmla="*/ 0 w 9"/>
                      <a:gd name="T3" fmla="*/ 18 h 18"/>
                      <a:gd name="T4" fmla="*/ 8 w 9"/>
                      <a:gd name="T5" fmla="*/ 0 h 18"/>
                      <a:gd name="T6" fmla="*/ 9 w 9"/>
                      <a:gd name="T7" fmla="*/ 3 h 18"/>
                      <a:gd name="T8" fmla="*/ 3 w 9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8">
                        <a:moveTo>
                          <a:pt x="3" y="18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1" y="15"/>
                          <a:pt x="3" y="1"/>
                          <a:pt x="8" y="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6" y="4"/>
                          <a:pt x="4" y="12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8" name="ïşļïdê">
                    <a:extLst>
                      <a:ext uri="{FF2B5EF4-FFF2-40B4-BE49-F238E27FC236}">
                        <a16:creationId xmlns:a16="http://schemas.microsoft.com/office/drawing/2014/main" xmlns="" id="{0A6A63DB-66F9-45F1-9D1D-EBC6F2222F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3427" y="2656946"/>
                    <a:ext cx="96780" cy="66635"/>
                  </a:xfrm>
                  <a:custGeom>
                    <a:avLst/>
                    <a:gdLst>
                      <a:gd name="T0" fmla="*/ 3 w 26"/>
                      <a:gd name="T1" fmla="*/ 18 h 18"/>
                      <a:gd name="T2" fmla="*/ 0 w 26"/>
                      <a:gd name="T3" fmla="*/ 16 h 18"/>
                      <a:gd name="T4" fmla="*/ 26 w 26"/>
                      <a:gd name="T5" fmla="*/ 1 h 18"/>
                      <a:gd name="T6" fmla="*/ 25 w 26"/>
                      <a:gd name="T7" fmla="*/ 4 h 18"/>
                      <a:gd name="T8" fmla="*/ 3 w 26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8">
                        <a:moveTo>
                          <a:pt x="3" y="18"/>
                        </a:move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14" y="0"/>
                          <a:pt x="26" y="1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16" y="3"/>
                          <a:pt x="3" y="18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9" name="íṣļíďê">
                    <a:extLst>
                      <a:ext uri="{FF2B5EF4-FFF2-40B4-BE49-F238E27FC236}">
                        <a16:creationId xmlns:a16="http://schemas.microsoft.com/office/drawing/2014/main" xmlns="" id="{06ABAB4E-8141-4BE9-8123-6281F44083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6745" y="2736273"/>
                    <a:ext cx="44423" cy="22212"/>
                  </a:xfrm>
                  <a:custGeom>
                    <a:avLst/>
                    <a:gdLst>
                      <a:gd name="T0" fmla="*/ 2 w 12"/>
                      <a:gd name="T1" fmla="*/ 6 h 6"/>
                      <a:gd name="T2" fmla="*/ 0 w 12"/>
                      <a:gd name="T3" fmla="*/ 4 h 6"/>
                      <a:gd name="T4" fmla="*/ 12 w 12"/>
                      <a:gd name="T5" fmla="*/ 1 h 6"/>
                      <a:gd name="T6" fmla="*/ 11 w 12"/>
                      <a:gd name="T7" fmla="*/ 4 h 6"/>
                      <a:gd name="T8" fmla="*/ 2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2" y="6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6" y="0"/>
                          <a:pt x="12" y="1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7" y="4"/>
                          <a:pt x="2" y="6"/>
                          <a:pt x="2" y="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20" name="íşḷîḑè">
                    <a:extLst>
                      <a:ext uri="{FF2B5EF4-FFF2-40B4-BE49-F238E27FC236}">
                        <a16:creationId xmlns:a16="http://schemas.microsoft.com/office/drawing/2014/main" xmlns="" id="{D145F4DB-C911-4371-BFBE-FCB7149199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7224" y="2736273"/>
                    <a:ext cx="46010" cy="22212"/>
                  </a:xfrm>
                  <a:custGeom>
                    <a:avLst/>
                    <a:gdLst>
                      <a:gd name="T0" fmla="*/ 10 w 12"/>
                      <a:gd name="T1" fmla="*/ 6 h 6"/>
                      <a:gd name="T2" fmla="*/ 0 w 12"/>
                      <a:gd name="T3" fmla="*/ 3 h 6"/>
                      <a:gd name="T4" fmla="*/ 0 w 12"/>
                      <a:gd name="T5" fmla="*/ 0 h 6"/>
                      <a:gd name="T6" fmla="*/ 12 w 12"/>
                      <a:gd name="T7" fmla="*/ 4 h 6"/>
                      <a:gd name="T8" fmla="*/ 10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0" y="6"/>
                        </a:moveTo>
                        <a:cubicBezTo>
                          <a:pt x="9" y="6"/>
                          <a:pt x="6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7" y="0"/>
                          <a:pt x="11" y="4"/>
                          <a:pt x="12" y="4"/>
                        </a:cubicBezTo>
                        <a:lnTo>
                          <a:pt x="10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47" name="íṩḷïḓê">
                  <a:extLst>
                    <a:ext uri="{FF2B5EF4-FFF2-40B4-BE49-F238E27FC236}">
                      <a16:creationId xmlns:a16="http://schemas.microsoft.com/office/drawing/2014/main" xmlns="" id="{EDBB2DE7-1D24-4282-B4A4-37E4CD38B0D8}"/>
                    </a:ext>
                  </a:extLst>
                </p:cNvPr>
                <p:cNvGrpSpPr/>
                <p:nvPr/>
              </p:nvGrpSpPr>
              <p:grpSpPr>
                <a:xfrm>
                  <a:off x="3272257" y="5170037"/>
                  <a:ext cx="309377" cy="414088"/>
                  <a:chOff x="3957743" y="5628549"/>
                  <a:chExt cx="309377" cy="414088"/>
                </a:xfrm>
              </p:grpSpPr>
              <p:sp>
                <p:nvSpPr>
                  <p:cNvPr id="201" name="íŝľídê">
                    <a:extLst>
                      <a:ext uri="{FF2B5EF4-FFF2-40B4-BE49-F238E27FC236}">
                        <a16:creationId xmlns:a16="http://schemas.microsoft.com/office/drawing/2014/main" xmlns="" id="{3E3B1CD1-AF85-4EFC-8313-766EBCF907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7743" y="5639654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6 w 32"/>
                      <a:gd name="T27" fmla="*/ 2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5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39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6" y="2"/>
                        </a:cubicBezTo>
                        <a:cubicBezTo>
                          <a:pt x="27" y="3"/>
                          <a:pt x="28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2" name="íŝlíďé">
                    <a:extLst>
                      <a:ext uri="{FF2B5EF4-FFF2-40B4-BE49-F238E27FC236}">
                        <a16:creationId xmlns:a16="http://schemas.microsoft.com/office/drawing/2014/main" xmlns="" id="{2455F8F3-73D5-4E48-83FD-87DD75400C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7888" y="5647588"/>
                    <a:ext cx="134857" cy="150721"/>
                  </a:xfrm>
                  <a:custGeom>
                    <a:avLst/>
                    <a:gdLst>
                      <a:gd name="T0" fmla="*/ 25 w 36"/>
                      <a:gd name="T1" fmla="*/ 1 h 40"/>
                      <a:gd name="T2" fmla="*/ 21 w 36"/>
                      <a:gd name="T3" fmla="*/ 0 h 40"/>
                      <a:gd name="T4" fmla="*/ 20 w 36"/>
                      <a:gd name="T5" fmla="*/ 0 h 40"/>
                      <a:gd name="T6" fmla="*/ 18 w 36"/>
                      <a:gd name="T7" fmla="*/ 0 h 40"/>
                      <a:gd name="T8" fmla="*/ 3 w 36"/>
                      <a:gd name="T9" fmla="*/ 15 h 40"/>
                      <a:gd name="T10" fmla="*/ 4 w 36"/>
                      <a:gd name="T11" fmla="*/ 35 h 40"/>
                      <a:gd name="T12" fmla="*/ 6 w 36"/>
                      <a:gd name="T13" fmla="*/ 38 h 40"/>
                      <a:gd name="T14" fmla="*/ 9 w 36"/>
                      <a:gd name="T15" fmla="*/ 40 h 40"/>
                      <a:gd name="T16" fmla="*/ 14 w 36"/>
                      <a:gd name="T17" fmla="*/ 40 h 40"/>
                      <a:gd name="T18" fmla="*/ 31 w 36"/>
                      <a:gd name="T19" fmla="*/ 26 h 40"/>
                      <a:gd name="T20" fmla="*/ 25 w 36"/>
                      <a:gd name="T21" fmla="*/ 1 h 40"/>
                      <a:gd name="T22" fmla="*/ 29 w 36"/>
                      <a:gd name="T23" fmla="*/ 25 h 40"/>
                      <a:gd name="T24" fmla="*/ 14 w 36"/>
                      <a:gd name="T25" fmla="*/ 38 h 40"/>
                      <a:gd name="T26" fmla="*/ 10 w 36"/>
                      <a:gd name="T27" fmla="*/ 38 h 40"/>
                      <a:gd name="T28" fmla="*/ 10 w 36"/>
                      <a:gd name="T29" fmla="*/ 38 h 40"/>
                      <a:gd name="T30" fmla="*/ 7 w 36"/>
                      <a:gd name="T31" fmla="*/ 36 h 40"/>
                      <a:gd name="T32" fmla="*/ 4 w 36"/>
                      <a:gd name="T33" fmla="*/ 15 h 40"/>
                      <a:gd name="T34" fmla="*/ 20 w 36"/>
                      <a:gd name="T35" fmla="*/ 2 h 40"/>
                      <a:gd name="T36" fmla="*/ 20 w 36"/>
                      <a:gd name="T37" fmla="*/ 2 h 40"/>
                      <a:gd name="T38" fmla="*/ 24 w 36"/>
                      <a:gd name="T39" fmla="*/ 3 h 40"/>
                      <a:gd name="T40" fmla="*/ 24 w 36"/>
                      <a:gd name="T41" fmla="*/ 3 h 40"/>
                      <a:gd name="T42" fmla="*/ 29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5" y="1"/>
                        </a:moveTo>
                        <a:cubicBezTo>
                          <a:pt x="24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1" y="2"/>
                          <a:pt x="6" y="7"/>
                          <a:pt x="3" y="15"/>
                        </a:cubicBezTo>
                        <a:cubicBezTo>
                          <a:pt x="0" y="22"/>
                          <a:pt x="0" y="30"/>
                          <a:pt x="4" y="35"/>
                        </a:cubicBezTo>
                        <a:cubicBezTo>
                          <a:pt x="4" y="36"/>
                          <a:pt x="5" y="37"/>
                          <a:pt x="6" y="38"/>
                        </a:cubicBezTo>
                        <a:cubicBezTo>
                          <a:pt x="7" y="39"/>
                          <a:pt x="8" y="39"/>
                          <a:pt x="9" y="40"/>
                        </a:cubicBezTo>
                        <a:cubicBezTo>
                          <a:pt x="11" y="40"/>
                          <a:pt x="12" y="40"/>
                          <a:pt x="14" y="40"/>
                        </a:cubicBezTo>
                        <a:cubicBezTo>
                          <a:pt x="21" y="40"/>
                          <a:pt x="28" y="35"/>
                          <a:pt x="31" y="26"/>
                        </a:cubicBezTo>
                        <a:cubicBezTo>
                          <a:pt x="36" y="15"/>
                          <a:pt x="33" y="4"/>
                          <a:pt x="25" y="1"/>
                        </a:cubicBezTo>
                        <a:close/>
                        <a:moveTo>
                          <a:pt x="29" y="25"/>
                        </a:moveTo>
                        <a:cubicBezTo>
                          <a:pt x="26" y="33"/>
                          <a:pt x="20" y="38"/>
                          <a:pt x="14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7"/>
                          <a:pt x="8" y="37"/>
                          <a:pt x="7" y="36"/>
                        </a:cubicBezTo>
                        <a:cubicBezTo>
                          <a:pt x="3" y="32"/>
                          <a:pt x="1" y="23"/>
                          <a:pt x="4" y="15"/>
                        </a:cubicBezTo>
                        <a:cubicBezTo>
                          <a:pt x="8" y="8"/>
                          <a:pt x="14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2" y="2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6"/>
                          <a:pt x="33" y="16"/>
                          <a:pt x="29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3" name="î$1ídè">
                    <a:extLst>
                      <a:ext uri="{FF2B5EF4-FFF2-40B4-BE49-F238E27FC236}">
                        <a16:creationId xmlns:a16="http://schemas.microsoft.com/office/drawing/2014/main" xmlns="" id="{9F8D7703-8C6D-4DC0-AB33-B2D9C9546C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292" y="5883982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5 w 32"/>
                      <a:gd name="T27" fmla="*/ 3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6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40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5" y="3"/>
                        </a:cubicBezTo>
                        <a:cubicBezTo>
                          <a:pt x="27" y="3"/>
                          <a:pt x="27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4" name="íṣļídé">
                    <a:extLst>
                      <a:ext uri="{FF2B5EF4-FFF2-40B4-BE49-F238E27FC236}">
                        <a16:creationId xmlns:a16="http://schemas.microsoft.com/office/drawing/2014/main" xmlns="" id="{8FF61329-3886-48F7-AADB-0368DCA4CE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0677" y="5891916"/>
                    <a:ext cx="136443" cy="150721"/>
                  </a:xfrm>
                  <a:custGeom>
                    <a:avLst/>
                    <a:gdLst>
                      <a:gd name="T0" fmla="*/ 26 w 36"/>
                      <a:gd name="T1" fmla="*/ 1 h 40"/>
                      <a:gd name="T2" fmla="*/ 22 w 36"/>
                      <a:gd name="T3" fmla="*/ 0 h 40"/>
                      <a:gd name="T4" fmla="*/ 21 w 36"/>
                      <a:gd name="T5" fmla="*/ 0 h 40"/>
                      <a:gd name="T6" fmla="*/ 18 w 36"/>
                      <a:gd name="T7" fmla="*/ 1 h 40"/>
                      <a:gd name="T8" fmla="*/ 3 w 36"/>
                      <a:gd name="T9" fmla="*/ 15 h 40"/>
                      <a:gd name="T10" fmla="*/ 5 w 36"/>
                      <a:gd name="T11" fmla="*/ 35 h 40"/>
                      <a:gd name="T12" fmla="*/ 7 w 36"/>
                      <a:gd name="T13" fmla="*/ 38 h 40"/>
                      <a:gd name="T14" fmla="*/ 10 w 36"/>
                      <a:gd name="T15" fmla="*/ 40 h 40"/>
                      <a:gd name="T16" fmla="*/ 15 w 36"/>
                      <a:gd name="T17" fmla="*/ 40 h 40"/>
                      <a:gd name="T18" fmla="*/ 32 w 36"/>
                      <a:gd name="T19" fmla="*/ 26 h 40"/>
                      <a:gd name="T20" fmla="*/ 26 w 36"/>
                      <a:gd name="T21" fmla="*/ 1 h 40"/>
                      <a:gd name="T22" fmla="*/ 30 w 36"/>
                      <a:gd name="T23" fmla="*/ 25 h 40"/>
                      <a:gd name="T24" fmla="*/ 15 w 36"/>
                      <a:gd name="T25" fmla="*/ 38 h 40"/>
                      <a:gd name="T26" fmla="*/ 11 w 36"/>
                      <a:gd name="T27" fmla="*/ 38 h 40"/>
                      <a:gd name="T28" fmla="*/ 11 w 36"/>
                      <a:gd name="T29" fmla="*/ 38 h 40"/>
                      <a:gd name="T30" fmla="*/ 8 w 36"/>
                      <a:gd name="T31" fmla="*/ 36 h 40"/>
                      <a:gd name="T32" fmla="*/ 5 w 36"/>
                      <a:gd name="T33" fmla="*/ 15 h 40"/>
                      <a:gd name="T34" fmla="*/ 21 w 36"/>
                      <a:gd name="T35" fmla="*/ 2 h 40"/>
                      <a:gd name="T36" fmla="*/ 21 w 36"/>
                      <a:gd name="T37" fmla="*/ 2 h 40"/>
                      <a:gd name="T38" fmla="*/ 25 w 36"/>
                      <a:gd name="T39" fmla="*/ 3 h 40"/>
                      <a:gd name="T40" fmla="*/ 25 w 36"/>
                      <a:gd name="T41" fmla="*/ 3 h 40"/>
                      <a:gd name="T42" fmla="*/ 30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6" y="1"/>
                        </a:moveTo>
                        <a:cubicBezTo>
                          <a:pt x="25" y="1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0" y="0"/>
                          <a:pt x="19" y="0"/>
                          <a:pt x="18" y="1"/>
                        </a:cubicBezTo>
                        <a:cubicBezTo>
                          <a:pt x="12" y="2"/>
                          <a:pt x="6" y="7"/>
                          <a:pt x="3" y="15"/>
                        </a:cubicBezTo>
                        <a:cubicBezTo>
                          <a:pt x="0" y="22"/>
                          <a:pt x="1" y="30"/>
                          <a:pt x="5" y="35"/>
                        </a:cubicBezTo>
                        <a:cubicBezTo>
                          <a:pt x="5" y="36"/>
                          <a:pt x="6" y="37"/>
                          <a:pt x="7" y="38"/>
                        </a:cubicBezTo>
                        <a:cubicBezTo>
                          <a:pt x="8" y="39"/>
                          <a:pt x="9" y="39"/>
                          <a:pt x="10" y="40"/>
                        </a:cubicBezTo>
                        <a:cubicBezTo>
                          <a:pt x="12" y="40"/>
                          <a:pt x="13" y="40"/>
                          <a:pt x="15" y="40"/>
                        </a:cubicBezTo>
                        <a:cubicBezTo>
                          <a:pt x="22" y="40"/>
                          <a:pt x="29" y="35"/>
                          <a:pt x="32" y="26"/>
                        </a:cubicBezTo>
                        <a:cubicBezTo>
                          <a:pt x="36" y="16"/>
                          <a:pt x="33" y="4"/>
                          <a:pt x="26" y="1"/>
                        </a:cubicBezTo>
                        <a:close/>
                        <a:moveTo>
                          <a:pt x="30" y="25"/>
                        </a:moveTo>
                        <a:cubicBezTo>
                          <a:pt x="27" y="33"/>
                          <a:pt x="21" y="38"/>
                          <a:pt x="15" y="38"/>
                        </a:cubicBezTo>
                        <a:cubicBezTo>
                          <a:pt x="13" y="38"/>
                          <a:pt x="12" y="38"/>
                          <a:pt x="11" y="38"/>
                        </a:cubicBezTo>
                        <a:cubicBezTo>
                          <a:pt x="11" y="38"/>
                          <a:pt x="11" y="38"/>
                          <a:pt x="11" y="38"/>
                        </a:cubicBezTo>
                        <a:cubicBezTo>
                          <a:pt x="10" y="37"/>
                          <a:pt x="9" y="37"/>
                          <a:pt x="8" y="36"/>
                        </a:cubicBezTo>
                        <a:cubicBezTo>
                          <a:pt x="3" y="32"/>
                          <a:pt x="2" y="23"/>
                          <a:pt x="5" y="15"/>
                        </a:cubicBezTo>
                        <a:cubicBezTo>
                          <a:pt x="8" y="8"/>
                          <a:pt x="15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3" y="2"/>
                          <a:pt x="24" y="3"/>
                          <a:pt x="25" y="3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32" y="6"/>
                          <a:pt x="34" y="16"/>
                          <a:pt x="30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5" name="iŝļíḍè">
                    <a:extLst>
                      <a:ext uri="{FF2B5EF4-FFF2-40B4-BE49-F238E27FC236}">
                        <a16:creationId xmlns:a16="http://schemas.microsoft.com/office/drawing/2014/main" xmlns="" id="{708E0467-DC16-454D-B162-9A27256594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715" y="5647588"/>
                    <a:ext cx="274473" cy="395049"/>
                  </a:xfrm>
                  <a:custGeom>
                    <a:avLst/>
                    <a:gdLst>
                      <a:gd name="T0" fmla="*/ 125 w 173"/>
                      <a:gd name="T1" fmla="*/ 0 h 249"/>
                      <a:gd name="T2" fmla="*/ 2 w 173"/>
                      <a:gd name="T3" fmla="*/ 244 h 249"/>
                      <a:gd name="T4" fmla="*/ 0 w 173"/>
                      <a:gd name="T5" fmla="*/ 249 h 249"/>
                      <a:gd name="T6" fmla="*/ 0 w 173"/>
                      <a:gd name="T7" fmla="*/ 249 h 249"/>
                      <a:gd name="T8" fmla="*/ 47 w 173"/>
                      <a:gd name="T9" fmla="*/ 249 h 249"/>
                      <a:gd name="T10" fmla="*/ 173 w 173"/>
                      <a:gd name="T11" fmla="*/ 0 h 249"/>
                      <a:gd name="T12" fmla="*/ 125 w 173"/>
                      <a:gd name="T13" fmla="*/ 0 h 249"/>
                      <a:gd name="T14" fmla="*/ 45 w 173"/>
                      <a:gd name="T15" fmla="*/ 244 h 249"/>
                      <a:gd name="T16" fmla="*/ 7 w 173"/>
                      <a:gd name="T17" fmla="*/ 244 h 249"/>
                      <a:gd name="T18" fmla="*/ 128 w 173"/>
                      <a:gd name="T19" fmla="*/ 5 h 249"/>
                      <a:gd name="T20" fmla="*/ 166 w 173"/>
                      <a:gd name="T21" fmla="*/ 5 h 249"/>
                      <a:gd name="T22" fmla="*/ 130 w 173"/>
                      <a:gd name="T23" fmla="*/ 73 h 249"/>
                      <a:gd name="T24" fmla="*/ 45 w 173"/>
                      <a:gd name="T25" fmla="*/ 24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3" h="249">
                        <a:moveTo>
                          <a:pt x="125" y="0"/>
                        </a:moveTo>
                        <a:lnTo>
                          <a:pt x="2" y="244"/>
                        </a:lnTo>
                        <a:lnTo>
                          <a:pt x="0" y="249"/>
                        </a:lnTo>
                        <a:lnTo>
                          <a:pt x="0" y="249"/>
                        </a:lnTo>
                        <a:lnTo>
                          <a:pt x="47" y="249"/>
                        </a:lnTo>
                        <a:lnTo>
                          <a:pt x="173" y="0"/>
                        </a:lnTo>
                        <a:lnTo>
                          <a:pt x="125" y="0"/>
                        </a:lnTo>
                        <a:close/>
                        <a:moveTo>
                          <a:pt x="45" y="244"/>
                        </a:moveTo>
                        <a:lnTo>
                          <a:pt x="7" y="244"/>
                        </a:lnTo>
                        <a:lnTo>
                          <a:pt x="128" y="5"/>
                        </a:lnTo>
                        <a:lnTo>
                          <a:pt x="166" y="5"/>
                        </a:lnTo>
                        <a:lnTo>
                          <a:pt x="130" y="73"/>
                        </a:lnTo>
                        <a:lnTo>
                          <a:pt x="45" y="24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6" name="iṩļîḑé">
                    <a:extLst>
                      <a:ext uri="{FF2B5EF4-FFF2-40B4-BE49-F238E27FC236}">
                        <a16:creationId xmlns:a16="http://schemas.microsoft.com/office/drawing/2014/main" xmlns="" id="{74F5184E-3A96-4C66-A78F-81C84DCB50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68849" y="5628549"/>
                    <a:ext cx="290338" cy="414088"/>
                  </a:xfrm>
                  <a:custGeom>
                    <a:avLst/>
                    <a:gdLst>
                      <a:gd name="T0" fmla="*/ 166 w 183"/>
                      <a:gd name="T1" fmla="*/ 0 h 261"/>
                      <a:gd name="T2" fmla="*/ 126 w 183"/>
                      <a:gd name="T3" fmla="*/ 0 h 261"/>
                      <a:gd name="T4" fmla="*/ 0 w 183"/>
                      <a:gd name="T5" fmla="*/ 246 h 261"/>
                      <a:gd name="T6" fmla="*/ 0 w 183"/>
                      <a:gd name="T7" fmla="*/ 246 h 261"/>
                      <a:gd name="T8" fmla="*/ 10 w 183"/>
                      <a:gd name="T9" fmla="*/ 261 h 261"/>
                      <a:gd name="T10" fmla="*/ 10 w 183"/>
                      <a:gd name="T11" fmla="*/ 261 h 261"/>
                      <a:gd name="T12" fmla="*/ 40 w 183"/>
                      <a:gd name="T13" fmla="*/ 261 h 261"/>
                      <a:gd name="T14" fmla="*/ 43 w 183"/>
                      <a:gd name="T15" fmla="*/ 256 h 261"/>
                      <a:gd name="T16" fmla="*/ 12 w 183"/>
                      <a:gd name="T17" fmla="*/ 256 h 261"/>
                      <a:gd name="T18" fmla="*/ 12 w 183"/>
                      <a:gd name="T19" fmla="*/ 256 h 261"/>
                      <a:gd name="T20" fmla="*/ 5 w 183"/>
                      <a:gd name="T21" fmla="*/ 246 h 261"/>
                      <a:gd name="T22" fmla="*/ 128 w 183"/>
                      <a:gd name="T23" fmla="*/ 5 h 261"/>
                      <a:gd name="T24" fmla="*/ 164 w 183"/>
                      <a:gd name="T25" fmla="*/ 5 h 261"/>
                      <a:gd name="T26" fmla="*/ 173 w 183"/>
                      <a:gd name="T27" fmla="*/ 12 h 261"/>
                      <a:gd name="T28" fmla="*/ 176 w 183"/>
                      <a:gd name="T29" fmla="*/ 14 h 261"/>
                      <a:gd name="T30" fmla="*/ 173 w 183"/>
                      <a:gd name="T31" fmla="*/ 17 h 261"/>
                      <a:gd name="T32" fmla="*/ 176 w 183"/>
                      <a:gd name="T33" fmla="*/ 17 h 261"/>
                      <a:gd name="T34" fmla="*/ 140 w 183"/>
                      <a:gd name="T35" fmla="*/ 85 h 261"/>
                      <a:gd name="T36" fmla="*/ 183 w 183"/>
                      <a:gd name="T37" fmla="*/ 12 h 261"/>
                      <a:gd name="T38" fmla="*/ 183 w 183"/>
                      <a:gd name="T39" fmla="*/ 12 h 261"/>
                      <a:gd name="T40" fmla="*/ 166 w 183"/>
                      <a:gd name="T41" fmla="*/ 0 h 2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3" h="261">
                        <a:moveTo>
                          <a:pt x="166" y="0"/>
                        </a:moveTo>
                        <a:lnTo>
                          <a:pt x="126" y="0"/>
                        </a:lnTo>
                        <a:lnTo>
                          <a:pt x="0" y="246"/>
                        </a:lnTo>
                        <a:lnTo>
                          <a:pt x="0" y="246"/>
                        </a:lnTo>
                        <a:lnTo>
                          <a:pt x="10" y="261"/>
                        </a:lnTo>
                        <a:lnTo>
                          <a:pt x="10" y="261"/>
                        </a:lnTo>
                        <a:lnTo>
                          <a:pt x="40" y="261"/>
                        </a:lnTo>
                        <a:lnTo>
                          <a:pt x="43" y="256"/>
                        </a:lnTo>
                        <a:lnTo>
                          <a:pt x="12" y="256"/>
                        </a:lnTo>
                        <a:lnTo>
                          <a:pt x="12" y="256"/>
                        </a:lnTo>
                        <a:lnTo>
                          <a:pt x="5" y="246"/>
                        </a:lnTo>
                        <a:lnTo>
                          <a:pt x="128" y="5"/>
                        </a:lnTo>
                        <a:lnTo>
                          <a:pt x="164" y="5"/>
                        </a:lnTo>
                        <a:lnTo>
                          <a:pt x="173" y="12"/>
                        </a:lnTo>
                        <a:lnTo>
                          <a:pt x="176" y="14"/>
                        </a:lnTo>
                        <a:lnTo>
                          <a:pt x="173" y="17"/>
                        </a:lnTo>
                        <a:lnTo>
                          <a:pt x="176" y="17"/>
                        </a:lnTo>
                        <a:lnTo>
                          <a:pt x="140" y="85"/>
                        </a:lnTo>
                        <a:lnTo>
                          <a:pt x="183" y="12"/>
                        </a:lnTo>
                        <a:lnTo>
                          <a:pt x="183" y="12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48" name="iṥliḍê">
                  <a:extLst>
                    <a:ext uri="{FF2B5EF4-FFF2-40B4-BE49-F238E27FC236}">
                      <a16:creationId xmlns:a16="http://schemas.microsoft.com/office/drawing/2014/main" xmlns="" id="{3CD5E196-7364-47A2-9D04-4432708E357D}"/>
                    </a:ext>
                  </a:extLst>
                </p:cNvPr>
                <p:cNvGrpSpPr/>
                <p:nvPr/>
              </p:nvGrpSpPr>
              <p:grpSpPr>
                <a:xfrm>
                  <a:off x="1882274" y="3689768"/>
                  <a:ext cx="414088" cy="488656"/>
                  <a:chOff x="4711354" y="5301720"/>
                  <a:chExt cx="414088" cy="488656"/>
                </a:xfrm>
              </p:grpSpPr>
              <p:sp>
                <p:nvSpPr>
                  <p:cNvPr id="197" name="ïṩḻîḑè">
                    <a:extLst>
                      <a:ext uri="{FF2B5EF4-FFF2-40B4-BE49-F238E27FC236}">
                        <a16:creationId xmlns:a16="http://schemas.microsoft.com/office/drawing/2014/main" xmlns="" id="{F9B2AD32-32BF-461B-89B7-C38869821C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1786" y="5301720"/>
                    <a:ext cx="323656" cy="323656"/>
                  </a:xfrm>
                  <a:custGeom>
                    <a:avLst/>
                    <a:gdLst>
                      <a:gd name="T0" fmla="*/ 43 w 86"/>
                      <a:gd name="T1" fmla="*/ 86 h 86"/>
                      <a:gd name="T2" fmla="*/ 0 w 86"/>
                      <a:gd name="T3" fmla="*/ 43 h 86"/>
                      <a:gd name="T4" fmla="*/ 43 w 86"/>
                      <a:gd name="T5" fmla="*/ 0 h 86"/>
                      <a:gd name="T6" fmla="*/ 86 w 86"/>
                      <a:gd name="T7" fmla="*/ 43 h 86"/>
                      <a:gd name="T8" fmla="*/ 43 w 86"/>
                      <a:gd name="T9" fmla="*/ 86 h 86"/>
                      <a:gd name="T10" fmla="*/ 43 w 86"/>
                      <a:gd name="T11" fmla="*/ 3 h 86"/>
                      <a:gd name="T12" fmla="*/ 3 w 86"/>
                      <a:gd name="T13" fmla="*/ 43 h 86"/>
                      <a:gd name="T14" fmla="*/ 43 w 86"/>
                      <a:gd name="T15" fmla="*/ 83 h 86"/>
                      <a:gd name="T16" fmla="*/ 83 w 86"/>
                      <a:gd name="T17" fmla="*/ 43 h 86"/>
                      <a:gd name="T18" fmla="*/ 43 w 86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86">
                        <a:moveTo>
                          <a:pt x="43" y="86"/>
                        </a:moveTo>
                        <a:cubicBezTo>
                          <a:pt x="19" y="86"/>
                          <a:pt x="0" y="67"/>
                          <a:pt x="0" y="43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3"/>
                        </a:cubicBezTo>
                        <a:cubicBezTo>
                          <a:pt x="86" y="67"/>
                          <a:pt x="67" y="86"/>
                          <a:pt x="43" y="86"/>
                        </a:cubicBezTo>
                        <a:close/>
                        <a:moveTo>
                          <a:pt x="43" y="3"/>
                        </a:moveTo>
                        <a:cubicBezTo>
                          <a:pt x="21" y="3"/>
                          <a:pt x="3" y="21"/>
                          <a:pt x="3" y="43"/>
                        </a:cubicBezTo>
                        <a:cubicBezTo>
                          <a:pt x="3" y="65"/>
                          <a:pt x="21" y="83"/>
                          <a:pt x="43" y="83"/>
                        </a:cubicBezTo>
                        <a:cubicBezTo>
                          <a:pt x="65" y="83"/>
                          <a:pt x="83" y="65"/>
                          <a:pt x="83" y="43"/>
                        </a:cubicBezTo>
                        <a:cubicBezTo>
                          <a:pt x="83" y="21"/>
                          <a:pt x="65" y="3"/>
                          <a:pt x="43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8" name="îšḷïḑé">
                    <a:extLst>
                      <a:ext uri="{FF2B5EF4-FFF2-40B4-BE49-F238E27FC236}">
                        <a16:creationId xmlns:a16="http://schemas.microsoft.com/office/drawing/2014/main" xmlns="" id="{6E1575E5-3AED-46AB-99CD-4880B5D4C3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5104" y="5335037"/>
                    <a:ext cx="257020" cy="260193"/>
                  </a:xfrm>
                  <a:custGeom>
                    <a:avLst/>
                    <a:gdLst>
                      <a:gd name="T0" fmla="*/ 34 w 68"/>
                      <a:gd name="T1" fmla="*/ 69 h 69"/>
                      <a:gd name="T2" fmla="*/ 0 w 68"/>
                      <a:gd name="T3" fmla="*/ 34 h 69"/>
                      <a:gd name="T4" fmla="*/ 34 w 68"/>
                      <a:gd name="T5" fmla="*/ 0 h 69"/>
                      <a:gd name="T6" fmla="*/ 68 w 68"/>
                      <a:gd name="T7" fmla="*/ 34 h 69"/>
                      <a:gd name="T8" fmla="*/ 34 w 68"/>
                      <a:gd name="T9" fmla="*/ 69 h 69"/>
                      <a:gd name="T10" fmla="*/ 34 w 68"/>
                      <a:gd name="T11" fmla="*/ 3 h 69"/>
                      <a:gd name="T12" fmla="*/ 3 w 68"/>
                      <a:gd name="T13" fmla="*/ 34 h 69"/>
                      <a:gd name="T14" fmla="*/ 34 w 68"/>
                      <a:gd name="T15" fmla="*/ 66 h 69"/>
                      <a:gd name="T16" fmla="*/ 65 w 68"/>
                      <a:gd name="T17" fmla="*/ 34 h 69"/>
                      <a:gd name="T18" fmla="*/ 34 w 68"/>
                      <a:gd name="T19" fmla="*/ 3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8" h="69">
                        <a:moveTo>
                          <a:pt x="34" y="69"/>
                        </a:moveTo>
                        <a:cubicBezTo>
                          <a:pt x="15" y="69"/>
                          <a:pt x="0" y="53"/>
                          <a:pt x="0" y="34"/>
                        </a:cubicBezTo>
                        <a:cubicBezTo>
                          <a:pt x="0" y="15"/>
                          <a:pt x="15" y="0"/>
                          <a:pt x="34" y="0"/>
                        </a:cubicBezTo>
                        <a:cubicBezTo>
                          <a:pt x="53" y="0"/>
                          <a:pt x="68" y="15"/>
                          <a:pt x="68" y="34"/>
                        </a:cubicBezTo>
                        <a:cubicBezTo>
                          <a:pt x="68" y="53"/>
                          <a:pt x="53" y="69"/>
                          <a:pt x="34" y="69"/>
                        </a:cubicBezTo>
                        <a:close/>
                        <a:moveTo>
                          <a:pt x="34" y="3"/>
                        </a:moveTo>
                        <a:cubicBezTo>
                          <a:pt x="17" y="3"/>
                          <a:pt x="3" y="17"/>
                          <a:pt x="3" y="34"/>
                        </a:cubicBezTo>
                        <a:cubicBezTo>
                          <a:pt x="3" y="51"/>
                          <a:pt x="17" y="66"/>
                          <a:pt x="34" y="66"/>
                        </a:cubicBezTo>
                        <a:cubicBezTo>
                          <a:pt x="51" y="66"/>
                          <a:pt x="65" y="51"/>
                          <a:pt x="65" y="34"/>
                        </a:cubicBezTo>
                        <a:cubicBezTo>
                          <a:pt x="65" y="17"/>
                          <a:pt x="51" y="3"/>
                          <a:pt x="34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9" name="ïṧḻîḋe">
                    <a:extLst>
                      <a:ext uri="{FF2B5EF4-FFF2-40B4-BE49-F238E27FC236}">
                        <a16:creationId xmlns:a16="http://schemas.microsoft.com/office/drawing/2014/main" xmlns="" id="{A5CE23F8-B399-4C3F-8AD0-DB861C0EEE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354" y="5584125"/>
                    <a:ext cx="199905" cy="206251"/>
                  </a:xfrm>
                  <a:custGeom>
                    <a:avLst/>
                    <a:gdLst>
                      <a:gd name="T0" fmla="*/ 8 w 53"/>
                      <a:gd name="T1" fmla="*/ 55 h 55"/>
                      <a:gd name="T2" fmla="*/ 8 w 53"/>
                      <a:gd name="T3" fmla="*/ 55 h 55"/>
                      <a:gd name="T4" fmla="*/ 4 w 53"/>
                      <a:gd name="T5" fmla="*/ 53 h 55"/>
                      <a:gd name="T6" fmla="*/ 40 w 53"/>
                      <a:gd name="T7" fmla="*/ 0 h 55"/>
                      <a:gd name="T8" fmla="*/ 42 w 53"/>
                      <a:gd name="T9" fmla="*/ 2 h 55"/>
                      <a:gd name="T10" fmla="*/ 6 w 53"/>
                      <a:gd name="T11" fmla="*/ 51 h 55"/>
                      <a:gd name="T12" fmla="*/ 8 w 53"/>
                      <a:gd name="T13" fmla="*/ 52 h 55"/>
                      <a:gd name="T14" fmla="*/ 50 w 53"/>
                      <a:gd name="T15" fmla="*/ 6 h 55"/>
                      <a:gd name="T16" fmla="*/ 53 w 53"/>
                      <a:gd name="T17" fmla="*/ 8 h 55"/>
                      <a:gd name="T18" fmla="*/ 8 w 53"/>
                      <a:gd name="T19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3" h="55">
                        <a:moveTo>
                          <a:pt x="8" y="55"/>
                        </a:move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6" y="55"/>
                          <a:pt x="5" y="54"/>
                          <a:pt x="4" y="53"/>
                        </a:cubicBezTo>
                        <a:cubicBezTo>
                          <a:pt x="0" y="45"/>
                          <a:pt x="31" y="10"/>
                          <a:pt x="40" y="0"/>
                        </a:cubicBezTo>
                        <a:cubicBezTo>
                          <a:pt x="42" y="2"/>
                          <a:pt x="42" y="2"/>
                          <a:pt x="42" y="2"/>
                        </a:cubicBezTo>
                        <a:cubicBezTo>
                          <a:pt x="23" y="23"/>
                          <a:pt x="4" y="47"/>
                          <a:pt x="6" y="51"/>
                        </a:cubicBezTo>
                        <a:cubicBezTo>
                          <a:pt x="7" y="52"/>
                          <a:pt x="7" y="52"/>
                          <a:pt x="8" y="52"/>
                        </a:cubicBezTo>
                        <a:cubicBezTo>
                          <a:pt x="15" y="52"/>
                          <a:pt x="32" y="38"/>
                          <a:pt x="50" y="6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35" y="39"/>
                          <a:pt x="17" y="55"/>
                          <a:pt x="8" y="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0" name="ïSļïḋè">
                    <a:extLst>
                      <a:ext uri="{FF2B5EF4-FFF2-40B4-BE49-F238E27FC236}">
                        <a16:creationId xmlns:a16="http://schemas.microsoft.com/office/drawing/2014/main" xmlns="" id="{CB4C06ED-BFFB-43E8-9CD5-66BE2933C6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9624" y="5376288"/>
                    <a:ext cx="52356" cy="82500"/>
                  </a:xfrm>
                  <a:custGeom>
                    <a:avLst/>
                    <a:gdLst>
                      <a:gd name="T0" fmla="*/ 11 w 14"/>
                      <a:gd name="T1" fmla="*/ 22 h 22"/>
                      <a:gd name="T2" fmla="*/ 0 w 14"/>
                      <a:gd name="T3" fmla="*/ 3 h 22"/>
                      <a:gd name="T4" fmla="*/ 1 w 14"/>
                      <a:gd name="T5" fmla="*/ 0 h 22"/>
                      <a:gd name="T6" fmla="*/ 14 w 14"/>
                      <a:gd name="T7" fmla="*/ 21 h 22"/>
                      <a:gd name="T8" fmla="*/ 11 w 14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2">
                        <a:moveTo>
                          <a:pt x="11" y="22"/>
                        </a:moveTo>
                        <a:cubicBezTo>
                          <a:pt x="9" y="7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12" y="5"/>
                          <a:pt x="14" y="21"/>
                        </a:cubicBezTo>
                        <a:lnTo>
                          <a:pt x="11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49" name="íṥḷiḓé">
                  <a:extLst>
                    <a:ext uri="{FF2B5EF4-FFF2-40B4-BE49-F238E27FC236}">
                      <a16:creationId xmlns:a16="http://schemas.microsoft.com/office/drawing/2014/main" xmlns="" id="{A2F23880-3253-4717-BDD8-68C49E1934F7}"/>
                    </a:ext>
                  </a:extLst>
                </p:cNvPr>
                <p:cNvGrpSpPr/>
                <p:nvPr/>
              </p:nvGrpSpPr>
              <p:grpSpPr>
                <a:xfrm>
                  <a:off x="2627909" y="1485488"/>
                  <a:ext cx="339521" cy="337934"/>
                  <a:chOff x="5698186" y="4535417"/>
                  <a:chExt cx="339521" cy="337934"/>
                </a:xfrm>
              </p:grpSpPr>
              <p:sp>
                <p:nvSpPr>
                  <p:cNvPr id="192" name="íSlïḋè">
                    <a:extLst>
                      <a:ext uri="{FF2B5EF4-FFF2-40B4-BE49-F238E27FC236}">
                        <a16:creationId xmlns:a16="http://schemas.microsoft.com/office/drawing/2014/main" xmlns="" id="{E69ADE15-0BF0-433D-A128-9DA7EA4CDB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4535417"/>
                    <a:ext cx="339521" cy="337934"/>
                  </a:xfrm>
                  <a:custGeom>
                    <a:avLst/>
                    <a:gdLst>
                      <a:gd name="T0" fmla="*/ 45 w 90"/>
                      <a:gd name="T1" fmla="*/ 90 h 90"/>
                      <a:gd name="T2" fmla="*/ 0 w 90"/>
                      <a:gd name="T3" fmla="*/ 45 h 90"/>
                      <a:gd name="T4" fmla="*/ 45 w 90"/>
                      <a:gd name="T5" fmla="*/ 0 h 90"/>
                      <a:gd name="T6" fmla="*/ 90 w 90"/>
                      <a:gd name="T7" fmla="*/ 45 h 90"/>
                      <a:gd name="T8" fmla="*/ 45 w 90"/>
                      <a:gd name="T9" fmla="*/ 90 h 90"/>
                      <a:gd name="T10" fmla="*/ 45 w 90"/>
                      <a:gd name="T11" fmla="*/ 3 h 90"/>
                      <a:gd name="T12" fmla="*/ 3 w 90"/>
                      <a:gd name="T13" fmla="*/ 45 h 90"/>
                      <a:gd name="T14" fmla="*/ 45 w 90"/>
                      <a:gd name="T15" fmla="*/ 87 h 90"/>
                      <a:gd name="T16" fmla="*/ 87 w 90"/>
                      <a:gd name="T17" fmla="*/ 45 h 90"/>
                      <a:gd name="T18" fmla="*/ 45 w 90"/>
                      <a:gd name="T19" fmla="*/ 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0" h="90">
                        <a:moveTo>
                          <a:pt x="45" y="90"/>
                        </a:moveTo>
                        <a:cubicBezTo>
                          <a:pt x="20" y="90"/>
                          <a:pt x="0" y="70"/>
                          <a:pt x="0" y="45"/>
                        </a:cubicBezTo>
                        <a:cubicBezTo>
                          <a:pt x="0" y="21"/>
                          <a:pt x="20" y="0"/>
                          <a:pt x="45" y="0"/>
                        </a:cubicBezTo>
                        <a:cubicBezTo>
                          <a:pt x="70" y="0"/>
                          <a:pt x="90" y="21"/>
                          <a:pt x="90" y="45"/>
                        </a:cubicBezTo>
                        <a:cubicBezTo>
                          <a:pt x="90" y="70"/>
                          <a:pt x="70" y="90"/>
                          <a:pt x="45" y="90"/>
                        </a:cubicBez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22"/>
                          <a:pt x="3" y="45"/>
                        </a:cubicBezTo>
                        <a:cubicBezTo>
                          <a:pt x="3" y="69"/>
                          <a:pt x="22" y="87"/>
                          <a:pt x="45" y="87"/>
                        </a:cubicBezTo>
                        <a:cubicBezTo>
                          <a:pt x="68" y="87"/>
                          <a:pt x="87" y="69"/>
                          <a:pt x="87" y="45"/>
                        </a:cubicBezTo>
                        <a:cubicBezTo>
                          <a:pt x="87" y="22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3" name="i$ļíḑé">
                    <a:extLst>
                      <a:ext uri="{FF2B5EF4-FFF2-40B4-BE49-F238E27FC236}">
                        <a16:creationId xmlns:a16="http://schemas.microsoft.com/office/drawing/2014/main" xmlns="" id="{6E9A5B0E-491D-4FE2-8D2A-61EF41CE24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3090" y="4573495"/>
                    <a:ext cx="271300" cy="266540"/>
                  </a:xfrm>
                  <a:custGeom>
                    <a:avLst/>
                    <a:gdLst>
                      <a:gd name="T0" fmla="*/ 36 w 72"/>
                      <a:gd name="T1" fmla="*/ 71 h 71"/>
                      <a:gd name="T2" fmla="*/ 0 w 72"/>
                      <a:gd name="T3" fmla="*/ 35 h 71"/>
                      <a:gd name="T4" fmla="*/ 36 w 72"/>
                      <a:gd name="T5" fmla="*/ 0 h 71"/>
                      <a:gd name="T6" fmla="*/ 72 w 72"/>
                      <a:gd name="T7" fmla="*/ 35 h 71"/>
                      <a:gd name="T8" fmla="*/ 36 w 72"/>
                      <a:gd name="T9" fmla="*/ 71 h 71"/>
                      <a:gd name="T10" fmla="*/ 36 w 72"/>
                      <a:gd name="T11" fmla="*/ 3 h 71"/>
                      <a:gd name="T12" fmla="*/ 3 w 72"/>
                      <a:gd name="T13" fmla="*/ 35 h 71"/>
                      <a:gd name="T14" fmla="*/ 36 w 72"/>
                      <a:gd name="T15" fmla="*/ 68 h 71"/>
                      <a:gd name="T16" fmla="*/ 69 w 72"/>
                      <a:gd name="T17" fmla="*/ 35 h 71"/>
                      <a:gd name="T18" fmla="*/ 36 w 72"/>
                      <a:gd name="T19" fmla="*/ 3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2" h="71">
                        <a:moveTo>
                          <a:pt x="36" y="71"/>
                        </a:moveTo>
                        <a:cubicBezTo>
                          <a:pt x="16" y="71"/>
                          <a:pt x="0" y="55"/>
                          <a:pt x="0" y="35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56" y="0"/>
                          <a:pt x="72" y="16"/>
                          <a:pt x="72" y="35"/>
                        </a:cubicBezTo>
                        <a:cubicBezTo>
                          <a:pt x="72" y="55"/>
                          <a:pt x="56" y="71"/>
                          <a:pt x="36" y="71"/>
                        </a:cubicBezTo>
                        <a:close/>
                        <a:moveTo>
                          <a:pt x="36" y="3"/>
                        </a:moveTo>
                        <a:cubicBezTo>
                          <a:pt x="18" y="3"/>
                          <a:pt x="3" y="17"/>
                          <a:pt x="3" y="35"/>
                        </a:cubicBezTo>
                        <a:cubicBezTo>
                          <a:pt x="3" y="53"/>
                          <a:pt x="18" y="68"/>
                          <a:pt x="36" y="68"/>
                        </a:cubicBezTo>
                        <a:cubicBezTo>
                          <a:pt x="54" y="68"/>
                          <a:pt x="69" y="53"/>
                          <a:pt x="69" y="35"/>
                        </a:cubicBezTo>
                        <a:cubicBezTo>
                          <a:pt x="69" y="17"/>
                          <a:pt x="54" y="3"/>
                          <a:pt x="3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4" name="íš1íḓe">
                    <a:extLst>
                      <a:ext uri="{FF2B5EF4-FFF2-40B4-BE49-F238E27FC236}">
                        <a16:creationId xmlns:a16="http://schemas.microsoft.com/office/drawing/2014/main" xmlns="" id="{EB8C05D7-DC25-416A-A4E7-364BD58104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45734" y="4686140"/>
                    <a:ext cx="41250" cy="41250"/>
                  </a:xfrm>
                  <a:custGeom>
                    <a:avLst/>
                    <a:gdLst>
                      <a:gd name="T0" fmla="*/ 6 w 11"/>
                      <a:gd name="T1" fmla="*/ 11 h 11"/>
                      <a:gd name="T2" fmla="*/ 0 w 11"/>
                      <a:gd name="T3" fmla="*/ 5 h 11"/>
                      <a:gd name="T4" fmla="*/ 6 w 11"/>
                      <a:gd name="T5" fmla="*/ 0 h 11"/>
                      <a:gd name="T6" fmla="*/ 11 w 11"/>
                      <a:gd name="T7" fmla="*/ 5 h 11"/>
                      <a:gd name="T8" fmla="*/ 6 w 11"/>
                      <a:gd name="T9" fmla="*/ 11 h 11"/>
                      <a:gd name="T10" fmla="*/ 6 w 11"/>
                      <a:gd name="T11" fmla="*/ 3 h 11"/>
                      <a:gd name="T12" fmla="*/ 3 w 11"/>
                      <a:gd name="T13" fmla="*/ 5 h 11"/>
                      <a:gd name="T14" fmla="*/ 6 w 11"/>
                      <a:gd name="T15" fmla="*/ 8 h 11"/>
                      <a:gd name="T16" fmla="*/ 8 w 11"/>
                      <a:gd name="T17" fmla="*/ 5 h 11"/>
                      <a:gd name="T18" fmla="*/ 6 w 11"/>
                      <a:gd name="T1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" h="11">
                        <a:moveTo>
                          <a:pt x="6" y="11"/>
                        </a:moveTo>
                        <a:cubicBezTo>
                          <a:pt x="3" y="11"/>
                          <a:pt x="0" y="9"/>
                          <a:pt x="0" y="5"/>
                        </a:cubicBezTo>
                        <a:cubicBezTo>
                          <a:pt x="0" y="2"/>
                          <a:pt x="3" y="0"/>
                          <a:pt x="6" y="0"/>
                        </a:cubicBezTo>
                        <a:cubicBezTo>
                          <a:pt x="9" y="0"/>
                          <a:pt x="11" y="2"/>
                          <a:pt x="11" y="5"/>
                        </a:cubicBezTo>
                        <a:cubicBezTo>
                          <a:pt x="11" y="9"/>
                          <a:pt x="9" y="11"/>
                          <a:pt x="6" y="11"/>
                        </a:cubicBezTo>
                        <a:close/>
                        <a:moveTo>
                          <a:pt x="6" y="3"/>
                        </a:moveTo>
                        <a:cubicBezTo>
                          <a:pt x="4" y="3"/>
                          <a:pt x="3" y="4"/>
                          <a:pt x="3" y="5"/>
                        </a:cubicBezTo>
                        <a:cubicBezTo>
                          <a:pt x="3" y="7"/>
                          <a:pt x="4" y="8"/>
                          <a:pt x="6" y="8"/>
                        </a:cubicBezTo>
                        <a:cubicBezTo>
                          <a:pt x="7" y="8"/>
                          <a:pt x="8" y="7"/>
                          <a:pt x="8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5" name="ïślïḑé">
                    <a:extLst>
                      <a:ext uri="{FF2B5EF4-FFF2-40B4-BE49-F238E27FC236}">
                        <a16:creationId xmlns:a16="http://schemas.microsoft.com/office/drawing/2014/main" xmlns="" id="{700D9733-AD5F-48E8-AF16-6AD18A2A20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3667" y="4598880"/>
                    <a:ext cx="30145" cy="98366"/>
                  </a:xfrm>
                  <a:custGeom>
                    <a:avLst/>
                    <a:gdLst>
                      <a:gd name="T0" fmla="*/ 5 w 8"/>
                      <a:gd name="T1" fmla="*/ 26 h 26"/>
                      <a:gd name="T2" fmla="*/ 4 w 8"/>
                      <a:gd name="T3" fmla="*/ 6 h 26"/>
                      <a:gd name="T4" fmla="*/ 3 w 8"/>
                      <a:gd name="T5" fmla="*/ 24 h 26"/>
                      <a:gd name="T6" fmla="*/ 0 w 8"/>
                      <a:gd name="T7" fmla="*/ 24 h 26"/>
                      <a:gd name="T8" fmla="*/ 3 w 8"/>
                      <a:gd name="T9" fmla="*/ 1 h 26"/>
                      <a:gd name="T10" fmla="*/ 5 w 8"/>
                      <a:gd name="T11" fmla="*/ 1 h 26"/>
                      <a:gd name="T12" fmla="*/ 8 w 8"/>
                      <a:gd name="T13" fmla="*/ 26 h 26"/>
                      <a:gd name="T14" fmla="*/ 5 w 8"/>
                      <a:gd name="T15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26">
                        <a:moveTo>
                          <a:pt x="5" y="26"/>
                        </a:moveTo>
                        <a:cubicBezTo>
                          <a:pt x="5" y="18"/>
                          <a:pt x="5" y="10"/>
                          <a:pt x="4" y="6"/>
                        </a:cubicBezTo>
                        <a:cubicBezTo>
                          <a:pt x="3" y="10"/>
                          <a:pt x="3" y="17"/>
                          <a:pt x="3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5"/>
                          <a:pt x="0" y="3"/>
                          <a:pt x="3" y="1"/>
                        </a:cubicBezTo>
                        <a:cubicBezTo>
                          <a:pt x="4" y="0"/>
                          <a:pt x="4" y="0"/>
                          <a:pt x="5" y="1"/>
                        </a:cubicBezTo>
                        <a:cubicBezTo>
                          <a:pt x="6" y="1"/>
                          <a:pt x="8" y="2"/>
                          <a:pt x="8" y="26"/>
                        </a:cubicBezTo>
                        <a:lnTo>
                          <a:pt x="5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6" name="íṣlîḑé">
                    <a:extLst>
                      <a:ext uri="{FF2B5EF4-FFF2-40B4-BE49-F238E27FC236}">
                        <a16:creationId xmlns:a16="http://schemas.microsoft.com/office/drawing/2014/main" xmlns="" id="{56CCBE5E-1BCC-4130-9E2F-A180584C4C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233" y="4689313"/>
                    <a:ext cx="93606" cy="44423"/>
                  </a:xfrm>
                  <a:custGeom>
                    <a:avLst/>
                    <a:gdLst>
                      <a:gd name="T0" fmla="*/ 5 w 25"/>
                      <a:gd name="T1" fmla="*/ 12 h 12"/>
                      <a:gd name="T2" fmla="*/ 1 w 25"/>
                      <a:gd name="T3" fmla="*/ 11 h 12"/>
                      <a:gd name="T4" fmla="*/ 0 w 25"/>
                      <a:gd name="T5" fmla="*/ 9 h 12"/>
                      <a:gd name="T6" fmla="*/ 24 w 25"/>
                      <a:gd name="T7" fmla="*/ 0 h 12"/>
                      <a:gd name="T8" fmla="*/ 25 w 25"/>
                      <a:gd name="T9" fmla="*/ 3 h 12"/>
                      <a:gd name="T10" fmla="*/ 6 w 25"/>
                      <a:gd name="T11" fmla="*/ 9 h 12"/>
                      <a:gd name="T12" fmla="*/ 24 w 25"/>
                      <a:gd name="T13" fmla="*/ 6 h 12"/>
                      <a:gd name="T14" fmla="*/ 24 w 25"/>
                      <a:gd name="T15" fmla="*/ 8 h 12"/>
                      <a:gd name="T16" fmla="*/ 5 w 25"/>
                      <a:gd name="T1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2">
                        <a:moveTo>
                          <a:pt x="5" y="12"/>
                        </a:move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0" y="10"/>
                          <a:pt x="0" y="9"/>
                          <a:pt x="0" y="9"/>
                        </a:cubicBezTo>
                        <a:cubicBezTo>
                          <a:pt x="1" y="8"/>
                          <a:pt x="1" y="6"/>
                          <a:pt x="24" y="0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18" y="5"/>
                          <a:pt x="10" y="7"/>
                          <a:pt x="6" y="9"/>
                        </a:cubicBezTo>
                        <a:cubicBezTo>
                          <a:pt x="10" y="8"/>
                          <a:pt x="17" y="7"/>
                          <a:pt x="24" y="6"/>
                        </a:cubicBezTo>
                        <a:cubicBezTo>
                          <a:pt x="24" y="8"/>
                          <a:pt x="24" y="8"/>
                          <a:pt x="24" y="8"/>
                        </a:cubicBezTo>
                        <a:cubicBezTo>
                          <a:pt x="18" y="10"/>
                          <a:pt x="10" y="12"/>
                          <a:pt x="5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50" name="iśļïḍê">
                  <a:extLst>
                    <a:ext uri="{FF2B5EF4-FFF2-40B4-BE49-F238E27FC236}">
                      <a16:creationId xmlns:a16="http://schemas.microsoft.com/office/drawing/2014/main" xmlns="" id="{AE07B90C-150F-4D95-B0BF-58EBF5059F64}"/>
                    </a:ext>
                  </a:extLst>
                </p:cNvPr>
                <p:cNvGrpSpPr/>
                <p:nvPr/>
              </p:nvGrpSpPr>
              <p:grpSpPr>
                <a:xfrm>
                  <a:off x="3272006" y="1596959"/>
                  <a:ext cx="425193" cy="425194"/>
                  <a:chOff x="5623618" y="3915078"/>
                  <a:chExt cx="425193" cy="425194"/>
                </a:xfrm>
              </p:grpSpPr>
              <p:sp>
                <p:nvSpPr>
                  <p:cNvPr id="187" name="iS1îdé">
                    <a:extLst>
                      <a:ext uri="{FF2B5EF4-FFF2-40B4-BE49-F238E27FC236}">
                        <a16:creationId xmlns:a16="http://schemas.microsoft.com/office/drawing/2014/main" xmlns="" id="{5CEB3803-4646-4C30-8D30-5C8BBADA66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3942049"/>
                    <a:ext cx="11106" cy="37601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88" name="ïṧļíďè">
                    <a:extLst>
                      <a:ext uri="{FF2B5EF4-FFF2-40B4-BE49-F238E27FC236}">
                        <a16:creationId xmlns:a16="http://schemas.microsoft.com/office/drawing/2014/main" xmlns="" id="{4A95A9F5-0734-464A-88E8-14D8767B83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3618" y="3915078"/>
                    <a:ext cx="60288" cy="82500"/>
                  </a:xfrm>
                  <a:custGeom>
                    <a:avLst/>
                    <a:gdLst>
                      <a:gd name="T0" fmla="*/ 7 w 38"/>
                      <a:gd name="T1" fmla="*/ 52 h 52"/>
                      <a:gd name="T2" fmla="*/ 0 w 38"/>
                      <a:gd name="T3" fmla="*/ 48 h 52"/>
                      <a:gd name="T4" fmla="*/ 21 w 38"/>
                      <a:gd name="T5" fmla="*/ 0 h 52"/>
                      <a:gd name="T6" fmla="*/ 38 w 38"/>
                      <a:gd name="T7" fmla="*/ 45 h 52"/>
                      <a:gd name="T8" fmla="*/ 31 w 38"/>
                      <a:gd name="T9" fmla="*/ 48 h 52"/>
                      <a:gd name="T10" fmla="*/ 21 w 38"/>
                      <a:gd name="T11" fmla="*/ 19 h 52"/>
                      <a:gd name="T12" fmla="*/ 7 w 38"/>
                      <a:gd name="T13" fmla="*/ 52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52">
                        <a:moveTo>
                          <a:pt x="7" y="52"/>
                        </a:moveTo>
                        <a:lnTo>
                          <a:pt x="0" y="48"/>
                        </a:lnTo>
                        <a:lnTo>
                          <a:pt x="21" y="0"/>
                        </a:lnTo>
                        <a:lnTo>
                          <a:pt x="38" y="45"/>
                        </a:lnTo>
                        <a:lnTo>
                          <a:pt x="31" y="48"/>
                        </a:lnTo>
                        <a:lnTo>
                          <a:pt x="21" y="19"/>
                        </a:lnTo>
                        <a:lnTo>
                          <a:pt x="7" y="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89" name="iṥlidè">
                    <a:extLst>
                      <a:ext uri="{FF2B5EF4-FFF2-40B4-BE49-F238E27FC236}">
                        <a16:creationId xmlns:a16="http://schemas.microsoft.com/office/drawing/2014/main" xmlns="" id="{AE280177-8F84-4208-9585-FBBA8D2DF2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305369"/>
                    <a:ext cx="369666" cy="1269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0" name="ïṥlídê">
                    <a:extLst>
                      <a:ext uri="{FF2B5EF4-FFF2-40B4-BE49-F238E27FC236}">
                        <a16:creationId xmlns:a16="http://schemas.microsoft.com/office/drawing/2014/main" xmlns="" id="{F7C85751-D34B-4A0B-A866-36A13FACA0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4279984"/>
                    <a:ext cx="79327" cy="60288"/>
                  </a:xfrm>
                  <a:custGeom>
                    <a:avLst/>
                    <a:gdLst>
                      <a:gd name="T0" fmla="*/ 5 w 50"/>
                      <a:gd name="T1" fmla="*/ 38 h 38"/>
                      <a:gd name="T2" fmla="*/ 3 w 50"/>
                      <a:gd name="T3" fmla="*/ 31 h 38"/>
                      <a:gd name="T4" fmla="*/ 31 w 50"/>
                      <a:gd name="T5" fmla="*/ 21 h 38"/>
                      <a:gd name="T6" fmla="*/ 0 w 50"/>
                      <a:gd name="T7" fmla="*/ 7 h 38"/>
                      <a:gd name="T8" fmla="*/ 3 w 50"/>
                      <a:gd name="T9" fmla="*/ 0 h 38"/>
                      <a:gd name="T10" fmla="*/ 50 w 50"/>
                      <a:gd name="T11" fmla="*/ 21 h 38"/>
                      <a:gd name="T12" fmla="*/ 5 w 50"/>
                      <a:gd name="T13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5" y="38"/>
                        </a:moveTo>
                        <a:lnTo>
                          <a:pt x="3" y="31"/>
                        </a:lnTo>
                        <a:lnTo>
                          <a:pt x="31" y="21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50" y="21"/>
                        </a:lnTo>
                        <a:lnTo>
                          <a:pt x="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1" name="iŝľîḑé">
                    <a:extLst>
                      <a:ext uri="{FF2B5EF4-FFF2-40B4-BE49-F238E27FC236}">
                        <a16:creationId xmlns:a16="http://schemas.microsoft.com/office/drawing/2014/main" xmlns="" id="{DE31DB92-12EC-4CA3-A0CB-051692CBE5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084838"/>
                    <a:ext cx="304617" cy="228463"/>
                  </a:xfrm>
                  <a:custGeom>
                    <a:avLst/>
                    <a:gdLst>
                      <a:gd name="T0" fmla="*/ 78 w 81"/>
                      <a:gd name="T1" fmla="*/ 61 h 61"/>
                      <a:gd name="T2" fmla="*/ 63 w 81"/>
                      <a:gd name="T3" fmla="*/ 5 h 61"/>
                      <a:gd name="T4" fmla="*/ 55 w 81"/>
                      <a:gd name="T5" fmla="*/ 4 h 61"/>
                      <a:gd name="T6" fmla="*/ 48 w 81"/>
                      <a:gd name="T7" fmla="*/ 23 h 61"/>
                      <a:gd name="T8" fmla="*/ 39 w 81"/>
                      <a:gd name="T9" fmla="*/ 44 h 61"/>
                      <a:gd name="T10" fmla="*/ 23 w 81"/>
                      <a:gd name="T11" fmla="*/ 37 h 61"/>
                      <a:gd name="T12" fmla="*/ 15 w 81"/>
                      <a:gd name="T13" fmla="*/ 28 h 61"/>
                      <a:gd name="T14" fmla="*/ 13 w 81"/>
                      <a:gd name="T15" fmla="*/ 29 h 61"/>
                      <a:gd name="T16" fmla="*/ 3 w 81"/>
                      <a:gd name="T17" fmla="*/ 59 h 61"/>
                      <a:gd name="T18" fmla="*/ 0 w 81"/>
                      <a:gd name="T19" fmla="*/ 58 h 61"/>
                      <a:gd name="T20" fmla="*/ 11 w 81"/>
                      <a:gd name="T21" fmla="*/ 26 h 61"/>
                      <a:gd name="T22" fmla="*/ 16 w 81"/>
                      <a:gd name="T23" fmla="*/ 26 h 61"/>
                      <a:gd name="T24" fmla="*/ 26 w 81"/>
                      <a:gd name="T25" fmla="*/ 35 h 61"/>
                      <a:gd name="T26" fmla="*/ 38 w 81"/>
                      <a:gd name="T27" fmla="*/ 41 h 61"/>
                      <a:gd name="T28" fmla="*/ 45 w 81"/>
                      <a:gd name="T29" fmla="*/ 23 h 61"/>
                      <a:gd name="T30" fmla="*/ 54 w 81"/>
                      <a:gd name="T31" fmla="*/ 2 h 61"/>
                      <a:gd name="T32" fmla="*/ 64 w 81"/>
                      <a:gd name="T33" fmla="*/ 3 h 61"/>
                      <a:gd name="T34" fmla="*/ 81 w 81"/>
                      <a:gd name="T35" fmla="*/ 61 h 61"/>
                      <a:gd name="T36" fmla="*/ 78 w 81"/>
                      <a:gd name="T37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" h="61">
                        <a:moveTo>
                          <a:pt x="78" y="61"/>
                        </a:moveTo>
                        <a:cubicBezTo>
                          <a:pt x="78" y="47"/>
                          <a:pt x="75" y="11"/>
                          <a:pt x="63" y="5"/>
                        </a:cubicBezTo>
                        <a:cubicBezTo>
                          <a:pt x="60" y="4"/>
                          <a:pt x="57" y="3"/>
                          <a:pt x="55" y="4"/>
                        </a:cubicBezTo>
                        <a:cubicBezTo>
                          <a:pt x="51" y="7"/>
                          <a:pt x="50" y="15"/>
                          <a:pt x="48" y="23"/>
                        </a:cubicBezTo>
                        <a:cubicBezTo>
                          <a:pt x="47" y="33"/>
                          <a:pt x="45" y="41"/>
                          <a:pt x="39" y="44"/>
                        </a:cubicBezTo>
                        <a:cubicBezTo>
                          <a:pt x="31" y="48"/>
                          <a:pt x="27" y="42"/>
                          <a:pt x="23" y="37"/>
                        </a:cubicBezTo>
                        <a:cubicBezTo>
                          <a:pt x="21" y="33"/>
                          <a:pt x="19" y="30"/>
                          <a:pt x="15" y="28"/>
                        </a:cubicBezTo>
                        <a:cubicBezTo>
                          <a:pt x="14" y="28"/>
                          <a:pt x="13" y="28"/>
                          <a:pt x="13" y="29"/>
                        </a:cubicBezTo>
                        <a:cubicBezTo>
                          <a:pt x="7" y="32"/>
                          <a:pt x="4" y="51"/>
                          <a:pt x="3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5"/>
                          <a:pt x="3" y="30"/>
                          <a:pt x="11" y="26"/>
                        </a:cubicBezTo>
                        <a:cubicBezTo>
                          <a:pt x="13" y="25"/>
                          <a:pt x="14" y="25"/>
                          <a:pt x="16" y="26"/>
                        </a:cubicBezTo>
                        <a:cubicBezTo>
                          <a:pt x="21" y="28"/>
                          <a:pt x="23" y="32"/>
                          <a:pt x="26" y="35"/>
                        </a:cubicBezTo>
                        <a:cubicBezTo>
                          <a:pt x="30" y="41"/>
                          <a:pt x="32" y="44"/>
                          <a:pt x="38" y="41"/>
                        </a:cubicBezTo>
                        <a:cubicBezTo>
                          <a:pt x="42" y="39"/>
                          <a:pt x="44" y="31"/>
                          <a:pt x="45" y="23"/>
                        </a:cubicBezTo>
                        <a:cubicBezTo>
                          <a:pt x="47" y="13"/>
                          <a:pt x="48" y="5"/>
                          <a:pt x="54" y="2"/>
                        </a:cubicBezTo>
                        <a:cubicBezTo>
                          <a:pt x="57" y="0"/>
                          <a:pt x="60" y="1"/>
                          <a:pt x="64" y="3"/>
                        </a:cubicBezTo>
                        <a:cubicBezTo>
                          <a:pt x="80" y="10"/>
                          <a:pt x="81" y="59"/>
                          <a:pt x="81" y="61"/>
                        </a:cubicBezTo>
                        <a:lnTo>
                          <a:pt x="78" y="6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51" name="íṥlíḑê">
                  <a:extLst>
                    <a:ext uri="{FF2B5EF4-FFF2-40B4-BE49-F238E27FC236}">
                      <a16:creationId xmlns:a16="http://schemas.microsoft.com/office/drawing/2014/main" xmlns="" id="{D98DD3A3-9B78-4E45-B913-356A05B4ACAD}"/>
                    </a:ext>
                  </a:extLst>
                </p:cNvPr>
                <p:cNvGrpSpPr/>
                <p:nvPr/>
              </p:nvGrpSpPr>
              <p:grpSpPr>
                <a:xfrm>
                  <a:off x="4263837" y="2865836"/>
                  <a:ext cx="380772" cy="341108"/>
                  <a:chOff x="5100057" y="4749602"/>
                  <a:chExt cx="380772" cy="341108"/>
                </a:xfrm>
              </p:grpSpPr>
              <p:sp>
                <p:nvSpPr>
                  <p:cNvPr id="185" name="iṩļidè">
                    <a:extLst>
                      <a:ext uri="{FF2B5EF4-FFF2-40B4-BE49-F238E27FC236}">
                        <a16:creationId xmlns:a16="http://schemas.microsoft.com/office/drawing/2014/main" xmlns="" id="{4365376A-8EAC-42D1-98F8-9C3B89A1ED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4809891"/>
                    <a:ext cx="282405" cy="280819"/>
                  </a:xfrm>
                  <a:custGeom>
                    <a:avLst/>
                    <a:gdLst>
                      <a:gd name="T0" fmla="*/ 72 w 75"/>
                      <a:gd name="T1" fmla="*/ 72 h 75"/>
                      <a:gd name="T2" fmla="*/ 3 w 75"/>
                      <a:gd name="T3" fmla="*/ 72 h 75"/>
                      <a:gd name="T4" fmla="*/ 3 w 75"/>
                      <a:gd name="T5" fmla="*/ 3 h 75"/>
                      <a:gd name="T6" fmla="*/ 16 w 75"/>
                      <a:gd name="T7" fmla="*/ 3 h 75"/>
                      <a:gd name="T8" fmla="*/ 15 w 75"/>
                      <a:gd name="T9" fmla="*/ 0 h 75"/>
                      <a:gd name="T10" fmla="*/ 0 w 75"/>
                      <a:gd name="T11" fmla="*/ 0 h 75"/>
                      <a:gd name="T12" fmla="*/ 0 w 75"/>
                      <a:gd name="T13" fmla="*/ 75 h 75"/>
                      <a:gd name="T14" fmla="*/ 75 w 75"/>
                      <a:gd name="T15" fmla="*/ 75 h 75"/>
                      <a:gd name="T16" fmla="*/ 75 w 75"/>
                      <a:gd name="T17" fmla="*/ 27 h 75"/>
                      <a:gd name="T18" fmla="*/ 72 w 75"/>
                      <a:gd name="T19" fmla="*/ 29 h 75"/>
                      <a:gd name="T20" fmla="*/ 72 w 75"/>
                      <a:gd name="T21" fmla="*/ 72 h 75"/>
                      <a:gd name="T22" fmla="*/ 28 w 75"/>
                      <a:gd name="T23" fmla="*/ 0 h 75"/>
                      <a:gd name="T24" fmla="*/ 29 w 75"/>
                      <a:gd name="T25" fmla="*/ 3 h 75"/>
                      <a:gd name="T26" fmla="*/ 72 w 75"/>
                      <a:gd name="T27" fmla="*/ 3 h 75"/>
                      <a:gd name="T28" fmla="*/ 72 w 75"/>
                      <a:gd name="T29" fmla="*/ 13 h 75"/>
                      <a:gd name="T30" fmla="*/ 75 w 75"/>
                      <a:gd name="T31" fmla="*/ 11 h 75"/>
                      <a:gd name="T32" fmla="*/ 75 w 75"/>
                      <a:gd name="T33" fmla="*/ 0 h 75"/>
                      <a:gd name="T34" fmla="*/ 28 w 75"/>
                      <a:gd name="T35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5" h="75">
                        <a:moveTo>
                          <a:pt x="72" y="72"/>
                        </a:moveTo>
                        <a:cubicBezTo>
                          <a:pt x="3" y="72"/>
                          <a:pt x="3" y="72"/>
                          <a:pt x="3" y="7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5" y="2"/>
                          <a:pt x="15" y="1"/>
                          <a:pt x="1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75" y="75"/>
                          <a:pt x="75" y="75"/>
                          <a:pt x="75" y="75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8"/>
                          <a:pt x="73" y="29"/>
                          <a:pt x="72" y="29"/>
                        </a:cubicBezTo>
                        <a:lnTo>
                          <a:pt x="72" y="72"/>
                        </a:lnTo>
                        <a:close/>
                        <a:moveTo>
                          <a:pt x="28" y="0"/>
                        </a:moveTo>
                        <a:cubicBezTo>
                          <a:pt x="28" y="1"/>
                          <a:pt x="29" y="2"/>
                          <a:pt x="29" y="3"/>
                        </a:cubicBezTo>
                        <a:cubicBezTo>
                          <a:pt x="72" y="3"/>
                          <a:pt x="72" y="3"/>
                          <a:pt x="72" y="3"/>
                        </a:cubicBezTo>
                        <a:cubicBezTo>
                          <a:pt x="72" y="13"/>
                          <a:pt x="72" y="13"/>
                          <a:pt x="72" y="13"/>
                        </a:cubicBezTo>
                        <a:cubicBezTo>
                          <a:pt x="73" y="13"/>
                          <a:pt x="74" y="12"/>
                          <a:pt x="75" y="1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86" name="îṧḷîḍê">
                    <a:extLst>
                      <a:ext uri="{FF2B5EF4-FFF2-40B4-BE49-F238E27FC236}">
                        <a16:creationId xmlns:a16="http://schemas.microsoft.com/office/drawing/2014/main" xmlns="" id="{C6606EAD-5548-4B47-B76C-B54DD8AF05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33375" y="4749602"/>
                    <a:ext cx="347454" cy="258607"/>
                  </a:xfrm>
                  <a:custGeom>
                    <a:avLst/>
                    <a:gdLst>
                      <a:gd name="T0" fmla="*/ 91 w 92"/>
                      <a:gd name="T1" fmla="*/ 22 h 69"/>
                      <a:gd name="T2" fmla="*/ 83 w 92"/>
                      <a:gd name="T3" fmla="*/ 17 h 69"/>
                      <a:gd name="T4" fmla="*/ 66 w 92"/>
                      <a:gd name="T5" fmla="*/ 24 h 69"/>
                      <a:gd name="T6" fmla="*/ 63 w 92"/>
                      <a:gd name="T7" fmla="*/ 26 h 69"/>
                      <a:gd name="T8" fmla="*/ 44 w 92"/>
                      <a:gd name="T9" fmla="*/ 39 h 69"/>
                      <a:gd name="T10" fmla="*/ 35 w 92"/>
                      <a:gd name="T11" fmla="*/ 46 h 69"/>
                      <a:gd name="T12" fmla="*/ 29 w 92"/>
                      <a:gd name="T13" fmla="*/ 31 h 69"/>
                      <a:gd name="T14" fmla="*/ 23 w 92"/>
                      <a:gd name="T15" fmla="*/ 19 h 69"/>
                      <a:gd name="T16" fmla="*/ 22 w 92"/>
                      <a:gd name="T17" fmla="*/ 16 h 69"/>
                      <a:gd name="T18" fmla="*/ 8 w 92"/>
                      <a:gd name="T19" fmla="*/ 0 h 69"/>
                      <a:gd name="T20" fmla="*/ 0 w 92"/>
                      <a:gd name="T21" fmla="*/ 7 h 69"/>
                      <a:gd name="T22" fmla="*/ 0 w 92"/>
                      <a:gd name="T23" fmla="*/ 8 h 69"/>
                      <a:gd name="T24" fmla="*/ 0 w 92"/>
                      <a:gd name="T25" fmla="*/ 8 h 69"/>
                      <a:gd name="T26" fmla="*/ 2 w 92"/>
                      <a:gd name="T27" fmla="*/ 16 h 69"/>
                      <a:gd name="T28" fmla="*/ 3 w 92"/>
                      <a:gd name="T29" fmla="*/ 19 h 69"/>
                      <a:gd name="T30" fmla="*/ 28 w 92"/>
                      <a:gd name="T31" fmla="*/ 69 h 69"/>
                      <a:gd name="T32" fmla="*/ 63 w 92"/>
                      <a:gd name="T33" fmla="*/ 49 h 69"/>
                      <a:gd name="T34" fmla="*/ 66 w 92"/>
                      <a:gd name="T35" fmla="*/ 47 h 69"/>
                      <a:gd name="T36" fmla="*/ 90 w 92"/>
                      <a:gd name="T37" fmla="*/ 26 h 69"/>
                      <a:gd name="T38" fmla="*/ 91 w 92"/>
                      <a:gd name="T39" fmla="*/ 22 h 69"/>
                      <a:gd name="T40" fmla="*/ 85 w 92"/>
                      <a:gd name="T41" fmla="*/ 27 h 69"/>
                      <a:gd name="T42" fmla="*/ 66 w 92"/>
                      <a:gd name="T43" fmla="*/ 43 h 69"/>
                      <a:gd name="T44" fmla="*/ 63 w 92"/>
                      <a:gd name="T45" fmla="*/ 45 h 69"/>
                      <a:gd name="T46" fmla="*/ 28 w 92"/>
                      <a:gd name="T47" fmla="*/ 66 h 69"/>
                      <a:gd name="T48" fmla="*/ 7 w 92"/>
                      <a:gd name="T49" fmla="*/ 19 h 69"/>
                      <a:gd name="T50" fmla="*/ 6 w 92"/>
                      <a:gd name="T51" fmla="*/ 16 h 69"/>
                      <a:gd name="T52" fmla="*/ 3 w 92"/>
                      <a:gd name="T53" fmla="*/ 8 h 69"/>
                      <a:gd name="T54" fmla="*/ 8 w 92"/>
                      <a:gd name="T55" fmla="*/ 3 h 69"/>
                      <a:gd name="T56" fmla="*/ 19 w 92"/>
                      <a:gd name="T57" fmla="*/ 16 h 69"/>
                      <a:gd name="T58" fmla="*/ 20 w 92"/>
                      <a:gd name="T59" fmla="*/ 19 h 69"/>
                      <a:gd name="T60" fmla="*/ 26 w 92"/>
                      <a:gd name="T61" fmla="*/ 33 h 69"/>
                      <a:gd name="T62" fmla="*/ 35 w 92"/>
                      <a:gd name="T63" fmla="*/ 49 h 69"/>
                      <a:gd name="T64" fmla="*/ 36 w 92"/>
                      <a:gd name="T65" fmla="*/ 49 h 69"/>
                      <a:gd name="T66" fmla="*/ 46 w 92"/>
                      <a:gd name="T67" fmla="*/ 41 h 69"/>
                      <a:gd name="T68" fmla="*/ 63 w 92"/>
                      <a:gd name="T69" fmla="*/ 29 h 69"/>
                      <a:gd name="T70" fmla="*/ 66 w 92"/>
                      <a:gd name="T71" fmla="*/ 27 h 69"/>
                      <a:gd name="T72" fmla="*/ 83 w 92"/>
                      <a:gd name="T73" fmla="*/ 20 h 69"/>
                      <a:gd name="T74" fmla="*/ 88 w 92"/>
                      <a:gd name="T75" fmla="*/ 23 h 69"/>
                      <a:gd name="T76" fmla="*/ 85 w 92"/>
                      <a:gd name="T77" fmla="*/ 27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2" h="69">
                        <a:moveTo>
                          <a:pt x="91" y="22"/>
                        </a:moveTo>
                        <a:cubicBezTo>
                          <a:pt x="89" y="19"/>
                          <a:pt x="87" y="17"/>
                          <a:pt x="83" y="17"/>
                        </a:cubicBezTo>
                        <a:cubicBezTo>
                          <a:pt x="78" y="17"/>
                          <a:pt x="72" y="20"/>
                          <a:pt x="66" y="24"/>
                        </a:cubicBezTo>
                        <a:cubicBezTo>
                          <a:pt x="65" y="24"/>
                          <a:pt x="64" y="25"/>
                          <a:pt x="63" y="26"/>
                        </a:cubicBezTo>
                        <a:cubicBezTo>
                          <a:pt x="56" y="30"/>
                          <a:pt x="50" y="35"/>
                          <a:pt x="44" y="39"/>
                        </a:cubicBezTo>
                        <a:cubicBezTo>
                          <a:pt x="41" y="42"/>
                          <a:pt x="37" y="45"/>
                          <a:pt x="35" y="46"/>
                        </a:cubicBezTo>
                        <a:cubicBezTo>
                          <a:pt x="34" y="44"/>
                          <a:pt x="31" y="37"/>
                          <a:pt x="29" y="31"/>
                        </a:cubicBezTo>
                        <a:cubicBezTo>
                          <a:pt x="27" y="27"/>
                          <a:pt x="25" y="23"/>
                          <a:pt x="23" y="19"/>
                        </a:cubicBezTo>
                        <a:cubicBezTo>
                          <a:pt x="23" y="18"/>
                          <a:pt x="23" y="17"/>
                          <a:pt x="22" y="16"/>
                        </a:cubicBezTo>
                        <a:cubicBezTo>
                          <a:pt x="17" y="6"/>
                          <a:pt x="13" y="0"/>
                          <a:pt x="8" y="0"/>
                        </a:cubicBezTo>
                        <a:cubicBezTo>
                          <a:pt x="5" y="0"/>
                          <a:pt x="2" y="2"/>
                          <a:pt x="0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10"/>
                          <a:pt x="1" y="13"/>
                          <a:pt x="2" y="16"/>
                        </a:cubicBezTo>
                        <a:cubicBezTo>
                          <a:pt x="3" y="17"/>
                          <a:pt x="3" y="18"/>
                          <a:pt x="3" y="19"/>
                        </a:cubicBezTo>
                        <a:cubicBezTo>
                          <a:pt x="10" y="38"/>
                          <a:pt x="21" y="69"/>
                          <a:pt x="28" y="69"/>
                        </a:cubicBezTo>
                        <a:cubicBezTo>
                          <a:pt x="32" y="69"/>
                          <a:pt x="48" y="59"/>
                          <a:pt x="63" y="49"/>
                        </a:cubicBezTo>
                        <a:cubicBezTo>
                          <a:pt x="64" y="48"/>
                          <a:pt x="65" y="48"/>
                          <a:pt x="66" y="47"/>
                        </a:cubicBezTo>
                        <a:cubicBezTo>
                          <a:pt x="77" y="39"/>
                          <a:pt x="88" y="30"/>
                          <a:pt x="90" y="26"/>
                        </a:cubicBezTo>
                        <a:cubicBezTo>
                          <a:pt x="91" y="25"/>
                          <a:pt x="92" y="23"/>
                          <a:pt x="91" y="22"/>
                        </a:cubicBezTo>
                        <a:close/>
                        <a:moveTo>
                          <a:pt x="85" y="27"/>
                        </a:moveTo>
                        <a:cubicBezTo>
                          <a:pt x="81" y="32"/>
                          <a:pt x="74" y="37"/>
                          <a:pt x="66" y="43"/>
                        </a:cubicBezTo>
                        <a:cubicBezTo>
                          <a:pt x="65" y="44"/>
                          <a:pt x="64" y="45"/>
                          <a:pt x="63" y="45"/>
                        </a:cubicBezTo>
                        <a:cubicBezTo>
                          <a:pt x="48" y="56"/>
                          <a:pt x="31" y="66"/>
                          <a:pt x="28" y="66"/>
                        </a:cubicBezTo>
                        <a:cubicBezTo>
                          <a:pt x="24" y="66"/>
                          <a:pt x="15" y="43"/>
                          <a:pt x="7" y="19"/>
                        </a:cubicBezTo>
                        <a:cubicBezTo>
                          <a:pt x="6" y="18"/>
                          <a:pt x="6" y="17"/>
                          <a:pt x="6" y="16"/>
                        </a:cubicBezTo>
                        <a:cubicBezTo>
                          <a:pt x="5" y="13"/>
                          <a:pt x="4" y="11"/>
                          <a:pt x="3" y="8"/>
                        </a:cubicBezTo>
                        <a:cubicBezTo>
                          <a:pt x="4" y="6"/>
                          <a:pt x="6" y="3"/>
                          <a:pt x="8" y="3"/>
                        </a:cubicBezTo>
                        <a:cubicBezTo>
                          <a:pt x="11" y="3"/>
                          <a:pt x="15" y="9"/>
                          <a:pt x="19" y="16"/>
                        </a:cubicBezTo>
                        <a:cubicBezTo>
                          <a:pt x="19" y="17"/>
                          <a:pt x="20" y="18"/>
                          <a:pt x="20" y="19"/>
                        </a:cubicBezTo>
                        <a:cubicBezTo>
                          <a:pt x="22" y="24"/>
                          <a:pt x="24" y="28"/>
                          <a:pt x="26" y="33"/>
                        </a:cubicBezTo>
                        <a:cubicBezTo>
                          <a:pt x="31" y="45"/>
                          <a:pt x="33" y="49"/>
                          <a:pt x="35" y="49"/>
                        </a:cubicBezTo>
                        <a:cubicBezTo>
                          <a:pt x="36" y="49"/>
                          <a:pt x="36" y="49"/>
                          <a:pt x="36" y="49"/>
                        </a:cubicBezTo>
                        <a:cubicBezTo>
                          <a:pt x="37" y="48"/>
                          <a:pt x="40" y="46"/>
                          <a:pt x="46" y="41"/>
                        </a:cubicBezTo>
                        <a:cubicBezTo>
                          <a:pt x="51" y="38"/>
                          <a:pt x="57" y="33"/>
                          <a:pt x="63" y="29"/>
                        </a:cubicBezTo>
                        <a:cubicBezTo>
                          <a:pt x="64" y="29"/>
                          <a:pt x="65" y="28"/>
                          <a:pt x="66" y="27"/>
                        </a:cubicBezTo>
                        <a:cubicBezTo>
                          <a:pt x="72" y="23"/>
                          <a:pt x="79" y="20"/>
                          <a:pt x="83" y="20"/>
                        </a:cubicBezTo>
                        <a:cubicBezTo>
                          <a:pt x="86" y="20"/>
                          <a:pt x="87" y="21"/>
                          <a:pt x="88" y="23"/>
                        </a:cubicBezTo>
                        <a:cubicBezTo>
                          <a:pt x="88" y="23"/>
                          <a:pt x="88" y="24"/>
                          <a:pt x="85" y="2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52" name="iṣľîďé">
                  <a:extLst>
                    <a:ext uri="{FF2B5EF4-FFF2-40B4-BE49-F238E27FC236}">
                      <a16:creationId xmlns:a16="http://schemas.microsoft.com/office/drawing/2014/main" xmlns="" id="{D3468146-AB72-4D05-9619-4C8A3E12E6E0}"/>
                    </a:ext>
                  </a:extLst>
                </p:cNvPr>
                <p:cNvGrpSpPr/>
                <p:nvPr/>
              </p:nvGrpSpPr>
              <p:grpSpPr>
                <a:xfrm>
                  <a:off x="4006816" y="3479570"/>
                  <a:ext cx="447407" cy="322069"/>
                  <a:chOff x="5141307" y="4268878"/>
                  <a:chExt cx="447407" cy="322069"/>
                </a:xfrm>
              </p:grpSpPr>
              <p:sp>
                <p:nvSpPr>
                  <p:cNvPr id="183" name="îṥľïḑê">
                    <a:extLst>
                      <a:ext uri="{FF2B5EF4-FFF2-40B4-BE49-F238E27FC236}">
                        <a16:creationId xmlns:a16="http://schemas.microsoft.com/office/drawing/2014/main" xmlns="" id="{ECACBC0C-A5A9-4EEA-BD92-7CDD85607C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1307" y="4268878"/>
                    <a:ext cx="339521" cy="225290"/>
                  </a:xfrm>
                  <a:custGeom>
                    <a:avLst/>
                    <a:gdLst>
                      <a:gd name="T0" fmla="*/ 5 w 90"/>
                      <a:gd name="T1" fmla="*/ 60 h 60"/>
                      <a:gd name="T2" fmla="*/ 10 w 90"/>
                      <a:gd name="T3" fmla="*/ 43 h 60"/>
                      <a:gd name="T4" fmla="*/ 0 w 90"/>
                      <a:gd name="T5" fmla="*/ 26 h 60"/>
                      <a:gd name="T6" fmla="*/ 45 w 90"/>
                      <a:gd name="T7" fmla="*/ 0 h 60"/>
                      <a:gd name="T8" fmla="*/ 90 w 90"/>
                      <a:gd name="T9" fmla="*/ 26 h 60"/>
                      <a:gd name="T10" fmla="*/ 45 w 90"/>
                      <a:gd name="T11" fmla="*/ 52 h 60"/>
                      <a:gd name="T12" fmla="*/ 35 w 90"/>
                      <a:gd name="T13" fmla="*/ 52 h 60"/>
                      <a:gd name="T14" fmla="*/ 5 w 90"/>
                      <a:gd name="T15" fmla="*/ 60 h 60"/>
                      <a:gd name="T16" fmla="*/ 45 w 90"/>
                      <a:gd name="T17" fmla="*/ 3 h 60"/>
                      <a:gd name="T18" fmla="*/ 3 w 90"/>
                      <a:gd name="T19" fmla="*/ 26 h 60"/>
                      <a:gd name="T20" fmla="*/ 13 w 90"/>
                      <a:gd name="T21" fmla="*/ 41 h 60"/>
                      <a:gd name="T22" fmla="*/ 13 w 90"/>
                      <a:gd name="T23" fmla="*/ 42 h 60"/>
                      <a:gd name="T24" fmla="*/ 9 w 90"/>
                      <a:gd name="T25" fmla="*/ 56 h 60"/>
                      <a:gd name="T26" fmla="*/ 32 w 90"/>
                      <a:gd name="T27" fmla="*/ 49 h 60"/>
                      <a:gd name="T28" fmla="*/ 31 w 90"/>
                      <a:gd name="T29" fmla="*/ 48 h 60"/>
                      <a:gd name="T30" fmla="*/ 35 w 90"/>
                      <a:gd name="T31" fmla="*/ 49 h 60"/>
                      <a:gd name="T32" fmla="*/ 45 w 90"/>
                      <a:gd name="T33" fmla="*/ 49 h 60"/>
                      <a:gd name="T34" fmla="*/ 87 w 90"/>
                      <a:gd name="T35" fmla="*/ 26 h 60"/>
                      <a:gd name="T36" fmla="*/ 45 w 90"/>
                      <a:gd name="T37" fmla="*/ 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0">
                        <a:moveTo>
                          <a:pt x="5" y="60"/>
                        </a:move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3" y="38"/>
                          <a:pt x="0" y="32"/>
                          <a:pt x="0" y="26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6"/>
                        </a:cubicBezTo>
                        <a:cubicBezTo>
                          <a:pt x="90" y="41"/>
                          <a:pt x="70" y="52"/>
                          <a:pt x="45" y="52"/>
                        </a:cubicBezTo>
                        <a:cubicBezTo>
                          <a:pt x="42" y="52"/>
                          <a:pt x="38" y="52"/>
                          <a:pt x="35" y="52"/>
                        </a:cubicBezTo>
                        <a:lnTo>
                          <a:pt x="5" y="60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3"/>
                          <a:pt x="3" y="26"/>
                        </a:cubicBezTo>
                        <a:cubicBezTo>
                          <a:pt x="3" y="31"/>
                          <a:pt x="6" y="37"/>
                          <a:pt x="13" y="41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32" y="49"/>
                          <a:pt x="32" y="49"/>
                          <a:pt x="32" y="49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49"/>
                          <a:pt x="42" y="49"/>
                          <a:pt x="45" y="49"/>
                        </a:cubicBezTo>
                        <a:cubicBezTo>
                          <a:pt x="68" y="49"/>
                          <a:pt x="87" y="39"/>
                          <a:pt x="87" y="26"/>
                        </a:cubicBezTo>
                        <a:cubicBezTo>
                          <a:pt x="87" y="13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84" name="í$ļïḑe">
                    <a:extLst>
                      <a:ext uri="{FF2B5EF4-FFF2-40B4-BE49-F238E27FC236}">
                        <a16:creationId xmlns:a16="http://schemas.microsoft.com/office/drawing/2014/main" xmlns="" id="{79972974-7CC4-44D9-B8AE-B4F5F2A0A2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4362484"/>
                    <a:ext cx="337935" cy="228463"/>
                  </a:xfrm>
                  <a:custGeom>
                    <a:avLst/>
                    <a:gdLst>
                      <a:gd name="T0" fmla="*/ 5 w 90"/>
                      <a:gd name="T1" fmla="*/ 61 h 61"/>
                      <a:gd name="T2" fmla="*/ 10 w 90"/>
                      <a:gd name="T3" fmla="*/ 44 h 61"/>
                      <a:gd name="T4" fmla="*/ 0 w 90"/>
                      <a:gd name="T5" fmla="*/ 27 h 61"/>
                      <a:gd name="T6" fmla="*/ 45 w 90"/>
                      <a:gd name="T7" fmla="*/ 0 h 61"/>
                      <a:gd name="T8" fmla="*/ 90 w 90"/>
                      <a:gd name="T9" fmla="*/ 27 h 61"/>
                      <a:gd name="T10" fmla="*/ 45 w 90"/>
                      <a:gd name="T11" fmla="*/ 53 h 61"/>
                      <a:gd name="T12" fmla="*/ 35 w 90"/>
                      <a:gd name="T13" fmla="*/ 53 h 61"/>
                      <a:gd name="T14" fmla="*/ 5 w 90"/>
                      <a:gd name="T15" fmla="*/ 61 h 61"/>
                      <a:gd name="T16" fmla="*/ 45 w 90"/>
                      <a:gd name="T17" fmla="*/ 3 h 61"/>
                      <a:gd name="T18" fmla="*/ 3 w 90"/>
                      <a:gd name="T19" fmla="*/ 27 h 61"/>
                      <a:gd name="T20" fmla="*/ 12 w 90"/>
                      <a:gd name="T21" fmla="*/ 42 h 61"/>
                      <a:gd name="T22" fmla="*/ 13 w 90"/>
                      <a:gd name="T23" fmla="*/ 42 h 61"/>
                      <a:gd name="T24" fmla="*/ 9 w 90"/>
                      <a:gd name="T25" fmla="*/ 57 h 61"/>
                      <a:gd name="T26" fmla="*/ 32 w 90"/>
                      <a:gd name="T27" fmla="*/ 50 h 61"/>
                      <a:gd name="T28" fmla="*/ 30 w 90"/>
                      <a:gd name="T29" fmla="*/ 49 h 61"/>
                      <a:gd name="T30" fmla="*/ 35 w 90"/>
                      <a:gd name="T31" fmla="*/ 49 h 61"/>
                      <a:gd name="T32" fmla="*/ 45 w 90"/>
                      <a:gd name="T33" fmla="*/ 50 h 61"/>
                      <a:gd name="T34" fmla="*/ 87 w 90"/>
                      <a:gd name="T35" fmla="*/ 27 h 61"/>
                      <a:gd name="T36" fmla="*/ 45 w 90"/>
                      <a:gd name="T37" fmla="*/ 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1">
                        <a:moveTo>
                          <a:pt x="5" y="61"/>
                        </a:move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3" y="39"/>
                          <a:pt x="0" y="33"/>
                          <a:pt x="0" y="27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7"/>
                        </a:cubicBezTo>
                        <a:cubicBezTo>
                          <a:pt x="90" y="41"/>
                          <a:pt x="70" y="53"/>
                          <a:pt x="45" y="53"/>
                        </a:cubicBezTo>
                        <a:cubicBezTo>
                          <a:pt x="42" y="53"/>
                          <a:pt x="38" y="53"/>
                          <a:pt x="35" y="53"/>
                        </a:cubicBezTo>
                        <a:lnTo>
                          <a:pt x="5" y="61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4"/>
                          <a:pt x="3" y="27"/>
                        </a:cubicBezTo>
                        <a:cubicBezTo>
                          <a:pt x="3" y="32"/>
                          <a:pt x="6" y="37"/>
                          <a:pt x="12" y="42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32" y="50"/>
                          <a:pt x="32" y="50"/>
                          <a:pt x="32" y="50"/>
                        </a:cubicBezTo>
                        <a:cubicBezTo>
                          <a:pt x="30" y="49"/>
                          <a:pt x="30" y="49"/>
                          <a:pt x="30" y="49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50"/>
                          <a:pt x="42" y="50"/>
                          <a:pt x="45" y="50"/>
                        </a:cubicBezTo>
                        <a:cubicBezTo>
                          <a:pt x="68" y="50"/>
                          <a:pt x="87" y="40"/>
                          <a:pt x="87" y="27"/>
                        </a:cubicBezTo>
                        <a:cubicBezTo>
                          <a:pt x="87" y="14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53" name="íşḷîḓe">
                  <a:extLst>
                    <a:ext uri="{FF2B5EF4-FFF2-40B4-BE49-F238E27FC236}">
                      <a16:creationId xmlns:a16="http://schemas.microsoft.com/office/drawing/2014/main" xmlns="" id="{AFB65A31-FD84-4EDE-A1DE-83A2E207389C}"/>
                    </a:ext>
                  </a:extLst>
                </p:cNvPr>
                <p:cNvGrpSpPr/>
                <p:nvPr/>
              </p:nvGrpSpPr>
              <p:grpSpPr>
                <a:xfrm>
                  <a:off x="3748713" y="3953154"/>
                  <a:ext cx="285578" cy="412502"/>
                  <a:chOff x="4651064" y="4359311"/>
                  <a:chExt cx="285578" cy="412502"/>
                </a:xfrm>
              </p:grpSpPr>
              <p:sp>
                <p:nvSpPr>
                  <p:cNvPr id="178" name="iṧḻiḍè">
                    <a:extLst>
                      <a:ext uri="{FF2B5EF4-FFF2-40B4-BE49-F238E27FC236}">
                        <a16:creationId xmlns:a16="http://schemas.microsoft.com/office/drawing/2014/main" xmlns="" id="{427B25AC-7D7E-42F2-B5C6-96C2BBA085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8324" y="4456090"/>
                    <a:ext cx="55530" cy="315723"/>
                  </a:xfrm>
                  <a:custGeom>
                    <a:avLst/>
                    <a:gdLst>
                      <a:gd name="T0" fmla="*/ 8 w 15"/>
                      <a:gd name="T1" fmla="*/ 84 h 84"/>
                      <a:gd name="T2" fmla="*/ 0 w 15"/>
                      <a:gd name="T3" fmla="*/ 76 h 84"/>
                      <a:gd name="T4" fmla="*/ 0 w 15"/>
                      <a:gd name="T5" fmla="*/ 8 h 84"/>
                      <a:gd name="T6" fmla="*/ 8 w 15"/>
                      <a:gd name="T7" fmla="*/ 0 h 84"/>
                      <a:gd name="T8" fmla="*/ 15 w 15"/>
                      <a:gd name="T9" fmla="*/ 8 h 84"/>
                      <a:gd name="T10" fmla="*/ 15 w 15"/>
                      <a:gd name="T11" fmla="*/ 76 h 84"/>
                      <a:gd name="T12" fmla="*/ 8 w 15"/>
                      <a:gd name="T13" fmla="*/ 84 h 84"/>
                      <a:gd name="T14" fmla="*/ 8 w 15"/>
                      <a:gd name="T15" fmla="*/ 3 h 84"/>
                      <a:gd name="T16" fmla="*/ 3 w 15"/>
                      <a:gd name="T17" fmla="*/ 8 h 84"/>
                      <a:gd name="T18" fmla="*/ 3 w 15"/>
                      <a:gd name="T19" fmla="*/ 76 h 84"/>
                      <a:gd name="T20" fmla="*/ 8 w 15"/>
                      <a:gd name="T21" fmla="*/ 81 h 84"/>
                      <a:gd name="T22" fmla="*/ 12 w 15"/>
                      <a:gd name="T23" fmla="*/ 76 h 84"/>
                      <a:gd name="T24" fmla="*/ 12 w 15"/>
                      <a:gd name="T25" fmla="*/ 8 h 84"/>
                      <a:gd name="T26" fmla="*/ 8 w 15"/>
                      <a:gd name="T27" fmla="*/ 3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84">
                        <a:moveTo>
                          <a:pt x="8" y="84"/>
                        </a:moveTo>
                        <a:cubicBezTo>
                          <a:pt x="4" y="84"/>
                          <a:pt x="0" y="80"/>
                          <a:pt x="0" y="76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8" y="0"/>
                        </a:cubicBezTo>
                        <a:cubicBezTo>
                          <a:pt x="12" y="0"/>
                          <a:pt x="15" y="3"/>
                          <a:pt x="15" y="8"/>
                        </a:cubicBezTo>
                        <a:cubicBezTo>
                          <a:pt x="15" y="76"/>
                          <a:pt x="15" y="76"/>
                          <a:pt x="15" y="76"/>
                        </a:cubicBezTo>
                        <a:cubicBezTo>
                          <a:pt x="15" y="80"/>
                          <a:pt x="12" y="84"/>
                          <a:pt x="8" y="84"/>
                        </a:cubicBezTo>
                        <a:close/>
                        <a:moveTo>
                          <a:pt x="8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9"/>
                          <a:pt x="5" y="81"/>
                          <a:pt x="8" y="81"/>
                        </a:cubicBezTo>
                        <a:cubicBezTo>
                          <a:pt x="10" y="81"/>
                          <a:pt x="12" y="79"/>
                          <a:pt x="12" y="76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79" name="iślïdè">
                    <a:extLst>
                      <a:ext uri="{FF2B5EF4-FFF2-40B4-BE49-F238E27FC236}">
                        <a16:creationId xmlns:a16="http://schemas.microsoft.com/office/drawing/2014/main" xmlns="" id="{3F62191E-C0B0-4877-A59F-D6C71FC388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0824" y="4524312"/>
                    <a:ext cx="55530" cy="247501"/>
                  </a:xfrm>
                  <a:custGeom>
                    <a:avLst/>
                    <a:gdLst>
                      <a:gd name="T0" fmla="*/ 7 w 15"/>
                      <a:gd name="T1" fmla="*/ 66 h 66"/>
                      <a:gd name="T2" fmla="*/ 0 w 15"/>
                      <a:gd name="T3" fmla="*/ 58 h 66"/>
                      <a:gd name="T4" fmla="*/ 0 w 15"/>
                      <a:gd name="T5" fmla="*/ 8 h 66"/>
                      <a:gd name="T6" fmla="*/ 7 w 15"/>
                      <a:gd name="T7" fmla="*/ 0 h 66"/>
                      <a:gd name="T8" fmla="*/ 15 w 15"/>
                      <a:gd name="T9" fmla="*/ 8 h 66"/>
                      <a:gd name="T10" fmla="*/ 15 w 15"/>
                      <a:gd name="T11" fmla="*/ 58 h 66"/>
                      <a:gd name="T12" fmla="*/ 7 w 15"/>
                      <a:gd name="T13" fmla="*/ 66 h 66"/>
                      <a:gd name="T14" fmla="*/ 7 w 15"/>
                      <a:gd name="T15" fmla="*/ 3 h 66"/>
                      <a:gd name="T16" fmla="*/ 3 w 15"/>
                      <a:gd name="T17" fmla="*/ 8 h 66"/>
                      <a:gd name="T18" fmla="*/ 3 w 15"/>
                      <a:gd name="T19" fmla="*/ 58 h 66"/>
                      <a:gd name="T20" fmla="*/ 7 w 15"/>
                      <a:gd name="T21" fmla="*/ 63 h 66"/>
                      <a:gd name="T22" fmla="*/ 12 w 15"/>
                      <a:gd name="T23" fmla="*/ 58 h 66"/>
                      <a:gd name="T24" fmla="*/ 12 w 15"/>
                      <a:gd name="T25" fmla="*/ 8 h 66"/>
                      <a:gd name="T26" fmla="*/ 7 w 15"/>
                      <a:gd name="T27" fmla="*/ 3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66">
                        <a:moveTo>
                          <a:pt x="7" y="66"/>
                        </a:moveTo>
                        <a:cubicBezTo>
                          <a:pt x="3" y="66"/>
                          <a:pt x="0" y="62"/>
                          <a:pt x="0" y="5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5" y="3"/>
                          <a:pt x="15" y="8"/>
                        </a:cubicBezTo>
                        <a:cubicBezTo>
                          <a:pt x="15" y="58"/>
                          <a:pt x="15" y="58"/>
                          <a:pt x="15" y="58"/>
                        </a:cubicBezTo>
                        <a:cubicBezTo>
                          <a:pt x="15" y="62"/>
                          <a:pt x="11" y="66"/>
                          <a:pt x="7" y="6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61"/>
                          <a:pt x="5" y="63"/>
                          <a:pt x="7" y="63"/>
                        </a:cubicBezTo>
                        <a:cubicBezTo>
                          <a:pt x="10" y="63"/>
                          <a:pt x="12" y="61"/>
                          <a:pt x="12" y="5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80" name="îsľïḑè">
                    <a:extLst>
                      <a:ext uri="{FF2B5EF4-FFF2-40B4-BE49-F238E27FC236}">
                        <a16:creationId xmlns:a16="http://schemas.microsoft.com/office/drawing/2014/main" xmlns="" id="{9F0124F5-72D0-4029-93C3-03595A1359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636957"/>
                    <a:ext cx="52356" cy="134856"/>
                  </a:xfrm>
                  <a:custGeom>
                    <a:avLst/>
                    <a:gdLst>
                      <a:gd name="T0" fmla="*/ 7 w 14"/>
                      <a:gd name="T1" fmla="*/ 36 h 36"/>
                      <a:gd name="T2" fmla="*/ 0 w 14"/>
                      <a:gd name="T3" fmla="*/ 28 h 36"/>
                      <a:gd name="T4" fmla="*/ 0 w 14"/>
                      <a:gd name="T5" fmla="*/ 7 h 36"/>
                      <a:gd name="T6" fmla="*/ 7 w 14"/>
                      <a:gd name="T7" fmla="*/ 0 h 36"/>
                      <a:gd name="T8" fmla="*/ 14 w 14"/>
                      <a:gd name="T9" fmla="*/ 7 h 36"/>
                      <a:gd name="T10" fmla="*/ 14 w 14"/>
                      <a:gd name="T11" fmla="*/ 28 h 36"/>
                      <a:gd name="T12" fmla="*/ 7 w 14"/>
                      <a:gd name="T13" fmla="*/ 36 h 36"/>
                      <a:gd name="T14" fmla="*/ 7 w 14"/>
                      <a:gd name="T15" fmla="*/ 3 h 36"/>
                      <a:gd name="T16" fmla="*/ 3 w 14"/>
                      <a:gd name="T17" fmla="*/ 7 h 36"/>
                      <a:gd name="T18" fmla="*/ 3 w 14"/>
                      <a:gd name="T19" fmla="*/ 28 h 36"/>
                      <a:gd name="T20" fmla="*/ 7 w 14"/>
                      <a:gd name="T21" fmla="*/ 33 h 36"/>
                      <a:gd name="T22" fmla="*/ 11 w 14"/>
                      <a:gd name="T23" fmla="*/ 28 h 36"/>
                      <a:gd name="T24" fmla="*/ 11 w 14"/>
                      <a:gd name="T25" fmla="*/ 7 h 36"/>
                      <a:gd name="T26" fmla="*/ 7 w 14"/>
                      <a:gd name="T27" fmla="*/ 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36">
                        <a:moveTo>
                          <a:pt x="7" y="36"/>
                        </a:moveTo>
                        <a:cubicBezTo>
                          <a:pt x="3" y="36"/>
                          <a:pt x="0" y="32"/>
                          <a:pt x="0" y="2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32"/>
                          <a:pt x="11" y="36"/>
                          <a:pt x="7" y="3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31"/>
                          <a:pt x="5" y="33"/>
                          <a:pt x="7" y="33"/>
                        </a:cubicBezTo>
                        <a:cubicBezTo>
                          <a:pt x="9" y="33"/>
                          <a:pt x="11" y="31"/>
                          <a:pt x="11" y="2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5"/>
                          <a:pt x="9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81" name="îṩlíḓé">
                    <a:extLst>
                      <a:ext uri="{FF2B5EF4-FFF2-40B4-BE49-F238E27FC236}">
                        <a16:creationId xmlns:a16="http://schemas.microsoft.com/office/drawing/2014/main" xmlns="" id="{D29F7EE0-07D0-4504-916F-A830CB844E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359311"/>
                    <a:ext cx="285578" cy="118991"/>
                  </a:xfrm>
                  <a:custGeom>
                    <a:avLst/>
                    <a:gdLst>
                      <a:gd name="T0" fmla="*/ 2 w 180"/>
                      <a:gd name="T1" fmla="*/ 75 h 75"/>
                      <a:gd name="T2" fmla="*/ 0 w 180"/>
                      <a:gd name="T3" fmla="*/ 68 h 75"/>
                      <a:gd name="T4" fmla="*/ 97 w 180"/>
                      <a:gd name="T5" fmla="*/ 19 h 75"/>
                      <a:gd name="T6" fmla="*/ 114 w 180"/>
                      <a:gd name="T7" fmla="*/ 42 h 75"/>
                      <a:gd name="T8" fmla="*/ 159 w 180"/>
                      <a:gd name="T9" fmla="*/ 7 h 75"/>
                      <a:gd name="T10" fmla="*/ 152 w 180"/>
                      <a:gd name="T11" fmla="*/ 7 h 75"/>
                      <a:gd name="T12" fmla="*/ 152 w 180"/>
                      <a:gd name="T13" fmla="*/ 0 h 75"/>
                      <a:gd name="T14" fmla="*/ 180 w 180"/>
                      <a:gd name="T15" fmla="*/ 0 h 75"/>
                      <a:gd name="T16" fmla="*/ 112 w 180"/>
                      <a:gd name="T17" fmla="*/ 52 h 75"/>
                      <a:gd name="T18" fmla="*/ 95 w 180"/>
                      <a:gd name="T19" fmla="*/ 28 h 75"/>
                      <a:gd name="T20" fmla="*/ 2 w 180"/>
                      <a:gd name="T21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0" h="75">
                        <a:moveTo>
                          <a:pt x="2" y="75"/>
                        </a:moveTo>
                        <a:lnTo>
                          <a:pt x="0" y="68"/>
                        </a:lnTo>
                        <a:lnTo>
                          <a:pt x="97" y="19"/>
                        </a:lnTo>
                        <a:lnTo>
                          <a:pt x="114" y="42"/>
                        </a:lnTo>
                        <a:lnTo>
                          <a:pt x="159" y="7"/>
                        </a:lnTo>
                        <a:lnTo>
                          <a:pt x="152" y="7"/>
                        </a:lnTo>
                        <a:lnTo>
                          <a:pt x="152" y="0"/>
                        </a:lnTo>
                        <a:lnTo>
                          <a:pt x="180" y="0"/>
                        </a:lnTo>
                        <a:lnTo>
                          <a:pt x="112" y="52"/>
                        </a:lnTo>
                        <a:lnTo>
                          <a:pt x="95" y="28"/>
                        </a:lnTo>
                        <a:lnTo>
                          <a:pt x="2" y="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82" name="îś1îḍè">
                    <a:extLst>
                      <a:ext uri="{FF2B5EF4-FFF2-40B4-BE49-F238E27FC236}">
                        <a16:creationId xmlns:a16="http://schemas.microsoft.com/office/drawing/2014/main" xmlns="" id="{1B94EA61-F58A-47AF-B7F1-FE5BB845F0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6498" y="4362484"/>
                    <a:ext cx="23799" cy="30144"/>
                  </a:xfrm>
                  <a:custGeom>
                    <a:avLst/>
                    <a:gdLst>
                      <a:gd name="T0" fmla="*/ 8 w 15"/>
                      <a:gd name="T1" fmla="*/ 19 h 19"/>
                      <a:gd name="T2" fmla="*/ 0 w 15"/>
                      <a:gd name="T3" fmla="*/ 17 h 19"/>
                      <a:gd name="T4" fmla="*/ 8 w 15"/>
                      <a:gd name="T5" fmla="*/ 0 h 19"/>
                      <a:gd name="T6" fmla="*/ 15 w 15"/>
                      <a:gd name="T7" fmla="*/ 2 h 19"/>
                      <a:gd name="T8" fmla="*/ 8 w 15"/>
                      <a:gd name="T9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8" y="19"/>
                        </a:moveTo>
                        <a:lnTo>
                          <a:pt x="0" y="17"/>
                        </a:lnTo>
                        <a:lnTo>
                          <a:pt x="8" y="0"/>
                        </a:lnTo>
                        <a:lnTo>
                          <a:pt x="15" y="2"/>
                        </a:lnTo>
                        <a:lnTo>
                          <a:pt x="8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54" name="í$ľîḓe">
                  <a:extLst>
                    <a:ext uri="{FF2B5EF4-FFF2-40B4-BE49-F238E27FC236}">
                      <a16:creationId xmlns:a16="http://schemas.microsoft.com/office/drawing/2014/main" xmlns="" id="{FC170519-E28C-443E-B5DF-5877CF6860F5}"/>
                    </a:ext>
                  </a:extLst>
                </p:cNvPr>
                <p:cNvGrpSpPr/>
                <p:nvPr/>
              </p:nvGrpSpPr>
              <p:grpSpPr>
                <a:xfrm>
                  <a:off x="3835973" y="2208213"/>
                  <a:ext cx="490243" cy="463271"/>
                  <a:chOff x="5607752" y="3426422"/>
                  <a:chExt cx="490243" cy="463271"/>
                </a:xfrm>
              </p:grpSpPr>
              <p:sp>
                <p:nvSpPr>
                  <p:cNvPr id="170" name="iṩḷíḓè">
                    <a:extLst>
                      <a:ext uri="{FF2B5EF4-FFF2-40B4-BE49-F238E27FC236}">
                        <a16:creationId xmlns:a16="http://schemas.microsoft.com/office/drawing/2014/main" xmlns="" id="{370D8524-FCCA-4B03-850D-C498AEACCF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07752" y="3426422"/>
                    <a:ext cx="490243" cy="463271"/>
                  </a:xfrm>
                  <a:custGeom>
                    <a:avLst/>
                    <a:gdLst>
                      <a:gd name="T0" fmla="*/ 86 w 130"/>
                      <a:gd name="T1" fmla="*/ 123 h 123"/>
                      <a:gd name="T2" fmla="*/ 0 w 130"/>
                      <a:gd name="T3" fmla="*/ 102 h 123"/>
                      <a:gd name="T4" fmla="*/ 3 w 130"/>
                      <a:gd name="T5" fmla="*/ 100 h 123"/>
                      <a:gd name="T6" fmla="*/ 54 w 130"/>
                      <a:gd name="T7" fmla="*/ 1 h 123"/>
                      <a:gd name="T8" fmla="*/ 54 w 130"/>
                      <a:gd name="T9" fmla="*/ 0 h 123"/>
                      <a:gd name="T10" fmla="*/ 130 w 130"/>
                      <a:gd name="T11" fmla="*/ 18 h 123"/>
                      <a:gd name="T12" fmla="*/ 130 w 130"/>
                      <a:gd name="T13" fmla="*/ 20 h 123"/>
                      <a:gd name="T14" fmla="*/ 86 w 130"/>
                      <a:gd name="T15" fmla="*/ 123 h 123"/>
                      <a:gd name="T16" fmla="*/ 7 w 130"/>
                      <a:gd name="T17" fmla="*/ 101 h 123"/>
                      <a:gd name="T18" fmla="*/ 86 w 130"/>
                      <a:gd name="T19" fmla="*/ 120 h 123"/>
                      <a:gd name="T20" fmla="*/ 127 w 130"/>
                      <a:gd name="T21" fmla="*/ 20 h 123"/>
                      <a:gd name="T22" fmla="*/ 56 w 130"/>
                      <a:gd name="T23" fmla="*/ 4 h 123"/>
                      <a:gd name="T24" fmla="*/ 7 w 130"/>
                      <a:gd name="T25" fmla="*/ 101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0" h="123">
                        <a:moveTo>
                          <a:pt x="86" y="123"/>
                        </a:move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3" y="100"/>
                          <a:pt x="3" y="100"/>
                          <a:pt x="3" y="100"/>
                        </a:cubicBezTo>
                        <a:cubicBezTo>
                          <a:pt x="28" y="85"/>
                          <a:pt x="53" y="2"/>
                          <a:pt x="54" y="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130" y="18"/>
                          <a:pt x="130" y="18"/>
                          <a:pt x="130" y="18"/>
                        </a:cubicBezTo>
                        <a:cubicBezTo>
                          <a:pt x="130" y="20"/>
                          <a:pt x="130" y="20"/>
                          <a:pt x="130" y="20"/>
                        </a:cubicBezTo>
                        <a:cubicBezTo>
                          <a:pt x="117" y="108"/>
                          <a:pt x="88" y="122"/>
                          <a:pt x="86" y="123"/>
                        </a:cubicBezTo>
                        <a:close/>
                        <a:moveTo>
                          <a:pt x="7" y="101"/>
                        </a:move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89" y="117"/>
                          <a:pt x="115" y="100"/>
                          <a:pt x="127" y="20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3" y="14"/>
                          <a:pt x="30" y="82"/>
                          <a:pt x="7" y="1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71" name="íṡliḍe">
                    <a:extLst>
                      <a:ext uri="{FF2B5EF4-FFF2-40B4-BE49-F238E27FC236}">
                        <a16:creationId xmlns:a16="http://schemas.microsoft.com/office/drawing/2014/main" xmlns="" id="{2FC4F903-F6A9-432D-9F41-955FDB7E61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9869" y="3516854"/>
                    <a:ext cx="193559" cy="57115"/>
                  </a:xfrm>
                  <a:custGeom>
                    <a:avLst/>
                    <a:gdLst>
                      <a:gd name="T0" fmla="*/ 122 w 122"/>
                      <a:gd name="T1" fmla="*/ 36 h 36"/>
                      <a:gd name="T2" fmla="*/ 0 w 122"/>
                      <a:gd name="T3" fmla="*/ 7 h 36"/>
                      <a:gd name="T4" fmla="*/ 3 w 122"/>
                      <a:gd name="T5" fmla="*/ 0 h 36"/>
                      <a:gd name="T6" fmla="*/ 122 w 122"/>
                      <a:gd name="T7" fmla="*/ 29 h 36"/>
                      <a:gd name="T8" fmla="*/ 122 w 122"/>
                      <a:gd name="T9" fmla="*/ 36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2" h="36">
                        <a:moveTo>
                          <a:pt x="122" y="36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22" y="29"/>
                        </a:lnTo>
                        <a:lnTo>
                          <a:pt x="122" y="3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72" name="îŝľïdé">
                    <a:extLst>
                      <a:ext uri="{FF2B5EF4-FFF2-40B4-BE49-F238E27FC236}">
                        <a16:creationId xmlns:a16="http://schemas.microsoft.com/office/drawing/2014/main" xmlns="" id="{CC0C258A-8689-4436-8B3F-01461B55C7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3523" y="3558104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73" name="îṩļide">
                    <a:extLst>
                      <a:ext uri="{FF2B5EF4-FFF2-40B4-BE49-F238E27FC236}">
                        <a16:creationId xmlns:a16="http://schemas.microsoft.com/office/drawing/2014/main" xmlns="" id="{E7AEB578-0969-42F8-A306-536A9227B5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12417" y="3604115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74" name="ïš1íḑe">
                    <a:extLst>
                      <a:ext uri="{FF2B5EF4-FFF2-40B4-BE49-F238E27FC236}">
                        <a16:creationId xmlns:a16="http://schemas.microsoft.com/office/drawing/2014/main" xmlns="" id="{BDA8504B-D5D5-4964-8A7A-145D58C24D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618" y="3634259"/>
                    <a:ext cx="177693" cy="52355"/>
                  </a:xfrm>
                  <a:custGeom>
                    <a:avLst/>
                    <a:gdLst>
                      <a:gd name="T0" fmla="*/ 112 w 112"/>
                      <a:gd name="T1" fmla="*/ 33 h 33"/>
                      <a:gd name="T2" fmla="*/ 0 w 112"/>
                      <a:gd name="T3" fmla="*/ 7 h 33"/>
                      <a:gd name="T4" fmla="*/ 0 w 112"/>
                      <a:gd name="T5" fmla="*/ 0 h 33"/>
                      <a:gd name="T6" fmla="*/ 112 w 112"/>
                      <a:gd name="T7" fmla="*/ 26 h 33"/>
                      <a:gd name="T8" fmla="*/ 112 w 112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2" y="26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75" name="íṥḻïḓé">
                    <a:extLst>
                      <a:ext uri="{FF2B5EF4-FFF2-40B4-BE49-F238E27FC236}">
                        <a16:creationId xmlns:a16="http://schemas.microsoft.com/office/drawing/2014/main" xmlns="" id="{008FBA89-6B9F-4FAE-BB8E-81DB184D1C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9579" y="3675509"/>
                    <a:ext cx="180866" cy="52355"/>
                  </a:xfrm>
                  <a:custGeom>
                    <a:avLst/>
                    <a:gdLst>
                      <a:gd name="T0" fmla="*/ 112 w 114"/>
                      <a:gd name="T1" fmla="*/ 33 h 33"/>
                      <a:gd name="T2" fmla="*/ 0 w 114"/>
                      <a:gd name="T3" fmla="*/ 7 h 33"/>
                      <a:gd name="T4" fmla="*/ 3 w 114"/>
                      <a:gd name="T5" fmla="*/ 0 h 33"/>
                      <a:gd name="T6" fmla="*/ 114 w 114"/>
                      <a:gd name="T7" fmla="*/ 28 h 33"/>
                      <a:gd name="T8" fmla="*/ 112 w 114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14" y="28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76" name="îśliḍè">
                    <a:extLst>
                      <a:ext uri="{FF2B5EF4-FFF2-40B4-BE49-F238E27FC236}">
                        <a16:creationId xmlns:a16="http://schemas.microsoft.com/office/drawing/2014/main" xmlns="" id="{4A2BA90F-0B53-4211-98CE-581E274AB1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80591" y="3434354"/>
                    <a:ext cx="76154" cy="90433"/>
                  </a:xfrm>
                  <a:custGeom>
                    <a:avLst/>
                    <a:gdLst>
                      <a:gd name="T0" fmla="*/ 0 w 48"/>
                      <a:gd name="T1" fmla="*/ 38 h 57"/>
                      <a:gd name="T2" fmla="*/ 29 w 48"/>
                      <a:gd name="T3" fmla="*/ 0 h 57"/>
                      <a:gd name="T4" fmla="*/ 48 w 48"/>
                      <a:gd name="T5" fmla="*/ 12 h 57"/>
                      <a:gd name="T6" fmla="*/ 12 w 48"/>
                      <a:gd name="T7" fmla="*/ 57 h 57"/>
                      <a:gd name="T8" fmla="*/ 0 w 48"/>
                      <a:gd name="T9" fmla="*/ 3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57">
                        <a:moveTo>
                          <a:pt x="0" y="38"/>
                        </a:moveTo>
                        <a:lnTo>
                          <a:pt x="29" y="0"/>
                        </a:lnTo>
                        <a:lnTo>
                          <a:pt x="48" y="12"/>
                        </a:lnTo>
                        <a:lnTo>
                          <a:pt x="12" y="57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77" name="iṥḻiḓê">
                    <a:extLst>
                      <a:ext uri="{FF2B5EF4-FFF2-40B4-BE49-F238E27FC236}">
                        <a16:creationId xmlns:a16="http://schemas.microsoft.com/office/drawing/2014/main" xmlns="" id="{52BD0D42-8261-40B0-8D4E-07E7020515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4244" y="3426422"/>
                    <a:ext cx="93606" cy="106298"/>
                  </a:xfrm>
                  <a:custGeom>
                    <a:avLst/>
                    <a:gdLst>
                      <a:gd name="T0" fmla="*/ 14 w 59"/>
                      <a:gd name="T1" fmla="*/ 67 h 67"/>
                      <a:gd name="T2" fmla="*/ 0 w 59"/>
                      <a:gd name="T3" fmla="*/ 43 h 67"/>
                      <a:gd name="T4" fmla="*/ 33 w 59"/>
                      <a:gd name="T5" fmla="*/ 0 h 67"/>
                      <a:gd name="T6" fmla="*/ 59 w 59"/>
                      <a:gd name="T7" fmla="*/ 15 h 67"/>
                      <a:gd name="T8" fmla="*/ 14 w 59"/>
                      <a:gd name="T9" fmla="*/ 67 h 67"/>
                      <a:gd name="T10" fmla="*/ 9 w 59"/>
                      <a:gd name="T11" fmla="*/ 45 h 67"/>
                      <a:gd name="T12" fmla="*/ 16 w 59"/>
                      <a:gd name="T13" fmla="*/ 55 h 67"/>
                      <a:gd name="T14" fmla="*/ 47 w 59"/>
                      <a:gd name="T15" fmla="*/ 17 h 67"/>
                      <a:gd name="T16" fmla="*/ 35 w 59"/>
                      <a:gd name="T17" fmla="*/ 10 h 67"/>
                      <a:gd name="T18" fmla="*/ 9 w 59"/>
                      <a:gd name="T19" fmla="*/ 45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" h="67">
                        <a:moveTo>
                          <a:pt x="14" y="67"/>
                        </a:moveTo>
                        <a:lnTo>
                          <a:pt x="0" y="43"/>
                        </a:lnTo>
                        <a:lnTo>
                          <a:pt x="33" y="0"/>
                        </a:lnTo>
                        <a:lnTo>
                          <a:pt x="59" y="15"/>
                        </a:lnTo>
                        <a:lnTo>
                          <a:pt x="14" y="67"/>
                        </a:lnTo>
                        <a:close/>
                        <a:moveTo>
                          <a:pt x="9" y="45"/>
                        </a:moveTo>
                        <a:lnTo>
                          <a:pt x="16" y="55"/>
                        </a:lnTo>
                        <a:lnTo>
                          <a:pt x="47" y="17"/>
                        </a:lnTo>
                        <a:lnTo>
                          <a:pt x="35" y="10"/>
                        </a:lnTo>
                        <a:lnTo>
                          <a:pt x="9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55" name="ïṡliḑè">
                  <a:extLst>
                    <a:ext uri="{FF2B5EF4-FFF2-40B4-BE49-F238E27FC236}">
                      <a16:creationId xmlns:a16="http://schemas.microsoft.com/office/drawing/2014/main" xmlns="" id="{43EC0592-1EBA-4F15-9FD7-D218144CFC2B}"/>
                    </a:ext>
                  </a:extLst>
                </p:cNvPr>
                <p:cNvGrpSpPr/>
                <p:nvPr/>
              </p:nvGrpSpPr>
              <p:grpSpPr>
                <a:xfrm>
                  <a:off x="4009701" y="3982239"/>
                  <a:ext cx="547357" cy="255434"/>
                  <a:chOff x="5057221" y="3151948"/>
                  <a:chExt cx="547357" cy="255434"/>
                </a:xfrm>
              </p:grpSpPr>
              <p:sp>
                <p:nvSpPr>
                  <p:cNvPr id="165" name="iŝ1íďê">
                    <a:extLst>
                      <a:ext uri="{FF2B5EF4-FFF2-40B4-BE49-F238E27FC236}">
                        <a16:creationId xmlns:a16="http://schemas.microsoft.com/office/drawing/2014/main" xmlns="" id="{D5975198-E972-4AB2-A3A8-AE54B0DC4A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0634" y="3151948"/>
                    <a:ext cx="383944" cy="255434"/>
                  </a:xfrm>
                  <a:custGeom>
                    <a:avLst/>
                    <a:gdLst>
                      <a:gd name="T0" fmla="*/ 53 w 102"/>
                      <a:gd name="T1" fmla="*/ 68 h 68"/>
                      <a:gd name="T2" fmla="*/ 53 w 102"/>
                      <a:gd name="T3" fmla="*/ 68 h 68"/>
                      <a:gd name="T4" fmla="*/ 19 w 102"/>
                      <a:gd name="T5" fmla="*/ 67 h 68"/>
                      <a:gd name="T6" fmla="*/ 6 w 102"/>
                      <a:gd name="T7" fmla="*/ 4 h 68"/>
                      <a:gd name="T8" fmla="*/ 6 w 102"/>
                      <a:gd name="T9" fmla="*/ 3 h 68"/>
                      <a:gd name="T10" fmla="*/ 11 w 102"/>
                      <a:gd name="T11" fmla="*/ 2 h 68"/>
                      <a:gd name="T12" fmla="*/ 62 w 102"/>
                      <a:gd name="T13" fmla="*/ 0 h 68"/>
                      <a:gd name="T14" fmla="*/ 89 w 102"/>
                      <a:gd name="T15" fmla="*/ 3 h 68"/>
                      <a:gd name="T16" fmla="*/ 94 w 102"/>
                      <a:gd name="T17" fmla="*/ 66 h 68"/>
                      <a:gd name="T18" fmla="*/ 94 w 102"/>
                      <a:gd name="T19" fmla="*/ 67 h 68"/>
                      <a:gd name="T20" fmla="*/ 93 w 102"/>
                      <a:gd name="T21" fmla="*/ 67 h 68"/>
                      <a:gd name="T22" fmla="*/ 53 w 102"/>
                      <a:gd name="T23" fmla="*/ 68 h 68"/>
                      <a:gd name="T24" fmla="*/ 9 w 102"/>
                      <a:gd name="T25" fmla="*/ 6 h 68"/>
                      <a:gd name="T26" fmla="*/ 19 w 102"/>
                      <a:gd name="T27" fmla="*/ 64 h 68"/>
                      <a:gd name="T28" fmla="*/ 53 w 102"/>
                      <a:gd name="T29" fmla="*/ 65 h 68"/>
                      <a:gd name="T30" fmla="*/ 91 w 102"/>
                      <a:gd name="T31" fmla="*/ 64 h 68"/>
                      <a:gd name="T32" fmla="*/ 88 w 102"/>
                      <a:gd name="T33" fmla="*/ 6 h 68"/>
                      <a:gd name="T34" fmla="*/ 62 w 102"/>
                      <a:gd name="T35" fmla="*/ 3 h 68"/>
                      <a:gd name="T36" fmla="*/ 12 w 102"/>
                      <a:gd name="T37" fmla="*/ 5 h 68"/>
                      <a:gd name="T38" fmla="*/ 9 w 102"/>
                      <a:gd name="T39" fmla="*/ 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2" h="68">
                        <a:moveTo>
                          <a:pt x="53" y="68"/>
                        </a:moveTo>
                        <a:cubicBezTo>
                          <a:pt x="53" y="68"/>
                          <a:pt x="53" y="68"/>
                          <a:pt x="53" y="68"/>
                        </a:cubicBezTo>
                        <a:cubicBezTo>
                          <a:pt x="36" y="68"/>
                          <a:pt x="25" y="67"/>
                          <a:pt x="19" y="67"/>
                        </a:cubicBezTo>
                        <a:cubicBezTo>
                          <a:pt x="0" y="64"/>
                          <a:pt x="5" y="10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20" y="2"/>
                          <a:pt x="43" y="0"/>
                          <a:pt x="62" y="0"/>
                        </a:cubicBezTo>
                        <a:cubicBezTo>
                          <a:pt x="76" y="0"/>
                          <a:pt x="85" y="1"/>
                          <a:pt x="89" y="3"/>
                        </a:cubicBezTo>
                        <a:cubicBezTo>
                          <a:pt x="102" y="10"/>
                          <a:pt x="95" y="60"/>
                          <a:pt x="94" y="66"/>
                        </a:cubicBezTo>
                        <a:cubicBezTo>
                          <a:pt x="94" y="67"/>
                          <a:pt x="94" y="67"/>
                          <a:pt x="94" y="67"/>
                        </a:cubicBezTo>
                        <a:cubicBezTo>
                          <a:pt x="93" y="67"/>
                          <a:pt x="93" y="67"/>
                          <a:pt x="93" y="67"/>
                        </a:cubicBezTo>
                        <a:cubicBezTo>
                          <a:pt x="93" y="67"/>
                          <a:pt x="72" y="68"/>
                          <a:pt x="53" y="68"/>
                        </a:cubicBezTo>
                        <a:close/>
                        <a:moveTo>
                          <a:pt x="9" y="6"/>
                        </a:moveTo>
                        <a:cubicBezTo>
                          <a:pt x="7" y="22"/>
                          <a:pt x="6" y="62"/>
                          <a:pt x="19" y="64"/>
                        </a:cubicBezTo>
                        <a:cubicBezTo>
                          <a:pt x="25" y="64"/>
                          <a:pt x="37" y="65"/>
                          <a:pt x="53" y="65"/>
                        </a:cubicBezTo>
                        <a:cubicBezTo>
                          <a:pt x="70" y="65"/>
                          <a:pt x="87" y="64"/>
                          <a:pt x="91" y="64"/>
                        </a:cubicBezTo>
                        <a:cubicBezTo>
                          <a:pt x="93" y="48"/>
                          <a:pt x="96" y="10"/>
                          <a:pt x="88" y="6"/>
                        </a:cubicBezTo>
                        <a:cubicBezTo>
                          <a:pt x="85" y="4"/>
                          <a:pt x="79" y="3"/>
                          <a:pt x="62" y="3"/>
                        </a:cubicBezTo>
                        <a:cubicBezTo>
                          <a:pt x="43" y="3"/>
                          <a:pt x="20" y="5"/>
                          <a:pt x="12" y="5"/>
                        </a:cubicBezTo>
                        <a:lnTo>
                          <a:pt x="9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6" name="îSľîḍê">
                    <a:extLst>
                      <a:ext uri="{FF2B5EF4-FFF2-40B4-BE49-F238E27FC236}">
                        <a16:creationId xmlns:a16="http://schemas.microsoft.com/office/drawing/2014/main" xmlns="" id="{61BD2061-E563-41C0-9280-D8AC468F44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2846" y="3164641"/>
                    <a:ext cx="312550" cy="123751"/>
                  </a:xfrm>
                  <a:custGeom>
                    <a:avLst/>
                    <a:gdLst>
                      <a:gd name="T0" fmla="*/ 46 w 83"/>
                      <a:gd name="T1" fmla="*/ 33 h 33"/>
                      <a:gd name="T2" fmla="*/ 44 w 83"/>
                      <a:gd name="T3" fmla="*/ 32 h 33"/>
                      <a:gd name="T4" fmla="*/ 0 w 83"/>
                      <a:gd name="T5" fmla="*/ 2 h 33"/>
                      <a:gd name="T6" fmla="*/ 2 w 83"/>
                      <a:gd name="T7" fmla="*/ 0 h 33"/>
                      <a:gd name="T8" fmla="*/ 45 w 83"/>
                      <a:gd name="T9" fmla="*/ 30 h 33"/>
                      <a:gd name="T10" fmla="*/ 81 w 83"/>
                      <a:gd name="T11" fmla="*/ 0 h 33"/>
                      <a:gd name="T12" fmla="*/ 83 w 83"/>
                      <a:gd name="T13" fmla="*/ 2 h 33"/>
                      <a:gd name="T14" fmla="*/ 46 w 83"/>
                      <a:gd name="T15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3" h="33">
                        <a:moveTo>
                          <a:pt x="46" y="33"/>
                        </a:moveTo>
                        <a:cubicBezTo>
                          <a:pt x="45" y="33"/>
                          <a:pt x="45" y="33"/>
                          <a:pt x="44" y="32"/>
                        </a:cubicBezTo>
                        <a:cubicBezTo>
                          <a:pt x="36" y="29"/>
                          <a:pt x="2" y="3"/>
                          <a:pt x="0" y="2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37" y="26"/>
                          <a:pt x="45" y="30"/>
                        </a:cubicBezTo>
                        <a:cubicBezTo>
                          <a:pt x="50" y="32"/>
                          <a:pt x="69" y="14"/>
                          <a:pt x="81" y="0"/>
                        </a:cubicBezTo>
                        <a:cubicBezTo>
                          <a:pt x="83" y="2"/>
                          <a:pt x="83" y="2"/>
                          <a:pt x="83" y="2"/>
                        </a:cubicBezTo>
                        <a:cubicBezTo>
                          <a:pt x="79" y="8"/>
                          <a:pt x="56" y="33"/>
                          <a:pt x="46" y="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7" name="isḷiḓê">
                    <a:extLst>
                      <a:ext uri="{FF2B5EF4-FFF2-40B4-BE49-F238E27FC236}">
                        <a16:creationId xmlns:a16="http://schemas.microsoft.com/office/drawing/2014/main" xmlns="" id="{6D2FE41A-815C-4B79-9F61-AE8488C459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3220170"/>
                    <a:ext cx="9360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8" name="iṧ1ïḋê">
                    <a:extLst>
                      <a:ext uri="{FF2B5EF4-FFF2-40B4-BE49-F238E27FC236}">
                        <a16:creationId xmlns:a16="http://schemas.microsoft.com/office/drawing/2014/main" xmlns="" id="{74107C64-425E-4466-B0F0-7DCB61DE57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1163" y="3332815"/>
                    <a:ext cx="9836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9" name="íṡ1ídé">
                    <a:extLst>
                      <a:ext uri="{FF2B5EF4-FFF2-40B4-BE49-F238E27FC236}">
                        <a16:creationId xmlns:a16="http://schemas.microsoft.com/office/drawing/2014/main" xmlns="" id="{A86F1EA0-BDDC-4171-BBD0-F851BEDBDC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221" y="3277286"/>
                    <a:ext cx="136443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56" name="ïṡ1ïḑè">
                  <a:extLst>
                    <a:ext uri="{FF2B5EF4-FFF2-40B4-BE49-F238E27FC236}">
                      <a16:creationId xmlns:a16="http://schemas.microsoft.com/office/drawing/2014/main" xmlns="" id="{271AE309-C863-48A7-85EE-F48A9FF45C9C}"/>
                    </a:ext>
                  </a:extLst>
                </p:cNvPr>
                <p:cNvGrpSpPr/>
                <p:nvPr/>
              </p:nvGrpSpPr>
              <p:grpSpPr>
                <a:xfrm>
                  <a:off x="3859160" y="4537310"/>
                  <a:ext cx="325243" cy="337935"/>
                  <a:chOff x="5125442" y="3615221"/>
                  <a:chExt cx="325243" cy="337935"/>
                </a:xfrm>
              </p:grpSpPr>
              <p:sp>
                <p:nvSpPr>
                  <p:cNvPr id="161" name="iš1iḋê">
                    <a:extLst>
                      <a:ext uri="{FF2B5EF4-FFF2-40B4-BE49-F238E27FC236}">
                        <a16:creationId xmlns:a16="http://schemas.microsoft.com/office/drawing/2014/main" xmlns="" id="{4CA524DF-45A7-4611-A882-07E405432E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4769" y="3615221"/>
                    <a:ext cx="166588" cy="165001"/>
                  </a:xfrm>
                  <a:custGeom>
                    <a:avLst/>
                    <a:gdLst>
                      <a:gd name="T0" fmla="*/ 22 w 44"/>
                      <a:gd name="T1" fmla="*/ 44 h 44"/>
                      <a:gd name="T2" fmla="*/ 0 w 44"/>
                      <a:gd name="T3" fmla="*/ 22 h 44"/>
                      <a:gd name="T4" fmla="*/ 22 w 44"/>
                      <a:gd name="T5" fmla="*/ 0 h 44"/>
                      <a:gd name="T6" fmla="*/ 44 w 44"/>
                      <a:gd name="T7" fmla="*/ 22 h 44"/>
                      <a:gd name="T8" fmla="*/ 22 w 44"/>
                      <a:gd name="T9" fmla="*/ 44 h 44"/>
                      <a:gd name="T10" fmla="*/ 22 w 44"/>
                      <a:gd name="T11" fmla="*/ 3 h 44"/>
                      <a:gd name="T12" fmla="*/ 3 w 44"/>
                      <a:gd name="T13" fmla="*/ 22 h 44"/>
                      <a:gd name="T14" fmla="*/ 22 w 44"/>
                      <a:gd name="T15" fmla="*/ 41 h 44"/>
                      <a:gd name="T16" fmla="*/ 41 w 44"/>
                      <a:gd name="T17" fmla="*/ 22 h 44"/>
                      <a:gd name="T18" fmla="*/ 22 w 44"/>
                      <a:gd name="T19" fmla="*/ 3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44">
                        <a:moveTo>
                          <a:pt x="22" y="44"/>
                        </a:moveTo>
                        <a:cubicBezTo>
                          <a:pt x="10" y="44"/>
                          <a:pt x="0" y="34"/>
                          <a:pt x="0" y="22"/>
                        </a:cubicBezTo>
                        <a:cubicBezTo>
                          <a:pt x="0" y="10"/>
                          <a:pt x="10" y="0"/>
                          <a:pt x="22" y="0"/>
                        </a:cubicBezTo>
                        <a:cubicBezTo>
                          <a:pt x="34" y="0"/>
                          <a:pt x="44" y="10"/>
                          <a:pt x="44" y="22"/>
                        </a:cubicBezTo>
                        <a:cubicBezTo>
                          <a:pt x="44" y="34"/>
                          <a:pt x="34" y="44"/>
                          <a:pt x="22" y="44"/>
                        </a:cubicBezTo>
                        <a:close/>
                        <a:moveTo>
                          <a:pt x="22" y="3"/>
                        </a:moveTo>
                        <a:cubicBezTo>
                          <a:pt x="11" y="3"/>
                          <a:pt x="3" y="12"/>
                          <a:pt x="3" y="22"/>
                        </a:cubicBezTo>
                        <a:cubicBezTo>
                          <a:pt x="3" y="33"/>
                          <a:pt x="11" y="41"/>
                          <a:pt x="22" y="41"/>
                        </a:cubicBezTo>
                        <a:cubicBezTo>
                          <a:pt x="32" y="41"/>
                          <a:pt x="41" y="33"/>
                          <a:pt x="41" y="22"/>
                        </a:cubicBezTo>
                        <a:cubicBezTo>
                          <a:pt x="41" y="12"/>
                          <a:pt x="32" y="3"/>
                          <a:pt x="22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2" name="işļiḋé">
                    <a:extLst>
                      <a:ext uri="{FF2B5EF4-FFF2-40B4-BE49-F238E27FC236}">
                        <a16:creationId xmlns:a16="http://schemas.microsoft.com/office/drawing/2014/main" xmlns="" id="{431E288C-94F3-4020-BDC9-A02F19BDB4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25442" y="3783394"/>
                    <a:ext cx="325243" cy="169760"/>
                  </a:xfrm>
                  <a:custGeom>
                    <a:avLst/>
                    <a:gdLst>
                      <a:gd name="T0" fmla="*/ 86 w 86"/>
                      <a:gd name="T1" fmla="*/ 45 h 45"/>
                      <a:gd name="T2" fmla="*/ 0 w 86"/>
                      <a:gd name="T3" fmla="*/ 45 h 45"/>
                      <a:gd name="T4" fmla="*/ 0 w 86"/>
                      <a:gd name="T5" fmla="*/ 44 h 45"/>
                      <a:gd name="T6" fmla="*/ 43 w 86"/>
                      <a:gd name="T7" fmla="*/ 0 h 45"/>
                      <a:gd name="T8" fmla="*/ 86 w 86"/>
                      <a:gd name="T9" fmla="*/ 44 h 45"/>
                      <a:gd name="T10" fmla="*/ 86 w 86"/>
                      <a:gd name="T11" fmla="*/ 45 h 45"/>
                      <a:gd name="T12" fmla="*/ 3 w 86"/>
                      <a:gd name="T13" fmla="*/ 42 h 45"/>
                      <a:gd name="T14" fmla="*/ 83 w 86"/>
                      <a:gd name="T15" fmla="*/ 42 h 45"/>
                      <a:gd name="T16" fmla="*/ 43 w 86"/>
                      <a:gd name="T17" fmla="*/ 3 h 45"/>
                      <a:gd name="T18" fmla="*/ 3 w 86"/>
                      <a:gd name="T19" fmla="*/ 42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45">
                        <a:moveTo>
                          <a:pt x="86" y="45"/>
                        </a:move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4"/>
                        </a:cubicBezTo>
                        <a:lnTo>
                          <a:pt x="86" y="45"/>
                        </a:lnTo>
                        <a:close/>
                        <a:moveTo>
                          <a:pt x="3" y="42"/>
                        </a:move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2" y="21"/>
                          <a:pt x="64" y="3"/>
                          <a:pt x="43" y="3"/>
                        </a:cubicBezTo>
                        <a:cubicBezTo>
                          <a:pt x="21" y="3"/>
                          <a:pt x="4" y="21"/>
                          <a:pt x="3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3" name="işḻíďè">
                    <a:extLst>
                      <a:ext uri="{FF2B5EF4-FFF2-40B4-BE49-F238E27FC236}">
                        <a16:creationId xmlns:a16="http://schemas.microsoft.com/office/drawing/2014/main" xmlns="" id="{B973BF5E-7216-42BE-9A98-C3080E616F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791327"/>
                    <a:ext cx="71395" cy="49182"/>
                  </a:xfrm>
                  <a:custGeom>
                    <a:avLst/>
                    <a:gdLst>
                      <a:gd name="T0" fmla="*/ 10 w 19"/>
                      <a:gd name="T1" fmla="*/ 13 h 13"/>
                      <a:gd name="T2" fmla="*/ 0 w 19"/>
                      <a:gd name="T3" fmla="*/ 1 h 13"/>
                      <a:gd name="T4" fmla="*/ 3 w 19"/>
                      <a:gd name="T5" fmla="*/ 0 h 13"/>
                      <a:gd name="T6" fmla="*/ 10 w 19"/>
                      <a:gd name="T7" fmla="*/ 10 h 13"/>
                      <a:gd name="T8" fmla="*/ 16 w 19"/>
                      <a:gd name="T9" fmla="*/ 0 h 13"/>
                      <a:gd name="T10" fmla="*/ 19 w 19"/>
                      <a:gd name="T11" fmla="*/ 1 h 13"/>
                      <a:gd name="T12" fmla="*/ 10 w 19"/>
                      <a:gd name="T1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3">
                        <a:moveTo>
                          <a:pt x="10" y="13"/>
                        </a:moveTo>
                        <a:cubicBezTo>
                          <a:pt x="4" y="13"/>
                          <a:pt x="1" y="3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10" y="10"/>
                        </a:cubicBezTo>
                        <a:cubicBezTo>
                          <a:pt x="12" y="10"/>
                          <a:pt x="15" y="4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3"/>
                          <a:pt x="15" y="13"/>
                          <a:pt x="10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4" name="íşḷidê">
                    <a:extLst>
                      <a:ext uri="{FF2B5EF4-FFF2-40B4-BE49-F238E27FC236}">
                        <a16:creationId xmlns:a16="http://schemas.microsoft.com/office/drawing/2014/main" xmlns="" id="{D31F99C3-3BA0-4DBC-AE12-251A271E6EF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829405"/>
                    <a:ext cx="79327" cy="123751"/>
                  </a:xfrm>
                  <a:custGeom>
                    <a:avLst/>
                    <a:gdLst>
                      <a:gd name="T0" fmla="*/ 21 w 21"/>
                      <a:gd name="T1" fmla="*/ 33 h 33"/>
                      <a:gd name="T2" fmla="*/ 0 w 21"/>
                      <a:gd name="T3" fmla="*/ 33 h 33"/>
                      <a:gd name="T4" fmla="*/ 0 w 21"/>
                      <a:gd name="T5" fmla="*/ 32 h 33"/>
                      <a:gd name="T6" fmla="*/ 10 w 21"/>
                      <a:gd name="T7" fmla="*/ 0 h 33"/>
                      <a:gd name="T8" fmla="*/ 21 w 21"/>
                      <a:gd name="T9" fmla="*/ 32 h 33"/>
                      <a:gd name="T10" fmla="*/ 21 w 21"/>
                      <a:gd name="T11" fmla="*/ 33 h 33"/>
                      <a:gd name="T12" fmla="*/ 3 w 21"/>
                      <a:gd name="T13" fmla="*/ 30 h 33"/>
                      <a:gd name="T14" fmla="*/ 17 w 21"/>
                      <a:gd name="T15" fmla="*/ 30 h 33"/>
                      <a:gd name="T16" fmla="*/ 10 w 21"/>
                      <a:gd name="T17" fmla="*/ 3 h 33"/>
                      <a:gd name="T18" fmla="*/ 3 w 21"/>
                      <a:gd name="T19" fmla="*/ 3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3">
                        <a:moveTo>
                          <a:pt x="21" y="33"/>
                        </a:move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22"/>
                          <a:pt x="3" y="0"/>
                          <a:pt x="10" y="0"/>
                        </a:cubicBezTo>
                        <a:cubicBezTo>
                          <a:pt x="17" y="0"/>
                          <a:pt x="20" y="22"/>
                          <a:pt x="21" y="32"/>
                        </a:cubicBezTo>
                        <a:lnTo>
                          <a:pt x="21" y="33"/>
                        </a:lnTo>
                        <a:close/>
                        <a:moveTo>
                          <a:pt x="3" y="30"/>
                        </a:moveTo>
                        <a:cubicBezTo>
                          <a:pt x="17" y="30"/>
                          <a:pt x="17" y="30"/>
                          <a:pt x="17" y="30"/>
                        </a:cubicBezTo>
                        <a:cubicBezTo>
                          <a:pt x="16" y="15"/>
                          <a:pt x="12" y="3"/>
                          <a:pt x="10" y="3"/>
                        </a:cubicBezTo>
                        <a:cubicBezTo>
                          <a:pt x="7" y="3"/>
                          <a:pt x="4" y="15"/>
                          <a:pt x="3" y="3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57" name="îṥ1ídê">
                  <a:extLst>
                    <a:ext uri="{FF2B5EF4-FFF2-40B4-BE49-F238E27FC236}">
                      <a16:creationId xmlns:a16="http://schemas.microsoft.com/office/drawing/2014/main" xmlns="" id="{9DE59BFA-9763-4BF7-B1AD-829AE973943E}"/>
                    </a:ext>
                  </a:extLst>
                </p:cNvPr>
                <p:cNvGrpSpPr/>
                <p:nvPr/>
              </p:nvGrpSpPr>
              <p:grpSpPr>
                <a:xfrm>
                  <a:off x="1682532" y="3174341"/>
                  <a:ext cx="214184" cy="315721"/>
                  <a:chOff x="5303135" y="5279509"/>
                  <a:chExt cx="214184" cy="315721"/>
                </a:xfrm>
              </p:grpSpPr>
              <p:sp>
                <p:nvSpPr>
                  <p:cNvPr id="158" name="ïśľíḋé">
                    <a:extLst>
                      <a:ext uri="{FF2B5EF4-FFF2-40B4-BE49-F238E27FC236}">
                        <a16:creationId xmlns:a16="http://schemas.microsoft.com/office/drawing/2014/main" xmlns="" id="{99EB38B8-446C-4B7A-8238-084E52B934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3135" y="5323932"/>
                    <a:ext cx="214184" cy="236395"/>
                  </a:xfrm>
                  <a:custGeom>
                    <a:avLst/>
                    <a:gdLst>
                      <a:gd name="T0" fmla="*/ 34 w 57"/>
                      <a:gd name="T1" fmla="*/ 63 h 63"/>
                      <a:gd name="T2" fmla="*/ 5 w 57"/>
                      <a:gd name="T3" fmla="*/ 54 h 63"/>
                      <a:gd name="T4" fmla="*/ 5 w 57"/>
                      <a:gd name="T5" fmla="*/ 54 h 63"/>
                      <a:gd name="T6" fmla="*/ 7 w 57"/>
                      <a:gd name="T7" fmla="*/ 45 h 63"/>
                      <a:gd name="T8" fmla="*/ 9 w 57"/>
                      <a:gd name="T9" fmla="*/ 44 h 63"/>
                      <a:gd name="T10" fmla="*/ 12 w 57"/>
                      <a:gd name="T11" fmla="*/ 44 h 63"/>
                      <a:gd name="T12" fmla="*/ 22 w 57"/>
                      <a:gd name="T13" fmla="*/ 44 h 63"/>
                      <a:gd name="T14" fmla="*/ 32 w 57"/>
                      <a:gd name="T15" fmla="*/ 43 h 63"/>
                      <a:gd name="T16" fmla="*/ 24 w 57"/>
                      <a:gd name="T17" fmla="*/ 40 h 63"/>
                      <a:gd name="T18" fmla="*/ 16 w 57"/>
                      <a:gd name="T19" fmla="*/ 38 h 63"/>
                      <a:gd name="T20" fmla="*/ 0 w 57"/>
                      <a:gd name="T21" fmla="*/ 18 h 63"/>
                      <a:gd name="T22" fmla="*/ 22 w 57"/>
                      <a:gd name="T23" fmla="*/ 0 h 63"/>
                      <a:gd name="T24" fmla="*/ 50 w 57"/>
                      <a:gd name="T25" fmla="*/ 9 h 63"/>
                      <a:gd name="T26" fmla="*/ 50 w 57"/>
                      <a:gd name="T27" fmla="*/ 10 h 63"/>
                      <a:gd name="T28" fmla="*/ 50 w 57"/>
                      <a:gd name="T29" fmla="*/ 23 h 63"/>
                      <a:gd name="T30" fmla="*/ 47 w 57"/>
                      <a:gd name="T31" fmla="*/ 23 h 63"/>
                      <a:gd name="T32" fmla="*/ 47 w 57"/>
                      <a:gd name="T33" fmla="*/ 23 h 63"/>
                      <a:gd name="T34" fmla="*/ 27 w 57"/>
                      <a:gd name="T35" fmla="*/ 16 h 63"/>
                      <a:gd name="T36" fmla="*/ 24 w 57"/>
                      <a:gd name="T37" fmla="*/ 19 h 63"/>
                      <a:gd name="T38" fmla="*/ 33 w 57"/>
                      <a:gd name="T39" fmla="*/ 23 h 63"/>
                      <a:gd name="T40" fmla="*/ 38 w 57"/>
                      <a:gd name="T41" fmla="*/ 24 h 63"/>
                      <a:gd name="T42" fmla="*/ 57 w 57"/>
                      <a:gd name="T43" fmla="*/ 44 h 63"/>
                      <a:gd name="T44" fmla="*/ 34 w 57"/>
                      <a:gd name="T45" fmla="*/ 63 h 63"/>
                      <a:gd name="T46" fmla="*/ 8 w 57"/>
                      <a:gd name="T47" fmla="*/ 53 h 63"/>
                      <a:gd name="T48" fmla="*/ 34 w 57"/>
                      <a:gd name="T49" fmla="*/ 60 h 63"/>
                      <a:gd name="T50" fmla="*/ 54 w 57"/>
                      <a:gd name="T51" fmla="*/ 44 h 63"/>
                      <a:gd name="T52" fmla="*/ 37 w 57"/>
                      <a:gd name="T53" fmla="*/ 27 h 63"/>
                      <a:gd name="T54" fmla="*/ 32 w 57"/>
                      <a:gd name="T55" fmla="*/ 26 h 63"/>
                      <a:gd name="T56" fmla="*/ 21 w 57"/>
                      <a:gd name="T57" fmla="*/ 19 h 63"/>
                      <a:gd name="T58" fmla="*/ 27 w 57"/>
                      <a:gd name="T59" fmla="*/ 13 h 63"/>
                      <a:gd name="T60" fmla="*/ 47 w 57"/>
                      <a:gd name="T61" fmla="*/ 19 h 63"/>
                      <a:gd name="T62" fmla="*/ 47 w 57"/>
                      <a:gd name="T63" fmla="*/ 10 h 63"/>
                      <a:gd name="T64" fmla="*/ 22 w 57"/>
                      <a:gd name="T65" fmla="*/ 3 h 63"/>
                      <a:gd name="T66" fmla="*/ 3 w 57"/>
                      <a:gd name="T67" fmla="*/ 18 h 63"/>
                      <a:gd name="T68" fmla="*/ 17 w 57"/>
                      <a:gd name="T69" fmla="*/ 35 h 63"/>
                      <a:gd name="T70" fmla="*/ 25 w 57"/>
                      <a:gd name="T71" fmla="*/ 37 h 63"/>
                      <a:gd name="T72" fmla="*/ 35 w 57"/>
                      <a:gd name="T73" fmla="*/ 43 h 63"/>
                      <a:gd name="T74" fmla="*/ 22 w 57"/>
                      <a:gd name="T75" fmla="*/ 47 h 63"/>
                      <a:gd name="T76" fmla="*/ 11 w 57"/>
                      <a:gd name="T77" fmla="*/ 47 h 63"/>
                      <a:gd name="T78" fmla="*/ 9 w 57"/>
                      <a:gd name="T79" fmla="*/ 47 h 63"/>
                      <a:gd name="T80" fmla="*/ 8 w 57"/>
                      <a:gd name="T81" fmla="*/ 53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7" h="63">
                        <a:moveTo>
                          <a:pt x="34" y="63"/>
                        </a:moveTo>
                        <a:cubicBezTo>
                          <a:pt x="26" y="63"/>
                          <a:pt x="9" y="59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5" y="52"/>
                          <a:pt x="5" y="47"/>
                          <a:pt x="7" y="45"/>
                        </a:cubicBezTo>
                        <a:cubicBezTo>
                          <a:pt x="7" y="44"/>
                          <a:pt x="8" y="44"/>
                          <a:pt x="9" y="44"/>
                        </a:cubicBezTo>
                        <a:cubicBezTo>
                          <a:pt x="10" y="44"/>
                          <a:pt x="10" y="44"/>
                          <a:pt x="12" y="44"/>
                        </a:cubicBezTo>
                        <a:cubicBezTo>
                          <a:pt x="14" y="44"/>
                          <a:pt x="18" y="44"/>
                          <a:pt x="22" y="44"/>
                        </a:cubicBezTo>
                        <a:cubicBezTo>
                          <a:pt x="29" y="44"/>
                          <a:pt x="31" y="43"/>
                          <a:pt x="32" y="43"/>
                        </a:cubicBezTo>
                        <a:cubicBezTo>
                          <a:pt x="31" y="42"/>
                          <a:pt x="27" y="41"/>
                          <a:pt x="24" y="40"/>
                        </a:cubicBezTo>
                        <a:cubicBezTo>
                          <a:pt x="22" y="39"/>
                          <a:pt x="19" y="39"/>
                          <a:pt x="16" y="38"/>
                        </a:cubicBezTo>
                        <a:cubicBezTo>
                          <a:pt x="5" y="34"/>
                          <a:pt x="0" y="27"/>
                          <a:pt x="0" y="18"/>
                        </a:cubicBezTo>
                        <a:cubicBezTo>
                          <a:pt x="0" y="5"/>
                          <a:pt x="13" y="0"/>
                          <a:pt x="22" y="0"/>
                        </a:cubicBezTo>
                        <a:cubicBezTo>
                          <a:pt x="29" y="0"/>
                          <a:pt x="47" y="3"/>
                          <a:pt x="50" y="9"/>
                        </a:cubicBezTo>
                        <a:cubicBezTo>
                          <a:pt x="50" y="10"/>
                          <a:pt x="50" y="10"/>
                          <a:pt x="50" y="10"/>
                        </a:cubicBezTo>
                        <a:cubicBezTo>
                          <a:pt x="50" y="23"/>
                          <a:pt x="50" y="23"/>
                          <a:pt x="50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0"/>
                          <a:pt x="34" y="16"/>
                          <a:pt x="27" y="16"/>
                        </a:cubicBezTo>
                        <a:cubicBezTo>
                          <a:pt x="26" y="16"/>
                          <a:pt x="24" y="16"/>
                          <a:pt x="24" y="19"/>
                        </a:cubicBezTo>
                        <a:cubicBezTo>
                          <a:pt x="24" y="20"/>
                          <a:pt x="29" y="22"/>
                          <a:pt x="33" y="23"/>
                        </a:cubicBezTo>
                        <a:cubicBezTo>
                          <a:pt x="35" y="23"/>
                          <a:pt x="36" y="24"/>
                          <a:pt x="38" y="24"/>
                        </a:cubicBezTo>
                        <a:cubicBezTo>
                          <a:pt x="46" y="27"/>
                          <a:pt x="57" y="31"/>
                          <a:pt x="57" y="44"/>
                        </a:cubicBezTo>
                        <a:cubicBezTo>
                          <a:pt x="57" y="57"/>
                          <a:pt x="45" y="63"/>
                          <a:pt x="34" y="63"/>
                        </a:cubicBezTo>
                        <a:close/>
                        <a:moveTo>
                          <a:pt x="8" y="53"/>
                        </a:moveTo>
                        <a:cubicBezTo>
                          <a:pt x="11" y="56"/>
                          <a:pt x="26" y="60"/>
                          <a:pt x="34" y="60"/>
                        </a:cubicBezTo>
                        <a:cubicBezTo>
                          <a:pt x="44" y="60"/>
                          <a:pt x="54" y="55"/>
                          <a:pt x="54" y="44"/>
                        </a:cubicBezTo>
                        <a:cubicBezTo>
                          <a:pt x="54" y="33"/>
                          <a:pt x="45" y="30"/>
                          <a:pt x="37" y="27"/>
                        </a:cubicBezTo>
                        <a:cubicBezTo>
                          <a:pt x="35" y="27"/>
                          <a:pt x="34" y="26"/>
                          <a:pt x="32" y="26"/>
                        </a:cubicBezTo>
                        <a:cubicBezTo>
                          <a:pt x="26" y="24"/>
                          <a:pt x="21" y="22"/>
                          <a:pt x="21" y="19"/>
                        </a:cubicBezTo>
                        <a:cubicBezTo>
                          <a:pt x="21" y="15"/>
                          <a:pt x="24" y="13"/>
                          <a:pt x="27" y="13"/>
                        </a:cubicBezTo>
                        <a:cubicBezTo>
                          <a:pt x="31" y="13"/>
                          <a:pt x="42" y="15"/>
                          <a:pt x="47" y="19"/>
                        </a:cubicBezTo>
                        <a:cubicBezTo>
                          <a:pt x="47" y="10"/>
                          <a:pt x="47" y="10"/>
                          <a:pt x="47" y="10"/>
                        </a:cubicBezTo>
                        <a:cubicBezTo>
                          <a:pt x="45" y="7"/>
                          <a:pt x="30" y="3"/>
                          <a:pt x="22" y="3"/>
                        </a:cubicBezTo>
                        <a:cubicBezTo>
                          <a:pt x="14" y="3"/>
                          <a:pt x="3" y="7"/>
                          <a:pt x="3" y="18"/>
                        </a:cubicBezTo>
                        <a:cubicBezTo>
                          <a:pt x="3" y="26"/>
                          <a:pt x="7" y="32"/>
                          <a:pt x="17" y="35"/>
                        </a:cubicBezTo>
                        <a:cubicBezTo>
                          <a:pt x="20" y="36"/>
                          <a:pt x="23" y="37"/>
                          <a:pt x="25" y="37"/>
                        </a:cubicBezTo>
                        <a:cubicBezTo>
                          <a:pt x="31" y="39"/>
                          <a:pt x="35" y="40"/>
                          <a:pt x="35" y="43"/>
                        </a:cubicBezTo>
                        <a:cubicBezTo>
                          <a:pt x="35" y="46"/>
                          <a:pt x="32" y="47"/>
                          <a:pt x="22" y="47"/>
                        </a:cubicBezTo>
                        <a:cubicBezTo>
                          <a:pt x="18" y="47"/>
                          <a:pt x="14" y="47"/>
                          <a:pt x="11" y="47"/>
                        </a:cubicBezTo>
                        <a:cubicBezTo>
                          <a:pt x="10" y="47"/>
                          <a:pt x="10" y="47"/>
                          <a:pt x="9" y="47"/>
                        </a:cubicBezTo>
                        <a:cubicBezTo>
                          <a:pt x="8" y="48"/>
                          <a:pt x="8" y="51"/>
                          <a:pt x="8" y="5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9" name="ïṩḻïḑé">
                    <a:extLst>
                      <a:ext uri="{FF2B5EF4-FFF2-40B4-BE49-F238E27FC236}">
                        <a16:creationId xmlns:a16="http://schemas.microsoft.com/office/drawing/2014/main" xmlns="" id="{1BE51B45-99AD-4BB9-9F4D-8D1A0F4BEF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1357" y="5279509"/>
                    <a:ext cx="82500" cy="60288"/>
                  </a:xfrm>
                  <a:custGeom>
                    <a:avLst/>
                    <a:gdLst>
                      <a:gd name="T0" fmla="*/ 45 w 52"/>
                      <a:gd name="T1" fmla="*/ 38 h 38"/>
                      <a:gd name="T2" fmla="*/ 38 w 52"/>
                      <a:gd name="T3" fmla="*/ 35 h 38"/>
                      <a:gd name="T4" fmla="*/ 42 w 52"/>
                      <a:gd name="T5" fmla="*/ 14 h 38"/>
                      <a:gd name="T6" fmla="*/ 7 w 52"/>
                      <a:gd name="T7" fmla="*/ 9 h 38"/>
                      <a:gd name="T8" fmla="*/ 12 w 52"/>
                      <a:gd name="T9" fmla="*/ 31 h 38"/>
                      <a:gd name="T10" fmla="*/ 4 w 52"/>
                      <a:gd name="T11" fmla="*/ 31 h 38"/>
                      <a:gd name="T12" fmla="*/ 0 w 52"/>
                      <a:gd name="T13" fmla="*/ 0 h 38"/>
                      <a:gd name="T14" fmla="*/ 52 w 52"/>
                      <a:gd name="T15" fmla="*/ 9 h 38"/>
                      <a:gd name="T16" fmla="*/ 45 w 52"/>
                      <a:gd name="T17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2" h="38">
                        <a:moveTo>
                          <a:pt x="45" y="38"/>
                        </a:moveTo>
                        <a:lnTo>
                          <a:pt x="38" y="35"/>
                        </a:lnTo>
                        <a:lnTo>
                          <a:pt x="42" y="14"/>
                        </a:lnTo>
                        <a:lnTo>
                          <a:pt x="7" y="9"/>
                        </a:lnTo>
                        <a:lnTo>
                          <a:pt x="12" y="31"/>
                        </a:lnTo>
                        <a:lnTo>
                          <a:pt x="4" y="31"/>
                        </a:lnTo>
                        <a:lnTo>
                          <a:pt x="0" y="0"/>
                        </a:lnTo>
                        <a:lnTo>
                          <a:pt x="52" y="9"/>
                        </a:lnTo>
                        <a:lnTo>
                          <a:pt x="4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0" name="ïsḻïdê">
                    <a:extLst>
                      <a:ext uri="{FF2B5EF4-FFF2-40B4-BE49-F238E27FC236}">
                        <a16:creationId xmlns:a16="http://schemas.microsoft.com/office/drawing/2014/main" xmlns="" id="{A383BF41-CE2F-4548-99AA-C84FB14775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7703" y="5549221"/>
                    <a:ext cx="84087" cy="46009"/>
                  </a:xfrm>
                  <a:custGeom>
                    <a:avLst/>
                    <a:gdLst>
                      <a:gd name="T0" fmla="*/ 53 w 53"/>
                      <a:gd name="T1" fmla="*/ 29 h 29"/>
                      <a:gd name="T2" fmla="*/ 0 w 53"/>
                      <a:gd name="T3" fmla="*/ 29 h 29"/>
                      <a:gd name="T4" fmla="*/ 0 w 53"/>
                      <a:gd name="T5" fmla="*/ 0 h 29"/>
                      <a:gd name="T6" fmla="*/ 8 w 53"/>
                      <a:gd name="T7" fmla="*/ 0 h 29"/>
                      <a:gd name="T8" fmla="*/ 8 w 53"/>
                      <a:gd name="T9" fmla="*/ 22 h 29"/>
                      <a:gd name="T10" fmla="*/ 43 w 53"/>
                      <a:gd name="T11" fmla="*/ 22 h 29"/>
                      <a:gd name="T12" fmla="*/ 38 w 53"/>
                      <a:gd name="T13" fmla="*/ 5 h 29"/>
                      <a:gd name="T14" fmla="*/ 46 w 53"/>
                      <a:gd name="T15" fmla="*/ 3 h 29"/>
                      <a:gd name="T16" fmla="*/ 53 w 53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" h="29">
                        <a:moveTo>
                          <a:pt x="53" y="29"/>
                        </a:moveTo>
                        <a:lnTo>
                          <a:pt x="0" y="29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8" y="22"/>
                        </a:lnTo>
                        <a:lnTo>
                          <a:pt x="43" y="22"/>
                        </a:lnTo>
                        <a:lnTo>
                          <a:pt x="38" y="5"/>
                        </a:lnTo>
                        <a:lnTo>
                          <a:pt x="46" y="3"/>
                        </a:lnTo>
                        <a:lnTo>
                          <a:pt x="53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134" name="íṥļíďê">
                <a:extLst>
                  <a:ext uri="{FF2B5EF4-FFF2-40B4-BE49-F238E27FC236}">
                    <a16:creationId xmlns:a16="http://schemas.microsoft.com/office/drawing/2014/main" xmlns="" id="{EBE632D4-1358-47B1-B674-39620F587F1C}"/>
                  </a:ext>
                </a:extLst>
              </p:cNvPr>
              <p:cNvGrpSpPr/>
              <p:nvPr/>
            </p:nvGrpSpPr>
            <p:grpSpPr>
              <a:xfrm>
                <a:off x="1811797" y="1791124"/>
                <a:ext cx="2339288" cy="3761336"/>
                <a:chOff x="8253415" y="755650"/>
                <a:chExt cx="1125538" cy="1809750"/>
              </a:xfrm>
            </p:grpSpPr>
            <p:sp>
              <p:nvSpPr>
                <p:cNvPr id="135" name="íSļíḓè">
                  <a:extLst>
                    <a:ext uri="{FF2B5EF4-FFF2-40B4-BE49-F238E27FC236}">
                      <a16:creationId xmlns:a16="http://schemas.microsoft.com/office/drawing/2014/main" xmlns="" id="{24D5B39E-983C-42EC-BCCD-2762262E4DD3}"/>
                    </a:ext>
                  </a:extLst>
                </p:cNvPr>
                <p:cNvSpPr/>
                <p:nvPr/>
              </p:nvSpPr>
              <p:spPr bwMode="auto">
                <a:xfrm>
                  <a:off x="8253415" y="755650"/>
                  <a:ext cx="1125538" cy="1350963"/>
                </a:xfrm>
                <a:custGeom>
                  <a:avLst/>
                  <a:gdLst>
                    <a:gd name="T0" fmla="*/ 212 w 423"/>
                    <a:gd name="T1" fmla="*/ 0 h 508"/>
                    <a:gd name="T2" fmla="*/ 0 w 423"/>
                    <a:gd name="T3" fmla="*/ 212 h 508"/>
                    <a:gd name="T4" fmla="*/ 58 w 423"/>
                    <a:gd name="T5" fmla="*/ 360 h 508"/>
                    <a:gd name="T6" fmla="*/ 122 w 423"/>
                    <a:gd name="T7" fmla="*/ 508 h 508"/>
                    <a:gd name="T8" fmla="*/ 212 w 423"/>
                    <a:gd name="T9" fmla="*/ 508 h 508"/>
                    <a:gd name="T10" fmla="*/ 302 w 423"/>
                    <a:gd name="T11" fmla="*/ 508 h 508"/>
                    <a:gd name="T12" fmla="*/ 366 w 423"/>
                    <a:gd name="T13" fmla="*/ 360 h 508"/>
                    <a:gd name="T14" fmla="*/ 423 w 423"/>
                    <a:gd name="T15" fmla="*/ 213 h 508"/>
                    <a:gd name="T16" fmla="*/ 212 w 423"/>
                    <a:gd name="T17" fmla="*/ 0 h 5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3" h="508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268"/>
                        <a:pt x="29" y="316"/>
                        <a:pt x="58" y="360"/>
                      </a:cubicBezTo>
                      <a:cubicBezTo>
                        <a:pt x="122" y="456"/>
                        <a:pt x="85" y="508"/>
                        <a:pt x="122" y="508"/>
                      </a:cubicBezTo>
                      <a:cubicBezTo>
                        <a:pt x="212" y="508"/>
                        <a:pt x="212" y="508"/>
                        <a:pt x="212" y="508"/>
                      </a:cubicBezTo>
                      <a:cubicBezTo>
                        <a:pt x="302" y="508"/>
                        <a:pt x="302" y="508"/>
                        <a:pt x="302" y="508"/>
                      </a:cubicBezTo>
                      <a:cubicBezTo>
                        <a:pt x="339" y="508"/>
                        <a:pt x="302" y="456"/>
                        <a:pt x="366" y="360"/>
                      </a:cubicBezTo>
                      <a:cubicBezTo>
                        <a:pt x="395" y="316"/>
                        <a:pt x="423" y="269"/>
                        <a:pt x="423" y="213"/>
                      </a:cubicBezTo>
                      <a:cubicBezTo>
                        <a:pt x="423" y="97"/>
                        <a:pt x="329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11B2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ïşļïḓe">
                  <a:extLst>
                    <a:ext uri="{FF2B5EF4-FFF2-40B4-BE49-F238E27FC236}">
                      <a16:creationId xmlns:a16="http://schemas.microsoft.com/office/drawing/2014/main" xmlns="" id="{02F269EF-C2A9-4027-8625-D647C84B368C}"/>
                    </a:ext>
                  </a:extLst>
                </p:cNvPr>
                <p:cNvSpPr/>
                <p:nvPr/>
              </p:nvSpPr>
              <p:spPr bwMode="auto">
                <a:xfrm>
                  <a:off x="8494715" y="949325"/>
                  <a:ext cx="884238" cy="1157288"/>
                </a:xfrm>
                <a:custGeom>
                  <a:avLst/>
                  <a:gdLst>
                    <a:gd name="T0" fmla="*/ 279 w 332"/>
                    <a:gd name="T1" fmla="*/ 0 h 435"/>
                    <a:gd name="T2" fmla="*/ 279 w 332"/>
                    <a:gd name="T3" fmla="*/ 9 h 435"/>
                    <a:gd name="T4" fmla="*/ 0 w 332"/>
                    <a:gd name="T5" fmla="*/ 355 h 435"/>
                    <a:gd name="T6" fmla="*/ 31 w 332"/>
                    <a:gd name="T7" fmla="*/ 435 h 435"/>
                    <a:gd name="T8" fmla="*/ 121 w 332"/>
                    <a:gd name="T9" fmla="*/ 435 h 435"/>
                    <a:gd name="T10" fmla="*/ 211 w 332"/>
                    <a:gd name="T11" fmla="*/ 435 h 435"/>
                    <a:gd name="T12" fmla="*/ 275 w 332"/>
                    <a:gd name="T13" fmla="*/ 287 h 435"/>
                    <a:gd name="T14" fmla="*/ 332 w 332"/>
                    <a:gd name="T15" fmla="*/ 140 h 435"/>
                    <a:gd name="T16" fmla="*/ 279 w 332"/>
                    <a:gd name="T17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2" h="435">
                      <a:moveTo>
                        <a:pt x="279" y="0"/>
                      </a:moveTo>
                      <a:cubicBezTo>
                        <a:pt x="279" y="3"/>
                        <a:pt x="279" y="6"/>
                        <a:pt x="279" y="9"/>
                      </a:cubicBezTo>
                      <a:cubicBezTo>
                        <a:pt x="279" y="179"/>
                        <a:pt x="160" y="321"/>
                        <a:pt x="0" y="355"/>
                      </a:cubicBezTo>
                      <a:cubicBezTo>
                        <a:pt x="16" y="407"/>
                        <a:pt x="5" y="435"/>
                        <a:pt x="31" y="435"/>
                      </a:cubicBezTo>
                      <a:cubicBezTo>
                        <a:pt x="121" y="435"/>
                        <a:pt x="121" y="435"/>
                        <a:pt x="121" y="435"/>
                      </a:cubicBezTo>
                      <a:cubicBezTo>
                        <a:pt x="211" y="435"/>
                        <a:pt x="211" y="435"/>
                        <a:pt x="211" y="435"/>
                      </a:cubicBezTo>
                      <a:cubicBezTo>
                        <a:pt x="248" y="435"/>
                        <a:pt x="211" y="383"/>
                        <a:pt x="275" y="287"/>
                      </a:cubicBezTo>
                      <a:cubicBezTo>
                        <a:pt x="304" y="243"/>
                        <a:pt x="332" y="196"/>
                        <a:pt x="332" y="140"/>
                      </a:cubicBezTo>
                      <a:cubicBezTo>
                        <a:pt x="332" y="87"/>
                        <a:pt x="312" y="37"/>
                        <a:pt x="279" y="0"/>
                      </a:cubicBezTo>
                      <a:close/>
                    </a:path>
                  </a:pathLst>
                </a:custGeom>
                <a:solidFill>
                  <a:srgbClr val="11B2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îsḷidê">
                  <a:extLst>
                    <a:ext uri="{FF2B5EF4-FFF2-40B4-BE49-F238E27FC236}">
                      <a16:creationId xmlns:a16="http://schemas.microsoft.com/office/drawing/2014/main" xmlns="" id="{EB5BDA9B-2A81-4B02-BE6C-D84E2E62A4F9}"/>
                    </a:ext>
                  </a:extLst>
                </p:cNvPr>
                <p:cNvSpPr/>
                <p:nvPr/>
              </p:nvSpPr>
              <p:spPr bwMode="auto">
                <a:xfrm>
                  <a:off x="8509003" y="1428750"/>
                  <a:ext cx="615950" cy="715963"/>
                </a:xfrm>
                <a:custGeom>
                  <a:avLst/>
                  <a:gdLst>
                    <a:gd name="T0" fmla="*/ 13 w 232"/>
                    <a:gd name="T1" fmla="*/ 38 h 269"/>
                    <a:gd name="T2" fmla="*/ 4 w 232"/>
                    <a:gd name="T3" fmla="*/ 37 h 269"/>
                    <a:gd name="T4" fmla="*/ 3 w 232"/>
                    <a:gd name="T5" fmla="*/ 46 h 269"/>
                    <a:gd name="T6" fmla="*/ 6 w 232"/>
                    <a:gd name="T7" fmla="*/ 51 h 269"/>
                    <a:gd name="T8" fmla="*/ 77 w 232"/>
                    <a:gd name="T9" fmla="*/ 265 h 269"/>
                    <a:gd name="T10" fmla="*/ 83 w 232"/>
                    <a:gd name="T11" fmla="*/ 269 h 269"/>
                    <a:gd name="T12" fmla="*/ 85 w 232"/>
                    <a:gd name="T13" fmla="*/ 269 h 269"/>
                    <a:gd name="T14" fmla="*/ 89 w 232"/>
                    <a:gd name="T15" fmla="*/ 260 h 269"/>
                    <a:gd name="T16" fmla="*/ 24 w 232"/>
                    <a:gd name="T17" fmla="*/ 63 h 269"/>
                    <a:gd name="T18" fmla="*/ 76 w 232"/>
                    <a:gd name="T19" fmla="*/ 69 h 269"/>
                    <a:gd name="T20" fmla="*/ 85 w 232"/>
                    <a:gd name="T21" fmla="*/ 64 h 269"/>
                    <a:gd name="T22" fmla="*/ 113 w 232"/>
                    <a:gd name="T23" fmla="*/ 73 h 269"/>
                    <a:gd name="T24" fmla="*/ 145 w 232"/>
                    <a:gd name="T25" fmla="*/ 62 h 269"/>
                    <a:gd name="T26" fmla="*/ 161 w 232"/>
                    <a:gd name="T27" fmla="*/ 68 h 269"/>
                    <a:gd name="T28" fmla="*/ 210 w 232"/>
                    <a:gd name="T29" fmla="*/ 65 h 269"/>
                    <a:gd name="T30" fmla="*/ 146 w 232"/>
                    <a:gd name="T31" fmla="*/ 260 h 269"/>
                    <a:gd name="T32" fmla="*/ 150 w 232"/>
                    <a:gd name="T33" fmla="*/ 269 h 269"/>
                    <a:gd name="T34" fmla="*/ 152 w 232"/>
                    <a:gd name="T35" fmla="*/ 269 h 269"/>
                    <a:gd name="T36" fmla="*/ 158 w 232"/>
                    <a:gd name="T37" fmla="*/ 265 h 269"/>
                    <a:gd name="T38" fmla="*/ 228 w 232"/>
                    <a:gd name="T39" fmla="*/ 50 h 269"/>
                    <a:gd name="T40" fmla="*/ 230 w 232"/>
                    <a:gd name="T41" fmla="*/ 48 h 269"/>
                    <a:gd name="T42" fmla="*/ 229 w 232"/>
                    <a:gd name="T43" fmla="*/ 39 h 269"/>
                    <a:gd name="T44" fmla="*/ 220 w 232"/>
                    <a:gd name="T45" fmla="*/ 40 h 269"/>
                    <a:gd name="T46" fmla="*/ 165 w 232"/>
                    <a:gd name="T47" fmla="*/ 55 h 269"/>
                    <a:gd name="T48" fmla="*/ 154 w 232"/>
                    <a:gd name="T49" fmla="*/ 52 h 269"/>
                    <a:gd name="T50" fmla="*/ 160 w 232"/>
                    <a:gd name="T51" fmla="*/ 31 h 269"/>
                    <a:gd name="T52" fmla="*/ 146 w 232"/>
                    <a:gd name="T53" fmla="*/ 3 h 269"/>
                    <a:gd name="T54" fmla="*/ 132 w 232"/>
                    <a:gd name="T55" fmla="*/ 3 h 269"/>
                    <a:gd name="T56" fmla="*/ 123 w 232"/>
                    <a:gd name="T57" fmla="*/ 32 h 269"/>
                    <a:gd name="T58" fmla="*/ 134 w 232"/>
                    <a:gd name="T59" fmla="*/ 54 h 269"/>
                    <a:gd name="T60" fmla="*/ 95 w 232"/>
                    <a:gd name="T61" fmla="*/ 55 h 269"/>
                    <a:gd name="T62" fmla="*/ 103 w 232"/>
                    <a:gd name="T63" fmla="*/ 32 h 269"/>
                    <a:gd name="T64" fmla="*/ 92 w 232"/>
                    <a:gd name="T65" fmla="*/ 4 h 269"/>
                    <a:gd name="T66" fmla="*/ 77 w 232"/>
                    <a:gd name="T67" fmla="*/ 4 h 269"/>
                    <a:gd name="T68" fmla="*/ 66 w 232"/>
                    <a:gd name="T69" fmla="*/ 32 h 269"/>
                    <a:gd name="T70" fmla="*/ 75 w 232"/>
                    <a:gd name="T71" fmla="*/ 55 h 269"/>
                    <a:gd name="T72" fmla="*/ 72 w 232"/>
                    <a:gd name="T73" fmla="*/ 56 h 269"/>
                    <a:gd name="T74" fmla="*/ 13 w 232"/>
                    <a:gd name="T75" fmla="*/ 38 h 269"/>
                    <a:gd name="T76" fmla="*/ 140 w 232"/>
                    <a:gd name="T77" fmla="*/ 14 h 269"/>
                    <a:gd name="T78" fmla="*/ 140 w 232"/>
                    <a:gd name="T79" fmla="*/ 14 h 269"/>
                    <a:gd name="T80" fmla="*/ 140 w 232"/>
                    <a:gd name="T81" fmla="*/ 14 h 269"/>
                    <a:gd name="T82" fmla="*/ 147 w 232"/>
                    <a:gd name="T83" fmla="*/ 32 h 269"/>
                    <a:gd name="T84" fmla="*/ 143 w 232"/>
                    <a:gd name="T85" fmla="*/ 45 h 269"/>
                    <a:gd name="T86" fmla="*/ 136 w 232"/>
                    <a:gd name="T87" fmla="*/ 31 h 269"/>
                    <a:gd name="T88" fmla="*/ 140 w 232"/>
                    <a:gd name="T89" fmla="*/ 14 h 269"/>
                    <a:gd name="T90" fmla="*/ 84 w 232"/>
                    <a:gd name="T91" fmla="*/ 15 h 269"/>
                    <a:gd name="T92" fmla="*/ 84 w 232"/>
                    <a:gd name="T93" fmla="*/ 15 h 269"/>
                    <a:gd name="T94" fmla="*/ 85 w 232"/>
                    <a:gd name="T95" fmla="*/ 16 h 269"/>
                    <a:gd name="T96" fmla="*/ 89 w 232"/>
                    <a:gd name="T97" fmla="*/ 31 h 269"/>
                    <a:gd name="T98" fmla="*/ 85 w 232"/>
                    <a:gd name="T99" fmla="*/ 47 h 269"/>
                    <a:gd name="T100" fmla="*/ 79 w 232"/>
                    <a:gd name="T101" fmla="*/ 31 h 269"/>
                    <a:gd name="T102" fmla="*/ 84 w 232"/>
                    <a:gd name="T103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2" h="269">
                      <a:moveTo>
                        <a:pt x="13" y="38"/>
                      </a:moveTo>
                      <a:cubicBezTo>
                        <a:pt x="11" y="35"/>
                        <a:pt x="6" y="35"/>
                        <a:pt x="4" y="37"/>
                      </a:cubicBezTo>
                      <a:cubicBezTo>
                        <a:pt x="1" y="39"/>
                        <a:pt x="0" y="44"/>
                        <a:pt x="3" y="46"/>
                      </a:cubicBezTo>
                      <a:cubicBezTo>
                        <a:pt x="4" y="48"/>
                        <a:pt x="5" y="49"/>
                        <a:pt x="6" y="51"/>
                      </a:cubicBezTo>
                      <a:cubicBezTo>
                        <a:pt x="77" y="265"/>
                        <a:pt x="77" y="265"/>
                        <a:pt x="77" y="265"/>
                      </a:cubicBezTo>
                      <a:cubicBezTo>
                        <a:pt x="77" y="267"/>
                        <a:pt x="80" y="269"/>
                        <a:pt x="83" y="269"/>
                      </a:cubicBezTo>
                      <a:cubicBezTo>
                        <a:pt x="83" y="269"/>
                        <a:pt x="84" y="269"/>
                        <a:pt x="85" y="269"/>
                      </a:cubicBezTo>
                      <a:cubicBezTo>
                        <a:pt x="88" y="268"/>
                        <a:pt x="90" y="264"/>
                        <a:pt x="89" y="260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40" y="70"/>
                        <a:pt x="60" y="74"/>
                        <a:pt x="76" y="69"/>
                      </a:cubicBezTo>
                      <a:cubicBezTo>
                        <a:pt x="79" y="68"/>
                        <a:pt x="82" y="66"/>
                        <a:pt x="85" y="64"/>
                      </a:cubicBezTo>
                      <a:cubicBezTo>
                        <a:pt x="93" y="70"/>
                        <a:pt x="103" y="73"/>
                        <a:pt x="113" y="73"/>
                      </a:cubicBezTo>
                      <a:cubicBezTo>
                        <a:pt x="125" y="73"/>
                        <a:pt x="136" y="69"/>
                        <a:pt x="145" y="62"/>
                      </a:cubicBezTo>
                      <a:cubicBezTo>
                        <a:pt x="150" y="64"/>
                        <a:pt x="155" y="67"/>
                        <a:pt x="161" y="68"/>
                      </a:cubicBezTo>
                      <a:cubicBezTo>
                        <a:pt x="180" y="73"/>
                        <a:pt x="196" y="72"/>
                        <a:pt x="210" y="65"/>
                      </a:cubicBezTo>
                      <a:cubicBezTo>
                        <a:pt x="146" y="260"/>
                        <a:pt x="146" y="260"/>
                        <a:pt x="146" y="260"/>
                      </a:cubicBezTo>
                      <a:cubicBezTo>
                        <a:pt x="144" y="264"/>
                        <a:pt x="146" y="268"/>
                        <a:pt x="150" y="269"/>
                      </a:cubicBezTo>
                      <a:cubicBezTo>
                        <a:pt x="150" y="269"/>
                        <a:pt x="151" y="269"/>
                        <a:pt x="152" y="269"/>
                      </a:cubicBezTo>
                      <a:cubicBezTo>
                        <a:pt x="155" y="269"/>
                        <a:pt x="157" y="267"/>
                        <a:pt x="158" y="265"/>
                      </a:cubicBezTo>
                      <a:cubicBezTo>
                        <a:pt x="228" y="50"/>
                        <a:pt x="228" y="50"/>
                        <a:pt x="228" y="50"/>
                      </a:cubicBezTo>
                      <a:cubicBezTo>
                        <a:pt x="229" y="50"/>
                        <a:pt x="230" y="49"/>
                        <a:pt x="230" y="48"/>
                      </a:cubicBezTo>
                      <a:cubicBezTo>
                        <a:pt x="232" y="45"/>
                        <a:pt x="232" y="41"/>
                        <a:pt x="229" y="39"/>
                      </a:cubicBezTo>
                      <a:cubicBezTo>
                        <a:pt x="226" y="37"/>
                        <a:pt x="222" y="37"/>
                        <a:pt x="220" y="40"/>
                      </a:cubicBezTo>
                      <a:cubicBezTo>
                        <a:pt x="207" y="56"/>
                        <a:pt x="189" y="62"/>
                        <a:pt x="165" y="55"/>
                      </a:cubicBezTo>
                      <a:cubicBezTo>
                        <a:pt x="162" y="55"/>
                        <a:pt x="158" y="54"/>
                        <a:pt x="154" y="52"/>
                      </a:cubicBezTo>
                      <a:cubicBezTo>
                        <a:pt x="158" y="46"/>
                        <a:pt x="160" y="38"/>
                        <a:pt x="160" y="31"/>
                      </a:cubicBezTo>
                      <a:cubicBezTo>
                        <a:pt x="159" y="17"/>
                        <a:pt x="154" y="7"/>
                        <a:pt x="146" y="3"/>
                      </a:cubicBezTo>
                      <a:cubicBezTo>
                        <a:pt x="142" y="0"/>
                        <a:pt x="137" y="0"/>
                        <a:pt x="132" y="3"/>
                      </a:cubicBezTo>
                      <a:cubicBezTo>
                        <a:pt x="125" y="8"/>
                        <a:pt x="122" y="18"/>
                        <a:pt x="123" y="32"/>
                      </a:cubicBezTo>
                      <a:cubicBezTo>
                        <a:pt x="124" y="40"/>
                        <a:pt x="127" y="48"/>
                        <a:pt x="134" y="54"/>
                      </a:cubicBezTo>
                      <a:cubicBezTo>
                        <a:pt x="123" y="61"/>
                        <a:pt x="107" y="61"/>
                        <a:pt x="95" y="55"/>
                      </a:cubicBezTo>
                      <a:cubicBezTo>
                        <a:pt x="99" y="49"/>
                        <a:pt x="102" y="41"/>
                        <a:pt x="103" y="32"/>
                      </a:cubicBezTo>
                      <a:cubicBezTo>
                        <a:pt x="103" y="19"/>
                        <a:pt x="99" y="9"/>
                        <a:pt x="92" y="4"/>
                      </a:cubicBezTo>
                      <a:cubicBezTo>
                        <a:pt x="87" y="1"/>
                        <a:pt x="82" y="1"/>
                        <a:pt x="77" y="4"/>
                      </a:cubicBezTo>
                      <a:cubicBezTo>
                        <a:pt x="70" y="8"/>
                        <a:pt x="65" y="18"/>
                        <a:pt x="66" y="32"/>
                      </a:cubicBezTo>
                      <a:cubicBezTo>
                        <a:pt x="66" y="40"/>
                        <a:pt x="69" y="48"/>
                        <a:pt x="75" y="55"/>
                      </a:cubicBezTo>
                      <a:cubicBezTo>
                        <a:pt x="74" y="56"/>
                        <a:pt x="73" y="56"/>
                        <a:pt x="72" y="56"/>
                      </a:cubicBezTo>
                      <a:cubicBezTo>
                        <a:pt x="52" y="63"/>
                        <a:pt x="23" y="52"/>
                        <a:pt x="13" y="38"/>
                      </a:cubicBezTo>
                      <a:close/>
                      <a:moveTo>
                        <a:pt x="140" y="14"/>
                      </a:move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2" y="15"/>
                        <a:pt x="146" y="20"/>
                        <a:pt x="147" y="32"/>
                      </a:cubicBezTo>
                      <a:cubicBezTo>
                        <a:pt x="147" y="36"/>
                        <a:pt x="145" y="41"/>
                        <a:pt x="143" y="45"/>
                      </a:cubicBezTo>
                      <a:cubicBezTo>
                        <a:pt x="139" y="41"/>
                        <a:pt x="137" y="37"/>
                        <a:pt x="136" y="31"/>
                      </a:cubicBezTo>
                      <a:cubicBezTo>
                        <a:pt x="135" y="21"/>
                        <a:pt x="138" y="15"/>
                        <a:pt x="140" y="14"/>
                      </a:cubicBezTo>
                      <a:close/>
                      <a:moveTo>
                        <a:pt x="84" y="15"/>
                      </a:move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5" y="15"/>
                        <a:pt x="85" y="16"/>
                      </a:cubicBezTo>
                      <a:cubicBezTo>
                        <a:pt x="87" y="17"/>
                        <a:pt x="90" y="21"/>
                        <a:pt x="89" y="31"/>
                      </a:cubicBezTo>
                      <a:cubicBezTo>
                        <a:pt x="89" y="37"/>
                        <a:pt x="88" y="43"/>
                        <a:pt x="85" y="47"/>
                      </a:cubicBezTo>
                      <a:cubicBezTo>
                        <a:pt x="81" y="42"/>
                        <a:pt x="79" y="37"/>
                        <a:pt x="79" y="31"/>
                      </a:cubicBezTo>
                      <a:cubicBezTo>
                        <a:pt x="79" y="21"/>
                        <a:pt x="82" y="16"/>
                        <a:pt x="84" y="15"/>
                      </a:cubicBezTo>
                      <a:close/>
                    </a:path>
                  </a:pathLst>
                </a:custGeom>
                <a:solidFill>
                  <a:srgbClr val="1C50A2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íṧḷïḋê">
                  <a:extLst>
                    <a:ext uri="{FF2B5EF4-FFF2-40B4-BE49-F238E27FC236}">
                      <a16:creationId xmlns:a16="http://schemas.microsoft.com/office/drawing/2014/main" xmlns="" id="{55C768A4-556A-4861-9E0D-C6E226717107}"/>
                    </a:ext>
                  </a:extLst>
                </p:cNvPr>
                <p:cNvSpPr/>
                <p:nvPr/>
              </p:nvSpPr>
              <p:spPr bwMode="auto">
                <a:xfrm>
                  <a:off x="8902703" y="1527175"/>
                  <a:ext cx="222250" cy="579438"/>
                </a:xfrm>
                <a:custGeom>
                  <a:avLst/>
                  <a:gdLst>
                    <a:gd name="T0" fmla="*/ 62 w 84"/>
                    <a:gd name="T1" fmla="*/ 28 h 218"/>
                    <a:gd name="T2" fmla="*/ 0 w 84"/>
                    <a:gd name="T3" fmla="*/ 218 h 218"/>
                    <a:gd name="T4" fmla="*/ 13 w 84"/>
                    <a:gd name="T5" fmla="*/ 218 h 218"/>
                    <a:gd name="T6" fmla="*/ 80 w 84"/>
                    <a:gd name="T7" fmla="*/ 13 h 218"/>
                    <a:gd name="T8" fmla="*/ 82 w 84"/>
                    <a:gd name="T9" fmla="*/ 11 h 218"/>
                    <a:gd name="T10" fmla="*/ 81 w 84"/>
                    <a:gd name="T11" fmla="*/ 2 h 218"/>
                    <a:gd name="T12" fmla="*/ 72 w 84"/>
                    <a:gd name="T13" fmla="*/ 3 h 218"/>
                    <a:gd name="T14" fmla="*/ 43 w 84"/>
                    <a:gd name="T15" fmla="*/ 20 h 218"/>
                    <a:gd name="T16" fmla="*/ 31 w 84"/>
                    <a:gd name="T17" fmla="*/ 34 h 218"/>
                    <a:gd name="T18" fmla="*/ 62 w 84"/>
                    <a:gd name="T19" fmla="*/ 2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218">
                      <a:moveTo>
                        <a:pt x="62" y="28"/>
                      </a:move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13" y="218"/>
                        <a:pt x="13" y="218"/>
                        <a:pt x="13" y="218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2"/>
                        <a:pt x="82" y="11"/>
                      </a:cubicBezTo>
                      <a:cubicBezTo>
                        <a:pt x="84" y="8"/>
                        <a:pt x="84" y="4"/>
                        <a:pt x="81" y="2"/>
                      </a:cubicBezTo>
                      <a:cubicBezTo>
                        <a:pt x="78" y="0"/>
                        <a:pt x="74" y="0"/>
                        <a:pt x="72" y="3"/>
                      </a:cubicBezTo>
                      <a:cubicBezTo>
                        <a:pt x="64" y="13"/>
                        <a:pt x="55" y="18"/>
                        <a:pt x="43" y="20"/>
                      </a:cubicBezTo>
                      <a:cubicBezTo>
                        <a:pt x="39" y="25"/>
                        <a:pt x="35" y="29"/>
                        <a:pt x="31" y="34"/>
                      </a:cubicBezTo>
                      <a:cubicBezTo>
                        <a:pt x="42" y="34"/>
                        <a:pt x="53" y="33"/>
                        <a:pt x="62" y="28"/>
                      </a:cubicBez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î$ľíḍê">
                  <a:extLst>
                    <a:ext uri="{FF2B5EF4-FFF2-40B4-BE49-F238E27FC236}">
                      <a16:creationId xmlns:a16="http://schemas.microsoft.com/office/drawing/2014/main" xmlns="" id="{AE817AEB-2CC1-43DB-88E1-56A40E50D32C}"/>
                    </a:ext>
                  </a:extLst>
                </p:cNvPr>
                <p:cNvSpPr/>
                <p:nvPr/>
              </p:nvSpPr>
              <p:spPr bwMode="auto">
                <a:xfrm>
                  <a:off x="8623303" y="1846263"/>
                  <a:ext cx="115888" cy="260350"/>
                </a:xfrm>
                <a:custGeom>
                  <a:avLst/>
                  <a:gdLst>
                    <a:gd name="T0" fmla="*/ 44 w 44"/>
                    <a:gd name="T1" fmla="*/ 98 h 98"/>
                    <a:gd name="T2" fmla="*/ 12 w 44"/>
                    <a:gd name="T3" fmla="*/ 0 h 98"/>
                    <a:gd name="T4" fmla="*/ 0 w 44"/>
                    <a:gd name="T5" fmla="*/ 5 h 98"/>
                    <a:gd name="T6" fmla="*/ 30 w 44"/>
                    <a:gd name="T7" fmla="*/ 98 h 98"/>
                    <a:gd name="T8" fmla="*/ 44 w 4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98">
                      <a:moveTo>
                        <a:pt x="44" y="98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1"/>
                        <a:pt x="4" y="3"/>
                        <a:pt x="0" y="5"/>
                      </a:cubicBezTo>
                      <a:cubicBezTo>
                        <a:pt x="30" y="98"/>
                        <a:pt x="30" y="98"/>
                        <a:pt x="30" y="98"/>
                      </a:cubicBezTo>
                      <a:lnTo>
                        <a:pt x="44" y="98"/>
                      </a:ln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íṥḻiḑê">
                  <a:extLst>
                    <a:ext uri="{FF2B5EF4-FFF2-40B4-BE49-F238E27FC236}">
                      <a16:creationId xmlns:a16="http://schemas.microsoft.com/office/drawing/2014/main" xmlns="" id="{741CC8D5-16C4-4D01-903E-598B20F65E74}"/>
                    </a:ext>
                  </a:extLst>
                </p:cNvPr>
                <p:cNvSpPr/>
                <p:nvPr/>
              </p:nvSpPr>
              <p:spPr bwMode="auto">
                <a:xfrm>
                  <a:off x="8572503" y="2106613"/>
                  <a:ext cx="485775" cy="223838"/>
                </a:xfrm>
                <a:custGeom>
                  <a:avLst/>
                  <a:gdLst>
                    <a:gd name="T0" fmla="*/ 166 w 183"/>
                    <a:gd name="T1" fmla="*/ 0 h 84"/>
                    <a:gd name="T2" fmla="*/ 17 w 183"/>
                    <a:gd name="T3" fmla="*/ 0 h 84"/>
                    <a:gd name="T4" fmla="*/ 2 w 183"/>
                    <a:gd name="T5" fmla="*/ 24 h 84"/>
                    <a:gd name="T6" fmla="*/ 17 w 183"/>
                    <a:gd name="T7" fmla="*/ 49 h 84"/>
                    <a:gd name="T8" fmla="*/ 67 w 183"/>
                    <a:gd name="T9" fmla="*/ 49 h 84"/>
                    <a:gd name="T10" fmla="*/ 13 w 183"/>
                    <a:gd name="T11" fmla="*/ 59 h 84"/>
                    <a:gd name="T12" fmla="*/ 3 w 183"/>
                    <a:gd name="T13" fmla="*/ 75 h 84"/>
                    <a:gd name="T14" fmla="*/ 17 w 183"/>
                    <a:gd name="T15" fmla="*/ 84 h 84"/>
                    <a:gd name="T16" fmla="*/ 22 w 183"/>
                    <a:gd name="T17" fmla="*/ 82 h 84"/>
                    <a:gd name="T18" fmla="*/ 171 w 183"/>
                    <a:gd name="T19" fmla="*/ 33 h 84"/>
                    <a:gd name="T20" fmla="*/ 182 w 183"/>
                    <a:gd name="T21" fmla="*/ 14 h 84"/>
                    <a:gd name="T22" fmla="*/ 166 w 183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3" h="84">
                      <a:moveTo>
                        <a:pt x="16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9" y="0"/>
                        <a:pt x="2" y="16"/>
                        <a:pt x="2" y="24"/>
                      </a:cubicBezTo>
                      <a:cubicBezTo>
                        <a:pt x="2" y="33"/>
                        <a:pt x="9" y="49"/>
                        <a:pt x="17" y="49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4" y="62"/>
                        <a:pt x="0" y="67"/>
                        <a:pt x="3" y="75"/>
                      </a:cubicBezTo>
                      <a:cubicBezTo>
                        <a:pt x="5" y="82"/>
                        <a:pt x="11" y="84"/>
                        <a:pt x="17" y="84"/>
                      </a:cubicBezTo>
                      <a:cubicBezTo>
                        <a:pt x="19" y="84"/>
                        <a:pt x="21" y="83"/>
                        <a:pt x="22" y="82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78" y="31"/>
                        <a:pt x="183" y="22"/>
                        <a:pt x="182" y="14"/>
                      </a:cubicBezTo>
                      <a:cubicBezTo>
                        <a:pt x="181" y="7"/>
                        <a:pt x="174" y="0"/>
                        <a:pt x="166" y="0"/>
                      </a:cubicBez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íṣļiḋe">
                  <a:extLst>
                    <a:ext uri="{FF2B5EF4-FFF2-40B4-BE49-F238E27FC236}">
                      <a16:creationId xmlns:a16="http://schemas.microsoft.com/office/drawing/2014/main" xmlns="" id="{DCF3B061-829B-46D4-920A-D488AF15CE11}"/>
                    </a:ext>
                  </a:extLst>
                </p:cNvPr>
                <p:cNvSpPr/>
                <p:nvPr/>
              </p:nvSpPr>
              <p:spPr bwMode="auto">
                <a:xfrm>
                  <a:off x="8575678" y="2235200"/>
                  <a:ext cx="485775" cy="330200"/>
                </a:xfrm>
                <a:custGeom>
                  <a:avLst/>
                  <a:gdLst>
                    <a:gd name="T0" fmla="*/ 165 w 183"/>
                    <a:gd name="T1" fmla="*/ 62 h 124"/>
                    <a:gd name="T2" fmla="*/ 115 w 183"/>
                    <a:gd name="T3" fmla="*/ 62 h 124"/>
                    <a:gd name="T4" fmla="*/ 170 w 183"/>
                    <a:gd name="T5" fmla="*/ 38 h 124"/>
                    <a:gd name="T6" fmla="*/ 180 w 183"/>
                    <a:gd name="T7" fmla="*/ 14 h 124"/>
                    <a:gd name="T8" fmla="*/ 160 w 183"/>
                    <a:gd name="T9" fmla="*/ 3 h 124"/>
                    <a:gd name="T10" fmla="*/ 12 w 183"/>
                    <a:gd name="T11" fmla="*/ 50 h 124"/>
                    <a:gd name="T12" fmla="*/ 1 w 183"/>
                    <a:gd name="T13" fmla="*/ 70 h 124"/>
                    <a:gd name="T14" fmla="*/ 16 w 183"/>
                    <a:gd name="T15" fmla="*/ 87 h 124"/>
                    <a:gd name="T16" fmla="*/ 30 w 183"/>
                    <a:gd name="T17" fmla="*/ 87 h 124"/>
                    <a:gd name="T18" fmla="*/ 54 w 183"/>
                    <a:gd name="T19" fmla="*/ 124 h 124"/>
                    <a:gd name="T20" fmla="*/ 127 w 183"/>
                    <a:gd name="T21" fmla="*/ 124 h 124"/>
                    <a:gd name="T22" fmla="*/ 151 w 183"/>
                    <a:gd name="T23" fmla="*/ 87 h 124"/>
                    <a:gd name="T24" fmla="*/ 165 w 183"/>
                    <a:gd name="T25" fmla="*/ 87 h 124"/>
                    <a:gd name="T26" fmla="*/ 181 w 183"/>
                    <a:gd name="T27" fmla="*/ 75 h 124"/>
                    <a:gd name="T28" fmla="*/ 165 w 183"/>
                    <a:gd name="T29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3" h="124">
                      <a:moveTo>
                        <a:pt x="165" y="62"/>
                      </a:move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70" y="38"/>
                        <a:pt x="170" y="38"/>
                        <a:pt x="170" y="38"/>
                      </a:cubicBezTo>
                      <a:cubicBezTo>
                        <a:pt x="178" y="35"/>
                        <a:pt x="183" y="23"/>
                        <a:pt x="180" y="14"/>
                      </a:cubicBezTo>
                      <a:cubicBezTo>
                        <a:pt x="177" y="6"/>
                        <a:pt x="169" y="0"/>
                        <a:pt x="160" y="3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4" y="52"/>
                        <a:pt x="0" y="63"/>
                        <a:pt x="1" y="70"/>
                      </a:cubicBezTo>
                      <a:cubicBezTo>
                        <a:pt x="2" y="78"/>
                        <a:pt x="9" y="87"/>
                        <a:pt x="16" y="87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54" y="124"/>
                        <a:pt x="54" y="124"/>
                        <a:pt x="54" y="124"/>
                      </a:cubicBezTo>
                      <a:cubicBezTo>
                        <a:pt x="127" y="124"/>
                        <a:pt x="127" y="124"/>
                        <a:pt x="127" y="124"/>
                      </a:cubicBezTo>
                      <a:cubicBezTo>
                        <a:pt x="151" y="87"/>
                        <a:pt x="151" y="87"/>
                        <a:pt x="151" y="87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74" y="87"/>
                        <a:pt x="181" y="83"/>
                        <a:pt x="181" y="75"/>
                      </a:cubicBezTo>
                      <a:cubicBezTo>
                        <a:pt x="181" y="66"/>
                        <a:pt x="174" y="62"/>
                        <a:pt x="165" y="62"/>
                      </a:cubicBezTo>
                      <a:close/>
                    </a:path>
                  </a:pathLst>
                </a:custGeom>
                <a:solidFill>
                  <a:srgbClr val="1C50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66" name="işļïḋè">
              <a:extLst>
                <a:ext uri="{FF2B5EF4-FFF2-40B4-BE49-F238E27FC236}">
                  <a16:creationId xmlns:a16="http://schemas.microsoft.com/office/drawing/2014/main" xmlns="" id="{EEAB9BF3-CD83-47C2-892D-F765F68B4F98}"/>
                </a:ext>
              </a:extLst>
            </p:cNvPr>
            <p:cNvSpPr/>
            <p:nvPr/>
          </p:nvSpPr>
          <p:spPr>
            <a:xfrm rot="5400000">
              <a:off x="980408" y="1391756"/>
              <a:ext cx="4464496" cy="4464496"/>
            </a:xfrm>
            <a:prstGeom prst="blockArc">
              <a:avLst>
                <a:gd name="adj1" fmla="val 10800000"/>
                <a:gd name="adj2" fmla="val 523590"/>
                <a:gd name="adj3" fmla="val 23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alpha val="23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7" name="ïṥļíḑe">
              <a:extLst>
                <a:ext uri="{FF2B5EF4-FFF2-40B4-BE49-F238E27FC236}">
                  <a16:creationId xmlns:a16="http://schemas.microsoft.com/office/drawing/2014/main" xmlns="" id="{CE8CF6AD-E1E1-4084-8DAE-0C377ED5F720}"/>
                </a:ext>
              </a:extLst>
            </p:cNvPr>
            <p:cNvGrpSpPr/>
            <p:nvPr/>
          </p:nvGrpSpPr>
          <p:grpSpPr>
            <a:xfrm>
              <a:off x="5280552" y="1818943"/>
              <a:ext cx="2963331" cy="3498215"/>
              <a:chOff x="8179619" y="2164514"/>
              <a:chExt cx="2963331" cy="3498215"/>
            </a:xfrm>
          </p:grpSpPr>
          <p:sp>
            <p:nvSpPr>
              <p:cNvPr id="127" name="ïṣḻïḑè">
                <a:extLst>
                  <a:ext uri="{FF2B5EF4-FFF2-40B4-BE49-F238E27FC236}">
                    <a16:creationId xmlns:a16="http://schemas.microsoft.com/office/drawing/2014/main" xmlns="" id="{15C59862-1D91-4A3C-AA69-CFE54B4F5DFB}"/>
                  </a:ext>
                </a:extLst>
              </p:cNvPr>
              <p:cNvSpPr txBox="1"/>
              <p:nvPr/>
            </p:nvSpPr>
            <p:spPr>
              <a:xfrm>
                <a:off x="8179619" y="2164514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28" name="ïṩḷîḑè">
                <a:extLst>
                  <a:ext uri="{FF2B5EF4-FFF2-40B4-BE49-F238E27FC236}">
                    <a16:creationId xmlns:a16="http://schemas.microsoft.com/office/drawing/2014/main" xmlns="" id="{023929D8-3563-4B68-BBEE-5A50EB8E2420}"/>
                  </a:ext>
                </a:extLst>
              </p:cNvPr>
              <p:cNvSpPr txBox="1"/>
              <p:nvPr/>
            </p:nvSpPr>
            <p:spPr>
              <a:xfrm>
                <a:off x="8179619" y="2590226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29" name="ïŝľïḍè">
                <a:extLst>
                  <a:ext uri="{FF2B5EF4-FFF2-40B4-BE49-F238E27FC236}">
                    <a16:creationId xmlns:a16="http://schemas.microsoft.com/office/drawing/2014/main" xmlns="" id="{AF6018BA-8EC6-4C74-859A-B4121AE5D937}"/>
                  </a:ext>
                </a:extLst>
              </p:cNvPr>
              <p:cNvSpPr txBox="1"/>
              <p:nvPr/>
            </p:nvSpPr>
            <p:spPr>
              <a:xfrm>
                <a:off x="8179619" y="4781616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30" name="iŝļïḓé">
                <a:extLst>
                  <a:ext uri="{FF2B5EF4-FFF2-40B4-BE49-F238E27FC236}">
                    <a16:creationId xmlns:a16="http://schemas.microsoft.com/office/drawing/2014/main" xmlns="" id="{870C7877-08FF-48CF-97EA-E12B9325524A}"/>
                  </a:ext>
                </a:extLst>
              </p:cNvPr>
              <p:cNvSpPr txBox="1"/>
              <p:nvPr/>
            </p:nvSpPr>
            <p:spPr>
              <a:xfrm>
                <a:off x="8179619" y="5207330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31" name="i$ľîďè">
                <a:extLst>
                  <a:ext uri="{FF2B5EF4-FFF2-40B4-BE49-F238E27FC236}">
                    <a16:creationId xmlns:a16="http://schemas.microsoft.com/office/drawing/2014/main" xmlns="" id="{9993712A-8F3E-4F3E-B3D4-1F1516A6CD13}"/>
                  </a:ext>
                </a:extLst>
              </p:cNvPr>
              <p:cNvSpPr txBox="1"/>
              <p:nvPr/>
            </p:nvSpPr>
            <p:spPr>
              <a:xfrm>
                <a:off x="8789585" y="3467023"/>
                <a:ext cx="2353362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32" name="iš1iḍê">
                <a:extLst>
                  <a:ext uri="{FF2B5EF4-FFF2-40B4-BE49-F238E27FC236}">
                    <a16:creationId xmlns:a16="http://schemas.microsoft.com/office/drawing/2014/main" xmlns="" id="{F0BB9474-2201-4506-90F0-70624B5252E3}"/>
                  </a:ext>
                </a:extLst>
              </p:cNvPr>
              <p:cNvSpPr txBox="1"/>
              <p:nvPr/>
            </p:nvSpPr>
            <p:spPr>
              <a:xfrm>
                <a:off x="8789585" y="3892735"/>
                <a:ext cx="2353362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68" name="íšḷiḑe">
              <a:extLst>
                <a:ext uri="{FF2B5EF4-FFF2-40B4-BE49-F238E27FC236}">
                  <a16:creationId xmlns:a16="http://schemas.microsoft.com/office/drawing/2014/main" xmlns="" id="{26BAB7F2-0A8F-4FE6-ACAF-326B3CC5243D}"/>
                </a:ext>
              </a:extLst>
            </p:cNvPr>
            <p:cNvGrpSpPr/>
            <p:nvPr/>
          </p:nvGrpSpPr>
          <p:grpSpPr>
            <a:xfrm>
              <a:off x="8539306" y="1818943"/>
              <a:ext cx="2963331" cy="3498215"/>
              <a:chOff x="8179619" y="2164514"/>
              <a:chExt cx="2963331" cy="3498215"/>
            </a:xfrm>
          </p:grpSpPr>
          <p:sp>
            <p:nvSpPr>
              <p:cNvPr id="121" name="ïṡ1îde">
                <a:extLst>
                  <a:ext uri="{FF2B5EF4-FFF2-40B4-BE49-F238E27FC236}">
                    <a16:creationId xmlns:a16="http://schemas.microsoft.com/office/drawing/2014/main" xmlns="" id="{72779E0D-C62A-4478-9B59-F9088A624337}"/>
                  </a:ext>
                </a:extLst>
              </p:cNvPr>
              <p:cNvSpPr txBox="1"/>
              <p:nvPr/>
            </p:nvSpPr>
            <p:spPr>
              <a:xfrm>
                <a:off x="8179619" y="2164514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22" name="iŝḻiḍé">
                <a:extLst>
                  <a:ext uri="{FF2B5EF4-FFF2-40B4-BE49-F238E27FC236}">
                    <a16:creationId xmlns:a16="http://schemas.microsoft.com/office/drawing/2014/main" xmlns="" id="{B8D25350-140E-4644-AE83-58EAE85588FE}"/>
                  </a:ext>
                </a:extLst>
              </p:cNvPr>
              <p:cNvSpPr txBox="1"/>
              <p:nvPr/>
            </p:nvSpPr>
            <p:spPr>
              <a:xfrm>
                <a:off x="8179619" y="2590226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23" name="îśľíḑè">
                <a:extLst>
                  <a:ext uri="{FF2B5EF4-FFF2-40B4-BE49-F238E27FC236}">
                    <a16:creationId xmlns:a16="http://schemas.microsoft.com/office/drawing/2014/main" xmlns="" id="{84661623-D5FF-4530-8742-ECA94E54F3C1}"/>
                  </a:ext>
                </a:extLst>
              </p:cNvPr>
              <p:cNvSpPr txBox="1"/>
              <p:nvPr/>
            </p:nvSpPr>
            <p:spPr>
              <a:xfrm>
                <a:off x="8179619" y="4781616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24" name="ïşḻíḓè">
                <a:extLst>
                  <a:ext uri="{FF2B5EF4-FFF2-40B4-BE49-F238E27FC236}">
                    <a16:creationId xmlns:a16="http://schemas.microsoft.com/office/drawing/2014/main" xmlns="" id="{84D2FA36-317B-4CD3-8420-38DAF4CFB04D}"/>
                  </a:ext>
                </a:extLst>
              </p:cNvPr>
              <p:cNvSpPr txBox="1"/>
              <p:nvPr/>
            </p:nvSpPr>
            <p:spPr>
              <a:xfrm>
                <a:off x="8179619" y="5207330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25" name="ïśļíḑê">
                <a:extLst>
                  <a:ext uri="{FF2B5EF4-FFF2-40B4-BE49-F238E27FC236}">
                    <a16:creationId xmlns:a16="http://schemas.microsoft.com/office/drawing/2014/main" xmlns="" id="{928832C6-96AE-4FC6-A666-3E27D1E9EFD6}"/>
                  </a:ext>
                </a:extLst>
              </p:cNvPr>
              <p:cNvSpPr txBox="1"/>
              <p:nvPr/>
            </p:nvSpPr>
            <p:spPr>
              <a:xfrm>
                <a:off x="8789585" y="3467023"/>
                <a:ext cx="2353362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26" name="íŝlîďe">
                <a:extLst>
                  <a:ext uri="{FF2B5EF4-FFF2-40B4-BE49-F238E27FC236}">
                    <a16:creationId xmlns:a16="http://schemas.microsoft.com/office/drawing/2014/main" xmlns="" id="{7CA4E91E-5DCE-4242-99B8-8F043171AF11}"/>
                  </a:ext>
                </a:extLst>
              </p:cNvPr>
              <p:cNvSpPr txBox="1"/>
              <p:nvPr/>
            </p:nvSpPr>
            <p:spPr>
              <a:xfrm>
                <a:off x="8789585" y="3892735"/>
                <a:ext cx="2353362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sp>
          <p:nvSpPr>
            <p:cNvPr id="89" name="íṣļíḑe">
              <a:extLst>
                <a:ext uri="{FF2B5EF4-FFF2-40B4-BE49-F238E27FC236}">
                  <a16:creationId xmlns:a16="http://schemas.microsoft.com/office/drawing/2014/main" xmlns="" id="{3664CE61-04CD-40B9-B540-B1D548CB78B5}"/>
                </a:ext>
              </a:extLst>
            </p:cNvPr>
            <p:cNvSpPr/>
            <p:nvPr/>
          </p:nvSpPr>
          <p:spPr>
            <a:xfrm>
              <a:off x="4683105" y="1926131"/>
              <a:ext cx="171610" cy="171610"/>
            </a:xfrm>
            <a:prstGeom prst="ellipse">
              <a:avLst/>
            </a:prstGeom>
            <a:solidFill>
              <a:srgbClr val="1C50A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Sḻïďé">
              <a:extLst>
                <a:ext uri="{FF2B5EF4-FFF2-40B4-BE49-F238E27FC236}">
                  <a16:creationId xmlns:a16="http://schemas.microsoft.com/office/drawing/2014/main" xmlns="" id="{EFEBC0DD-7053-497B-8461-503727A7EDFC}"/>
                </a:ext>
              </a:extLst>
            </p:cNvPr>
            <p:cNvSpPr/>
            <p:nvPr/>
          </p:nvSpPr>
          <p:spPr>
            <a:xfrm>
              <a:off x="5359657" y="3292328"/>
              <a:ext cx="171610" cy="171610"/>
            </a:xfrm>
            <a:prstGeom prst="ellipse">
              <a:avLst/>
            </a:prstGeom>
            <a:solidFill>
              <a:srgbClr val="1C50A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šlîdè">
              <a:extLst>
                <a:ext uri="{FF2B5EF4-FFF2-40B4-BE49-F238E27FC236}">
                  <a16:creationId xmlns:a16="http://schemas.microsoft.com/office/drawing/2014/main" xmlns="" id="{0EF6CF4F-8A88-48A3-B62C-949A5F55E0C0}"/>
                </a:ext>
              </a:extLst>
            </p:cNvPr>
            <p:cNvSpPr/>
            <p:nvPr/>
          </p:nvSpPr>
          <p:spPr>
            <a:xfrm>
              <a:off x="5027656" y="4625899"/>
              <a:ext cx="171610" cy="171610"/>
            </a:xfrm>
            <a:prstGeom prst="ellipse">
              <a:avLst/>
            </a:prstGeom>
            <a:solidFill>
              <a:srgbClr val="1C50A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xmlns="" id="{7A79DA3D-1ED0-4BF6-A5C5-F9CC91C0513A}"/>
                </a:ext>
              </a:extLst>
            </p:cNvPr>
            <p:cNvCxnSpPr/>
            <p:nvPr/>
          </p:nvCxnSpPr>
          <p:spPr>
            <a:xfrm>
              <a:off x="5531267" y="2924949"/>
              <a:ext cx="5569289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AFDEEDF0-F477-40B2-B85B-991DEFB4AAA7}"/>
                </a:ext>
              </a:extLst>
            </p:cNvPr>
            <p:cNvCxnSpPr/>
            <p:nvPr/>
          </p:nvCxnSpPr>
          <p:spPr>
            <a:xfrm>
              <a:off x="5531267" y="4248140"/>
              <a:ext cx="5569289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369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5fe6ab97-eec8-48fa-88ee-05c02b791c6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8de0ab-3dad-4098-896f-7ce913f98de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69fc8b-ad3d-4a4d-b45e-b06ed2bfde9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7024f3-6678-4065-8ed6-e18a0932b3f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主题5">
  <a:themeElements>
    <a:clrScheme name="自定义 54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277C5"/>
      </a:accent1>
      <a:accent2>
        <a:srgbClr val="C5A873"/>
      </a:accent2>
      <a:accent3>
        <a:srgbClr val="7396C5"/>
      </a:accent3>
      <a:accent4>
        <a:srgbClr val="969CD0"/>
      </a:accent4>
      <a:accent5>
        <a:srgbClr val="778495"/>
      </a:accent5>
      <a:accent6>
        <a:srgbClr val="ADB5BF"/>
      </a:accent6>
      <a:hlink>
        <a:srgbClr val="84CBC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188</TotalTime>
  <Words>5339</Words>
  <Application>Microsoft Office PowerPoint</Application>
  <PresentationFormat>宽屏</PresentationFormat>
  <Paragraphs>556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6" baseType="lpstr">
      <vt:lpstr>DIN-BoldItalic</vt:lpstr>
      <vt:lpstr>Open Sans</vt:lpstr>
      <vt:lpstr>等线</vt:lpstr>
      <vt:lpstr>宋体</vt:lpstr>
      <vt:lpstr>微软雅黑</vt:lpstr>
      <vt:lpstr>Arial</vt:lpstr>
      <vt:lpstr>Calibri</vt:lpstr>
      <vt:lpstr>Impact</vt:lpstr>
      <vt:lpstr>Wingdings</vt:lpstr>
      <vt:lpstr>主题5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YANGs</cp:lastModifiedBy>
  <cp:revision>3</cp:revision>
  <cp:lastPrinted>2017-09-06T16:00:00Z</cp:lastPrinted>
  <dcterms:created xsi:type="dcterms:W3CDTF">2017-09-06T16:00:00Z</dcterms:created>
  <dcterms:modified xsi:type="dcterms:W3CDTF">2020-06-01T12:38:30Z</dcterms:modified>
  <cp:category>www.51pptmoban.com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a173570b-f82c-4049-95f2-66cf58a73903</vt:lpwstr>
  </property>
</Properties>
</file>