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4.xml" ContentType="application/vnd.openxmlformats-officedocument.presentationml.notesSlide+xml"/>
  <Override PartName="/ppt/tags/tag35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979" r:id="rId3"/>
    <p:sldId id="729" r:id="rId4"/>
    <p:sldId id="259" r:id="rId5"/>
    <p:sldId id="260" r:id="rId6"/>
    <p:sldId id="261" r:id="rId7"/>
    <p:sldId id="293" r:id="rId8"/>
    <p:sldId id="294" r:id="rId9"/>
    <p:sldId id="295" r:id="rId10"/>
    <p:sldId id="730" r:id="rId11"/>
    <p:sldId id="731" r:id="rId12"/>
    <p:sldId id="732" r:id="rId13"/>
    <p:sldId id="740" r:id="rId14"/>
    <p:sldId id="754" r:id="rId15"/>
    <p:sldId id="976" r:id="rId16"/>
    <p:sldId id="967" r:id="rId17"/>
    <p:sldId id="316" r:id="rId18"/>
    <p:sldId id="314" r:id="rId19"/>
    <p:sldId id="981" r:id="rId20"/>
    <p:sldId id="756" r:id="rId21"/>
    <p:sldId id="978" r:id="rId22"/>
    <p:sldId id="977" r:id="rId23"/>
    <p:sldId id="783" r:id="rId24"/>
    <p:sldId id="980" r:id="rId25"/>
    <p:sldId id="9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D496C502-AB02-427E-AEAC-8E1FE4C7E8DC}">
          <p14:sldIdLst>
            <p14:sldId id="979"/>
          </p14:sldIdLst>
        </p14:section>
        <p14:section name="作者：鑫少" id="{D3DC63B9-64A1-40AE-AC42-4260A3D18CAE}">
          <p14:sldIdLst>
            <p14:sldId id="729"/>
            <p14:sldId id="259"/>
            <p14:sldId id="260"/>
            <p14:sldId id="261"/>
          </p14:sldIdLst>
        </p14:section>
        <p14:section name="作者：李欣哲" id="{ECAE0487-5BB7-4BCC-BF0C-4E7985EF0179}">
          <p14:sldIdLst>
            <p14:sldId id="293"/>
            <p14:sldId id="294"/>
            <p14:sldId id="295"/>
          </p14:sldIdLst>
        </p14:section>
        <p14:section name="作者：小妮" id="{53C0590D-A370-40A8-ACB5-3A4E365B16BF}">
          <p14:sldIdLst>
            <p14:sldId id="730"/>
            <p14:sldId id="731"/>
            <p14:sldId id="732"/>
          </p14:sldIdLst>
        </p14:section>
        <p14:section name="作者：奥沙李文" id="{6B135B17-7F4E-4764-AD59-FD0FFE868113}">
          <p14:sldIdLst>
            <p14:sldId id="740"/>
            <p14:sldId id="754"/>
          </p14:sldIdLst>
        </p14:section>
        <p14:section name="作者：启楠" id="{E918ECF1-8CB1-4CD1-BBC7-B240636E8062}">
          <p14:sldIdLst>
            <p14:sldId id="976"/>
            <p14:sldId id="967"/>
          </p14:sldIdLst>
        </p14:section>
        <p14:section name="作者：阿演Aria" id="{49846108-8B76-4573-9EB4-C9A633910690}">
          <p14:sldIdLst>
            <p14:sldId id="316"/>
            <p14:sldId id="314"/>
          </p14:sldIdLst>
        </p14:section>
        <p14:section name="作者：何南" id="{074F54BF-354C-468A-B699-9E55015830A4}">
          <p14:sldIdLst>
            <p14:sldId id="981"/>
          </p14:sldIdLst>
        </p14:section>
        <p14:section name="作者：Kevin武龙" id="{7069A381-370E-4816-BF1F-258A024FDEEF}">
          <p14:sldIdLst>
            <p14:sldId id="756"/>
          </p14:sldIdLst>
        </p14:section>
        <p14:section name="作者：半" id="{5F4991B2-9160-4590-9D6A-24CD1D513A15}">
          <p14:sldIdLst>
            <p14:sldId id="978"/>
          </p14:sldIdLst>
        </p14:section>
        <p14:section name="作者：三石" id="{DE2036A5-5CCB-432F-93C7-252BE9CEF1E8}">
          <p14:sldIdLst>
            <p14:sldId id="977"/>
          </p14:sldIdLst>
        </p14:section>
        <p14:section name="作者：刘进" id="{2E119695-0584-46C3-8FE0-905A41BC398E}">
          <p14:sldIdLst>
            <p14:sldId id="783"/>
          </p14:sldIdLst>
        </p14:section>
        <p14:section name="推广页" id="{2C6803DD-E97E-4F1F-ACB9-AD2A68FC4264}">
          <p14:sldIdLst>
            <p14:sldId id="980"/>
            <p14:sldId id="9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7" autoAdjust="0"/>
    <p:restoredTop sz="96061" autoAdjust="0"/>
  </p:normalViewPr>
  <p:slideViewPr>
    <p:cSldViewPr snapToGrid="0" showGuides="1">
      <p:cViewPr varScale="1">
        <p:scale>
          <a:sx n="89" d="100"/>
          <a:sy n="89" d="100"/>
        </p:scale>
        <p:origin x="432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26FF4-4426-4195-8947-FD5EB8E93B3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E31B4-1753-49AD-8B6A-F19ECC6844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3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C8AD20-080E-B342-8F96-549BF8C7E99F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473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0B034B-965A-409D-BD63-D7E035987A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022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A15BC-4980-4FEC-A6C2-866F4B2126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015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409382-2FAC-4893-9A3B-F9D205C1DF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652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1F174-2F08-43C9-800A-587D42642B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10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3AAC7-9731-4C68-A0A1-DACBDB8595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484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243E5-5B17-4260-9E34-30B94F9239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685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C8AD20-080E-B342-8F96-549BF8C7E99F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50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8B02B-9C80-41FB-A366-68B08BC2C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577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8B02B-9C80-41FB-A366-68B08BC2C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84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8B02B-9C80-41FB-A366-68B08BC2C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129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64F496-8926-4D8A-B19E-149F426BFD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784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64F496-8926-4D8A-B19E-149F426BFD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842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64F496-8926-4D8A-B19E-149F426BFD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930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17F3E6-8374-4872-9CFB-463E96E731A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89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964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8075A3-B112-4597-9D02-42F0A6E72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2119B72-8B03-4C96-82EA-FA63960C65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2DA71F5-9BB9-4DA2-A8A3-6AAFD388C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76DC254-398B-4E77-9307-B7AB968AB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27243D2-8017-40E1-95CF-028AFA63C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612E341-0953-49D5-87ED-0A3A88B15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83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22FD3A-60EE-4EBC-85C6-828D59DA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A5E35C-DF17-467B-910A-8D7C16FB0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C61521-0DD0-46E2-B31C-B26051E85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892AD97-80B9-4046-8DA2-2CDAA3A06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3B1B4B-23B7-4631-B089-D052AD792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89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33B86E3-FE78-465D-9E3E-6BBCDFA234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7DBE43-CD93-4ACA-851F-98638AF879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4F084B-09CD-4591-936A-9EED8A82C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03414B-7792-4A75-8C79-EF00370C1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842E0D1-8496-41C1-8560-890D0F14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22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C5A19A-EA8E-462B-AC43-1F41618421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2A05660-94D9-4FC7-A6DC-0F64D7EA02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AA0407-A2A5-4BB2-8310-8F323BEBC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DC1C0B-7028-4893-B9C6-BB92E80FC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CCA625-CDE1-49B2-89A8-928014306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294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7BB428-E6B3-4438-A5A4-9CE2977B4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D5E94BB-3D9A-4A5D-A9C7-9E4ADE3BB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4A62D3-D78E-4D61-A03E-FC584CDBC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4F9798-D1B8-4352-841B-D11DCE282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D09DF0-5DAE-49A1-9266-D515D5D4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4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CB237C-88DC-49B5-89D7-10D984FE7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67E2E5D-8887-4781-8076-C29E9AA7B7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3195A47-3013-4BD4-8CCF-C15ED1108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18F3EE-1986-40D5-B16E-7458357EF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6F8797-1FEF-40C8-86FC-7EA164B18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6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622786-2193-4825-82C6-56D7404A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E8680B-A94E-4620-8214-74AB2722E9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C5A6222-5765-44B0-8EE7-DD1BDB8622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7BD257-62BE-47A4-B173-D1FC7FDB6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6E60398-BC11-4904-B177-5EA3B561A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C283B01-74C2-4378-8C96-DD2C62972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8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C9A109-088F-49F6-A0CB-B2F7B521C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8D7D2F-5241-4D5E-8DAA-3A94EB5AE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0915967-5C9C-4002-AA0C-2335999EB2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3F8DECE-0257-446A-9D2F-9E4E4F8E64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F858D48-3426-4A33-BF66-D26243C842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AB8ED7F-A90D-48AE-BBFD-AAAAE986E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67235A4-8C8F-432C-BF4B-D9EB9ECD5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81067C4-43B2-41F8-AE04-9C062C3C1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14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E65864-4BF3-4027-8700-B28F0D1F0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FCCFB2E-D484-49D9-9DDF-0E81C0A13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A9F52FE-C914-43D3-A913-231213D4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E5BDEFF-4AF9-4024-802A-F87E4633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22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7720DCD-E187-46E8-BC10-8898639C2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92B4CD-261F-47B3-B7CE-C9F034293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4E597F-37F0-48E0-9F17-AF0A60541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36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FF70DA-8D50-4E54-B5B5-6E1698328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010CEA-0051-4179-B5A5-15C392118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B0245D4-2B3E-48F4-9690-59ACB7726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88A27CD-C3E0-4F73-A450-63FB411C2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0E7934-ABA9-49E3-A53E-49A45455C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ED8C252-70AD-4B77-93E3-5E01AF4D7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3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35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F32D87B-6EA4-4F83-AFA5-C799AFFA0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D07999-7A89-4EE2-BFCA-34F20C2F0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1394CD-4BC8-4354-9319-F376097D24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1B102-01F8-45D8-9644-BBF7695968C4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229870-601D-43D0-91DB-0374239FA5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B430E39-5EE4-4EF4-86C5-D8ADE30FF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D9047-D43A-4CC2-9B10-5979E471A0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2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7.xml"/><Relationship Id="rId7" Type="http://schemas.microsoft.com/office/2007/relationships/hdphoto" Target="../media/hdphoto1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5.png"/><Relationship Id="rId5" Type="http://schemas.openxmlformats.org/officeDocument/2006/relationships/image" Target="../media/image35.png"/><Relationship Id="rId4" Type="http://schemas.openxmlformats.org/officeDocument/2006/relationships/image" Target="../media/image44.jpe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5" Type="http://schemas.openxmlformats.org/officeDocument/2006/relationships/image" Target="../media/image45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61.jpg"/><Relationship Id="rId7" Type="http://schemas.openxmlformats.org/officeDocument/2006/relationships/image" Target="../media/image64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12" Type="http://schemas.openxmlformats.org/officeDocument/2006/relationships/image" Target="../media/image77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svg"/><Relationship Id="rId11" Type="http://schemas.openxmlformats.org/officeDocument/2006/relationships/image" Target="../media/image76.png"/><Relationship Id="rId5" Type="http://schemas.openxmlformats.org/officeDocument/2006/relationships/image" Target="../media/image72.png"/><Relationship Id="rId10" Type="http://schemas.openxmlformats.org/officeDocument/2006/relationships/image" Target="../media/image75.png"/><Relationship Id="rId4" Type="http://schemas.openxmlformats.org/officeDocument/2006/relationships/image" Target="../media/image72.svg"/><Relationship Id="rId9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81.png"/><Relationship Id="rId3" Type="http://schemas.openxmlformats.org/officeDocument/2006/relationships/tags" Target="../tags/tag5.xml"/><Relationship Id="rId21" Type="http://schemas.openxmlformats.org/officeDocument/2006/relationships/image" Target="../media/image83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notesSlide" Target="../notesSlides/notesSlide13.xml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1.xml"/><Relationship Id="rId20" Type="http://schemas.microsoft.com/office/2007/relationships/hdphoto" Target="../media/hdphoto17.wdp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image" Target="../media/image84.png"/><Relationship Id="rId10" Type="http://schemas.openxmlformats.org/officeDocument/2006/relationships/tags" Target="../tags/tag12.xml"/><Relationship Id="rId19" Type="http://schemas.openxmlformats.org/officeDocument/2006/relationships/image" Target="../media/image82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image" Target="../media/image87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91.png"/><Relationship Id="rId3" Type="http://schemas.openxmlformats.org/officeDocument/2006/relationships/tags" Target="../tags/tag20.xml"/><Relationship Id="rId21" Type="http://schemas.openxmlformats.org/officeDocument/2006/relationships/image" Target="../media/image86.png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5" Type="http://schemas.openxmlformats.org/officeDocument/2006/relationships/image" Target="../media/image90.png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image" Target="../media/image85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image" Target="../media/image89.png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image" Target="../media/image88.png"/><Relationship Id="rId10" Type="http://schemas.openxmlformats.org/officeDocument/2006/relationships/tags" Target="../tags/tag27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9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microsoft.com/office/2007/relationships/hdphoto" Target="../media/hdphoto18.wdp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39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microsoft.com/office/2007/relationships/hdphoto" Target="../media/hdphoto9.wdp"/><Relationship Id="rId15" Type="http://schemas.openxmlformats.org/officeDocument/2006/relationships/image" Target="../media/image41.png"/><Relationship Id="rId10" Type="http://schemas.microsoft.com/office/2007/relationships/hdphoto" Target="../media/hdphoto11.wdp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6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背景" descr="图片包含 室内, 桌子, 小, 房间&#10;&#10;描述已自动生成">
            <a:extLst>
              <a:ext uri="{FF2B5EF4-FFF2-40B4-BE49-F238E27FC236}">
                <a16:creationId xmlns:a16="http://schemas.microsoft.com/office/drawing/2014/main" xmlns="" id="{D682CC5A-3541-41A7-BD10-5C1AA241FC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0884" y="-152400"/>
            <a:ext cx="12411782" cy="7021154"/>
          </a:xfrm>
          <a:prstGeom prst="rect">
            <a:avLst/>
          </a:prstGeom>
        </p:spPr>
      </p:pic>
      <p:sp>
        <p:nvSpPr>
          <p:cNvPr id="20" name="阴影">
            <a:extLst>
              <a:ext uri="{FF2B5EF4-FFF2-40B4-BE49-F238E27FC236}">
                <a16:creationId xmlns:a16="http://schemas.microsoft.com/office/drawing/2014/main" xmlns="" id="{9CA2BB2E-60D0-404F-94E1-2776E38245EC}"/>
              </a:ext>
            </a:extLst>
          </p:cNvPr>
          <p:cNvSpPr/>
          <p:nvPr/>
        </p:nvSpPr>
        <p:spPr>
          <a:xfrm>
            <a:off x="0" y="3847485"/>
            <a:ext cx="12192000" cy="11833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75000"/>
                  <a:alpha val="5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竖矩形">
            <a:extLst>
              <a:ext uri="{FF2B5EF4-FFF2-40B4-BE49-F238E27FC236}">
                <a16:creationId xmlns:a16="http://schemas.microsoft.com/office/drawing/2014/main" xmlns="" id="{D9435706-E9FD-4D5B-BE37-94F5C9C914A3}"/>
              </a:ext>
            </a:extLst>
          </p:cNvPr>
          <p:cNvSpPr/>
          <p:nvPr/>
        </p:nvSpPr>
        <p:spPr>
          <a:xfrm>
            <a:off x="557896" y="-35023"/>
            <a:ext cx="4185553" cy="3887588"/>
          </a:xfrm>
          <a:prstGeom prst="rect">
            <a:avLst/>
          </a:prstGeom>
          <a:gradFill flip="none" rotWithShape="1">
            <a:gsLst>
              <a:gs pos="0">
                <a:srgbClr val="FD9731">
                  <a:alpha val="21000"/>
                </a:srgbClr>
              </a:gs>
              <a:gs pos="100000">
                <a:srgbClr val="FE5100">
                  <a:alpha val="2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竖矩形">
            <a:extLst>
              <a:ext uri="{FF2B5EF4-FFF2-40B4-BE49-F238E27FC236}">
                <a16:creationId xmlns:a16="http://schemas.microsoft.com/office/drawing/2014/main" xmlns="" id="{010C46A3-DAD4-4073-9905-083EC1578459}"/>
              </a:ext>
            </a:extLst>
          </p:cNvPr>
          <p:cNvSpPr/>
          <p:nvPr/>
        </p:nvSpPr>
        <p:spPr>
          <a:xfrm>
            <a:off x="649923" y="-35023"/>
            <a:ext cx="4058555" cy="3887588"/>
          </a:xfrm>
          <a:prstGeom prst="rect">
            <a:avLst/>
          </a:prstGeom>
          <a:gradFill flip="none" rotWithShape="1">
            <a:gsLst>
              <a:gs pos="66700">
                <a:srgbClr val="EF7A33">
                  <a:alpha val="82000"/>
                </a:srgbClr>
              </a:gs>
              <a:gs pos="0">
                <a:srgbClr val="FDA833">
                  <a:alpha val="96000"/>
                </a:srgbClr>
              </a:gs>
              <a:gs pos="100000">
                <a:srgbClr val="F24B0D">
                  <a:alpha val="7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竖阴影">
            <a:extLst>
              <a:ext uri="{FF2B5EF4-FFF2-40B4-BE49-F238E27FC236}">
                <a16:creationId xmlns:a16="http://schemas.microsoft.com/office/drawing/2014/main" xmlns="" id="{45DC72E9-8DDB-4596-9D7D-98B046EA3B4F}"/>
              </a:ext>
            </a:extLst>
          </p:cNvPr>
          <p:cNvSpPr/>
          <p:nvPr/>
        </p:nvSpPr>
        <p:spPr>
          <a:xfrm flipV="1">
            <a:off x="649923" y="2666252"/>
            <a:ext cx="4058555" cy="1183369"/>
          </a:xfrm>
          <a:prstGeom prst="rect">
            <a:avLst/>
          </a:prstGeom>
          <a:gradFill flip="none" rotWithShape="1">
            <a:gsLst>
              <a:gs pos="0">
                <a:srgbClr val="FD8B1C">
                  <a:alpha val="0"/>
                </a:srgbClr>
              </a:gs>
              <a:gs pos="100000">
                <a:srgbClr val="F24B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梯形阴影">
            <a:extLst>
              <a:ext uri="{FF2B5EF4-FFF2-40B4-BE49-F238E27FC236}">
                <a16:creationId xmlns:a16="http://schemas.microsoft.com/office/drawing/2014/main" xmlns="" id="{280E289A-B273-45B3-85E0-ADE79C9C0F42}"/>
              </a:ext>
            </a:extLst>
          </p:cNvPr>
          <p:cNvSpPr/>
          <p:nvPr/>
        </p:nvSpPr>
        <p:spPr>
          <a:xfrm>
            <a:off x="557896" y="3790495"/>
            <a:ext cx="12191999" cy="3243517"/>
          </a:xfrm>
          <a:custGeom>
            <a:avLst/>
            <a:gdLst>
              <a:gd name="connsiteX0" fmla="*/ 4079728 w 11545085"/>
              <a:gd name="connsiteY0" fmla="*/ 0 h 3033912"/>
              <a:gd name="connsiteX1" fmla="*/ 11545085 w 11545085"/>
              <a:gd name="connsiteY1" fmla="*/ 828412 h 3033912"/>
              <a:gd name="connsiteX2" fmla="*/ 11545085 w 11545085"/>
              <a:gd name="connsiteY2" fmla="*/ 3033912 h 3033912"/>
              <a:gd name="connsiteX3" fmla="*/ 3217776 w 11545085"/>
              <a:gd name="connsiteY3" fmla="*/ 3033912 h 3033912"/>
              <a:gd name="connsiteX4" fmla="*/ 0 w 11545085"/>
              <a:gd name="connsiteY4" fmla="*/ 25400 h 3033912"/>
              <a:gd name="connsiteX0" fmla="*/ 3997534 w 11462891"/>
              <a:gd name="connsiteY0" fmla="*/ 0 h 3033912"/>
              <a:gd name="connsiteX1" fmla="*/ 11462891 w 11462891"/>
              <a:gd name="connsiteY1" fmla="*/ 828412 h 3033912"/>
              <a:gd name="connsiteX2" fmla="*/ 11462891 w 11462891"/>
              <a:gd name="connsiteY2" fmla="*/ 3033912 h 3033912"/>
              <a:gd name="connsiteX3" fmla="*/ 3135582 w 11462891"/>
              <a:gd name="connsiteY3" fmla="*/ 3033912 h 3033912"/>
              <a:gd name="connsiteX4" fmla="*/ 0 w 11462891"/>
              <a:gd name="connsiteY4" fmla="*/ 25400 h 3033912"/>
              <a:gd name="connsiteX5" fmla="*/ 3997534 w 11462891"/>
              <a:gd name="connsiteY5" fmla="*/ 0 h 3033912"/>
              <a:gd name="connsiteX0" fmla="*/ 3997534 w 11462891"/>
              <a:gd name="connsiteY0" fmla="*/ 0 h 3033912"/>
              <a:gd name="connsiteX1" fmla="*/ 11435493 w 11462891"/>
              <a:gd name="connsiteY1" fmla="*/ 801014 h 3033912"/>
              <a:gd name="connsiteX2" fmla="*/ 11462891 w 11462891"/>
              <a:gd name="connsiteY2" fmla="*/ 3033912 h 3033912"/>
              <a:gd name="connsiteX3" fmla="*/ 3135582 w 11462891"/>
              <a:gd name="connsiteY3" fmla="*/ 3033912 h 3033912"/>
              <a:gd name="connsiteX4" fmla="*/ 0 w 11462891"/>
              <a:gd name="connsiteY4" fmla="*/ 25400 h 3033912"/>
              <a:gd name="connsiteX5" fmla="*/ 3997534 w 11462891"/>
              <a:gd name="connsiteY5" fmla="*/ 0 h 3033912"/>
              <a:gd name="connsiteX0" fmla="*/ 4024933 w 11462891"/>
              <a:gd name="connsiteY0" fmla="*/ 0 h 3088708"/>
              <a:gd name="connsiteX1" fmla="*/ 11435493 w 11462891"/>
              <a:gd name="connsiteY1" fmla="*/ 855810 h 3088708"/>
              <a:gd name="connsiteX2" fmla="*/ 11462891 w 11462891"/>
              <a:gd name="connsiteY2" fmla="*/ 3088708 h 3088708"/>
              <a:gd name="connsiteX3" fmla="*/ 3135582 w 11462891"/>
              <a:gd name="connsiteY3" fmla="*/ 3088708 h 3088708"/>
              <a:gd name="connsiteX4" fmla="*/ 0 w 11462891"/>
              <a:gd name="connsiteY4" fmla="*/ 80196 h 3088708"/>
              <a:gd name="connsiteX5" fmla="*/ 4024933 w 11462891"/>
              <a:gd name="connsiteY5" fmla="*/ 0 h 3088708"/>
              <a:gd name="connsiteX0" fmla="*/ 4024933 w 11462891"/>
              <a:gd name="connsiteY0" fmla="*/ 0 h 3088708"/>
              <a:gd name="connsiteX1" fmla="*/ 11435493 w 11462891"/>
              <a:gd name="connsiteY1" fmla="*/ 855810 h 3088708"/>
              <a:gd name="connsiteX2" fmla="*/ 11462891 w 11462891"/>
              <a:gd name="connsiteY2" fmla="*/ 3088708 h 3088708"/>
              <a:gd name="connsiteX3" fmla="*/ 3025990 w 11462891"/>
              <a:gd name="connsiteY3" fmla="*/ 3047611 h 3088708"/>
              <a:gd name="connsiteX4" fmla="*/ 0 w 11462891"/>
              <a:gd name="connsiteY4" fmla="*/ 80196 h 3088708"/>
              <a:gd name="connsiteX5" fmla="*/ 4024933 w 11462891"/>
              <a:gd name="connsiteY5" fmla="*/ 0 h 3088708"/>
              <a:gd name="connsiteX0" fmla="*/ 4024933 w 11462891"/>
              <a:gd name="connsiteY0" fmla="*/ 0 h 3088708"/>
              <a:gd name="connsiteX1" fmla="*/ 11449191 w 11462891"/>
              <a:gd name="connsiteY1" fmla="*/ 801014 h 3088708"/>
              <a:gd name="connsiteX2" fmla="*/ 11462891 w 11462891"/>
              <a:gd name="connsiteY2" fmla="*/ 3088708 h 3088708"/>
              <a:gd name="connsiteX3" fmla="*/ 3025990 w 11462891"/>
              <a:gd name="connsiteY3" fmla="*/ 3047611 h 3088708"/>
              <a:gd name="connsiteX4" fmla="*/ 0 w 11462891"/>
              <a:gd name="connsiteY4" fmla="*/ 80196 h 3088708"/>
              <a:gd name="connsiteX5" fmla="*/ 4024933 w 11462891"/>
              <a:gd name="connsiteY5" fmla="*/ 0 h 3088708"/>
              <a:gd name="connsiteX0" fmla="*/ 4024933 w 11462891"/>
              <a:gd name="connsiteY0" fmla="*/ 0 h 3088708"/>
              <a:gd name="connsiteX1" fmla="*/ 11421794 w 11462891"/>
              <a:gd name="connsiteY1" fmla="*/ 883207 h 3088708"/>
              <a:gd name="connsiteX2" fmla="*/ 11462891 w 11462891"/>
              <a:gd name="connsiteY2" fmla="*/ 3088708 h 3088708"/>
              <a:gd name="connsiteX3" fmla="*/ 3025990 w 11462891"/>
              <a:gd name="connsiteY3" fmla="*/ 3047611 h 3088708"/>
              <a:gd name="connsiteX4" fmla="*/ 0 w 11462891"/>
              <a:gd name="connsiteY4" fmla="*/ 80196 h 3088708"/>
              <a:gd name="connsiteX5" fmla="*/ 4024933 w 11462891"/>
              <a:gd name="connsiteY5" fmla="*/ 0 h 3088708"/>
              <a:gd name="connsiteX0" fmla="*/ 3956439 w 11462891"/>
              <a:gd name="connsiteY0" fmla="*/ 0 h 3061311"/>
              <a:gd name="connsiteX1" fmla="*/ 11421794 w 11462891"/>
              <a:gd name="connsiteY1" fmla="*/ 855810 h 3061311"/>
              <a:gd name="connsiteX2" fmla="*/ 11462891 w 11462891"/>
              <a:gd name="connsiteY2" fmla="*/ 3061311 h 3061311"/>
              <a:gd name="connsiteX3" fmla="*/ 3025990 w 11462891"/>
              <a:gd name="connsiteY3" fmla="*/ 3020214 h 3061311"/>
              <a:gd name="connsiteX4" fmla="*/ 0 w 11462891"/>
              <a:gd name="connsiteY4" fmla="*/ 52799 h 3061311"/>
              <a:gd name="connsiteX5" fmla="*/ 3956439 w 11462891"/>
              <a:gd name="connsiteY5" fmla="*/ 0 h 3061311"/>
              <a:gd name="connsiteX0" fmla="*/ 3956439 w 11464208"/>
              <a:gd name="connsiteY0" fmla="*/ 0 h 3061311"/>
              <a:gd name="connsiteX1" fmla="*/ 11462890 w 11464208"/>
              <a:gd name="connsiteY1" fmla="*/ 814713 h 3061311"/>
              <a:gd name="connsiteX2" fmla="*/ 11462891 w 11464208"/>
              <a:gd name="connsiteY2" fmla="*/ 3061311 h 3061311"/>
              <a:gd name="connsiteX3" fmla="*/ 3025990 w 11464208"/>
              <a:gd name="connsiteY3" fmla="*/ 3020214 h 3061311"/>
              <a:gd name="connsiteX4" fmla="*/ 0 w 11464208"/>
              <a:gd name="connsiteY4" fmla="*/ 52799 h 3061311"/>
              <a:gd name="connsiteX5" fmla="*/ 3956439 w 11464208"/>
              <a:gd name="connsiteY5" fmla="*/ 0 h 3061311"/>
              <a:gd name="connsiteX0" fmla="*/ 3956439 w 11464208"/>
              <a:gd name="connsiteY0" fmla="*/ 0 h 3061311"/>
              <a:gd name="connsiteX1" fmla="*/ 11462890 w 11464208"/>
              <a:gd name="connsiteY1" fmla="*/ 814713 h 3061311"/>
              <a:gd name="connsiteX2" fmla="*/ 11462891 w 11464208"/>
              <a:gd name="connsiteY2" fmla="*/ 3061311 h 3061311"/>
              <a:gd name="connsiteX3" fmla="*/ 2560256 w 11464208"/>
              <a:gd name="connsiteY3" fmla="*/ 3056174 h 3061311"/>
              <a:gd name="connsiteX4" fmla="*/ 0 w 11464208"/>
              <a:gd name="connsiteY4" fmla="*/ 52799 h 3061311"/>
              <a:gd name="connsiteX5" fmla="*/ 3956439 w 11464208"/>
              <a:gd name="connsiteY5" fmla="*/ 0 h 306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64208" h="3061311">
                <a:moveTo>
                  <a:pt x="3956439" y="0"/>
                </a:moveTo>
                <a:lnTo>
                  <a:pt x="11462890" y="814713"/>
                </a:lnTo>
                <a:cubicBezTo>
                  <a:pt x="11467457" y="1577278"/>
                  <a:pt x="11458324" y="2298746"/>
                  <a:pt x="11462891" y="3061311"/>
                </a:cubicBezTo>
                <a:lnTo>
                  <a:pt x="2560256" y="3056174"/>
                </a:lnTo>
                <a:lnTo>
                  <a:pt x="0" y="52799"/>
                </a:lnTo>
                <a:lnTo>
                  <a:pt x="3956439" y="0"/>
                </a:lnTo>
                <a:close/>
              </a:path>
            </a:pathLst>
          </a:custGeom>
          <a:gradFill flip="none" rotWithShape="1">
            <a:gsLst>
              <a:gs pos="0">
                <a:srgbClr val="FD9731">
                  <a:alpha val="24000"/>
                </a:srgbClr>
              </a:gs>
              <a:gs pos="100000">
                <a:srgbClr val="FE5100">
                  <a:alpha val="25000"/>
                </a:srgbClr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梯形">
            <a:extLst>
              <a:ext uri="{FF2B5EF4-FFF2-40B4-BE49-F238E27FC236}">
                <a16:creationId xmlns:a16="http://schemas.microsoft.com/office/drawing/2014/main" xmlns="" id="{6B17CEC5-51DF-49D0-AA98-C7DDCD418074}"/>
              </a:ext>
            </a:extLst>
          </p:cNvPr>
          <p:cNvSpPr/>
          <p:nvPr/>
        </p:nvSpPr>
        <p:spPr>
          <a:xfrm>
            <a:off x="664400" y="3824088"/>
            <a:ext cx="11545085" cy="3052962"/>
          </a:xfrm>
          <a:custGeom>
            <a:avLst/>
            <a:gdLst>
              <a:gd name="connsiteX0" fmla="*/ 4079728 w 11545085"/>
              <a:gd name="connsiteY0" fmla="*/ 0 h 3033912"/>
              <a:gd name="connsiteX1" fmla="*/ 11545085 w 11545085"/>
              <a:gd name="connsiteY1" fmla="*/ 828412 h 3033912"/>
              <a:gd name="connsiteX2" fmla="*/ 11545085 w 11545085"/>
              <a:gd name="connsiteY2" fmla="*/ 3033912 h 3033912"/>
              <a:gd name="connsiteX3" fmla="*/ 3217776 w 11545085"/>
              <a:gd name="connsiteY3" fmla="*/ 3033912 h 3033912"/>
              <a:gd name="connsiteX4" fmla="*/ 0 w 11545085"/>
              <a:gd name="connsiteY4" fmla="*/ 25400 h 3033912"/>
              <a:gd name="connsiteX0" fmla="*/ 4079728 w 11545085"/>
              <a:gd name="connsiteY0" fmla="*/ 0 h 3052962"/>
              <a:gd name="connsiteX1" fmla="*/ 11545085 w 11545085"/>
              <a:gd name="connsiteY1" fmla="*/ 828412 h 3052962"/>
              <a:gd name="connsiteX2" fmla="*/ 11545085 w 11545085"/>
              <a:gd name="connsiteY2" fmla="*/ 3033912 h 3052962"/>
              <a:gd name="connsiteX3" fmla="*/ 2674851 w 11545085"/>
              <a:gd name="connsiteY3" fmla="*/ 3052962 h 3052962"/>
              <a:gd name="connsiteX4" fmla="*/ 0 w 11545085"/>
              <a:gd name="connsiteY4" fmla="*/ 25400 h 3052962"/>
              <a:gd name="connsiteX5" fmla="*/ 4079728 w 11545085"/>
              <a:gd name="connsiteY5" fmla="*/ 0 h 30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45085" h="3052962">
                <a:moveTo>
                  <a:pt x="4079728" y="0"/>
                </a:moveTo>
                <a:lnTo>
                  <a:pt x="11545085" y="828412"/>
                </a:lnTo>
                <a:lnTo>
                  <a:pt x="11545085" y="3033912"/>
                </a:lnTo>
                <a:lnTo>
                  <a:pt x="2674851" y="3052962"/>
                </a:lnTo>
                <a:lnTo>
                  <a:pt x="0" y="25400"/>
                </a:lnTo>
                <a:lnTo>
                  <a:pt x="4079728" y="0"/>
                </a:lnTo>
                <a:close/>
              </a:path>
            </a:pathLst>
          </a:custGeom>
          <a:gradFill flip="none" rotWithShape="1">
            <a:gsLst>
              <a:gs pos="63200">
                <a:srgbClr val="FC8D3E"/>
              </a:gs>
              <a:gs pos="0">
                <a:srgbClr val="FDA833">
                  <a:alpha val="31000"/>
                </a:srgbClr>
              </a:gs>
              <a:gs pos="100000">
                <a:srgbClr val="F24B0D"/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3DDF73A-BF4B-4F14-BCC6-D894763C3CBB}"/>
              </a:ext>
            </a:extLst>
          </p:cNvPr>
          <p:cNvSpPr txBox="1"/>
          <p:nvPr/>
        </p:nvSpPr>
        <p:spPr>
          <a:xfrm>
            <a:off x="359349" y="438805"/>
            <a:ext cx="4700217" cy="1200329"/>
          </a:xfrm>
          <a:prstGeom prst="rect">
            <a:avLst/>
          </a:prstGeom>
          <a:noFill/>
          <a:scene3d>
            <a:camera prst="perspectiveFront" fov="2100000">
              <a:rot lat="420000" lon="20095322" rev="21501828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>
                  <a:noFill/>
                </a:ln>
                <a:gradFill flip="none" rotWithShape="1">
                  <a:gsLst>
                    <a:gs pos="0">
                      <a:srgbClr val="FB7E44"/>
                    </a:gs>
                    <a:gs pos="100000">
                      <a:srgbClr val="EF333C"/>
                    </a:gs>
                  </a:gsLst>
                  <a:lin ang="162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endParaRPr kumimoji="0" lang="en-US" altLang="zh-CN" sz="3600" b="0" i="0" u="none" strike="noStrike" kern="1200" cap="none" spc="0" normalizeH="0" baseline="0" noProof="0" dirty="0">
              <a:ln w="9525">
                <a:noFill/>
              </a:ln>
              <a:gradFill flip="none" rotWithShape="1">
                <a:gsLst>
                  <a:gs pos="0">
                    <a:srgbClr val="FB7E44"/>
                  </a:gs>
                  <a:gs pos="100000">
                    <a:srgbClr val="EF333C"/>
                  </a:gs>
                </a:gsLst>
                <a:lin ang="16200000" scaled="0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 w="9525">
                  <a:noFill/>
                </a:ln>
                <a:gradFill flip="none" rotWithShape="1">
                  <a:gsLst>
                    <a:gs pos="0">
                      <a:srgbClr val="FB7E44"/>
                    </a:gs>
                    <a:gs pos="100000">
                      <a:srgbClr val="EF333C"/>
                    </a:gs>
                  </a:gsLst>
                  <a:lin ang="162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E450</a:t>
            </a:r>
            <a:endParaRPr kumimoji="0" lang="zh-CN" altLang="en-US" sz="3600" b="0" i="0" u="none" strike="noStrike" kern="1200" cap="none" spc="0" normalizeH="0" baseline="0" noProof="0" dirty="0">
              <a:ln w="9525">
                <a:noFill/>
              </a:ln>
              <a:gradFill flip="none" rotWithShape="1">
                <a:gsLst>
                  <a:gs pos="0">
                    <a:srgbClr val="FB7E44"/>
                  </a:gs>
                  <a:gs pos="100000">
                    <a:srgbClr val="EF333C"/>
                  </a:gs>
                </a:gsLst>
                <a:lin ang="16200000" scaled="0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C154F8A-35AC-4263-8FB6-374F90B35A44}"/>
              </a:ext>
            </a:extLst>
          </p:cNvPr>
          <p:cNvSpPr txBox="1"/>
          <p:nvPr/>
        </p:nvSpPr>
        <p:spPr>
          <a:xfrm>
            <a:off x="419435" y="447698"/>
            <a:ext cx="4700217" cy="1200329"/>
          </a:xfrm>
          <a:prstGeom prst="rect">
            <a:avLst/>
          </a:prstGeom>
          <a:noFill/>
          <a:scene3d>
            <a:camera prst="perspectiveFront" fov="2100000">
              <a:rot lat="420000" lon="20095322" rev="21501828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endParaRPr kumimoji="0" lang="en-US" altLang="zh-CN" sz="3600" b="0" i="0" u="none" strike="noStrike" kern="1200" cap="none" spc="0" normalizeH="0" baseline="0" noProof="0" dirty="0">
              <a:ln w="9525"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 w="952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E450</a:t>
            </a:r>
            <a:endParaRPr kumimoji="0" lang="zh-CN" altLang="en-US" sz="3600" b="0" i="0" u="none" strike="noStrike" kern="1200" cap="none" spc="0" normalizeH="0" baseline="0" noProof="0" dirty="0">
              <a:ln w="9525"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DA049FFD-65AD-4567-9255-F19EF5DF230E}"/>
              </a:ext>
            </a:extLst>
          </p:cNvPr>
          <p:cNvSpPr/>
          <p:nvPr/>
        </p:nvSpPr>
        <p:spPr>
          <a:xfrm>
            <a:off x="1472080" y="1498321"/>
            <a:ext cx="2396096" cy="1030660"/>
          </a:xfrm>
          <a:custGeom>
            <a:avLst/>
            <a:gdLst>
              <a:gd name="connsiteX0" fmla="*/ 264064 w 4861056"/>
              <a:gd name="connsiteY0" fmla="*/ 862 h 2057016"/>
              <a:gd name="connsiteX1" fmla="*/ 462953 w 4861056"/>
              <a:gd name="connsiteY1" fmla="*/ 94152 h 2057016"/>
              <a:gd name="connsiteX2" fmla="*/ 1101129 w 4861056"/>
              <a:gd name="connsiteY2" fmla="*/ 611680 h 2057016"/>
              <a:gd name="connsiteX3" fmla="*/ 1291524 w 4861056"/>
              <a:gd name="connsiteY3" fmla="*/ 711694 h 2057016"/>
              <a:gd name="connsiteX4" fmla="*/ 1322818 w 4861056"/>
              <a:gd name="connsiteY4" fmla="*/ 727071 h 2057016"/>
              <a:gd name="connsiteX5" fmla="*/ 3538238 w 4861056"/>
              <a:gd name="connsiteY5" fmla="*/ 727071 h 2057016"/>
              <a:gd name="connsiteX6" fmla="*/ 3569533 w 4861056"/>
              <a:gd name="connsiteY6" fmla="*/ 711694 h 2057016"/>
              <a:gd name="connsiteX7" fmla="*/ 3759927 w 4861056"/>
              <a:gd name="connsiteY7" fmla="*/ 611680 h 2057016"/>
              <a:gd name="connsiteX8" fmla="*/ 4398103 w 4861056"/>
              <a:gd name="connsiteY8" fmla="*/ 94152 h 2057016"/>
              <a:gd name="connsiteX9" fmla="*/ 4832481 w 4861056"/>
              <a:gd name="connsiteY9" fmla="*/ 164367 h 2057016"/>
              <a:gd name="connsiteX10" fmla="*/ 4861056 w 4861056"/>
              <a:gd name="connsiteY10" fmla="*/ 1006865 h 2057016"/>
              <a:gd name="connsiteX11" fmla="*/ 4858219 w 4861056"/>
              <a:gd name="connsiteY11" fmla="*/ 1006809 h 2057016"/>
              <a:gd name="connsiteX12" fmla="*/ 4858219 w 4861056"/>
              <a:gd name="connsiteY12" fmla="*/ 1835354 h 2057016"/>
              <a:gd name="connsiteX13" fmla="*/ 4636557 w 4861056"/>
              <a:gd name="connsiteY13" fmla="*/ 2057016 h 2057016"/>
              <a:gd name="connsiteX14" fmla="*/ 224043 w 4861056"/>
              <a:gd name="connsiteY14" fmla="*/ 2057016 h 2057016"/>
              <a:gd name="connsiteX15" fmla="*/ 2381 w 4861056"/>
              <a:gd name="connsiteY15" fmla="*/ 1835354 h 2057016"/>
              <a:gd name="connsiteX16" fmla="*/ 2381 w 4861056"/>
              <a:gd name="connsiteY16" fmla="*/ 1006818 h 2057016"/>
              <a:gd name="connsiteX17" fmla="*/ 0 w 4861056"/>
              <a:gd name="connsiteY17" fmla="*/ 1006865 h 2057016"/>
              <a:gd name="connsiteX18" fmla="*/ 28575 w 4861056"/>
              <a:gd name="connsiteY18" fmla="*/ 164367 h 2057016"/>
              <a:gd name="connsiteX19" fmla="*/ 264064 w 4861056"/>
              <a:gd name="connsiteY19" fmla="*/ 862 h 205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1056" h="2057016">
                <a:moveTo>
                  <a:pt x="264064" y="862"/>
                </a:moveTo>
                <a:cubicBezTo>
                  <a:pt x="330695" y="6174"/>
                  <a:pt x="401512" y="36155"/>
                  <a:pt x="462953" y="94152"/>
                </a:cubicBezTo>
                <a:cubicBezTo>
                  <a:pt x="616147" y="234646"/>
                  <a:pt x="760611" y="387841"/>
                  <a:pt x="1101129" y="611680"/>
                </a:cubicBezTo>
                <a:cubicBezTo>
                  <a:pt x="1173189" y="650867"/>
                  <a:pt x="1236096" y="683804"/>
                  <a:pt x="1291524" y="711694"/>
                </a:cubicBezTo>
                <a:lnTo>
                  <a:pt x="1322818" y="727071"/>
                </a:lnTo>
                <a:lnTo>
                  <a:pt x="3538238" y="727071"/>
                </a:lnTo>
                <a:lnTo>
                  <a:pt x="3569533" y="711694"/>
                </a:lnTo>
                <a:cubicBezTo>
                  <a:pt x="3624961" y="683804"/>
                  <a:pt x="3687868" y="650867"/>
                  <a:pt x="3759927" y="611680"/>
                </a:cubicBezTo>
                <a:cubicBezTo>
                  <a:pt x="4100445" y="387841"/>
                  <a:pt x="4244909" y="234646"/>
                  <a:pt x="4398103" y="94152"/>
                </a:cubicBezTo>
                <a:cubicBezTo>
                  <a:pt x="4561946" y="-60508"/>
                  <a:pt x="4792463" y="-15935"/>
                  <a:pt x="4832481" y="164367"/>
                </a:cubicBezTo>
                <a:cubicBezTo>
                  <a:pt x="4873756" y="447581"/>
                  <a:pt x="4845975" y="726032"/>
                  <a:pt x="4861056" y="1006865"/>
                </a:cubicBezTo>
                <a:lnTo>
                  <a:pt x="4858219" y="1006809"/>
                </a:lnTo>
                <a:lnTo>
                  <a:pt x="4858219" y="1835354"/>
                </a:lnTo>
                <a:cubicBezTo>
                  <a:pt x="4858219" y="1957775"/>
                  <a:pt x="4758978" y="2057016"/>
                  <a:pt x="4636557" y="2057016"/>
                </a:cubicBezTo>
                <a:lnTo>
                  <a:pt x="224043" y="2057016"/>
                </a:lnTo>
                <a:cubicBezTo>
                  <a:pt x="101622" y="2057016"/>
                  <a:pt x="2381" y="1957775"/>
                  <a:pt x="2381" y="1835354"/>
                </a:cubicBezTo>
                <a:lnTo>
                  <a:pt x="2381" y="1006818"/>
                </a:lnTo>
                <a:lnTo>
                  <a:pt x="0" y="1006865"/>
                </a:lnTo>
                <a:cubicBezTo>
                  <a:pt x="15081" y="726032"/>
                  <a:pt x="-12700" y="447581"/>
                  <a:pt x="28575" y="164367"/>
                </a:cubicBezTo>
                <a:cubicBezTo>
                  <a:pt x="53586" y="51678"/>
                  <a:pt x="153011" y="-7991"/>
                  <a:pt x="264064" y="862"/>
                </a:cubicBezTo>
                <a:close/>
              </a:path>
            </a:pathLst>
          </a:custGeom>
          <a:gradFill>
            <a:gsLst>
              <a:gs pos="0">
                <a:srgbClr val="EF333C">
                  <a:alpha val="46000"/>
                </a:srgbClr>
              </a:gs>
              <a:gs pos="100000">
                <a:srgbClr val="FB7E44">
                  <a:alpha val="61000"/>
                </a:srgbClr>
              </a:gs>
            </a:gsLst>
            <a:lin ang="5400000" scaled="1"/>
          </a:gradFill>
          <a:ln w="57150">
            <a:gradFill>
              <a:gsLst>
                <a:gs pos="0">
                  <a:srgbClr val="EF333C">
                    <a:alpha val="58000"/>
                  </a:srgbClr>
                </a:gs>
                <a:gs pos="100000">
                  <a:srgbClr val="FB7E44">
                    <a:alpha val="42000"/>
                  </a:srgbClr>
                </a:gs>
              </a:gsLst>
              <a:lin ang="5400000" scaled="1"/>
            </a:gradFill>
          </a:ln>
          <a:effectLst>
            <a:innerShdw blurRad="254000" dist="50800" dir="11700000">
              <a:srgbClr val="FA5741">
                <a:alpha val="56000"/>
              </a:srgbClr>
            </a:innerShdw>
          </a:effectLst>
          <a:scene3d>
            <a:camera prst="perspectiveFront" fov="1800000">
              <a:rot lat="300000" lon="2062125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774D2577-C333-492F-A286-9BFD432E09D9}"/>
              </a:ext>
            </a:extLst>
          </p:cNvPr>
          <p:cNvSpPr/>
          <p:nvPr/>
        </p:nvSpPr>
        <p:spPr>
          <a:xfrm>
            <a:off x="1523340" y="1508035"/>
            <a:ext cx="2396096" cy="1030660"/>
          </a:xfrm>
          <a:custGeom>
            <a:avLst/>
            <a:gdLst>
              <a:gd name="connsiteX0" fmla="*/ 264064 w 4861056"/>
              <a:gd name="connsiteY0" fmla="*/ 862 h 2057016"/>
              <a:gd name="connsiteX1" fmla="*/ 462953 w 4861056"/>
              <a:gd name="connsiteY1" fmla="*/ 94152 h 2057016"/>
              <a:gd name="connsiteX2" fmla="*/ 1101129 w 4861056"/>
              <a:gd name="connsiteY2" fmla="*/ 611680 h 2057016"/>
              <a:gd name="connsiteX3" fmla="*/ 1291524 w 4861056"/>
              <a:gd name="connsiteY3" fmla="*/ 711694 h 2057016"/>
              <a:gd name="connsiteX4" fmla="*/ 1322818 w 4861056"/>
              <a:gd name="connsiteY4" fmla="*/ 727071 h 2057016"/>
              <a:gd name="connsiteX5" fmla="*/ 3538238 w 4861056"/>
              <a:gd name="connsiteY5" fmla="*/ 727071 h 2057016"/>
              <a:gd name="connsiteX6" fmla="*/ 3569533 w 4861056"/>
              <a:gd name="connsiteY6" fmla="*/ 711694 h 2057016"/>
              <a:gd name="connsiteX7" fmla="*/ 3759927 w 4861056"/>
              <a:gd name="connsiteY7" fmla="*/ 611680 h 2057016"/>
              <a:gd name="connsiteX8" fmla="*/ 4398103 w 4861056"/>
              <a:gd name="connsiteY8" fmla="*/ 94152 h 2057016"/>
              <a:gd name="connsiteX9" fmla="*/ 4832481 w 4861056"/>
              <a:gd name="connsiteY9" fmla="*/ 164367 h 2057016"/>
              <a:gd name="connsiteX10" fmla="*/ 4861056 w 4861056"/>
              <a:gd name="connsiteY10" fmla="*/ 1006865 h 2057016"/>
              <a:gd name="connsiteX11" fmla="*/ 4858219 w 4861056"/>
              <a:gd name="connsiteY11" fmla="*/ 1006809 h 2057016"/>
              <a:gd name="connsiteX12" fmla="*/ 4858219 w 4861056"/>
              <a:gd name="connsiteY12" fmla="*/ 1835354 h 2057016"/>
              <a:gd name="connsiteX13" fmla="*/ 4636557 w 4861056"/>
              <a:gd name="connsiteY13" fmla="*/ 2057016 h 2057016"/>
              <a:gd name="connsiteX14" fmla="*/ 224043 w 4861056"/>
              <a:gd name="connsiteY14" fmla="*/ 2057016 h 2057016"/>
              <a:gd name="connsiteX15" fmla="*/ 2381 w 4861056"/>
              <a:gd name="connsiteY15" fmla="*/ 1835354 h 2057016"/>
              <a:gd name="connsiteX16" fmla="*/ 2381 w 4861056"/>
              <a:gd name="connsiteY16" fmla="*/ 1006818 h 2057016"/>
              <a:gd name="connsiteX17" fmla="*/ 0 w 4861056"/>
              <a:gd name="connsiteY17" fmla="*/ 1006865 h 2057016"/>
              <a:gd name="connsiteX18" fmla="*/ 28575 w 4861056"/>
              <a:gd name="connsiteY18" fmla="*/ 164367 h 2057016"/>
              <a:gd name="connsiteX19" fmla="*/ 264064 w 4861056"/>
              <a:gd name="connsiteY19" fmla="*/ 862 h 205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61056" h="2057016">
                <a:moveTo>
                  <a:pt x="264064" y="862"/>
                </a:moveTo>
                <a:cubicBezTo>
                  <a:pt x="330695" y="6174"/>
                  <a:pt x="401512" y="36155"/>
                  <a:pt x="462953" y="94152"/>
                </a:cubicBezTo>
                <a:cubicBezTo>
                  <a:pt x="616147" y="234646"/>
                  <a:pt x="760611" y="387841"/>
                  <a:pt x="1101129" y="611680"/>
                </a:cubicBezTo>
                <a:cubicBezTo>
                  <a:pt x="1173189" y="650867"/>
                  <a:pt x="1236096" y="683804"/>
                  <a:pt x="1291524" y="711694"/>
                </a:cubicBezTo>
                <a:lnTo>
                  <a:pt x="1322818" y="727071"/>
                </a:lnTo>
                <a:lnTo>
                  <a:pt x="3538238" y="727071"/>
                </a:lnTo>
                <a:lnTo>
                  <a:pt x="3569533" y="711694"/>
                </a:lnTo>
                <a:cubicBezTo>
                  <a:pt x="3624961" y="683804"/>
                  <a:pt x="3687868" y="650867"/>
                  <a:pt x="3759927" y="611680"/>
                </a:cubicBezTo>
                <a:cubicBezTo>
                  <a:pt x="4100445" y="387841"/>
                  <a:pt x="4244909" y="234646"/>
                  <a:pt x="4398103" y="94152"/>
                </a:cubicBezTo>
                <a:cubicBezTo>
                  <a:pt x="4561946" y="-60508"/>
                  <a:pt x="4792463" y="-15935"/>
                  <a:pt x="4832481" y="164367"/>
                </a:cubicBezTo>
                <a:cubicBezTo>
                  <a:pt x="4873756" y="447581"/>
                  <a:pt x="4845975" y="726032"/>
                  <a:pt x="4861056" y="1006865"/>
                </a:cubicBezTo>
                <a:lnTo>
                  <a:pt x="4858219" y="1006809"/>
                </a:lnTo>
                <a:lnTo>
                  <a:pt x="4858219" y="1835354"/>
                </a:lnTo>
                <a:cubicBezTo>
                  <a:pt x="4858219" y="1957775"/>
                  <a:pt x="4758978" y="2057016"/>
                  <a:pt x="4636557" y="2057016"/>
                </a:cubicBezTo>
                <a:lnTo>
                  <a:pt x="224043" y="2057016"/>
                </a:lnTo>
                <a:cubicBezTo>
                  <a:pt x="101622" y="2057016"/>
                  <a:pt x="2381" y="1957775"/>
                  <a:pt x="2381" y="1835354"/>
                </a:cubicBezTo>
                <a:lnTo>
                  <a:pt x="2381" y="1006818"/>
                </a:lnTo>
                <a:lnTo>
                  <a:pt x="0" y="1006865"/>
                </a:lnTo>
                <a:cubicBezTo>
                  <a:pt x="15081" y="726032"/>
                  <a:pt x="-12700" y="447581"/>
                  <a:pt x="28575" y="164367"/>
                </a:cubicBezTo>
                <a:cubicBezTo>
                  <a:pt x="53586" y="51678"/>
                  <a:pt x="153011" y="-7991"/>
                  <a:pt x="264064" y="862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 w="53975">
            <a:gradFill>
              <a:gsLst>
                <a:gs pos="0">
                  <a:srgbClr val="EF333C"/>
                </a:gs>
                <a:gs pos="100000">
                  <a:srgbClr val="FB7E44">
                    <a:alpha val="64000"/>
                  </a:srgbClr>
                </a:gs>
              </a:gsLst>
              <a:lin ang="5400000" scaled="1"/>
            </a:gradFill>
          </a:ln>
          <a:effectLst/>
          <a:scene3d>
            <a:camera prst="perspectiveFront" fov="1800000">
              <a:rot lat="300000" lon="2062125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旗舰店1">
            <a:extLst>
              <a:ext uri="{FF2B5EF4-FFF2-40B4-BE49-F238E27FC236}">
                <a16:creationId xmlns:a16="http://schemas.microsoft.com/office/drawing/2014/main" xmlns="" id="{2154AB6F-B0D2-43BA-8EAA-F3D37E1A8ACD}"/>
              </a:ext>
            </a:extLst>
          </p:cNvPr>
          <p:cNvSpPr/>
          <p:nvPr/>
        </p:nvSpPr>
        <p:spPr>
          <a:xfrm>
            <a:off x="1481606" y="2012164"/>
            <a:ext cx="2468946" cy="400110"/>
          </a:xfrm>
          <a:prstGeom prst="rect">
            <a:avLst/>
          </a:prstGeom>
          <a:noFill/>
          <a:scene3d>
            <a:camera prst="perspectiveFront" fov="3600000">
              <a:rot lat="300000" lon="19799999" rev="0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 w="9525">
                  <a:noFill/>
                </a:ln>
                <a:solidFill>
                  <a:prstClr val="white">
                    <a:lumMod val="75000"/>
                    <a:alpha val="53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天猫明基旗舰店</a:t>
            </a:r>
          </a:p>
        </p:txBody>
      </p:sp>
      <p:sp>
        <p:nvSpPr>
          <p:cNvPr id="34" name="旗舰店">
            <a:extLst>
              <a:ext uri="{FF2B5EF4-FFF2-40B4-BE49-F238E27FC236}">
                <a16:creationId xmlns:a16="http://schemas.microsoft.com/office/drawing/2014/main" xmlns="" id="{DFB572AD-BA52-4806-9982-67718D5155E5}"/>
              </a:ext>
            </a:extLst>
          </p:cNvPr>
          <p:cNvSpPr/>
          <p:nvPr/>
        </p:nvSpPr>
        <p:spPr>
          <a:xfrm>
            <a:off x="1510181" y="2018514"/>
            <a:ext cx="2468946" cy="400110"/>
          </a:xfrm>
          <a:prstGeom prst="rect">
            <a:avLst/>
          </a:prstGeom>
          <a:noFill/>
          <a:scene3d>
            <a:camera prst="perspectiveFront" fov="3600000">
              <a:rot lat="300000" lon="19799999" rev="0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 w="9525">
                  <a:noFill/>
                </a:ln>
                <a:gradFill flip="none" rotWithShape="1">
                  <a:gsLst>
                    <a:gs pos="59000">
                      <a:srgbClr val="7F7F7F">
                        <a:lumMod val="93000"/>
                      </a:srgbClr>
                    </a:gs>
                    <a:gs pos="35000">
                      <a:prstClr val="black">
                        <a:lumMod val="62000"/>
                        <a:lumOff val="38000"/>
                      </a:prstClr>
                    </a:gs>
                    <a:gs pos="57000">
                      <a:prstClr val="white">
                        <a:lumMod val="61000"/>
                      </a:prstClr>
                    </a:gs>
                    <a:gs pos="0">
                      <a:prstClr val="black">
                        <a:lumMod val="57000"/>
                        <a:lumOff val="43000"/>
                      </a:prstClr>
                    </a:gs>
                    <a:gs pos="100000">
                      <a:prstClr val="black">
                        <a:lumMod val="83000"/>
                        <a:lumOff val="17000"/>
                      </a:prstClr>
                    </a:gs>
                  </a:gsLst>
                  <a:lin ang="516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天猫明基旗舰店</a:t>
            </a:r>
          </a:p>
        </p:txBody>
      </p:sp>
      <p:grpSp>
        <p:nvGrpSpPr>
          <p:cNvPr id="23" name="产品">
            <a:extLst>
              <a:ext uri="{FF2B5EF4-FFF2-40B4-BE49-F238E27FC236}">
                <a16:creationId xmlns:a16="http://schemas.microsoft.com/office/drawing/2014/main" xmlns="" id="{5A82EA68-A1A7-4BC0-AA07-9C4C6D8701D5}"/>
              </a:ext>
            </a:extLst>
          </p:cNvPr>
          <p:cNvGrpSpPr/>
          <p:nvPr/>
        </p:nvGrpSpPr>
        <p:grpSpPr>
          <a:xfrm>
            <a:off x="-165531" y="1685925"/>
            <a:ext cx="6485370" cy="3765682"/>
            <a:chOff x="-194106" y="1685925"/>
            <a:chExt cx="6485370" cy="3765682"/>
          </a:xfrm>
        </p:grpSpPr>
        <p:pic>
          <p:nvPicPr>
            <p:cNvPr id="38" name="阴影">
              <a:extLst>
                <a:ext uri="{FF2B5EF4-FFF2-40B4-BE49-F238E27FC236}">
                  <a16:creationId xmlns:a16="http://schemas.microsoft.com/office/drawing/2014/main" xmlns="" id="{22A609F4-9BDE-44F3-92AC-0D12080B7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90000"/>
            </a:blip>
            <a:stretch>
              <a:fillRect/>
            </a:stretch>
          </p:blipFill>
          <p:spPr>
            <a:xfrm rot="21342524">
              <a:off x="791260" y="3921015"/>
              <a:ext cx="5084436" cy="1070006"/>
            </a:xfrm>
            <a:prstGeom prst="rect">
              <a:avLst/>
            </a:prstGeom>
          </p:spPr>
        </p:pic>
        <p:pic>
          <p:nvPicPr>
            <p:cNvPr id="5" name="阴影5">
              <a:extLst>
                <a:ext uri="{FF2B5EF4-FFF2-40B4-BE49-F238E27FC236}">
                  <a16:creationId xmlns:a16="http://schemas.microsoft.com/office/drawing/2014/main" xmlns="" id="{6DB82738-198E-4CFF-988C-945567ED9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71000"/>
            </a:blip>
            <a:stretch>
              <a:fillRect/>
            </a:stretch>
          </p:blipFill>
          <p:spPr>
            <a:xfrm rot="21377112">
              <a:off x="-194106" y="3532619"/>
              <a:ext cx="6485370" cy="1918988"/>
            </a:xfrm>
            <a:prstGeom prst="rect">
              <a:avLst/>
            </a:prstGeom>
          </p:spPr>
        </p:pic>
        <p:pic>
          <p:nvPicPr>
            <p:cNvPr id="6" name="阴影4">
              <a:extLst>
                <a:ext uri="{FF2B5EF4-FFF2-40B4-BE49-F238E27FC236}">
                  <a16:creationId xmlns:a16="http://schemas.microsoft.com/office/drawing/2014/main" xmlns="" id="{23EB19C7-220E-425D-8C93-EFBA4533A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77112">
              <a:off x="1298405" y="3998091"/>
              <a:ext cx="4617425" cy="931959"/>
            </a:xfrm>
            <a:prstGeom prst="rect">
              <a:avLst/>
            </a:prstGeom>
          </p:spPr>
        </p:pic>
        <p:pic>
          <p:nvPicPr>
            <p:cNvPr id="7" name="阴影3">
              <a:extLst>
                <a:ext uri="{FF2B5EF4-FFF2-40B4-BE49-F238E27FC236}">
                  <a16:creationId xmlns:a16="http://schemas.microsoft.com/office/drawing/2014/main" xmlns="" id="{533D5653-F155-4EB2-ADB6-90DD17B8F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77112">
              <a:off x="3084171" y="4554985"/>
              <a:ext cx="734852" cy="323201"/>
            </a:xfrm>
            <a:prstGeom prst="rect">
              <a:avLst/>
            </a:prstGeom>
          </p:spPr>
        </p:pic>
        <p:pic>
          <p:nvPicPr>
            <p:cNvPr id="8" name="阴影2">
              <a:extLst>
                <a:ext uri="{FF2B5EF4-FFF2-40B4-BE49-F238E27FC236}">
                  <a16:creationId xmlns:a16="http://schemas.microsoft.com/office/drawing/2014/main" xmlns="" id="{C3004C9D-1271-409A-AFBB-E60AFA11E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3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77112">
              <a:off x="4578087" y="4439672"/>
              <a:ext cx="495855" cy="230537"/>
            </a:xfrm>
            <a:prstGeom prst="rect">
              <a:avLst/>
            </a:prstGeom>
          </p:spPr>
        </p:pic>
        <p:pic>
          <p:nvPicPr>
            <p:cNvPr id="9" name="阴影1">
              <a:extLst>
                <a:ext uri="{FF2B5EF4-FFF2-40B4-BE49-F238E27FC236}">
                  <a16:creationId xmlns:a16="http://schemas.microsoft.com/office/drawing/2014/main" xmlns="" id="{EEC16568-F834-4E9F-B6E7-77D83A23B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90000"/>
            </a:blip>
            <a:stretch>
              <a:fillRect/>
            </a:stretch>
          </p:blipFill>
          <p:spPr>
            <a:xfrm rot="21337820">
              <a:off x="437622" y="3726922"/>
              <a:ext cx="3257976" cy="1183540"/>
            </a:xfrm>
            <a:prstGeom prst="rect">
              <a:avLst/>
            </a:prstGeom>
          </p:spPr>
        </p:pic>
        <p:pic>
          <p:nvPicPr>
            <p:cNvPr id="10" name="阴影2">
              <a:extLst>
                <a:ext uri="{FF2B5EF4-FFF2-40B4-BE49-F238E27FC236}">
                  <a16:creationId xmlns:a16="http://schemas.microsoft.com/office/drawing/2014/main" xmlns="" id="{85EE7CA0-CA6B-4B83-ADA6-7E21437D5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1580">
              <a:off x="1070829" y="4249219"/>
              <a:ext cx="299275" cy="160680"/>
            </a:xfrm>
            <a:prstGeom prst="rect">
              <a:avLst/>
            </a:prstGeom>
          </p:spPr>
        </p:pic>
        <p:pic>
          <p:nvPicPr>
            <p:cNvPr id="11" name="阴影2">
              <a:extLst>
                <a:ext uri="{FF2B5EF4-FFF2-40B4-BE49-F238E27FC236}">
                  <a16:creationId xmlns:a16="http://schemas.microsoft.com/office/drawing/2014/main" xmlns="" id="{3D06F2B2-4B8F-4860-B69C-1C9122A8D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1580">
              <a:off x="1119499" y="4245503"/>
              <a:ext cx="200584" cy="160680"/>
            </a:xfrm>
            <a:prstGeom prst="rect">
              <a:avLst/>
            </a:prstGeom>
          </p:spPr>
        </p:pic>
        <p:pic>
          <p:nvPicPr>
            <p:cNvPr id="12" name="阴影">
              <a:extLst>
                <a:ext uri="{FF2B5EF4-FFF2-40B4-BE49-F238E27FC236}">
                  <a16:creationId xmlns:a16="http://schemas.microsoft.com/office/drawing/2014/main" xmlns="" id="{E22AF8FE-B88D-48A4-8949-54FEC8B16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9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37820">
              <a:off x="1296694" y="4244021"/>
              <a:ext cx="3257976" cy="564961"/>
            </a:xfrm>
            <a:prstGeom prst="rect">
              <a:avLst/>
            </a:prstGeom>
          </p:spPr>
        </p:pic>
        <p:pic>
          <p:nvPicPr>
            <p:cNvPr id="13" name="阴影">
              <a:extLst>
                <a:ext uri="{FF2B5EF4-FFF2-40B4-BE49-F238E27FC236}">
                  <a16:creationId xmlns:a16="http://schemas.microsoft.com/office/drawing/2014/main" xmlns="" id="{5B48A4EB-FD8A-4D9B-A233-A04252C3F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8766" y="4265980"/>
              <a:ext cx="1331675" cy="468486"/>
            </a:xfrm>
            <a:prstGeom prst="rect">
              <a:avLst/>
            </a:prstGeom>
          </p:spPr>
        </p:pic>
        <p:pic>
          <p:nvPicPr>
            <p:cNvPr id="14" name="图片 13" descr="图片包含 投影仪, 电子, 小, 白色&#10;&#10;描述已自动生成">
              <a:extLst>
                <a:ext uri="{FF2B5EF4-FFF2-40B4-BE49-F238E27FC236}">
                  <a16:creationId xmlns:a16="http://schemas.microsoft.com/office/drawing/2014/main" xmlns="" id="{F811B04D-F1FD-4385-81E5-F97D885DF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000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858" y="1685925"/>
              <a:ext cx="5238441" cy="3507659"/>
            </a:xfrm>
            <a:prstGeom prst="rect">
              <a:avLst/>
            </a:prstGeom>
          </p:spPr>
        </p:pic>
      </p:grpSp>
      <p:pic>
        <p:nvPicPr>
          <p:cNvPr id="80" name="凹陷">
            <a:extLst>
              <a:ext uri="{FF2B5EF4-FFF2-40B4-BE49-F238E27FC236}">
                <a16:creationId xmlns:a16="http://schemas.microsoft.com/office/drawing/2014/main" xmlns="" id="{A849D318-BDEF-434C-ABBA-714598AD69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88" t="36478" r="4496" b="3764"/>
          <a:stretch>
            <a:fillRect/>
          </a:stretch>
        </p:blipFill>
        <p:spPr>
          <a:xfrm>
            <a:off x="8761802" y="737256"/>
            <a:ext cx="2443014" cy="3103998"/>
          </a:xfrm>
          <a:custGeom>
            <a:avLst/>
            <a:gdLst>
              <a:gd name="connsiteX0" fmla="*/ 0 w 2443014"/>
              <a:gd name="connsiteY0" fmla="*/ 0 h 3103998"/>
              <a:gd name="connsiteX1" fmla="*/ 2443014 w 2443014"/>
              <a:gd name="connsiteY1" fmla="*/ 0 h 3103998"/>
              <a:gd name="connsiteX2" fmla="*/ 2443014 w 2443014"/>
              <a:gd name="connsiteY2" fmla="*/ 3103998 h 3103998"/>
              <a:gd name="connsiteX3" fmla="*/ 0 w 2443014"/>
              <a:gd name="connsiteY3" fmla="*/ 3103998 h 310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3014" h="3103998">
                <a:moveTo>
                  <a:pt x="0" y="0"/>
                </a:moveTo>
                <a:lnTo>
                  <a:pt x="2443014" y="0"/>
                </a:lnTo>
                <a:lnTo>
                  <a:pt x="2443014" y="3103998"/>
                </a:lnTo>
                <a:lnTo>
                  <a:pt x="0" y="3103998"/>
                </a:lnTo>
                <a:close/>
              </a:path>
            </a:pathLst>
          </a:custGeom>
        </p:spPr>
      </p:pic>
      <p:pic>
        <p:nvPicPr>
          <p:cNvPr id="81" name="凹陷">
            <a:extLst>
              <a:ext uri="{FF2B5EF4-FFF2-40B4-BE49-F238E27FC236}">
                <a16:creationId xmlns:a16="http://schemas.microsoft.com/office/drawing/2014/main" xmlns="" id="{A55F98D5-D35D-4C8F-B73C-CDD5FC3B98A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88" t="36478" r="4496" b="3764"/>
          <a:stretch>
            <a:fillRect/>
          </a:stretch>
        </p:blipFill>
        <p:spPr>
          <a:xfrm>
            <a:off x="5852382" y="737256"/>
            <a:ext cx="2443014" cy="3103998"/>
          </a:xfrm>
          <a:custGeom>
            <a:avLst/>
            <a:gdLst>
              <a:gd name="connsiteX0" fmla="*/ 0 w 2443014"/>
              <a:gd name="connsiteY0" fmla="*/ 0 h 3103998"/>
              <a:gd name="connsiteX1" fmla="*/ 2443014 w 2443014"/>
              <a:gd name="connsiteY1" fmla="*/ 0 h 3103998"/>
              <a:gd name="connsiteX2" fmla="*/ 2443014 w 2443014"/>
              <a:gd name="connsiteY2" fmla="*/ 3103998 h 3103998"/>
              <a:gd name="connsiteX3" fmla="*/ 0 w 2443014"/>
              <a:gd name="connsiteY3" fmla="*/ 3103998 h 310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3014" h="3103998">
                <a:moveTo>
                  <a:pt x="0" y="0"/>
                </a:moveTo>
                <a:lnTo>
                  <a:pt x="2443014" y="0"/>
                </a:lnTo>
                <a:lnTo>
                  <a:pt x="2443014" y="3103998"/>
                </a:lnTo>
                <a:lnTo>
                  <a:pt x="0" y="3103998"/>
                </a:lnTo>
                <a:close/>
              </a:path>
            </a:pathLst>
          </a:cu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7C623D8-EFBD-4508-AA73-61C5A392A560}"/>
              </a:ext>
            </a:extLst>
          </p:cNvPr>
          <p:cNvSpPr/>
          <p:nvPr/>
        </p:nvSpPr>
        <p:spPr>
          <a:xfrm>
            <a:off x="6313906" y="2391156"/>
            <a:ext cx="1519968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C4D8CFE9-2CA3-48C8-BF51-3CC61D5707D4}"/>
              </a:ext>
            </a:extLst>
          </p:cNvPr>
          <p:cNvSpPr/>
          <p:nvPr/>
        </p:nvSpPr>
        <p:spPr>
          <a:xfrm>
            <a:off x="6284218" y="2776032"/>
            <a:ext cx="1579343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altLang="zh-CN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lang="zh-CN" altLang="en-US" sz="140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  <a:endParaRPr lang="en-US" altLang="zh-CN" sz="1400" dirty="0"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D6ED7905-CBE3-437D-A24B-B2DDC4349C1E}"/>
              </a:ext>
            </a:extLst>
          </p:cNvPr>
          <p:cNvSpPr/>
          <p:nvPr/>
        </p:nvSpPr>
        <p:spPr>
          <a:xfrm>
            <a:off x="6318874" y="3160908"/>
            <a:ext cx="1510030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altLang="zh-CN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lang="zh-CN" altLang="en-US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倍变焦</a:t>
            </a:r>
            <a:r>
              <a:rPr lang="zh-CN" altLang="en-US" sz="140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巨屏幕</a:t>
            </a:r>
            <a:endParaRPr lang="en-US" altLang="zh-CN" sz="1400" dirty="0"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1C5A71A-4D84-4C5E-B402-C7AC0586A6D2}"/>
              </a:ext>
            </a:extLst>
          </p:cNvPr>
          <p:cNvSpPr/>
          <p:nvPr/>
        </p:nvSpPr>
        <p:spPr>
          <a:xfrm>
            <a:off x="9256988" y="2776032"/>
            <a:ext cx="1452642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zh-CN" altLang="en-US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全设备无线</a:t>
            </a:r>
            <a:r>
              <a:rPr lang="zh-CN" altLang="en-US" sz="140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投屏</a:t>
            </a:r>
            <a:endParaRPr lang="en-US" altLang="zh-CN" sz="1400" dirty="0"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DCF0AE79-97C0-4272-B682-FB34D96CB184}"/>
              </a:ext>
            </a:extLst>
          </p:cNvPr>
          <p:cNvSpPr/>
          <p:nvPr/>
        </p:nvSpPr>
        <p:spPr>
          <a:xfrm>
            <a:off x="9256988" y="3160908"/>
            <a:ext cx="1452642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zh-CN" altLang="en-US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</a:t>
            </a:r>
            <a:r>
              <a:rPr lang="zh-CN" altLang="en-US" sz="140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全兼容</a:t>
            </a:r>
            <a:endParaRPr lang="en-US" altLang="zh-CN" sz="1400" dirty="0"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A9DD884E-4AA6-495F-9C80-85DBB6F41535}"/>
              </a:ext>
            </a:extLst>
          </p:cNvPr>
          <p:cNvSpPr/>
          <p:nvPr/>
        </p:nvSpPr>
        <p:spPr>
          <a:xfrm>
            <a:off x="9195273" y="2391156"/>
            <a:ext cx="1576073" cy="288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altLang="zh-CN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1400" dirty="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盘文件即插</a:t>
            </a:r>
            <a:r>
              <a:rPr lang="zh-CN" altLang="en-US" sz="1400">
                <a:gradFill flip="none" rotWithShape="1">
                  <a:gsLst>
                    <a:gs pos="0">
                      <a:prstClr val="black">
                        <a:lumMod val="50000"/>
                        <a:lumOff val="50000"/>
                      </a:prstClr>
                    </a:gs>
                    <a:gs pos="100000">
                      <a:prstClr val="black">
                        <a:lumMod val="50000"/>
                        <a:lumOff val="50000"/>
                      </a:prstClr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即投</a:t>
            </a:r>
            <a:endParaRPr lang="en-US" altLang="zh-CN" sz="1400" dirty="0">
              <a:gradFill flip="none" rotWithShape="1">
                <a:gsLst>
                  <a:gs pos="0">
                    <a:prstClr val="black">
                      <a:lumMod val="50000"/>
                      <a:lumOff val="50000"/>
                    </a:prstClr>
                  </a:gs>
                  <a:gs pos="100000">
                    <a:prstClr val="black">
                      <a:lumMod val="50000"/>
                      <a:lumOff val="50000"/>
                    </a:prstClr>
                  </a:gs>
                </a:gsLst>
                <a:lin ang="0" scaled="1"/>
                <a:tileRect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0" name="白天">
            <a:extLst>
              <a:ext uri="{FF2B5EF4-FFF2-40B4-BE49-F238E27FC236}">
                <a16:creationId xmlns:a16="http://schemas.microsoft.com/office/drawing/2014/main" xmlns="" id="{92034751-F232-49BB-B966-0F038CD1B0E6}"/>
              </a:ext>
            </a:extLst>
          </p:cNvPr>
          <p:cNvSpPr/>
          <p:nvPr/>
        </p:nvSpPr>
        <p:spPr>
          <a:xfrm>
            <a:off x="5991892" y="1072197"/>
            <a:ext cx="2087794" cy="10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白天开会不拉窗帘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1" name="WiFi">
            <a:extLst>
              <a:ext uri="{FF2B5EF4-FFF2-40B4-BE49-F238E27FC236}">
                <a16:creationId xmlns:a16="http://schemas.microsoft.com/office/drawing/2014/main" xmlns="" id="{6F19960D-8D35-4F34-96A8-F58DA7873DF0}"/>
              </a:ext>
            </a:extLst>
          </p:cNvPr>
          <p:cNvSpPr/>
          <p:nvPr/>
        </p:nvSpPr>
        <p:spPr>
          <a:xfrm>
            <a:off x="8825948" y="1072197"/>
            <a:ext cx="2238522" cy="10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自带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WiFi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无线投屏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B81B4D88-D6CE-4B4C-B0F6-CA5010BEDD13}"/>
              </a:ext>
            </a:extLst>
          </p:cNvPr>
          <p:cNvCxnSpPr/>
          <p:nvPr/>
        </p:nvCxnSpPr>
        <p:spPr>
          <a:xfrm>
            <a:off x="6099815" y="2174586"/>
            <a:ext cx="1948148" cy="0"/>
          </a:xfrm>
          <a:prstGeom prst="line">
            <a:avLst/>
          </a:prstGeom>
          <a:ln w="12700">
            <a:solidFill>
              <a:schemeClr val="bg2">
                <a:lumMod val="75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D007FB75-BF54-4AE1-85BA-5AC61978ABDA}"/>
              </a:ext>
            </a:extLst>
          </p:cNvPr>
          <p:cNvCxnSpPr/>
          <p:nvPr/>
        </p:nvCxnSpPr>
        <p:spPr>
          <a:xfrm>
            <a:off x="9009235" y="2174586"/>
            <a:ext cx="1948148" cy="0"/>
          </a:xfrm>
          <a:prstGeom prst="line">
            <a:avLst/>
          </a:prstGeom>
          <a:ln w="12700">
            <a:solidFill>
              <a:schemeClr val="bg2">
                <a:lumMod val="75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白天">
            <a:extLst>
              <a:ext uri="{FF2B5EF4-FFF2-40B4-BE49-F238E27FC236}">
                <a16:creationId xmlns:a16="http://schemas.microsoft.com/office/drawing/2014/main" xmlns="" id="{6AEE2E6B-484D-4DD5-B3CA-496B30133C12}"/>
              </a:ext>
            </a:extLst>
          </p:cNvPr>
          <p:cNvSpPr/>
          <p:nvPr/>
        </p:nvSpPr>
        <p:spPr>
          <a:xfrm>
            <a:off x="6029992" y="1072197"/>
            <a:ext cx="2087794" cy="10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15112"/>
                    </a:gs>
                    <a:gs pos="100000">
                      <a:srgbClr val="EF7A3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白天开会不拉窗帘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15112"/>
                  </a:gs>
                  <a:gs pos="100000">
                    <a:srgbClr val="EF7A33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6" name="WiFi">
            <a:extLst>
              <a:ext uri="{FF2B5EF4-FFF2-40B4-BE49-F238E27FC236}">
                <a16:creationId xmlns:a16="http://schemas.microsoft.com/office/drawing/2014/main" xmlns="" id="{C6351C5F-2FF4-454E-A467-693123AD3D59}"/>
              </a:ext>
            </a:extLst>
          </p:cNvPr>
          <p:cNvSpPr/>
          <p:nvPr/>
        </p:nvSpPr>
        <p:spPr>
          <a:xfrm>
            <a:off x="8864048" y="1072197"/>
            <a:ext cx="2238522" cy="10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15112"/>
                    </a:gs>
                    <a:gs pos="100000">
                      <a:srgbClr val="EF7A3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自带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F15112"/>
                    </a:gs>
                    <a:gs pos="100000">
                      <a:srgbClr val="EF7A3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WiFi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15112"/>
                    </a:gs>
                    <a:gs pos="100000">
                      <a:srgbClr val="EF7A3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无线投屏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15112"/>
                  </a:gs>
                  <a:gs pos="100000">
                    <a:srgbClr val="EF7A33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070C67C1-9F07-43F0-9F38-2B48F67F074C}"/>
              </a:ext>
            </a:extLst>
          </p:cNvPr>
          <p:cNvCxnSpPr>
            <a:cxnSpLocks/>
          </p:cNvCxnSpPr>
          <p:nvPr/>
        </p:nvCxnSpPr>
        <p:spPr>
          <a:xfrm>
            <a:off x="6353060" y="2716377"/>
            <a:ext cx="1441658" cy="0"/>
          </a:xfrm>
          <a:prstGeom prst="line">
            <a:avLst/>
          </a:prstGeom>
          <a:ln w="1016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B03C3747-4B93-41BE-883C-F2BCA338D4EC}"/>
              </a:ext>
            </a:extLst>
          </p:cNvPr>
          <p:cNvCxnSpPr>
            <a:cxnSpLocks/>
          </p:cNvCxnSpPr>
          <p:nvPr/>
        </p:nvCxnSpPr>
        <p:spPr>
          <a:xfrm>
            <a:off x="6353060" y="3099748"/>
            <a:ext cx="1441658" cy="0"/>
          </a:xfrm>
          <a:prstGeom prst="line">
            <a:avLst/>
          </a:prstGeom>
        </p:spPr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9C35A62F-04A9-4B15-8908-6336B660758A}"/>
              </a:ext>
            </a:extLst>
          </p:cNvPr>
          <p:cNvCxnSpPr>
            <a:cxnSpLocks/>
          </p:cNvCxnSpPr>
          <p:nvPr/>
        </p:nvCxnSpPr>
        <p:spPr>
          <a:xfrm>
            <a:off x="9273820" y="2725903"/>
            <a:ext cx="1441658" cy="0"/>
          </a:xfrm>
          <a:prstGeom prst="line">
            <a:avLst/>
          </a:prstGeom>
          <a:ln w="1016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7EA7FC79-5289-44B3-B402-380A78F2CD92}"/>
              </a:ext>
            </a:extLst>
          </p:cNvPr>
          <p:cNvCxnSpPr>
            <a:cxnSpLocks/>
          </p:cNvCxnSpPr>
          <p:nvPr/>
        </p:nvCxnSpPr>
        <p:spPr>
          <a:xfrm>
            <a:off x="9262480" y="3099748"/>
            <a:ext cx="1441658" cy="0"/>
          </a:xfrm>
          <a:prstGeom prst="line">
            <a:avLst/>
          </a:prstGeom>
          <a:ln w="1016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0070C869-2765-45BD-B345-91E08CE95725}"/>
              </a:ext>
            </a:extLst>
          </p:cNvPr>
          <p:cNvSpPr/>
          <p:nvPr/>
        </p:nvSpPr>
        <p:spPr>
          <a:xfrm>
            <a:off x="2744766" y="4673811"/>
            <a:ext cx="4607352" cy="1015663"/>
          </a:xfrm>
          <a:prstGeom prst="rect">
            <a:avLst/>
          </a:prstGeom>
          <a:scene3d>
            <a:camera prst="perspectiveFront" fov="1500000">
              <a:rot lat="1998347" lon="3745313" rev="3180000"/>
            </a:camera>
            <a:lightRig rig="threePt" dir="t"/>
          </a:scene3d>
        </p:spPr>
        <p:txBody>
          <a:bodyPr wrap="none">
            <a:spAutoFit/>
            <a:scene3d>
              <a:camera prst="orthographicFront">
                <a:rot lat="2246499" lon="3234635" rev="3180000"/>
              </a:camera>
              <a:lightRig rig="threePt" dir="t"/>
            </a:scene3d>
            <a:sp3d contourW="12700">
              <a:contourClr>
                <a:srgbClr val="B7380E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sng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  <a:alpha val="27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原价 </a:t>
            </a:r>
            <a:r>
              <a:rPr kumimoji="0" lang="en-US" altLang="zh-CN" sz="6000" b="0" i="0" u="none" strike="sng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  <a:alpha val="27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¥5999 </a:t>
            </a:r>
            <a:endParaRPr kumimoji="0" lang="zh-CN" altLang="en-US" sz="6000" b="0" i="0" u="none" strike="sngStrike" kern="1200" cap="none" spc="0" normalizeH="0" baseline="0" noProof="0" dirty="0">
              <a:ln w="12700">
                <a:gradFill>
                  <a:gsLst>
                    <a:gs pos="0">
                      <a:srgbClr val="4472C4">
                        <a:lumMod val="5000"/>
                        <a:lumOff val="95000"/>
                        <a:alpha val="63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4472C4">
                      <a:lumMod val="5000"/>
                      <a:lumOff val="95000"/>
                      <a:alpha val="27000"/>
                    </a:srgbClr>
                  </a:gs>
                  <a:gs pos="65000">
                    <a:srgbClr val="FFC000">
                      <a:lumMod val="20000"/>
                      <a:lumOff val="80000"/>
                    </a:srgbClr>
                  </a:gs>
                  <a:gs pos="100000">
                    <a:prstClr val="white">
                      <a:lumMod val="9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22" name="图片 121" descr="图片包含 游戏机, 乐高, 玩具&#10;&#10;描述已自动生成">
            <a:extLst>
              <a:ext uri="{FF2B5EF4-FFF2-40B4-BE49-F238E27FC236}">
                <a16:creationId xmlns:a16="http://schemas.microsoft.com/office/drawing/2014/main" xmlns="" id="{548C5BC6-92F5-489D-AF44-3BC8846BEEB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863" y="2807897"/>
            <a:ext cx="7481916" cy="4987944"/>
          </a:xfrm>
          <a:prstGeom prst="rect">
            <a:avLst/>
          </a:prstGeom>
          <a:scene3d>
            <a:camera prst="orthographicFront">
              <a:rot lat="2062674" lon="1320000" rev="49072"/>
            </a:camera>
            <a:lightRig rig="threePt" dir="t"/>
          </a:scene3d>
        </p:spPr>
      </p:pic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9BC44FFA-A08D-4B50-BBB7-1A8994A82322}"/>
              </a:ext>
            </a:extLst>
          </p:cNvPr>
          <p:cNvSpPr/>
          <p:nvPr/>
        </p:nvSpPr>
        <p:spPr>
          <a:xfrm>
            <a:off x="3731811" y="5426635"/>
            <a:ext cx="3517310" cy="1200329"/>
          </a:xfrm>
          <a:prstGeom prst="rect">
            <a:avLst/>
          </a:prstGeom>
          <a:scene3d>
            <a:camera prst="perspectiveFront" fov="300000">
              <a:rot lat="2849814" lon="3192283" rev="3000000"/>
            </a:camera>
            <a:lightRig rig="threePt" dir="t"/>
          </a:scene3d>
        </p:spPr>
        <p:txBody>
          <a:bodyPr wrap="none">
            <a:spAutoFit/>
            <a:scene3d>
              <a:camera prst="orthographicFront">
                <a:rot lat="3094484" lon="2632956" rev="3000000"/>
              </a:camera>
              <a:lightRig rig="threePt" dir="t"/>
            </a:scene3d>
            <a:sp3d contourW="12700">
              <a:contourClr>
                <a:srgbClr val="B7380E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  <a:alpha val="27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惊喜价</a:t>
            </a:r>
            <a:r>
              <a:rPr kumimoji="0" lang="en-US" altLang="zh-CN" sz="7200" b="0" i="0" u="none" strike="no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  <a:alpha val="27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kumimoji="0" lang="zh-CN" altLang="en-US" sz="7200" b="0" i="0" u="none" strike="noStrike" kern="1200" cap="none" spc="0" normalizeH="0" baseline="0" noProof="0" dirty="0">
              <a:ln w="12700">
                <a:gradFill>
                  <a:gsLst>
                    <a:gs pos="0">
                      <a:srgbClr val="4472C4">
                        <a:lumMod val="5000"/>
                        <a:lumOff val="95000"/>
                        <a:alpha val="63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4472C4">
                      <a:lumMod val="5000"/>
                      <a:lumOff val="95000"/>
                      <a:alpha val="27000"/>
                    </a:srgbClr>
                  </a:gs>
                  <a:gs pos="65000">
                    <a:srgbClr val="FFC000">
                      <a:lumMod val="20000"/>
                      <a:lumOff val="80000"/>
                    </a:srgbClr>
                  </a:gs>
                  <a:gs pos="100000">
                    <a:prstClr val="white">
                      <a:lumMod val="9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12EE52C9-06B6-4C52-B969-71DC55696D1C}"/>
              </a:ext>
            </a:extLst>
          </p:cNvPr>
          <p:cNvSpPr/>
          <p:nvPr/>
        </p:nvSpPr>
        <p:spPr>
          <a:xfrm>
            <a:off x="3724994" y="5395500"/>
            <a:ext cx="3517310" cy="1200329"/>
          </a:xfrm>
          <a:prstGeom prst="rect">
            <a:avLst/>
          </a:prstGeom>
          <a:scene3d>
            <a:camera prst="perspectiveFront" fov="300000">
              <a:rot lat="2849814" lon="3192283" rev="3000000"/>
            </a:camera>
            <a:lightRig rig="threePt" dir="t"/>
          </a:scene3d>
        </p:spPr>
        <p:txBody>
          <a:bodyPr wrap="none">
            <a:spAutoFit/>
            <a:scene3d>
              <a:camera prst="orthographicFront">
                <a:rot lat="3094484" lon="2632956" rev="3000000"/>
              </a:camera>
              <a:lightRig rig="threePt" dir="t"/>
            </a:scene3d>
            <a:sp3d contourW="12700">
              <a:contourClr>
                <a:srgbClr val="B7380E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EF7A33"/>
                    </a:gs>
                    <a:gs pos="96000">
                      <a:srgbClr val="F24B0D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惊喜价</a:t>
            </a:r>
            <a:r>
              <a:rPr kumimoji="0" lang="en-US" altLang="zh-CN" sz="7200" b="0" i="0" u="none" strike="noStrike" kern="1200" cap="none" spc="0" normalizeH="0" baseline="0" noProof="0" dirty="0">
                <a:ln w="12700">
                  <a:gradFill>
                    <a:gsLst>
                      <a:gs pos="0">
                        <a:srgbClr val="4472C4">
                          <a:lumMod val="5000"/>
                          <a:lumOff val="95000"/>
                          <a:alpha val="63000"/>
                        </a:srgbClr>
                      </a:gs>
                      <a:gs pos="6500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EF7A33"/>
                    </a:gs>
                    <a:gs pos="96000">
                      <a:srgbClr val="F24B0D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kumimoji="0" lang="zh-CN" altLang="en-US" sz="7200" b="0" i="0" u="none" strike="noStrike" kern="1200" cap="none" spc="0" normalizeH="0" baseline="0" noProof="0" dirty="0">
              <a:ln w="12700">
                <a:gradFill>
                  <a:gsLst>
                    <a:gs pos="0">
                      <a:srgbClr val="4472C4">
                        <a:lumMod val="5000"/>
                        <a:lumOff val="95000"/>
                        <a:alpha val="63000"/>
                      </a:srgbClr>
                    </a:gs>
                    <a:gs pos="6500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EF7A33"/>
                  </a:gs>
                  <a:gs pos="96000">
                    <a:srgbClr val="F24B0D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8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2945121-EC0E-4667-B7AF-39B549C85521}"/>
              </a:ext>
            </a:extLst>
          </p:cNvPr>
          <p:cNvSpPr/>
          <p:nvPr/>
        </p:nvSpPr>
        <p:spPr>
          <a:xfrm>
            <a:off x="-1127" y="4026213"/>
            <a:ext cx="12192000" cy="2855799"/>
          </a:xfrm>
          <a:prstGeom prst="rect">
            <a:avLst/>
          </a:prstGeom>
          <a:gradFill flip="none" rotWithShape="1">
            <a:gsLst>
              <a:gs pos="0">
                <a:srgbClr val="242423">
                  <a:alpha val="65000"/>
                </a:srgbClr>
              </a:gs>
              <a:gs pos="100000">
                <a:srgbClr val="25252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96E59EAB-FF58-4F9A-9E69-001866072810}"/>
              </a:ext>
            </a:extLst>
          </p:cNvPr>
          <p:cNvSpPr/>
          <p:nvPr/>
        </p:nvSpPr>
        <p:spPr>
          <a:xfrm>
            <a:off x="-15875" y="979525"/>
            <a:ext cx="6751493" cy="7260944"/>
          </a:xfrm>
          <a:prstGeom prst="ellipse">
            <a:avLst/>
          </a:prstGeom>
          <a:gradFill flip="none" rotWithShape="1">
            <a:gsLst>
              <a:gs pos="0">
                <a:srgbClr val="926520">
                  <a:alpha val="50000"/>
                </a:srgbClr>
              </a:gs>
              <a:gs pos="100000">
                <a:srgbClr val="D4A067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2Top">
              <a:rot lat="17931905" lon="3732000" rev="176855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2445C503-B92F-4697-A4E4-851778D174B3}"/>
              </a:ext>
            </a:extLst>
          </p:cNvPr>
          <p:cNvSpPr/>
          <p:nvPr/>
        </p:nvSpPr>
        <p:spPr>
          <a:xfrm>
            <a:off x="402769" y="1590674"/>
            <a:ext cx="5816539" cy="5868761"/>
          </a:xfrm>
          <a:prstGeom prst="ellipse">
            <a:avLst/>
          </a:prstGeom>
          <a:gradFill flip="none" rotWithShape="1">
            <a:gsLst>
              <a:gs pos="0">
                <a:srgbClr val="926520">
                  <a:alpha val="40000"/>
                </a:srgbClr>
              </a:gs>
              <a:gs pos="100000">
                <a:srgbClr val="D4A067">
                  <a:alpha val="3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isometricOffAxis2Top">
              <a:rot lat="17931905" lon="3732000" rev="176855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F5357A98-E300-4E90-A540-6A2B6EDF4F0D}"/>
              </a:ext>
            </a:extLst>
          </p:cNvPr>
          <p:cNvSpPr/>
          <p:nvPr/>
        </p:nvSpPr>
        <p:spPr>
          <a:xfrm>
            <a:off x="901994" y="1985356"/>
            <a:ext cx="4872026" cy="4872026"/>
          </a:xfrm>
          <a:prstGeom prst="ellipse">
            <a:avLst/>
          </a:prstGeom>
          <a:gradFill>
            <a:gsLst>
              <a:gs pos="0">
                <a:srgbClr val="926520">
                  <a:alpha val="22000"/>
                </a:srgbClr>
              </a:gs>
              <a:gs pos="100000">
                <a:srgbClr val="D4A067">
                  <a:alpha val="52000"/>
                </a:srgbClr>
              </a:gs>
            </a:gsLst>
            <a:lin ang="5400000" scaled="1"/>
          </a:gradFill>
          <a:ln>
            <a:noFill/>
          </a:ln>
          <a:scene3d>
            <a:camera prst="isometricOffAxis2Top">
              <a:rot lat="17931905" lon="3732000" rev="176855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阴影">
            <a:extLst>
              <a:ext uri="{FF2B5EF4-FFF2-40B4-BE49-F238E27FC236}">
                <a16:creationId xmlns:a16="http://schemas.microsoft.com/office/drawing/2014/main" xmlns="" id="{378E07ED-391D-4460-984F-9F23A3886525}"/>
              </a:ext>
            </a:extLst>
          </p:cNvPr>
          <p:cNvSpPr/>
          <p:nvPr/>
        </p:nvSpPr>
        <p:spPr>
          <a:xfrm>
            <a:off x="6221" y="4013794"/>
            <a:ext cx="12192000" cy="1974126"/>
          </a:xfrm>
          <a:prstGeom prst="rect">
            <a:avLst/>
          </a:prstGeom>
          <a:gradFill flip="none" rotWithShape="1">
            <a:gsLst>
              <a:gs pos="0">
                <a:srgbClr val="7E7973">
                  <a:alpha val="0"/>
                </a:srgbClr>
              </a:gs>
              <a:gs pos="100000">
                <a:srgbClr val="24242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6144910-FE51-4E05-90BF-AA65DC04F9CB}"/>
              </a:ext>
            </a:extLst>
          </p:cNvPr>
          <p:cNvSpPr/>
          <p:nvPr/>
        </p:nvSpPr>
        <p:spPr>
          <a:xfrm>
            <a:off x="0" y="0"/>
            <a:ext cx="12192000" cy="4023649"/>
          </a:xfrm>
          <a:prstGeom prst="rect">
            <a:avLst/>
          </a:prstGeom>
          <a:gradFill flip="none" rotWithShape="1">
            <a:gsLst>
              <a:gs pos="0">
                <a:srgbClr val="242423">
                  <a:alpha val="85000"/>
                </a:srgbClr>
              </a:gs>
              <a:gs pos="100000">
                <a:srgbClr val="252523"/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28894C90-7850-4A90-B352-48E04AB93191}"/>
              </a:ext>
            </a:extLst>
          </p:cNvPr>
          <p:cNvSpPr/>
          <p:nvPr/>
        </p:nvSpPr>
        <p:spPr>
          <a:xfrm>
            <a:off x="911092" y="496963"/>
            <a:ext cx="4668108" cy="3526656"/>
          </a:xfrm>
          <a:custGeom>
            <a:avLst/>
            <a:gdLst>
              <a:gd name="connsiteX0" fmla="*/ 4306512 w 4668108"/>
              <a:gd name="connsiteY0" fmla="*/ 1066 h 3526656"/>
              <a:gd name="connsiteX1" fmla="*/ 4658956 w 4668108"/>
              <a:gd name="connsiteY1" fmla="*/ 326003 h 3526656"/>
              <a:gd name="connsiteX2" fmla="*/ 4667938 w 4668108"/>
              <a:gd name="connsiteY2" fmla="*/ 479263 h 3526656"/>
              <a:gd name="connsiteX3" fmla="*/ 4663587 w 4668108"/>
              <a:gd name="connsiteY3" fmla="*/ 631000 h 3526656"/>
              <a:gd name="connsiteX4" fmla="*/ 4664552 w 4668108"/>
              <a:gd name="connsiteY4" fmla="*/ 631000 h 3526656"/>
              <a:gd name="connsiteX5" fmla="*/ 4664552 w 4668108"/>
              <a:gd name="connsiteY5" fmla="*/ 3526656 h 3526656"/>
              <a:gd name="connsiteX6" fmla="*/ 4781 w 4668108"/>
              <a:gd name="connsiteY6" fmla="*/ 3526656 h 3526656"/>
              <a:gd name="connsiteX7" fmla="*/ 4781 w 4668108"/>
              <a:gd name="connsiteY7" fmla="*/ 638138 h 3526656"/>
              <a:gd name="connsiteX8" fmla="*/ 4661 w 4668108"/>
              <a:gd name="connsiteY8" fmla="*/ 638138 h 3526656"/>
              <a:gd name="connsiteX9" fmla="*/ 9152 w 4668108"/>
              <a:gd name="connsiteY9" fmla="*/ 328249 h 3526656"/>
              <a:gd name="connsiteX10" fmla="*/ 361595 w 4668108"/>
              <a:gd name="connsiteY10" fmla="*/ 3312 h 3526656"/>
              <a:gd name="connsiteX11" fmla="*/ 848870 w 4668108"/>
              <a:gd name="connsiteY11" fmla="*/ 299718 h 3526656"/>
              <a:gd name="connsiteX12" fmla="*/ 1305063 w 4668108"/>
              <a:gd name="connsiteY12" fmla="*/ 629394 h 3526656"/>
              <a:gd name="connsiteX13" fmla="*/ 1323555 w 4668108"/>
              <a:gd name="connsiteY13" fmla="*/ 631000 h 3526656"/>
              <a:gd name="connsiteX14" fmla="*/ 3318699 w 4668108"/>
              <a:gd name="connsiteY14" fmla="*/ 631000 h 3526656"/>
              <a:gd name="connsiteX15" fmla="*/ 3363045 w 4668108"/>
              <a:gd name="connsiteY15" fmla="*/ 627148 h 3526656"/>
              <a:gd name="connsiteX16" fmla="*/ 3819238 w 4668108"/>
              <a:gd name="connsiteY16" fmla="*/ 297472 h 3526656"/>
              <a:gd name="connsiteX17" fmla="*/ 4306512 w 4668108"/>
              <a:gd name="connsiteY17" fmla="*/ 1066 h 3526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68108" h="3526656">
                <a:moveTo>
                  <a:pt x="4306512" y="1066"/>
                </a:moveTo>
                <a:cubicBezTo>
                  <a:pt x="4471149" y="-651"/>
                  <a:pt x="4593121" y="67241"/>
                  <a:pt x="4658956" y="326003"/>
                </a:cubicBezTo>
                <a:cubicBezTo>
                  <a:pt x="4667189" y="375406"/>
                  <a:pt x="4668686" y="427054"/>
                  <a:pt x="4667938" y="479263"/>
                </a:cubicBezTo>
                <a:lnTo>
                  <a:pt x="4663587" y="631000"/>
                </a:lnTo>
                <a:lnTo>
                  <a:pt x="4664552" y="631000"/>
                </a:lnTo>
                <a:lnTo>
                  <a:pt x="4664552" y="3526656"/>
                </a:lnTo>
                <a:lnTo>
                  <a:pt x="4781" y="3526656"/>
                </a:lnTo>
                <a:lnTo>
                  <a:pt x="4781" y="638138"/>
                </a:lnTo>
                <a:lnTo>
                  <a:pt x="4661" y="638138"/>
                </a:lnTo>
                <a:cubicBezTo>
                  <a:pt x="3164" y="534841"/>
                  <a:pt x="-7315" y="427054"/>
                  <a:pt x="9152" y="328249"/>
                </a:cubicBezTo>
                <a:cubicBezTo>
                  <a:pt x="74987" y="69487"/>
                  <a:pt x="196959" y="1595"/>
                  <a:pt x="361595" y="3312"/>
                </a:cubicBezTo>
                <a:cubicBezTo>
                  <a:pt x="511653" y="-8928"/>
                  <a:pt x="680384" y="83884"/>
                  <a:pt x="848870" y="299718"/>
                </a:cubicBezTo>
                <a:cubicBezTo>
                  <a:pt x="1003864" y="537380"/>
                  <a:pt x="1148278" y="608340"/>
                  <a:pt x="1305063" y="629394"/>
                </a:cubicBezTo>
                <a:lnTo>
                  <a:pt x="1323555" y="631000"/>
                </a:lnTo>
                <a:lnTo>
                  <a:pt x="3318699" y="631000"/>
                </a:lnTo>
                <a:lnTo>
                  <a:pt x="3363045" y="627148"/>
                </a:lnTo>
                <a:cubicBezTo>
                  <a:pt x="3519830" y="606094"/>
                  <a:pt x="3664244" y="535134"/>
                  <a:pt x="3819238" y="297472"/>
                </a:cubicBezTo>
                <a:cubicBezTo>
                  <a:pt x="3987724" y="81638"/>
                  <a:pt x="4156455" y="-11174"/>
                  <a:pt x="4306512" y="1066"/>
                </a:cubicBezTo>
                <a:close/>
              </a:path>
            </a:pathLst>
          </a:custGeom>
          <a:gradFill flip="none" rotWithShape="1">
            <a:gsLst>
              <a:gs pos="0">
                <a:srgbClr val="7E7973">
                  <a:alpha val="0"/>
                </a:srgbClr>
              </a:gs>
              <a:gs pos="100000">
                <a:srgbClr val="242423"/>
              </a:gs>
            </a:gsLst>
            <a:lin ang="16200000" scaled="1"/>
            <a:tileRect/>
          </a:gradFill>
          <a:ln w="53975">
            <a:gradFill>
              <a:gsLst>
                <a:gs pos="0">
                  <a:srgbClr val="D4A067"/>
                </a:gs>
                <a:gs pos="100000">
                  <a:srgbClr val="242423"/>
                </a:gs>
              </a:gsLst>
              <a:lin ang="5400000" scaled="1"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32" name="阴影11">
            <a:extLst>
              <a:ext uri="{FF2B5EF4-FFF2-40B4-BE49-F238E27FC236}">
                <a16:creationId xmlns:a16="http://schemas.microsoft.com/office/drawing/2014/main" xmlns="" id="{A43A3ECF-77B7-4898-BE80-1906BEA96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718" y="5381121"/>
            <a:ext cx="5627429" cy="902286"/>
          </a:xfrm>
          <a:prstGeom prst="rect">
            <a:avLst/>
          </a:prstGeom>
        </p:spPr>
      </p:pic>
      <p:pic>
        <p:nvPicPr>
          <p:cNvPr id="142" name="阴影11">
            <a:extLst>
              <a:ext uri="{FF2B5EF4-FFF2-40B4-BE49-F238E27FC236}">
                <a16:creationId xmlns:a16="http://schemas.microsoft.com/office/drawing/2014/main" xmlns="" id="{F24AB08C-028B-4F79-BB00-0AF99F3BA7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2000"/>
          </a:blip>
          <a:stretch>
            <a:fillRect/>
          </a:stretch>
        </p:blipFill>
        <p:spPr>
          <a:xfrm>
            <a:off x="8316838" y="4893587"/>
            <a:ext cx="3605616" cy="1099451"/>
          </a:xfrm>
          <a:prstGeom prst="rect">
            <a:avLst/>
          </a:prstGeom>
        </p:spPr>
      </p:pic>
      <p:sp>
        <p:nvSpPr>
          <p:cNvPr id="1035" name="平行四边形 1034">
            <a:extLst>
              <a:ext uri="{FF2B5EF4-FFF2-40B4-BE49-F238E27FC236}">
                <a16:creationId xmlns:a16="http://schemas.microsoft.com/office/drawing/2014/main" xmlns="" id="{2250B358-8699-4938-9430-E8322AB8C68A}"/>
              </a:ext>
            </a:extLst>
          </p:cNvPr>
          <p:cNvSpPr/>
          <p:nvPr/>
        </p:nvSpPr>
        <p:spPr>
          <a:xfrm>
            <a:off x="6665118" y="5592523"/>
            <a:ext cx="4791584" cy="293389"/>
          </a:xfrm>
          <a:prstGeom prst="parallelogram">
            <a:avLst/>
          </a:prstGeom>
          <a:gradFill>
            <a:gsLst>
              <a:gs pos="0">
                <a:srgbClr val="242423">
                  <a:alpha val="81000"/>
                </a:srgbClr>
              </a:gs>
              <a:gs pos="100000">
                <a:srgbClr val="3F3F3E">
                  <a:alpha val="70000"/>
                </a:srgbClr>
              </a:gs>
            </a:gsLst>
            <a:lin ang="0" scaled="1"/>
          </a:gradFill>
          <a:ln>
            <a:noFill/>
          </a:ln>
          <a:effectLst>
            <a:glow rad="127000">
              <a:schemeClr val="bg2">
                <a:lumMod val="10000"/>
                <a:alpha val="8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产品">
            <a:extLst>
              <a:ext uri="{FF2B5EF4-FFF2-40B4-BE49-F238E27FC236}">
                <a16:creationId xmlns:a16="http://schemas.microsoft.com/office/drawing/2014/main" xmlns="" id="{2725B5D6-8C8F-4E1B-B9CF-D6444FD7AFC9}"/>
              </a:ext>
            </a:extLst>
          </p:cNvPr>
          <p:cNvGrpSpPr/>
          <p:nvPr/>
        </p:nvGrpSpPr>
        <p:grpSpPr>
          <a:xfrm>
            <a:off x="-8306" y="1735738"/>
            <a:ext cx="6485370" cy="3765682"/>
            <a:chOff x="-194106" y="1685925"/>
            <a:chExt cx="6485370" cy="3765682"/>
          </a:xfrm>
        </p:grpSpPr>
        <p:pic>
          <p:nvPicPr>
            <p:cNvPr id="7" name="阴影">
              <a:extLst>
                <a:ext uri="{FF2B5EF4-FFF2-40B4-BE49-F238E27FC236}">
                  <a16:creationId xmlns:a16="http://schemas.microsoft.com/office/drawing/2014/main" xmlns="" id="{AA4B91CE-AF29-4FFB-BEBE-A1B922DCC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90000"/>
            </a:blip>
            <a:stretch>
              <a:fillRect/>
            </a:stretch>
          </p:blipFill>
          <p:spPr>
            <a:xfrm rot="21342524">
              <a:off x="791260" y="3921015"/>
              <a:ext cx="5084436" cy="1070006"/>
            </a:xfrm>
            <a:prstGeom prst="rect">
              <a:avLst/>
            </a:prstGeom>
          </p:spPr>
        </p:pic>
        <p:pic>
          <p:nvPicPr>
            <p:cNvPr id="8" name="阴影5">
              <a:extLst>
                <a:ext uri="{FF2B5EF4-FFF2-40B4-BE49-F238E27FC236}">
                  <a16:creationId xmlns:a16="http://schemas.microsoft.com/office/drawing/2014/main" xmlns="" id="{8D8166D9-284F-4DDB-A0F0-EFA8C226C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1000"/>
            </a:blip>
            <a:stretch>
              <a:fillRect/>
            </a:stretch>
          </p:blipFill>
          <p:spPr>
            <a:xfrm rot="21377112">
              <a:off x="-194106" y="3532619"/>
              <a:ext cx="6485370" cy="1918988"/>
            </a:xfrm>
            <a:prstGeom prst="rect">
              <a:avLst/>
            </a:prstGeom>
          </p:spPr>
        </p:pic>
        <p:pic>
          <p:nvPicPr>
            <p:cNvPr id="9" name="阴影4">
              <a:extLst>
                <a:ext uri="{FF2B5EF4-FFF2-40B4-BE49-F238E27FC236}">
                  <a16:creationId xmlns:a16="http://schemas.microsoft.com/office/drawing/2014/main" xmlns="" id="{6D32FBE5-6495-4B33-BA29-D1215AB8F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377112">
              <a:off x="1298405" y="3998091"/>
              <a:ext cx="4617425" cy="931959"/>
            </a:xfrm>
            <a:prstGeom prst="rect">
              <a:avLst/>
            </a:prstGeom>
          </p:spPr>
        </p:pic>
        <p:pic>
          <p:nvPicPr>
            <p:cNvPr id="10" name="阴影3">
              <a:extLst>
                <a:ext uri="{FF2B5EF4-FFF2-40B4-BE49-F238E27FC236}">
                  <a16:creationId xmlns:a16="http://schemas.microsoft.com/office/drawing/2014/main" xmlns="" id="{9AEF05A9-CA45-4FB8-8E82-6C90BBF06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77112">
              <a:off x="3084171" y="4554985"/>
              <a:ext cx="734852" cy="323201"/>
            </a:xfrm>
            <a:prstGeom prst="rect">
              <a:avLst/>
            </a:prstGeom>
          </p:spPr>
        </p:pic>
        <p:pic>
          <p:nvPicPr>
            <p:cNvPr id="11" name="阴影2">
              <a:extLst>
                <a:ext uri="{FF2B5EF4-FFF2-40B4-BE49-F238E27FC236}">
                  <a16:creationId xmlns:a16="http://schemas.microsoft.com/office/drawing/2014/main" xmlns="" id="{E67EE518-C410-4B88-A2D0-9A12F444B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77112">
              <a:off x="4578087" y="4439672"/>
              <a:ext cx="495855" cy="230537"/>
            </a:xfrm>
            <a:prstGeom prst="rect">
              <a:avLst/>
            </a:prstGeom>
          </p:spPr>
        </p:pic>
        <p:pic>
          <p:nvPicPr>
            <p:cNvPr id="12" name="阴影1">
              <a:extLst>
                <a:ext uri="{FF2B5EF4-FFF2-40B4-BE49-F238E27FC236}">
                  <a16:creationId xmlns:a16="http://schemas.microsoft.com/office/drawing/2014/main" xmlns="" id="{9AE0CFFB-EAC1-49B7-B858-C0ED74B9F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90000"/>
            </a:blip>
            <a:stretch>
              <a:fillRect/>
            </a:stretch>
          </p:blipFill>
          <p:spPr>
            <a:xfrm rot="21337820">
              <a:off x="437622" y="3726922"/>
              <a:ext cx="3257976" cy="1183540"/>
            </a:xfrm>
            <a:prstGeom prst="rect">
              <a:avLst/>
            </a:prstGeom>
          </p:spPr>
        </p:pic>
        <p:pic>
          <p:nvPicPr>
            <p:cNvPr id="13" name="阴影2">
              <a:extLst>
                <a:ext uri="{FF2B5EF4-FFF2-40B4-BE49-F238E27FC236}">
                  <a16:creationId xmlns:a16="http://schemas.microsoft.com/office/drawing/2014/main" xmlns="" id="{E5D420A3-E057-4B6B-B384-CCE9F4C37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1580">
              <a:off x="1070829" y="4249219"/>
              <a:ext cx="299275" cy="160680"/>
            </a:xfrm>
            <a:prstGeom prst="rect">
              <a:avLst/>
            </a:prstGeom>
          </p:spPr>
        </p:pic>
        <p:pic>
          <p:nvPicPr>
            <p:cNvPr id="14" name="阴影2">
              <a:extLst>
                <a:ext uri="{FF2B5EF4-FFF2-40B4-BE49-F238E27FC236}">
                  <a16:creationId xmlns:a16="http://schemas.microsoft.com/office/drawing/2014/main" xmlns="" id="{19B73B93-0F43-4E0C-AECE-CD722232D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1580">
              <a:off x="1119499" y="4245503"/>
              <a:ext cx="200584" cy="160680"/>
            </a:xfrm>
            <a:prstGeom prst="rect">
              <a:avLst/>
            </a:prstGeom>
          </p:spPr>
        </p:pic>
        <p:pic>
          <p:nvPicPr>
            <p:cNvPr id="15" name="阴影">
              <a:extLst>
                <a:ext uri="{FF2B5EF4-FFF2-40B4-BE49-F238E27FC236}">
                  <a16:creationId xmlns:a16="http://schemas.microsoft.com/office/drawing/2014/main" xmlns="" id="{5D4CDA93-0226-43F4-B551-13EBBE6D9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9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37820">
              <a:off x="1296694" y="4244021"/>
              <a:ext cx="3257976" cy="564961"/>
            </a:xfrm>
            <a:prstGeom prst="rect">
              <a:avLst/>
            </a:prstGeom>
          </p:spPr>
        </p:pic>
        <p:pic>
          <p:nvPicPr>
            <p:cNvPr id="16" name="阴影">
              <a:extLst>
                <a:ext uri="{FF2B5EF4-FFF2-40B4-BE49-F238E27FC236}">
                  <a16:creationId xmlns:a16="http://schemas.microsoft.com/office/drawing/2014/main" xmlns="" id="{B3977DFF-8A5B-436B-B365-840DD7A45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8766" y="4265980"/>
              <a:ext cx="1331675" cy="468486"/>
            </a:xfrm>
            <a:prstGeom prst="rect">
              <a:avLst/>
            </a:prstGeom>
          </p:spPr>
        </p:pic>
        <p:pic>
          <p:nvPicPr>
            <p:cNvPr id="17" name="图片 16" descr="图片包含 投影仪, 电子, 小, 白色&#10;&#10;描述已自动生成">
              <a:extLst>
                <a:ext uri="{FF2B5EF4-FFF2-40B4-BE49-F238E27FC236}">
                  <a16:creationId xmlns:a16="http://schemas.microsoft.com/office/drawing/2014/main" xmlns="" id="{12ECD6F5-00BD-4B60-925C-7BD8BC493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000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858" y="1685925"/>
              <a:ext cx="5238441" cy="3507659"/>
            </a:xfrm>
            <a:prstGeom prst="rect">
              <a:avLst/>
            </a:prstGeom>
          </p:spPr>
        </p:pic>
      </p:grpSp>
      <p:grpSp>
        <p:nvGrpSpPr>
          <p:cNvPr id="57" name="旗舰店">
            <a:extLst>
              <a:ext uri="{FF2B5EF4-FFF2-40B4-BE49-F238E27FC236}">
                <a16:creationId xmlns:a16="http://schemas.microsoft.com/office/drawing/2014/main" xmlns="" id="{7CD75AEA-2385-435E-A7E2-619C30A77E8C}"/>
              </a:ext>
            </a:extLst>
          </p:cNvPr>
          <p:cNvGrpSpPr/>
          <p:nvPr/>
        </p:nvGrpSpPr>
        <p:grpSpPr>
          <a:xfrm>
            <a:off x="2014193" y="591062"/>
            <a:ext cx="2468946" cy="434062"/>
            <a:chOff x="3019892" y="5403069"/>
            <a:chExt cx="2468946" cy="434062"/>
          </a:xfrm>
        </p:grpSpPr>
        <p:sp>
          <p:nvSpPr>
            <p:cNvPr id="58" name="旗舰店1">
              <a:extLst>
                <a:ext uri="{FF2B5EF4-FFF2-40B4-BE49-F238E27FC236}">
                  <a16:creationId xmlns:a16="http://schemas.microsoft.com/office/drawing/2014/main" xmlns="" id="{875A79E9-E2E8-4ECC-92BF-57BBE2DD45BB}"/>
                </a:ext>
              </a:extLst>
            </p:cNvPr>
            <p:cNvSpPr/>
            <p:nvPr/>
          </p:nvSpPr>
          <p:spPr>
            <a:xfrm>
              <a:off x="3019892" y="5406244"/>
              <a:ext cx="2468946" cy="430887"/>
            </a:xfrm>
            <a:prstGeom prst="rect">
              <a:avLst/>
            </a:prstGeom>
            <a:noFill/>
            <a:scene3d>
              <a:camera prst="perspectiveFront" fov="0">
                <a:rot lat="0" lon="0" rev="0"/>
              </a:camera>
              <a:lightRig rig="threePt" dir="t"/>
            </a:scene3d>
            <a:sp3d/>
          </p:spPr>
          <p:txBody>
            <a:bodyPr wrap="square">
              <a:spAutoFit/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130" normalizeH="0" baseline="0" noProof="0" dirty="0">
                  <a:ln w="9525"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天猫明基旗舰店</a:t>
              </a:r>
            </a:p>
          </p:txBody>
        </p:sp>
        <p:sp>
          <p:nvSpPr>
            <p:cNvPr id="59" name="旗舰店">
              <a:extLst>
                <a:ext uri="{FF2B5EF4-FFF2-40B4-BE49-F238E27FC236}">
                  <a16:creationId xmlns:a16="http://schemas.microsoft.com/office/drawing/2014/main" xmlns="" id="{5DE53320-5372-4B86-8D85-89EB8010447D}"/>
                </a:ext>
              </a:extLst>
            </p:cNvPr>
            <p:cNvSpPr/>
            <p:nvPr/>
          </p:nvSpPr>
          <p:spPr>
            <a:xfrm>
              <a:off x="3019892" y="5403069"/>
              <a:ext cx="2468946" cy="430887"/>
            </a:xfrm>
            <a:prstGeom prst="rect">
              <a:avLst/>
            </a:prstGeom>
            <a:noFill/>
            <a:scene3d>
              <a:camera prst="perspectiveFront" fov="0">
                <a:rot lat="0" lon="0" rev="0"/>
              </a:camera>
              <a:lightRig rig="threePt" dir="t"/>
            </a:scene3d>
            <a:sp3d/>
          </p:spPr>
          <p:txBody>
            <a:bodyPr wrap="square">
              <a:spAutoFit/>
              <a:sp3d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130" normalizeH="0" baseline="0" noProof="0" dirty="0">
                  <a:ln w="9525">
                    <a:noFill/>
                  </a:ln>
                  <a:gradFill flip="none" rotWithShape="1">
                    <a:gsLst>
                      <a:gs pos="71000">
                        <a:prstClr val="white">
                          <a:lumMod val="85000"/>
                        </a:prstClr>
                      </a:gs>
                      <a:gs pos="51740">
                        <a:prstClr val="white">
                          <a:lumMod val="95000"/>
                        </a:prstClr>
                      </a:gs>
                      <a:gs pos="39000">
                        <a:prstClr val="white">
                          <a:lumMod val="85000"/>
                        </a:prstClr>
                      </a:gs>
                      <a:gs pos="0">
                        <a:srgbClr val="E7E6E6">
                          <a:lumMod val="75000"/>
                        </a:srgbClr>
                      </a:gs>
                      <a:gs pos="100000">
                        <a:srgbClr val="E7E6E6">
                          <a:lumMod val="75000"/>
                        </a:srgbClr>
                      </a:gs>
                    </a:gsLst>
                    <a:lin ang="516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天猫明基旗舰店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10E69264-9409-4057-B914-CE0E5045C14D}"/>
              </a:ext>
            </a:extLst>
          </p:cNvPr>
          <p:cNvSpPr txBox="1"/>
          <p:nvPr/>
        </p:nvSpPr>
        <p:spPr>
          <a:xfrm>
            <a:off x="742344" y="1350206"/>
            <a:ext cx="4987443" cy="1200329"/>
          </a:xfrm>
          <a:prstGeom prst="rect">
            <a:avLst/>
          </a:prstGeom>
          <a:noFill/>
          <a:scene3d>
            <a:camera prst="perspectiveFront" fov="0">
              <a:rot lat="0" lon="0" rev="0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 w="9525">
                  <a:noFill/>
                </a:ln>
                <a:gradFill>
                  <a:gsLst>
                    <a:gs pos="50900">
                      <a:prstClr val="white">
                        <a:lumMod val="95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60000"/>
                        <a:lumOff val="40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E450</a:t>
            </a:r>
            <a:endParaRPr kumimoji="0" lang="zh-CN" altLang="en-US" sz="4000" b="0" i="0" u="none" strike="noStrike" kern="1200" cap="none" spc="0" normalizeH="0" baseline="0" noProof="0" dirty="0">
              <a:ln w="9525">
                <a:noFill/>
              </a:ln>
              <a:gradFill>
                <a:gsLst>
                  <a:gs pos="50900">
                    <a:prstClr val="white">
                      <a:lumMod val="95000"/>
                    </a:prstClr>
                  </a:gs>
                  <a:gs pos="0">
                    <a:srgbClr val="E7E6E6">
                      <a:lumMod val="90000"/>
                    </a:srgbClr>
                  </a:gs>
                  <a:gs pos="100000">
                    <a:srgbClr val="A5A5A5">
                      <a:lumMod val="60000"/>
                      <a:lumOff val="40000"/>
                    </a:srgbClr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9525">
                  <a:noFill/>
                </a:ln>
                <a:gradFill>
                  <a:gsLst>
                    <a:gs pos="50900">
                      <a:prstClr val="white">
                        <a:lumMod val="95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60000"/>
                        <a:lumOff val="40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r>
              <a:rPr kumimoji="0" lang="en-US" altLang="zh-CN" sz="3200" b="0" i="0" u="none" strike="noStrike" kern="1200" cap="none" spc="0" normalizeH="0" baseline="0" noProof="0" dirty="0">
                <a:ln w="9525">
                  <a:noFill/>
                </a:ln>
                <a:gradFill>
                  <a:gsLst>
                    <a:gs pos="50900">
                      <a:prstClr val="white">
                        <a:lumMod val="95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60000"/>
                        <a:lumOff val="40000"/>
                      </a:srgbClr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C9EABB6-7B09-487B-8E90-8D8C488EB36F}"/>
              </a:ext>
            </a:extLst>
          </p:cNvPr>
          <p:cNvSpPr/>
          <p:nvPr/>
        </p:nvSpPr>
        <p:spPr>
          <a:xfrm>
            <a:off x="6852418" y="4711145"/>
            <a:ext cx="4374088" cy="962163"/>
          </a:xfrm>
          <a:prstGeom prst="rect">
            <a:avLst/>
          </a:prstGeom>
          <a:gradFill>
            <a:gsLst>
              <a:gs pos="0">
                <a:srgbClr val="7E7973"/>
              </a:gs>
              <a:gs pos="99000">
                <a:srgbClr val="211F1C"/>
              </a:gs>
            </a:gsLst>
            <a:lin ang="3000000" scaled="0"/>
          </a:gradFill>
          <a:ln>
            <a:noFill/>
          </a:ln>
          <a:effectLst/>
          <a:scene3d>
            <a:camera prst="perspectiveFront" fov="2700000">
              <a:rot lat="360000" lon="21590931" rev="0"/>
            </a:camera>
            <a:lightRig rig="threePt" dir="t">
              <a:rot lat="0" lon="0" rev="6600000"/>
            </a:lightRig>
          </a:scene3d>
          <a:sp3d z="1499598">
            <a:bevelT w="0" h="1499598"/>
            <a:bevelB w="0" h="1499598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EC16F1D9-0544-4B96-9EA1-D843A3A0ED8B}"/>
              </a:ext>
            </a:extLst>
          </p:cNvPr>
          <p:cNvSpPr/>
          <p:nvPr/>
        </p:nvSpPr>
        <p:spPr>
          <a:xfrm>
            <a:off x="8886908" y="4629706"/>
            <a:ext cx="779296" cy="147583"/>
          </a:xfrm>
          <a:custGeom>
            <a:avLst/>
            <a:gdLst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133350 w 809625"/>
              <a:gd name="connsiteY4" fmla="*/ 0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696957 w 809625"/>
              <a:gd name="connsiteY2" fmla="*/ 106554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696957 w 845308"/>
              <a:gd name="connsiteY2" fmla="*/ 41654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800038 w 845308"/>
              <a:gd name="connsiteY2" fmla="*/ 53192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228501 w 912708"/>
              <a:gd name="connsiteY4" fmla="*/ 11538 h 102794"/>
              <a:gd name="connsiteX5" fmla="*/ 0 w 912708"/>
              <a:gd name="connsiteY5" fmla="*/ 102794 h 102794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379156 w 912708"/>
              <a:gd name="connsiteY4" fmla="*/ 5769 h 102794"/>
              <a:gd name="connsiteX5" fmla="*/ 0 w 912708"/>
              <a:gd name="connsiteY5" fmla="*/ 102794 h 102794"/>
              <a:gd name="connsiteX0" fmla="*/ 0 w 920438"/>
              <a:gd name="connsiteY0" fmla="*/ 102794 h 102794"/>
              <a:gd name="connsiteX1" fmla="*/ 647700 w 920438"/>
              <a:gd name="connsiteY1" fmla="*/ 102794 h 102794"/>
              <a:gd name="connsiteX2" fmla="*/ 912708 w 920438"/>
              <a:gd name="connsiteY2" fmla="*/ 0 h 102794"/>
              <a:gd name="connsiteX3" fmla="*/ 379156 w 920438"/>
              <a:gd name="connsiteY3" fmla="*/ 5769 h 102794"/>
              <a:gd name="connsiteX4" fmla="*/ 0 w 920438"/>
              <a:gd name="connsiteY4" fmla="*/ 102794 h 1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438" h="102794">
                <a:moveTo>
                  <a:pt x="0" y="102794"/>
                </a:moveTo>
                <a:lnTo>
                  <a:pt x="647700" y="102794"/>
                </a:lnTo>
                <a:cubicBezTo>
                  <a:pt x="799818" y="85662"/>
                  <a:pt x="957465" y="16171"/>
                  <a:pt x="912708" y="0"/>
                </a:cubicBezTo>
                <a:lnTo>
                  <a:pt x="379156" y="5769"/>
                </a:lnTo>
                <a:lnTo>
                  <a:pt x="0" y="102794"/>
                </a:lnTo>
                <a:close/>
              </a:path>
            </a:pathLst>
          </a:custGeom>
          <a:gradFill>
            <a:gsLst>
              <a:gs pos="0">
                <a:srgbClr val="242423"/>
              </a:gs>
              <a:gs pos="100000">
                <a:srgbClr val="242423">
                  <a:alpha val="60000"/>
                </a:srgbClr>
              </a:gs>
            </a:gsLst>
            <a:lin ang="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0F9F381C-CA10-46A3-9083-0DA491799915}"/>
              </a:ext>
            </a:extLst>
          </p:cNvPr>
          <p:cNvSpPr/>
          <p:nvPr/>
        </p:nvSpPr>
        <p:spPr>
          <a:xfrm>
            <a:off x="9810254" y="4607479"/>
            <a:ext cx="552837" cy="169723"/>
          </a:xfrm>
          <a:custGeom>
            <a:avLst/>
            <a:gdLst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133350 w 809625"/>
              <a:gd name="connsiteY4" fmla="*/ 0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696957 w 809625"/>
              <a:gd name="connsiteY2" fmla="*/ 106554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696957 w 845308"/>
              <a:gd name="connsiteY2" fmla="*/ 41654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800038 w 845308"/>
              <a:gd name="connsiteY2" fmla="*/ 53192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228501 w 912708"/>
              <a:gd name="connsiteY4" fmla="*/ 11538 h 102794"/>
              <a:gd name="connsiteX5" fmla="*/ 0 w 912708"/>
              <a:gd name="connsiteY5" fmla="*/ 102794 h 102794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379156 w 912708"/>
              <a:gd name="connsiteY4" fmla="*/ 5769 h 102794"/>
              <a:gd name="connsiteX5" fmla="*/ 0 w 912708"/>
              <a:gd name="connsiteY5" fmla="*/ 102794 h 102794"/>
              <a:gd name="connsiteX0" fmla="*/ 0 w 920438"/>
              <a:gd name="connsiteY0" fmla="*/ 102794 h 102794"/>
              <a:gd name="connsiteX1" fmla="*/ 647700 w 920438"/>
              <a:gd name="connsiteY1" fmla="*/ 102794 h 102794"/>
              <a:gd name="connsiteX2" fmla="*/ 912708 w 920438"/>
              <a:gd name="connsiteY2" fmla="*/ 0 h 102794"/>
              <a:gd name="connsiteX3" fmla="*/ 379156 w 920438"/>
              <a:gd name="connsiteY3" fmla="*/ 5769 h 102794"/>
              <a:gd name="connsiteX4" fmla="*/ 0 w 920438"/>
              <a:gd name="connsiteY4" fmla="*/ 102794 h 1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438" h="102794">
                <a:moveTo>
                  <a:pt x="0" y="102794"/>
                </a:moveTo>
                <a:lnTo>
                  <a:pt x="647700" y="102794"/>
                </a:lnTo>
                <a:cubicBezTo>
                  <a:pt x="799818" y="85662"/>
                  <a:pt x="957465" y="16171"/>
                  <a:pt x="912708" y="0"/>
                </a:cubicBezTo>
                <a:lnTo>
                  <a:pt x="379156" y="5769"/>
                </a:lnTo>
                <a:lnTo>
                  <a:pt x="0" y="102794"/>
                </a:lnTo>
                <a:close/>
              </a:path>
            </a:pathLst>
          </a:custGeom>
          <a:gradFill>
            <a:gsLst>
              <a:gs pos="0">
                <a:srgbClr val="242423"/>
              </a:gs>
              <a:gs pos="100000">
                <a:srgbClr val="242423">
                  <a:alpha val="60000"/>
                </a:srgbClr>
              </a:gs>
            </a:gsLst>
            <a:lin ang="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xmlns="" id="{42264A54-AE89-4A5B-9B73-6000E4105692}"/>
              </a:ext>
            </a:extLst>
          </p:cNvPr>
          <p:cNvSpPr/>
          <p:nvPr/>
        </p:nvSpPr>
        <p:spPr>
          <a:xfrm>
            <a:off x="10530979" y="4578904"/>
            <a:ext cx="552837" cy="169723"/>
          </a:xfrm>
          <a:custGeom>
            <a:avLst/>
            <a:gdLst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133350 w 809625"/>
              <a:gd name="connsiteY4" fmla="*/ 0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696957 w 809625"/>
              <a:gd name="connsiteY2" fmla="*/ 106554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696957 w 845308"/>
              <a:gd name="connsiteY2" fmla="*/ 41654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800038 w 845308"/>
              <a:gd name="connsiteY2" fmla="*/ 53192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228501 w 912708"/>
              <a:gd name="connsiteY4" fmla="*/ 11538 h 102794"/>
              <a:gd name="connsiteX5" fmla="*/ 0 w 912708"/>
              <a:gd name="connsiteY5" fmla="*/ 102794 h 102794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379156 w 912708"/>
              <a:gd name="connsiteY4" fmla="*/ 5769 h 102794"/>
              <a:gd name="connsiteX5" fmla="*/ 0 w 912708"/>
              <a:gd name="connsiteY5" fmla="*/ 102794 h 102794"/>
              <a:gd name="connsiteX0" fmla="*/ 0 w 920438"/>
              <a:gd name="connsiteY0" fmla="*/ 102794 h 102794"/>
              <a:gd name="connsiteX1" fmla="*/ 647700 w 920438"/>
              <a:gd name="connsiteY1" fmla="*/ 102794 h 102794"/>
              <a:gd name="connsiteX2" fmla="*/ 912708 w 920438"/>
              <a:gd name="connsiteY2" fmla="*/ 0 h 102794"/>
              <a:gd name="connsiteX3" fmla="*/ 379156 w 920438"/>
              <a:gd name="connsiteY3" fmla="*/ 5769 h 102794"/>
              <a:gd name="connsiteX4" fmla="*/ 0 w 920438"/>
              <a:gd name="connsiteY4" fmla="*/ 102794 h 1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438" h="102794">
                <a:moveTo>
                  <a:pt x="0" y="102794"/>
                </a:moveTo>
                <a:lnTo>
                  <a:pt x="647700" y="102794"/>
                </a:lnTo>
                <a:cubicBezTo>
                  <a:pt x="799818" y="85662"/>
                  <a:pt x="957465" y="16171"/>
                  <a:pt x="912708" y="0"/>
                </a:cubicBezTo>
                <a:lnTo>
                  <a:pt x="379156" y="5769"/>
                </a:lnTo>
                <a:lnTo>
                  <a:pt x="0" y="102794"/>
                </a:lnTo>
                <a:close/>
              </a:path>
            </a:pathLst>
          </a:custGeom>
          <a:gradFill>
            <a:gsLst>
              <a:gs pos="0">
                <a:srgbClr val="242423"/>
              </a:gs>
              <a:gs pos="100000">
                <a:srgbClr val="242423">
                  <a:alpha val="60000"/>
                </a:srgbClr>
              </a:gs>
            </a:gsLst>
            <a:lin ang="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xmlns="" id="{EE1CA613-0B63-4599-ABAF-C7B6DEBEF3A1}"/>
              </a:ext>
            </a:extLst>
          </p:cNvPr>
          <p:cNvSpPr/>
          <p:nvPr/>
        </p:nvSpPr>
        <p:spPr>
          <a:xfrm>
            <a:off x="8150308" y="4629704"/>
            <a:ext cx="779296" cy="147583"/>
          </a:xfrm>
          <a:custGeom>
            <a:avLst/>
            <a:gdLst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133350 w 809625"/>
              <a:gd name="connsiteY4" fmla="*/ 0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696957 w 809625"/>
              <a:gd name="connsiteY2" fmla="*/ 106554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696957 w 845308"/>
              <a:gd name="connsiteY2" fmla="*/ 41654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800038 w 845308"/>
              <a:gd name="connsiteY2" fmla="*/ 53192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228501 w 912708"/>
              <a:gd name="connsiteY4" fmla="*/ 11538 h 102794"/>
              <a:gd name="connsiteX5" fmla="*/ 0 w 912708"/>
              <a:gd name="connsiteY5" fmla="*/ 102794 h 102794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379156 w 912708"/>
              <a:gd name="connsiteY4" fmla="*/ 5769 h 102794"/>
              <a:gd name="connsiteX5" fmla="*/ 0 w 912708"/>
              <a:gd name="connsiteY5" fmla="*/ 102794 h 102794"/>
              <a:gd name="connsiteX0" fmla="*/ 0 w 920438"/>
              <a:gd name="connsiteY0" fmla="*/ 102794 h 102794"/>
              <a:gd name="connsiteX1" fmla="*/ 647700 w 920438"/>
              <a:gd name="connsiteY1" fmla="*/ 102794 h 102794"/>
              <a:gd name="connsiteX2" fmla="*/ 912708 w 920438"/>
              <a:gd name="connsiteY2" fmla="*/ 0 h 102794"/>
              <a:gd name="connsiteX3" fmla="*/ 379156 w 920438"/>
              <a:gd name="connsiteY3" fmla="*/ 5769 h 102794"/>
              <a:gd name="connsiteX4" fmla="*/ 0 w 920438"/>
              <a:gd name="connsiteY4" fmla="*/ 102794 h 1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438" h="102794">
                <a:moveTo>
                  <a:pt x="0" y="102794"/>
                </a:moveTo>
                <a:lnTo>
                  <a:pt x="647700" y="102794"/>
                </a:lnTo>
                <a:cubicBezTo>
                  <a:pt x="799818" y="85662"/>
                  <a:pt x="957465" y="16171"/>
                  <a:pt x="912708" y="0"/>
                </a:cubicBezTo>
                <a:lnTo>
                  <a:pt x="379156" y="5769"/>
                </a:lnTo>
                <a:lnTo>
                  <a:pt x="0" y="102794"/>
                </a:lnTo>
                <a:close/>
              </a:path>
            </a:pathLst>
          </a:custGeom>
          <a:gradFill>
            <a:gsLst>
              <a:gs pos="0">
                <a:srgbClr val="242423"/>
              </a:gs>
              <a:gs pos="100000">
                <a:srgbClr val="242423">
                  <a:alpha val="60000"/>
                </a:srgbClr>
              </a:gs>
            </a:gsLst>
            <a:lin ang="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CBD48504-BE48-4E2C-A1EE-DC95A6E3D47F}"/>
              </a:ext>
            </a:extLst>
          </p:cNvPr>
          <p:cNvSpPr/>
          <p:nvPr/>
        </p:nvSpPr>
        <p:spPr>
          <a:xfrm>
            <a:off x="6907297" y="4636058"/>
            <a:ext cx="779296" cy="147583"/>
          </a:xfrm>
          <a:custGeom>
            <a:avLst/>
            <a:gdLst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133350 w 809625"/>
              <a:gd name="connsiteY4" fmla="*/ 0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740569 w 809625"/>
              <a:gd name="connsiteY2" fmla="*/ 69056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09625"/>
              <a:gd name="connsiteY0" fmla="*/ 161925 h 161925"/>
              <a:gd name="connsiteX1" fmla="*/ 647700 w 809625"/>
              <a:gd name="connsiteY1" fmla="*/ 161925 h 161925"/>
              <a:gd name="connsiteX2" fmla="*/ 696957 w 809625"/>
              <a:gd name="connsiteY2" fmla="*/ 106554 h 161925"/>
              <a:gd name="connsiteX3" fmla="*/ 809625 w 809625"/>
              <a:gd name="connsiteY3" fmla="*/ 0 h 161925"/>
              <a:gd name="connsiteX4" fmla="*/ 228501 w 809625"/>
              <a:gd name="connsiteY4" fmla="*/ 70669 h 161925"/>
              <a:gd name="connsiteX5" fmla="*/ 0 w 809625"/>
              <a:gd name="connsiteY5" fmla="*/ 161925 h 1619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696957 w 845308"/>
              <a:gd name="connsiteY2" fmla="*/ 41654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845308"/>
              <a:gd name="connsiteY0" fmla="*/ 97025 h 97025"/>
              <a:gd name="connsiteX1" fmla="*/ 647700 w 845308"/>
              <a:gd name="connsiteY1" fmla="*/ 97025 h 97025"/>
              <a:gd name="connsiteX2" fmla="*/ 800038 w 845308"/>
              <a:gd name="connsiteY2" fmla="*/ 53192 h 97025"/>
              <a:gd name="connsiteX3" fmla="*/ 845308 w 845308"/>
              <a:gd name="connsiteY3" fmla="*/ 0 h 97025"/>
              <a:gd name="connsiteX4" fmla="*/ 228501 w 845308"/>
              <a:gd name="connsiteY4" fmla="*/ 5769 h 97025"/>
              <a:gd name="connsiteX5" fmla="*/ 0 w 845308"/>
              <a:gd name="connsiteY5" fmla="*/ 97025 h 97025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228501 w 912708"/>
              <a:gd name="connsiteY4" fmla="*/ 11538 h 102794"/>
              <a:gd name="connsiteX5" fmla="*/ 0 w 912708"/>
              <a:gd name="connsiteY5" fmla="*/ 102794 h 102794"/>
              <a:gd name="connsiteX0" fmla="*/ 0 w 912708"/>
              <a:gd name="connsiteY0" fmla="*/ 102794 h 102794"/>
              <a:gd name="connsiteX1" fmla="*/ 647700 w 912708"/>
              <a:gd name="connsiteY1" fmla="*/ 102794 h 102794"/>
              <a:gd name="connsiteX2" fmla="*/ 800038 w 912708"/>
              <a:gd name="connsiteY2" fmla="*/ 58961 h 102794"/>
              <a:gd name="connsiteX3" fmla="*/ 912708 w 912708"/>
              <a:gd name="connsiteY3" fmla="*/ 0 h 102794"/>
              <a:gd name="connsiteX4" fmla="*/ 379156 w 912708"/>
              <a:gd name="connsiteY4" fmla="*/ 5769 h 102794"/>
              <a:gd name="connsiteX5" fmla="*/ 0 w 912708"/>
              <a:gd name="connsiteY5" fmla="*/ 102794 h 102794"/>
              <a:gd name="connsiteX0" fmla="*/ 0 w 920438"/>
              <a:gd name="connsiteY0" fmla="*/ 102794 h 102794"/>
              <a:gd name="connsiteX1" fmla="*/ 647700 w 920438"/>
              <a:gd name="connsiteY1" fmla="*/ 102794 h 102794"/>
              <a:gd name="connsiteX2" fmla="*/ 912708 w 920438"/>
              <a:gd name="connsiteY2" fmla="*/ 0 h 102794"/>
              <a:gd name="connsiteX3" fmla="*/ 379156 w 920438"/>
              <a:gd name="connsiteY3" fmla="*/ 5769 h 102794"/>
              <a:gd name="connsiteX4" fmla="*/ 0 w 920438"/>
              <a:gd name="connsiteY4" fmla="*/ 102794 h 1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438" h="102794">
                <a:moveTo>
                  <a:pt x="0" y="102794"/>
                </a:moveTo>
                <a:lnTo>
                  <a:pt x="647700" y="102794"/>
                </a:lnTo>
                <a:cubicBezTo>
                  <a:pt x="799818" y="85662"/>
                  <a:pt x="957465" y="16171"/>
                  <a:pt x="912708" y="0"/>
                </a:cubicBezTo>
                <a:lnTo>
                  <a:pt x="379156" y="5769"/>
                </a:lnTo>
                <a:lnTo>
                  <a:pt x="0" y="102794"/>
                </a:lnTo>
                <a:close/>
              </a:path>
            </a:pathLst>
          </a:custGeom>
          <a:gradFill>
            <a:gsLst>
              <a:gs pos="0">
                <a:srgbClr val="242423"/>
              </a:gs>
              <a:gs pos="100000">
                <a:srgbClr val="242423">
                  <a:alpha val="60000"/>
                </a:srgbClr>
              </a:gs>
            </a:gsLst>
            <a:lin ang="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7" name="钱">
            <a:extLst>
              <a:ext uri="{FF2B5EF4-FFF2-40B4-BE49-F238E27FC236}">
                <a16:creationId xmlns:a16="http://schemas.microsoft.com/office/drawing/2014/main" xmlns="" id="{0C60164D-8FFA-4C01-97D5-55231370717E}"/>
              </a:ext>
            </a:extLst>
          </p:cNvPr>
          <p:cNvGrpSpPr/>
          <p:nvPr/>
        </p:nvGrpSpPr>
        <p:grpSpPr>
          <a:xfrm>
            <a:off x="7703018" y="3354606"/>
            <a:ext cx="1215397" cy="1884234"/>
            <a:chOff x="7888355" y="1968405"/>
            <a:chExt cx="1215397" cy="1884234"/>
          </a:xfrm>
        </p:grpSpPr>
        <p:sp>
          <p:nvSpPr>
            <p:cNvPr id="25" name="钱1">
              <a:extLst>
                <a:ext uri="{FF2B5EF4-FFF2-40B4-BE49-F238E27FC236}">
                  <a16:creationId xmlns:a16="http://schemas.microsoft.com/office/drawing/2014/main" xmlns="" id="{DA4D5814-05C0-4DDE-AB2B-2215BCEB78E5}"/>
                </a:ext>
              </a:extLst>
            </p:cNvPr>
            <p:cNvSpPr/>
            <p:nvPr/>
          </p:nvSpPr>
          <p:spPr>
            <a:xfrm>
              <a:off x="7888355" y="1968405"/>
              <a:ext cx="1215397" cy="1884234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>
                  <a:rot lat="0" lon="0" rev="1200000"/>
                </a:lightRig>
              </a:scene3d>
              <a:sp3d contourW="6350">
                <a:bevelT w="88900" h="209550" prst="coolSlant"/>
                <a:contourClr>
                  <a:srgbClr val="9F6B3B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0">
                        <a:srgbClr val="7E7973"/>
                      </a:gs>
                      <a:gs pos="99000">
                        <a:srgbClr val="211F1C"/>
                      </a:gs>
                    </a:gsLst>
                    <a:lin ang="300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</a:t>
              </a:r>
            </a:p>
          </p:txBody>
        </p:sp>
        <p:sp>
          <p:nvSpPr>
            <p:cNvPr id="24" name="钱">
              <a:extLst>
                <a:ext uri="{FF2B5EF4-FFF2-40B4-BE49-F238E27FC236}">
                  <a16:creationId xmlns:a16="http://schemas.microsoft.com/office/drawing/2014/main" xmlns="" id="{E6670BD1-3D54-462A-BE6D-6BB3042C95BC}"/>
                </a:ext>
              </a:extLst>
            </p:cNvPr>
            <p:cNvSpPr/>
            <p:nvPr/>
          </p:nvSpPr>
          <p:spPr>
            <a:xfrm>
              <a:off x="7972837" y="2075035"/>
              <a:ext cx="1111202" cy="1702261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p:spPr>
          <p:txBody>
            <a:bodyPr wrap="none">
              <a:spAutoFit/>
              <a:sp3d extrusionH="57150" contourW="12700">
                <a:bevelT w="63500" h="241300" prst="coolSlant"/>
                <a:contourClr>
                  <a:srgbClr val="211F1C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49000">
                        <a:srgbClr val="E7C67B"/>
                      </a:gs>
                      <a:gs pos="31000">
                        <a:srgbClr val="B58B52"/>
                      </a:gs>
                      <a:gs pos="0">
                        <a:srgbClr val="CFB478"/>
                      </a:gs>
                      <a:gs pos="99000">
                        <a:srgbClr val="CFB478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</a:t>
              </a: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5B3FDE6F-2456-4A68-95A7-64EA53DA065E}"/>
              </a:ext>
            </a:extLst>
          </p:cNvPr>
          <p:cNvSpPr txBox="1"/>
          <p:nvPr/>
        </p:nvSpPr>
        <p:spPr>
          <a:xfrm>
            <a:off x="6686337" y="5091097"/>
            <a:ext cx="3037031" cy="646331"/>
          </a:xfrm>
          <a:prstGeom prst="rect">
            <a:avLst/>
          </a:prstGeom>
          <a:noFill/>
          <a:scene3d>
            <a:camera prst="perspectiveFront" fov="0">
              <a:rot lat="0" lon="0" rev="0"/>
            </a:camera>
            <a:lightRig rig="threePt" dir="t"/>
          </a:scene3d>
          <a:sp3d/>
        </p:spPr>
        <p:txBody>
          <a:bodyPr wrap="square">
            <a:spAutoFit/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>
                  <a:noFill/>
                </a:ln>
                <a:gradFill flip="none" rotWithShape="1">
                  <a:gsLst>
                    <a:gs pos="50900">
                      <a:prstClr val="white">
                        <a:lumMod val="95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直播间惊喜价   </a:t>
            </a:r>
            <a:endParaRPr kumimoji="0" lang="en-US" altLang="zh-CN" sz="3600" b="0" i="0" u="none" strike="noStrike" kern="1200" cap="none" spc="0" normalizeH="0" baseline="0" noProof="0" dirty="0">
              <a:ln w="9525">
                <a:noFill/>
              </a:ln>
              <a:gradFill flip="none" rotWithShape="1">
                <a:gsLst>
                  <a:gs pos="50900">
                    <a:prstClr val="white">
                      <a:lumMod val="95000"/>
                    </a:prstClr>
                  </a:gs>
                  <a:gs pos="0">
                    <a:srgbClr val="E7E6E6">
                      <a:lumMod val="90000"/>
                    </a:srgbClr>
                  </a:gs>
                  <a:gs pos="100000">
                    <a:srgbClr val="A5A5A5">
                      <a:lumMod val="60000"/>
                      <a:lumOff val="40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06FE06C-A2A1-40F5-AEA5-B2591E6D95C9}"/>
              </a:ext>
            </a:extLst>
          </p:cNvPr>
          <p:cNvSpPr/>
          <p:nvPr/>
        </p:nvSpPr>
        <p:spPr>
          <a:xfrm>
            <a:off x="9582098" y="5198819"/>
            <a:ext cx="17892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sng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5A5A5">
                        <a:lumMod val="20000"/>
                        <a:lumOff val="80000"/>
                      </a:srgbClr>
                    </a:gs>
                    <a:gs pos="50900">
                      <a:prstClr val="white">
                        <a:lumMod val="95000"/>
                      </a:prstClr>
                    </a:gs>
                    <a:gs pos="100000">
                      <a:srgbClr val="E7E6E6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原价 </a:t>
            </a:r>
            <a:r>
              <a:rPr kumimoji="0" lang="en-US" altLang="zh-CN" sz="2200" b="0" i="0" u="none" strike="sng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5A5A5">
                        <a:lumMod val="20000"/>
                        <a:lumOff val="80000"/>
                      </a:srgbClr>
                    </a:gs>
                    <a:gs pos="50900">
                      <a:prstClr val="white">
                        <a:lumMod val="95000"/>
                      </a:prstClr>
                    </a:gs>
                    <a:gs pos="100000">
                      <a:srgbClr val="E7E6E6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¥5999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5A5A5">
                      <a:lumMod val="20000"/>
                      <a:lumOff val="80000"/>
                    </a:srgbClr>
                  </a:gs>
                  <a:gs pos="50900">
                    <a:prstClr val="white">
                      <a:lumMod val="95000"/>
                    </a:prstClr>
                  </a:gs>
                  <a:gs pos="100000">
                    <a:srgbClr val="E7E6E6">
                      <a:lumMod val="90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0" name="钱">
            <a:extLst>
              <a:ext uri="{FF2B5EF4-FFF2-40B4-BE49-F238E27FC236}">
                <a16:creationId xmlns:a16="http://schemas.microsoft.com/office/drawing/2014/main" xmlns="" id="{7A88CF27-B786-46A9-A0B0-65CC48CCE51B}"/>
              </a:ext>
            </a:extLst>
          </p:cNvPr>
          <p:cNvGrpSpPr/>
          <p:nvPr/>
        </p:nvGrpSpPr>
        <p:grpSpPr>
          <a:xfrm>
            <a:off x="8733611" y="3354606"/>
            <a:ext cx="989374" cy="1884234"/>
            <a:chOff x="8001367" y="1968405"/>
            <a:chExt cx="989374" cy="1884234"/>
          </a:xfrm>
        </p:grpSpPr>
        <p:sp>
          <p:nvSpPr>
            <p:cNvPr id="71" name="钱1">
              <a:extLst>
                <a:ext uri="{FF2B5EF4-FFF2-40B4-BE49-F238E27FC236}">
                  <a16:creationId xmlns:a16="http://schemas.microsoft.com/office/drawing/2014/main" xmlns="" id="{0AD22E68-914F-4FAC-AAAE-657BF04ECE27}"/>
                </a:ext>
              </a:extLst>
            </p:cNvPr>
            <p:cNvSpPr/>
            <p:nvPr/>
          </p:nvSpPr>
          <p:spPr>
            <a:xfrm>
              <a:off x="8001367" y="1968405"/>
              <a:ext cx="989374" cy="1884234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>
                  <a:rot lat="0" lon="0" rev="1200000"/>
                </a:lightRig>
              </a:scene3d>
              <a:sp3d contourW="6350">
                <a:bevelT w="88900" h="209550" prst="coolSlant"/>
                <a:contourClr>
                  <a:srgbClr val="9F6B3B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0">
                        <a:srgbClr val="7E7973"/>
                      </a:gs>
                      <a:gs pos="99000">
                        <a:srgbClr val="211F1C"/>
                      </a:gs>
                    </a:gsLst>
                    <a:lin ang="300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  <p:sp>
          <p:nvSpPr>
            <p:cNvPr id="72" name="钱">
              <a:extLst>
                <a:ext uri="{FF2B5EF4-FFF2-40B4-BE49-F238E27FC236}">
                  <a16:creationId xmlns:a16="http://schemas.microsoft.com/office/drawing/2014/main" xmlns="" id="{35461ACA-D788-4EA6-B130-73C0823CF01C}"/>
                </a:ext>
              </a:extLst>
            </p:cNvPr>
            <p:cNvSpPr/>
            <p:nvPr/>
          </p:nvSpPr>
          <p:spPr>
            <a:xfrm>
              <a:off x="8064467" y="2049635"/>
              <a:ext cx="907621" cy="1702261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p:spPr>
          <p:txBody>
            <a:bodyPr wrap="none">
              <a:spAutoFit/>
              <a:sp3d extrusionH="57150" contourW="12700">
                <a:bevelT w="63500" h="241300" prst="coolSlant"/>
                <a:contourClr>
                  <a:srgbClr val="211F1C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49000">
                        <a:srgbClr val="E7C67B"/>
                      </a:gs>
                      <a:gs pos="31000">
                        <a:srgbClr val="B58B52"/>
                      </a:gs>
                      <a:gs pos="0">
                        <a:srgbClr val="CFB478"/>
                      </a:gs>
                      <a:gs pos="99000">
                        <a:srgbClr val="CFB478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</p:grpSp>
      <p:grpSp>
        <p:nvGrpSpPr>
          <p:cNvPr id="73" name="钱">
            <a:extLst>
              <a:ext uri="{FF2B5EF4-FFF2-40B4-BE49-F238E27FC236}">
                <a16:creationId xmlns:a16="http://schemas.microsoft.com/office/drawing/2014/main" xmlns="" id="{12917E66-FD4B-4C39-9796-35358AA595E5}"/>
              </a:ext>
            </a:extLst>
          </p:cNvPr>
          <p:cNvGrpSpPr/>
          <p:nvPr/>
        </p:nvGrpSpPr>
        <p:grpSpPr>
          <a:xfrm>
            <a:off x="9539241" y="3354606"/>
            <a:ext cx="989374" cy="1884234"/>
            <a:chOff x="8001367" y="1968405"/>
            <a:chExt cx="989374" cy="1884234"/>
          </a:xfrm>
        </p:grpSpPr>
        <p:sp>
          <p:nvSpPr>
            <p:cNvPr id="74" name="钱1">
              <a:extLst>
                <a:ext uri="{FF2B5EF4-FFF2-40B4-BE49-F238E27FC236}">
                  <a16:creationId xmlns:a16="http://schemas.microsoft.com/office/drawing/2014/main" xmlns="" id="{CD9B71A6-119B-4033-8005-3E250FB19E83}"/>
                </a:ext>
              </a:extLst>
            </p:cNvPr>
            <p:cNvSpPr/>
            <p:nvPr/>
          </p:nvSpPr>
          <p:spPr>
            <a:xfrm>
              <a:off x="8001367" y="1968405"/>
              <a:ext cx="989374" cy="1884234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>
                  <a:rot lat="0" lon="0" rev="1200000"/>
                </a:lightRig>
              </a:scene3d>
              <a:sp3d contourW="6350">
                <a:bevelT w="88900" h="209550" prst="coolSlant"/>
                <a:contourClr>
                  <a:srgbClr val="9F6B3B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0">
                        <a:srgbClr val="7E7973"/>
                      </a:gs>
                      <a:gs pos="99000">
                        <a:srgbClr val="211F1C"/>
                      </a:gs>
                    </a:gsLst>
                    <a:lin ang="300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  <p:sp>
          <p:nvSpPr>
            <p:cNvPr id="75" name="钱">
              <a:extLst>
                <a:ext uri="{FF2B5EF4-FFF2-40B4-BE49-F238E27FC236}">
                  <a16:creationId xmlns:a16="http://schemas.microsoft.com/office/drawing/2014/main" xmlns="" id="{051DC422-6831-4AD6-89A6-3EBFAAF5E680}"/>
                </a:ext>
              </a:extLst>
            </p:cNvPr>
            <p:cNvSpPr/>
            <p:nvPr/>
          </p:nvSpPr>
          <p:spPr>
            <a:xfrm>
              <a:off x="8064467" y="2049635"/>
              <a:ext cx="907621" cy="1702261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p:spPr>
          <p:txBody>
            <a:bodyPr wrap="none">
              <a:spAutoFit/>
              <a:sp3d extrusionH="57150" contourW="12700">
                <a:bevelT w="63500" h="241300" prst="coolSlant"/>
                <a:contourClr>
                  <a:srgbClr val="211F1C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49000">
                        <a:srgbClr val="E7C67B"/>
                      </a:gs>
                      <a:gs pos="31000">
                        <a:srgbClr val="B58B52"/>
                      </a:gs>
                      <a:gs pos="0">
                        <a:srgbClr val="CFB478"/>
                      </a:gs>
                      <a:gs pos="99000">
                        <a:srgbClr val="CFB478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</p:grpSp>
      <p:grpSp>
        <p:nvGrpSpPr>
          <p:cNvPr id="76" name="钱">
            <a:extLst>
              <a:ext uri="{FF2B5EF4-FFF2-40B4-BE49-F238E27FC236}">
                <a16:creationId xmlns:a16="http://schemas.microsoft.com/office/drawing/2014/main" xmlns="" id="{7C89864D-CDE9-478D-B699-3E256D046F25}"/>
              </a:ext>
            </a:extLst>
          </p:cNvPr>
          <p:cNvGrpSpPr/>
          <p:nvPr/>
        </p:nvGrpSpPr>
        <p:grpSpPr>
          <a:xfrm>
            <a:off x="10344870" y="3354606"/>
            <a:ext cx="989374" cy="1884234"/>
            <a:chOff x="8001367" y="1968405"/>
            <a:chExt cx="989374" cy="1884234"/>
          </a:xfrm>
        </p:grpSpPr>
        <p:sp>
          <p:nvSpPr>
            <p:cNvPr id="77" name="钱1">
              <a:extLst>
                <a:ext uri="{FF2B5EF4-FFF2-40B4-BE49-F238E27FC236}">
                  <a16:creationId xmlns:a16="http://schemas.microsoft.com/office/drawing/2014/main" xmlns="" id="{E008838D-FA9F-46E4-B75B-C91278E15764}"/>
                </a:ext>
              </a:extLst>
            </p:cNvPr>
            <p:cNvSpPr/>
            <p:nvPr/>
          </p:nvSpPr>
          <p:spPr>
            <a:xfrm>
              <a:off x="8001367" y="1968405"/>
              <a:ext cx="989374" cy="1884234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>
                  <a:rot lat="0" lon="0" rev="1200000"/>
                </a:lightRig>
              </a:scene3d>
              <a:sp3d contourW="6350">
                <a:bevelT w="88900" h="209550" prst="coolSlant"/>
                <a:contourClr>
                  <a:srgbClr val="9F6B3B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0">
                        <a:srgbClr val="7E7973"/>
                      </a:gs>
                      <a:gs pos="99000">
                        <a:srgbClr val="211F1C"/>
                      </a:gs>
                    </a:gsLst>
                    <a:lin ang="300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  <p:sp>
          <p:nvSpPr>
            <p:cNvPr id="78" name="钱">
              <a:extLst>
                <a:ext uri="{FF2B5EF4-FFF2-40B4-BE49-F238E27FC236}">
                  <a16:creationId xmlns:a16="http://schemas.microsoft.com/office/drawing/2014/main" xmlns="" id="{674F9CCB-37AF-4B82-90A1-F437DF993C2E}"/>
                </a:ext>
              </a:extLst>
            </p:cNvPr>
            <p:cNvSpPr/>
            <p:nvPr/>
          </p:nvSpPr>
          <p:spPr>
            <a:xfrm>
              <a:off x="8064467" y="2049635"/>
              <a:ext cx="907621" cy="1702261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p:spPr>
          <p:txBody>
            <a:bodyPr wrap="none">
              <a:spAutoFit/>
              <a:sp3d extrusionH="57150" contourW="12700">
                <a:bevelT w="63500" h="241300" prst="coolSlant"/>
                <a:contourClr>
                  <a:srgbClr val="211F1C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49000">
                        <a:srgbClr val="E7C67B"/>
                      </a:gs>
                      <a:gs pos="31000">
                        <a:srgbClr val="B58B52"/>
                      </a:gs>
                      <a:gs pos="0">
                        <a:srgbClr val="CFB478"/>
                      </a:gs>
                      <a:gs pos="99000">
                        <a:srgbClr val="CFB478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?</a:t>
              </a:r>
            </a:p>
          </p:txBody>
        </p:sp>
      </p:grpSp>
      <p:grpSp>
        <p:nvGrpSpPr>
          <p:cNvPr id="79" name="钱">
            <a:extLst>
              <a:ext uri="{FF2B5EF4-FFF2-40B4-BE49-F238E27FC236}">
                <a16:creationId xmlns:a16="http://schemas.microsoft.com/office/drawing/2014/main" xmlns="" id="{F22F8B47-E324-4572-85D4-A9973B1F0536}"/>
              </a:ext>
            </a:extLst>
          </p:cNvPr>
          <p:cNvGrpSpPr/>
          <p:nvPr/>
        </p:nvGrpSpPr>
        <p:grpSpPr>
          <a:xfrm>
            <a:off x="6675154" y="3354606"/>
            <a:ext cx="1215397" cy="1884234"/>
            <a:chOff x="7888355" y="1968405"/>
            <a:chExt cx="1215397" cy="1884234"/>
          </a:xfrm>
        </p:grpSpPr>
        <p:sp>
          <p:nvSpPr>
            <p:cNvPr id="80" name="钱1">
              <a:extLst>
                <a:ext uri="{FF2B5EF4-FFF2-40B4-BE49-F238E27FC236}">
                  <a16:creationId xmlns:a16="http://schemas.microsoft.com/office/drawing/2014/main" xmlns="" id="{A34D0B92-42F0-4480-B8A8-10372F88C551}"/>
                </a:ext>
              </a:extLst>
            </p:cNvPr>
            <p:cNvSpPr/>
            <p:nvPr/>
          </p:nvSpPr>
          <p:spPr>
            <a:xfrm>
              <a:off x="7888355" y="1968405"/>
              <a:ext cx="1215397" cy="1884234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>
                  <a:rot lat="0" lon="0" rev="1200000"/>
                </a:lightRig>
              </a:scene3d>
              <a:sp3d contourW="6350">
                <a:bevelT w="88900" h="209550" prst="coolSlant"/>
                <a:contourClr>
                  <a:srgbClr val="9F6B3B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8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0">
                        <a:srgbClr val="7E7973"/>
                      </a:gs>
                      <a:gs pos="99000">
                        <a:srgbClr val="211F1C"/>
                      </a:gs>
                    </a:gsLst>
                    <a:lin ang="3000000" scaled="0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¥</a:t>
              </a:r>
            </a:p>
          </p:txBody>
        </p:sp>
        <p:sp>
          <p:nvSpPr>
            <p:cNvPr id="81" name="钱">
              <a:extLst>
                <a:ext uri="{FF2B5EF4-FFF2-40B4-BE49-F238E27FC236}">
                  <a16:creationId xmlns:a16="http://schemas.microsoft.com/office/drawing/2014/main" xmlns="" id="{8871734C-2393-4C09-A9FF-5F9F54A841BE}"/>
                </a:ext>
              </a:extLst>
            </p:cNvPr>
            <p:cNvSpPr/>
            <p:nvPr/>
          </p:nvSpPr>
          <p:spPr>
            <a:xfrm>
              <a:off x="7965217" y="2059795"/>
              <a:ext cx="1111202" cy="1702261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p:spPr>
          <p:txBody>
            <a:bodyPr wrap="none">
              <a:spAutoFit/>
              <a:sp3d extrusionH="57150" contourW="12700">
                <a:bevelT w="63500" h="241300" prst="coolSlant"/>
                <a:contourClr>
                  <a:srgbClr val="211F1C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 w="6350">
                    <a:noFill/>
                  </a:ln>
                  <a:gradFill flip="none" rotWithShape="1">
                    <a:gsLst>
                      <a:gs pos="49000">
                        <a:srgbClr val="E7C67B"/>
                      </a:gs>
                      <a:gs pos="31000">
                        <a:srgbClr val="B58B52"/>
                      </a:gs>
                      <a:gs pos="0">
                        <a:srgbClr val="CFB478"/>
                      </a:gs>
                      <a:gs pos="99000">
                        <a:srgbClr val="CFB478"/>
                      </a:gs>
                    </a:gsLst>
                    <a:lin ang="135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¥</a:t>
              </a:r>
            </a:p>
          </p:txBody>
        </p:sp>
      </p:grpSp>
      <p:sp>
        <p:nvSpPr>
          <p:cNvPr id="82" name="白天">
            <a:extLst>
              <a:ext uri="{FF2B5EF4-FFF2-40B4-BE49-F238E27FC236}">
                <a16:creationId xmlns:a16="http://schemas.microsoft.com/office/drawing/2014/main" xmlns="" id="{6B240E42-D722-4D42-9FC8-3BDC074F181E}"/>
              </a:ext>
            </a:extLst>
          </p:cNvPr>
          <p:cNvSpPr/>
          <p:nvPr/>
        </p:nvSpPr>
        <p:spPr>
          <a:xfrm>
            <a:off x="5893530" y="747328"/>
            <a:ext cx="2089698" cy="983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7E6E6">
                        <a:lumMod val="90000"/>
                        <a:alpha val="90000"/>
                      </a:srgbClr>
                    </a:gs>
                    <a:gs pos="49100">
                      <a:prstClr val="white">
                        <a:lumMod val="85000"/>
                        <a:alpha val="90000"/>
                      </a:prstClr>
                    </a:gs>
                    <a:gs pos="100000">
                      <a:srgbClr val="E7E6E6">
                        <a:lumMod val="50000"/>
                        <a:alpha val="90000"/>
                      </a:srgbClr>
                    </a:gs>
                  </a:gsLst>
                  <a:lin ang="4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白天开会不拉窗帘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7E6E6">
                      <a:lumMod val="90000"/>
                      <a:alpha val="90000"/>
                    </a:srgbClr>
                  </a:gs>
                  <a:gs pos="49100">
                    <a:prstClr val="white">
                      <a:lumMod val="85000"/>
                      <a:alpha val="90000"/>
                    </a:prstClr>
                  </a:gs>
                  <a:gs pos="100000">
                    <a:srgbClr val="E7E6E6">
                      <a:lumMod val="50000"/>
                      <a:alpha val="9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3572DAC9-2016-49B1-B831-5B57D4A9CA85}"/>
              </a:ext>
            </a:extLst>
          </p:cNvPr>
          <p:cNvSpPr/>
          <p:nvPr/>
        </p:nvSpPr>
        <p:spPr>
          <a:xfrm>
            <a:off x="7823935" y="1099822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高亮度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alpha val="84000"/>
                    </a:prstClr>
                  </a:gs>
                  <a:gs pos="100000">
                    <a:srgbClr val="E7E6E6">
                      <a:lumMod val="50000"/>
                    </a:srgbClr>
                  </a:gs>
                </a:gsLst>
                <a:lin ang="4800000" scaled="0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4000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流明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alpha val="84000"/>
                    </a:prstClr>
                  </a:gs>
                  <a:gs pos="100000">
                    <a:srgbClr val="E7E6E6">
                      <a:lumMod val="50000"/>
                    </a:srgbClr>
                  </a:gs>
                </a:gsLst>
                <a:lin ang="4800000" scaled="0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8875B579-029B-47E7-AE87-A37E46824755}"/>
              </a:ext>
            </a:extLst>
          </p:cNvPr>
          <p:cNvSpPr/>
          <p:nvPr/>
        </p:nvSpPr>
        <p:spPr>
          <a:xfrm>
            <a:off x="8842052" y="1099822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高对比度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12000:1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AADAB34C-0CAE-4F80-9E50-3F75AC98F534}"/>
              </a:ext>
            </a:extLst>
          </p:cNvPr>
          <p:cNvSpPr/>
          <p:nvPr/>
        </p:nvSpPr>
        <p:spPr>
          <a:xfrm>
            <a:off x="9860169" y="1099822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1.3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倍变焦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超大屏幕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D7ED37CD-01A4-4FB8-812E-1A4D413D6499}"/>
              </a:ext>
            </a:extLst>
          </p:cNvPr>
          <p:cNvCxnSpPr>
            <a:cxnSpLocks/>
          </p:cNvCxnSpPr>
          <p:nvPr/>
        </p:nvCxnSpPr>
        <p:spPr>
          <a:xfrm>
            <a:off x="8956993" y="1207347"/>
            <a:ext cx="0" cy="347171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2B18C939-944C-4793-AC4E-0FDCEFA90D06}"/>
              </a:ext>
            </a:extLst>
          </p:cNvPr>
          <p:cNvCxnSpPr>
            <a:cxnSpLocks/>
          </p:cNvCxnSpPr>
          <p:nvPr/>
        </p:nvCxnSpPr>
        <p:spPr>
          <a:xfrm>
            <a:off x="9947593" y="1207347"/>
            <a:ext cx="0" cy="347171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白天">
            <a:extLst>
              <a:ext uri="{FF2B5EF4-FFF2-40B4-BE49-F238E27FC236}">
                <a16:creationId xmlns:a16="http://schemas.microsoft.com/office/drawing/2014/main" xmlns="" id="{10F1DE1B-5644-4FFC-B80C-A0C561A088F1}"/>
              </a:ext>
            </a:extLst>
          </p:cNvPr>
          <p:cNvSpPr/>
          <p:nvPr/>
        </p:nvSpPr>
        <p:spPr>
          <a:xfrm>
            <a:off x="5893530" y="2187383"/>
            <a:ext cx="2089698" cy="983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900">
                      <a:prstClr val="white">
                        <a:lumMod val="85000"/>
                        <a:alpha val="90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75000"/>
                        <a:alpha val="90000"/>
                      </a:srgbClr>
                    </a:gs>
                  </a:gsLst>
                  <a:lin ang="4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自带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50900">
                      <a:prstClr val="white">
                        <a:lumMod val="85000"/>
                        <a:alpha val="90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75000"/>
                        <a:alpha val="90000"/>
                      </a:srgbClr>
                    </a:gs>
                  </a:gsLst>
                  <a:lin ang="4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WiFi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900">
                      <a:prstClr val="white">
                        <a:lumMod val="85000"/>
                        <a:alpha val="90000"/>
                      </a:prstClr>
                    </a:gs>
                    <a:gs pos="0">
                      <a:srgbClr val="E7E6E6">
                        <a:lumMod val="90000"/>
                      </a:srgbClr>
                    </a:gs>
                    <a:gs pos="100000">
                      <a:srgbClr val="A5A5A5">
                        <a:lumMod val="75000"/>
                        <a:alpha val="90000"/>
                      </a:srgbClr>
                    </a:gs>
                  </a:gsLst>
                  <a:lin ang="4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无线投屏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EFE111BC-54D6-4658-BD69-DEA1BF19A83C}"/>
              </a:ext>
            </a:extLst>
          </p:cNvPr>
          <p:cNvSpPr/>
          <p:nvPr/>
        </p:nvSpPr>
        <p:spPr>
          <a:xfrm>
            <a:off x="7823935" y="2537418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U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盘文件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即插即投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FEE2B116-3819-40A7-84A7-E7907E1E415A}"/>
              </a:ext>
            </a:extLst>
          </p:cNvPr>
          <p:cNvSpPr/>
          <p:nvPr/>
        </p:nvSpPr>
        <p:spPr>
          <a:xfrm>
            <a:off x="8842052" y="2537418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全设备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无线投屏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alpha val="84000"/>
                    </a:prstClr>
                  </a:gs>
                  <a:gs pos="100000">
                    <a:srgbClr val="E7E6E6">
                      <a:lumMod val="50000"/>
                    </a:srgbClr>
                  </a:gs>
                </a:gsLst>
                <a:lin ang="4800000" scaled="0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D3719E8D-797F-402F-9DF1-62E11D2962EA}"/>
              </a:ext>
            </a:extLst>
          </p:cNvPr>
          <p:cNvSpPr/>
          <p:nvPr/>
        </p:nvSpPr>
        <p:spPr>
          <a:xfrm>
            <a:off x="9860169" y="2537418"/>
            <a:ext cx="1249824" cy="576376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主流系统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84000"/>
                      </a:prstClr>
                    </a:gs>
                    <a:gs pos="100000">
                      <a:srgbClr val="E7E6E6">
                        <a:lumMod val="5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全兼容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163B2433-5CA9-4675-A047-427DB4BBE8D3}"/>
              </a:ext>
            </a:extLst>
          </p:cNvPr>
          <p:cNvCxnSpPr>
            <a:cxnSpLocks/>
          </p:cNvCxnSpPr>
          <p:nvPr/>
        </p:nvCxnSpPr>
        <p:spPr>
          <a:xfrm>
            <a:off x="8956993" y="2644943"/>
            <a:ext cx="0" cy="347171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B1BB1051-5D65-404B-88B9-9FF1156CF5E0}"/>
              </a:ext>
            </a:extLst>
          </p:cNvPr>
          <p:cNvCxnSpPr>
            <a:cxnSpLocks/>
          </p:cNvCxnSpPr>
          <p:nvPr/>
        </p:nvCxnSpPr>
        <p:spPr>
          <a:xfrm>
            <a:off x="9947593" y="2644943"/>
            <a:ext cx="0" cy="347171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: 圆角 91">
            <a:extLst>
              <a:ext uri="{FF2B5EF4-FFF2-40B4-BE49-F238E27FC236}">
                <a16:creationId xmlns:a16="http://schemas.microsoft.com/office/drawing/2014/main" xmlns="" id="{DA111FD4-EF00-4683-AAA9-1CC9E46AEA64}"/>
              </a:ext>
            </a:extLst>
          </p:cNvPr>
          <p:cNvSpPr/>
          <p:nvPr/>
        </p:nvSpPr>
        <p:spPr>
          <a:xfrm>
            <a:off x="6020653" y="628889"/>
            <a:ext cx="5041715" cy="1200329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rgbClr val="CFB478">
                    <a:alpha val="55000"/>
                  </a:srgbClr>
                </a:gs>
                <a:gs pos="54000">
                  <a:srgbClr val="3C382F">
                    <a:alpha val="0"/>
                  </a:srgbClr>
                </a:gs>
                <a:gs pos="43000">
                  <a:srgbClr val="242423">
                    <a:alpha val="0"/>
                  </a:srgbClr>
                </a:gs>
                <a:gs pos="100000">
                  <a:srgbClr val="CFB478">
                    <a:alpha val="55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xmlns="" id="{4CB463C2-E8E6-4C30-92BF-5C945DE82D2E}"/>
              </a:ext>
            </a:extLst>
          </p:cNvPr>
          <p:cNvSpPr/>
          <p:nvPr/>
        </p:nvSpPr>
        <p:spPr>
          <a:xfrm>
            <a:off x="6020653" y="2045330"/>
            <a:ext cx="5041715" cy="1200329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rgbClr val="CFB478">
                    <a:alpha val="55000"/>
                  </a:srgbClr>
                </a:gs>
                <a:gs pos="54000">
                  <a:srgbClr val="3C382F">
                    <a:alpha val="0"/>
                  </a:srgbClr>
                </a:gs>
                <a:gs pos="43000">
                  <a:srgbClr val="242423">
                    <a:alpha val="0"/>
                  </a:srgbClr>
                </a:gs>
                <a:gs pos="100000">
                  <a:srgbClr val="CFB478">
                    <a:alpha val="55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等腰三角形 100">
            <a:extLst>
              <a:ext uri="{FF2B5EF4-FFF2-40B4-BE49-F238E27FC236}">
                <a16:creationId xmlns:a16="http://schemas.microsoft.com/office/drawing/2014/main" xmlns="" id="{637A8B34-5EAD-4ACE-86FC-BA685A5F02F3}"/>
              </a:ext>
            </a:extLst>
          </p:cNvPr>
          <p:cNvSpPr/>
          <p:nvPr/>
        </p:nvSpPr>
        <p:spPr>
          <a:xfrm rot="17115754">
            <a:off x="4222344" y="2852179"/>
            <a:ext cx="3227403" cy="2905415"/>
          </a:xfrm>
          <a:prstGeom prst="triangle">
            <a:avLst/>
          </a:prstGeom>
          <a:gradFill flip="none" rotWithShape="1">
            <a:gsLst>
              <a:gs pos="70000">
                <a:schemeClr val="bg1">
                  <a:lumMod val="95000"/>
                  <a:alpha val="18000"/>
                </a:schemeClr>
              </a:gs>
              <a:gs pos="20000">
                <a:srgbClr val="CFB478">
                  <a:alpha val="0"/>
                </a:srgbClr>
              </a:gs>
              <a:gs pos="100000">
                <a:schemeClr val="accent4">
                  <a:lumMod val="20000"/>
                  <a:lumOff val="80000"/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2" name="等腰三角形 121">
            <a:extLst>
              <a:ext uri="{FF2B5EF4-FFF2-40B4-BE49-F238E27FC236}">
                <a16:creationId xmlns:a16="http://schemas.microsoft.com/office/drawing/2014/main" xmlns="" id="{6CB95729-C8A2-4C6A-BF07-525A267DD88F}"/>
              </a:ext>
            </a:extLst>
          </p:cNvPr>
          <p:cNvSpPr/>
          <p:nvPr/>
        </p:nvSpPr>
        <p:spPr>
          <a:xfrm rot="17115754">
            <a:off x="4151058" y="3441896"/>
            <a:ext cx="1708082" cy="1274966"/>
          </a:xfrm>
          <a:prstGeom prst="triangle">
            <a:avLst/>
          </a:prstGeom>
          <a:gradFill flip="none" rotWithShape="1">
            <a:gsLst>
              <a:gs pos="70000">
                <a:schemeClr val="bg1">
                  <a:alpha val="23000"/>
                </a:schemeClr>
              </a:gs>
              <a:gs pos="2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FFFDD81E-7E41-484D-B036-DC4BF5C31698}"/>
              </a:ext>
            </a:extLst>
          </p:cNvPr>
          <p:cNvCxnSpPr>
            <a:cxnSpLocks/>
          </p:cNvCxnSpPr>
          <p:nvPr/>
        </p:nvCxnSpPr>
        <p:spPr>
          <a:xfrm>
            <a:off x="6582422" y="4828916"/>
            <a:ext cx="4964258" cy="0"/>
          </a:xfrm>
          <a:prstGeom prst="line">
            <a:avLst/>
          </a:prstGeom>
          <a:ln>
            <a:gradFill flip="none" rotWithShape="1">
              <a:gsLst>
                <a:gs pos="0">
                  <a:srgbClr val="CFB478"/>
                </a:gs>
                <a:gs pos="100000">
                  <a:srgbClr val="9F6B3B">
                    <a:alpha val="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0E2FD5B6-D35B-43FA-B217-B37D5548DF36}"/>
              </a:ext>
            </a:extLst>
          </p:cNvPr>
          <p:cNvCxnSpPr>
            <a:cxnSpLocks/>
          </p:cNvCxnSpPr>
          <p:nvPr/>
        </p:nvCxnSpPr>
        <p:spPr>
          <a:xfrm flipV="1">
            <a:off x="6582422" y="4630492"/>
            <a:ext cx="442265" cy="198516"/>
          </a:xfrm>
          <a:prstGeom prst="line">
            <a:avLst/>
          </a:prstGeom>
          <a:ln>
            <a:gradFill flip="none" rotWithShape="1">
              <a:gsLst>
                <a:gs pos="0">
                  <a:srgbClr val="CFB478"/>
                </a:gs>
                <a:gs pos="100000">
                  <a:srgbClr val="9F6B3B">
                    <a:alpha val="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xmlns="" id="{7FA1049C-13F9-4379-901D-7F051EDFF282}"/>
              </a:ext>
            </a:extLst>
          </p:cNvPr>
          <p:cNvCxnSpPr>
            <a:cxnSpLocks/>
          </p:cNvCxnSpPr>
          <p:nvPr/>
        </p:nvCxnSpPr>
        <p:spPr>
          <a:xfrm>
            <a:off x="6587184" y="4830505"/>
            <a:ext cx="18404" cy="1045589"/>
          </a:xfrm>
          <a:prstGeom prst="line">
            <a:avLst/>
          </a:prstGeom>
          <a:ln>
            <a:gradFill flip="none" rotWithShape="1">
              <a:gsLst>
                <a:gs pos="0">
                  <a:srgbClr val="CFB478"/>
                </a:gs>
                <a:gs pos="100000">
                  <a:srgbClr val="9F6B3B">
                    <a:alpha val="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ED726F01-018D-48FB-9EB2-5E164EEA1EB2}"/>
              </a:ext>
            </a:extLst>
          </p:cNvPr>
          <p:cNvCxnSpPr>
            <a:cxnSpLocks/>
          </p:cNvCxnSpPr>
          <p:nvPr/>
        </p:nvCxnSpPr>
        <p:spPr>
          <a:xfrm>
            <a:off x="6599710" y="5900552"/>
            <a:ext cx="4964258" cy="0"/>
          </a:xfrm>
          <a:prstGeom prst="line">
            <a:avLst/>
          </a:prstGeom>
          <a:ln>
            <a:gradFill flip="none" rotWithShape="1">
              <a:gsLst>
                <a:gs pos="0">
                  <a:srgbClr val="CFB478">
                    <a:alpha val="30000"/>
                  </a:srgbClr>
                </a:gs>
                <a:gs pos="100000">
                  <a:srgbClr val="9F6B3B">
                    <a:alpha val="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23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E319F01-FD47-4CDF-9F15-A69298AE2FAC}"/>
              </a:ext>
            </a:extLst>
          </p:cNvPr>
          <p:cNvGrpSpPr/>
          <p:nvPr/>
        </p:nvGrpSpPr>
        <p:grpSpPr>
          <a:xfrm>
            <a:off x="-19741" y="-11104"/>
            <a:ext cx="12231483" cy="6880209"/>
            <a:chOff x="-68573" y="7355913"/>
            <a:chExt cx="12231483" cy="688020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B1C9BE37-01D2-446B-A4B2-2966124C4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8573" y="7355913"/>
              <a:ext cx="12231483" cy="688020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6D8112F-8D9B-4CC8-B981-94AF62D45D79}"/>
                </a:ext>
              </a:extLst>
            </p:cNvPr>
            <p:cNvSpPr/>
            <p:nvPr/>
          </p:nvSpPr>
          <p:spPr>
            <a:xfrm>
              <a:off x="-61295" y="7355913"/>
              <a:ext cx="12216927" cy="688020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0" name="箭头: 下 89">
            <a:extLst>
              <a:ext uri="{FF2B5EF4-FFF2-40B4-BE49-F238E27FC236}">
                <a16:creationId xmlns:a16="http://schemas.microsoft.com/office/drawing/2014/main" xmlns="" id="{BF81210A-1F63-48B3-990F-E58281075369}"/>
              </a:ext>
            </a:extLst>
          </p:cNvPr>
          <p:cNvSpPr/>
          <p:nvPr/>
        </p:nvSpPr>
        <p:spPr>
          <a:xfrm>
            <a:off x="7824591" y="2895589"/>
            <a:ext cx="623080" cy="1302752"/>
          </a:xfrm>
          <a:prstGeom prst="downArrow">
            <a:avLst/>
          </a:prstGeom>
          <a:gradFill>
            <a:gsLst>
              <a:gs pos="100000">
                <a:srgbClr val="FCB528">
                  <a:alpha val="34000"/>
                </a:srgbClr>
              </a:gs>
              <a:gs pos="0">
                <a:srgbClr val="FB6D47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xmlns="" id="{3673654C-767D-48A3-8CA1-932A59054CFC}"/>
              </a:ext>
            </a:extLst>
          </p:cNvPr>
          <p:cNvSpPr/>
          <p:nvPr/>
        </p:nvSpPr>
        <p:spPr>
          <a:xfrm>
            <a:off x="3262528" y="1446613"/>
            <a:ext cx="1017668" cy="1870609"/>
          </a:xfrm>
          <a:prstGeom prst="downArrow">
            <a:avLst/>
          </a:prstGeom>
          <a:gradFill>
            <a:gsLst>
              <a:gs pos="100000">
                <a:srgbClr val="FCB528">
                  <a:alpha val="22000"/>
                </a:srgbClr>
              </a:gs>
              <a:gs pos="0">
                <a:srgbClr val="FB6D47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09A4F0-CBAF-4F9F-A077-DDCAC38B90C7}"/>
              </a:ext>
            </a:extLst>
          </p:cNvPr>
          <p:cNvSpPr/>
          <p:nvPr/>
        </p:nvSpPr>
        <p:spPr>
          <a:xfrm>
            <a:off x="4541188" y="0"/>
            <a:ext cx="3109624" cy="5105399"/>
          </a:xfrm>
          <a:prstGeom prst="rect">
            <a:avLst/>
          </a:prstGeom>
          <a:gradFill>
            <a:gsLst>
              <a:gs pos="0">
                <a:srgbClr val="FCB528"/>
              </a:gs>
              <a:gs pos="100000">
                <a:srgbClr val="FB784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1C46BC3B-590C-4265-A095-7DAF19E5D38D}"/>
              </a:ext>
            </a:extLst>
          </p:cNvPr>
          <p:cNvSpPr/>
          <p:nvPr/>
        </p:nvSpPr>
        <p:spPr>
          <a:xfrm>
            <a:off x="1750142" y="5105400"/>
            <a:ext cx="8691716" cy="1752600"/>
          </a:xfrm>
          <a:prstGeom prst="trapezoid">
            <a:avLst>
              <a:gd name="adj" fmla="val 158780"/>
            </a:avLst>
          </a:prstGeom>
          <a:gradFill>
            <a:gsLst>
              <a:gs pos="100000">
                <a:srgbClr val="FA6D1E"/>
              </a:gs>
              <a:gs pos="0">
                <a:srgbClr val="FB884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789B334-40D5-47D1-ABDB-1196B1028A19}"/>
              </a:ext>
            </a:extLst>
          </p:cNvPr>
          <p:cNvSpPr/>
          <p:nvPr/>
        </p:nvSpPr>
        <p:spPr>
          <a:xfrm>
            <a:off x="5700506" y="4604329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B528"/>
                    </a:gs>
                    <a:gs pos="100000">
                      <a:srgbClr val="FB6D47"/>
                    </a:gs>
                  </a:gsLst>
                  <a:lin ang="0" scaled="0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E540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CB528"/>
                  </a:gs>
                  <a:gs pos="100000">
                    <a:srgbClr val="FB6D47"/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B8D76D24-0E6D-482C-8E96-BB876D854000}"/>
              </a:ext>
            </a:extLst>
          </p:cNvPr>
          <p:cNvGrpSpPr/>
          <p:nvPr/>
        </p:nvGrpSpPr>
        <p:grpSpPr>
          <a:xfrm>
            <a:off x="918324" y="1053795"/>
            <a:ext cx="10355353" cy="4425737"/>
            <a:chOff x="881354" y="1053795"/>
            <a:chExt cx="10355353" cy="4425737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C45CEE00-363F-48AE-BCF6-9120A58FABE7}"/>
                </a:ext>
              </a:extLst>
            </p:cNvPr>
            <p:cNvGrpSpPr/>
            <p:nvPr/>
          </p:nvGrpSpPr>
          <p:grpSpPr>
            <a:xfrm>
              <a:off x="881354" y="1053795"/>
              <a:ext cx="4392808" cy="4425737"/>
              <a:chOff x="468983" y="634695"/>
              <a:chExt cx="4392808" cy="4425737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370A1736-3584-44A6-AB8C-95AE2AB6E56D}"/>
                  </a:ext>
                </a:extLst>
              </p:cNvPr>
              <p:cNvGrpSpPr/>
              <p:nvPr/>
            </p:nvGrpSpPr>
            <p:grpSpPr>
              <a:xfrm>
                <a:off x="1445342" y="1459299"/>
                <a:ext cx="3272415" cy="674333"/>
                <a:chOff x="710879" y="1396301"/>
                <a:chExt cx="3272415" cy="674333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xmlns="" id="{5FCA5AAC-3B20-4DF6-90BE-8F7871112BF2}"/>
                    </a:ext>
                  </a:extLst>
                </p:cNvPr>
                <p:cNvSpPr txBox="1"/>
                <p:nvPr/>
              </p:nvSpPr>
              <p:spPr>
                <a:xfrm>
                  <a:off x="1305330" y="1396301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不惧白昼</a:t>
                  </a: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xmlns="" id="{DB6D4375-0021-46E1-B849-67961F829C35}"/>
                    </a:ext>
                  </a:extLst>
                </p:cNvPr>
                <p:cNvSpPr txBox="1"/>
                <p:nvPr/>
              </p:nvSpPr>
              <p:spPr>
                <a:xfrm>
                  <a:off x="1305330" y="1793635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4000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流明   白天直投</a:t>
                  </a:r>
                </a:p>
              </p:txBody>
            </p: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xmlns="" id="{978ECC38-82D6-41AC-9641-80B21FD7A5A4}"/>
                    </a:ext>
                  </a:extLst>
                </p:cNvPr>
                <p:cNvGrpSpPr/>
                <p:nvPr/>
              </p:nvGrpSpPr>
              <p:grpSpPr>
                <a:xfrm>
                  <a:off x="710879" y="1475565"/>
                  <a:ext cx="515160" cy="515160"/>
                  <a:chOff x="710879" y="1475565"/>
                  <a:chExt cx="515160" cy="515160"/>
                </a:xfrm>
              </p:grpSpPr>
              <p:sp>
                <p:nvSpPr>
                  <p:cNvPr id="19" name="图形 32">
                    <a:extLst>
                      <a:ext uri="{FF2B5EF4-FFF2-40B4-BE49-F238E27FC236}">
                        <a16:creationId xmlns:a16="http://schemas.microsoft.com/office/drawing/2014/main" xmlns="" id="{6D62FAA8-71A5-4DDA-929B-F30238519CA2}"/>
                      </a:ext>
                    </a:extLst>
                  </p:cNvPr>
                  <p:cNvSpPr/>
                  <p:nvPr/>
                </p:nvSpPr>
                <p:spPr>
                  <a:xfrm>
                    <a:off x="753605" y="1518291"/>
                    <a:ext cx="429708" cy="429708"/>
                  </a:xfrm>
                  <a:custGeom>
                    <a:avLst/>
                    <a:gdLst>
                      <a:gd name="connsiteX0" fmla="*/ 324123 w 1523627"/>
                      <a:gd name="connsiteY0" fmla="*/ 390798 h 1523627"/>
                      <a:gd name="connsiteX1" fmla="*/ 390798 w 1523627"/>
                      <a:gd name="connsiteY1" fmla="*/ 390798 h 1523627"/>
                      <a:gd name="connsiteX2" fmla="*/ 390798 w 1523627"/>
                      <a:gd name="connsiteY2" fmla="*/ 324123 h 1523627"/>
                      <a:gd name="connsiteX3" fmla="*/ 290785 w 1523627"/>
                      <a:gd name="connsiteY3" fmla="*/ 224110 h 1523627"/>
                      <a:gd name="connsiteX4" fmla="*/ 224110 w 1523627"/>
                      <a:gd name="connsiteY4" fmla="*/ 224110 h 1523627"/>
                      <a:gd name="connsiteX5" fmla="*/ 224110 w 1523627"/>
                      <a:gd name="connsiteY5" fmla="*/ 290785 h 1523627"/>
                      <a:gd name="connsiteX6" fmla="*/ 324123 w 1523627"/>
                      <a:gd name="connsiteY6" fmla="*/ 390798 h 1523627"/>
                      <a:gd name="connsiteX7" fmla="*/ 352698 w 1523627"/>
                      <a:gd name="connsiteY7" fmla="*/ 1105173 h 1523627"/>
                      <a:gd name="connsiteX8" fmla="*/ 252685 w 1523627"/>
                      <a:gd name="connsiteY8" fmla="*/ 1205185 h 1523627"/>
                      <a:gd name="connsiteX9" fmla="*/ 252685 w 1523627"/>
                      <a:gd name="connsiteY9" fmla="*/ 1271860 h 1523627"/>
                      <a:gd name="connsiteX10" fmla="*/ 319360 w 1523627"/>
                      <a:gd name="connsiteY10" fmla="*/ 1271860 h 1523627"/>
                      <a:gd name="connsiteX11" fmla="*/ 419373 w 1523627"/>
                      <a:gd name="connsiteY11" fmla="*/ 1171848 h 1523627"/>
                      <a:gd name="connsiteX12" fmla="*/ 419373 w 1523627"/>
                      <a:gd name="connsiteY12" fmla="*/ 1105173 h 1523627"/>
                      <a:gd name="connsiteX13" fmla="*/ 352698 w 1523627"/>
                      <a:gd name="connsiteY13" fmla="*/ 1105173 h 1523627"/>
                      <a:gd name="connsiteX14" fmla="*/ 1219473 w 1523627"/>
                      <a:gd name="connsiteY14" fmla="*/ 371748 h 1523627"/>
                      <a:gd name="connsiteX15" fmla="*/ 1319485 w 1523627"/>
                      <a:gd name="connsiteY15" fmla="*/ 271735 h 1523627"/>
                      <a:gd name="connsiteX16" fmla="*/ 1319485 w 1523627"/>
                      <a:gd name="connsiteY16" fmla="*/ 205060 h 1523627"/>
                      <a:gd name="connsiteX17" fmla="*/ 1252810 w 1523627"/>
                      <a:gd name="connsiteY17" fmla="*/ 205060 h 1523627"/>
                      <a:gd name="connsiteX18" fmla="*/ 1152798 w 1523627"/>
                      <a:gd name="connsiteY18" fmla="*/ 305073 h 1523627"/>
                      <a:gd name="connsiteX19" fmla="*/ 1152798 w 1523627"/>
                      <a:gd name="connsiteY19" fmla="*/ 371748 h 1523627"/>
                      <a:gd name="connsiteX20" fmla="*/ 1219473 w 1523627"/>
                      <a:gd name="connsiteY20" fmla="*/ 371748 h 1523627"/>
                      <a:gd name="connsiteX21" fmla="*/ 762273 w 1523627"/>
                      <a:gd name="connsiteY21" fmla="*/ 238398 h 1523627"/>
                      <a:gd name="connsiteX22" fmla="*/ 809897 w 1523627"/>
                      <a:gd name="connsiteY22" fmla="*/ 190773 h 1523627"/>
                      <a:gd name="connsiteX23" fmla="*/ 809897 w 1523627"/>
                      <a:gd name="connsiteY23" fmla="*/ 47898 h 1523627"/>
                      <a:gd name="connsiteX24" fmla="*/ 762273 w 1523627"/>
                      <a:gd name="connsiteY24" fmla="*/ 273 h 1523627"/>
                      <a:gd name="connsiteX25" fmla="*/ 714648 w 1523627"/>
                      <a:gd name="connsiteY25" fmla="*/ 47898 h 1523627"/>
                      <a:gd name="connsiteX26" fmla="*/ 714648 w 1523627"/>
                      <a:gd name="connsiteY26" fmla="*/ 190773 h 1523627"/>
                      <a:gd name="connsiteX27" fmla="*/ 762273 w 1523627"/>
                      <a:gd name="connsiteY27" fmla="*/ 238398 h 1523627"/>
                      <a:gd name="connsiteX28" fmla="*/ 190773 w 1523627"/>
                      <a:gd name="connsiteY28" fmla="*/ 714648 h 1523627"/>
                      <a:gd name="connsiteX29" fmla="*/ 47898 w 1523627"/>
                      <a:gd name="connsiteY29" fmla="*/ 714648 h 1523627"/>
                      <a:gd name="connsiteX30" fmla="*/ 273 w 1523627"/>
                      <a:gd name="connsiteY30" fmla="*/ 762272 h 1523627"/>
                      <a:gd name="connsiteX31" fmla="*/ 47898 w 1523627"/>
                      <a:gd name="connsiteY31" fmla="*/ 809898 h 1523627"/>
                      <a:gd name="connsiteX32" fmla="*/ 190773 w 1523627"/>
                      <a:gd name="connsiteY32" fmla="*/ 809898 h 1523627"/>
                      <a:gd name="connsiteX33" fmla="*/ 238398 w 1523627"/>
                      <a:gd name="connsiteY33" fmla="*/ 762272 h 1523627"/>
                      <a:gd name="connsiteX34" fmla="*/ 190773 w 1523627"/>
                      <a:gd name="connsiteY34" fmla="*/ 714648 h 1523627"/>
                      <a:gd name="connsiteX35" fmla="*/ 1200423 w 1523627"/>
                      <a:gd name="connsiteY35" fmla="*/ 1133748 h 1523627"/>
                      <a:gd name="connsiteX36" fmla="*/ 1133748 w 1523627"/>
                      <a:gd name="connsiteY36" fmla="*/ 1133748 h 1523627"/>
                      <a:gd name="connsiteX37" fmla="*/ 1133748 w 1523627"/>
                      <a:gd name="connsiteY37" fmla="*/ 1200423 h 1523627"/>
                      <a:gd name="connsiteX38" fmla="*/ 1233760 w 1523627"/>
                      <a:gd name="connsiteY38" fmla="*/ 1300435 h 1523627"/>
                      <a:gd name="connsiteX39" fmla="*/ 1300435 w 1523627"/>
                      <a:gd name="connsiteY39" fmla="*/ 1300435 h 1523627"/>
                      <a:gd name="connsiteX40" fmla="*/ 1300435 w 1523627"/>
                      <a:gd name="connsiteY40" fmla="*/ 1233760 h 1523627"/>
                      <a:gd name="connsiteX41" fmla="*/ 1200423 w 1523627"/>
                      <a:gd name="connsiteY41" fmla="*/ 1133748 h 1523627"/>
                      <a:gd name="connsiteX42" fmla="*/ 1476648 w 1523627"/>
                      <a:gd name="connsiteY42" fmla="*/ 714648 h 1523627"/>
                      <a:gd name="connsiteX43" fmla="*/ 1333773 w 1523627"/>
                      <a:gd name="connsiteY43" fmla="*/ 714648 h 1523627"/>
                      <a:gd name="connsiteX44" fmla="*/ 1286148 w 1523627"/>
                      <a:gd name="connsiteY44" fmla="*/ 762272 h 1523627"/>
                      <a:gd name="connsiteX45" fmla="*/ 1333773 w 1523627"/>
                      <a:gd name="connsiteY45" fmla="*/ 809898 h 1523627"/>
                      <a:gd name="connsiteX46" fmla="*/ 1476648 w 1523627"/>
                      <a:gd name="connsiteY46" fmla="*/ 809898 h 1523627"/>
                      <a:gd name="connsiteX47" fmla="*/ 1524273 w 1523627"/>
                      <a:gd name="connsiteY47" fmla="*/ 762272 h 1523627"/>
                      <a:gd name="connsiteX48" fmla="*/ 1476648 w 1523627"/>
                      <a:gd name="connsiteY48" fmla="*/ 714648 h 1523627"/>
                      <a:gd name="connsiteX49" fmla="*/ 762273 w 1523627"/>
                      <a:gd name="connsiteY49" fmla="*/ 333648 h 1523627"/>
                      <a:gd name="connsiteX50" fmla="*/ 333648 w 1523627"/>
                      <a:gd name="connsiteY50" fmla="*/ 762272 h 1523627"/>
                      <a:gd name="connsiteX51" fmla="*/ 762273 w 1523627"/>
                      <a:gd name="connsiteY51" fmla="*/ 1190898 h 1523627"/>
                      <a:gd name="connsiteX52" fmla="*/ 1190898 w 1523627"/>
                      <a:gd name="connsiteY52" fmla="*/ 762272 h 1523627"/>
                      <a:gd name="connsiteX53" fmla="*/ 762273 w 1523627"/>
                      <a:gd name="connsiteY53" fmla="*/ 333648 h 1523627"/>
                      <a:gd name="connsiteX54" fmla="*/ 762273 w 1523627"/>
                      <a:gd name="connsiteY54" fmla="*/ 1095648 h 1523627"/>
                      <a:gd name="connsiteX55" fmla="*/ 428898 w 1523627"/>
                      <a:gd name="connsiteY55" fmla="*/ 762272 h 1523627"/>
                      <a:gd name="connsiteX56" fmla="*/ 762273 w 1523627"/>
                      <a:gd name="connsiteY56" fmla="*/ 428898 h 1523627"/>
                      <a:gd name="connsiteX57" fmla="*/ 1095648 w 1523627"/>
                      <a:gd name="connsiteY57" fmla="*/ 762272 h 1523627"/>
                      <a:gd name="connsiteX58" fmla="*/ 762273 w 1523627"/>
                      <a:gd name="connsiteY58" fmla="*/ 1095648 h 1523627"/>
                      <a:gd name="connsiteX59" fmla="*/ 762273 w 1523627"/>
                      <a:gd name="connsiteY59" fmla="*/ 1286148 h 1523627"/>
                      <a:gd name="connsiteX60" fmla="*/ 714648 w 1523627"/>
                      <a:gd name="connsiteY60" fmla="*/ 1333773 h 1523627"/>
                      <a:gd name="connsiteX61" fmla="*/ 714648 w 1523627"/>
                      <a:gd name="connsiteY61" fmla="*/ 1476648 h 1523627"/>
                      <a:gd name="connsiteX62" fmla="*/ 762273 w 1523627"/>
                      <a:gd name="connsiteY62" fmla="*/ 1524273 h 1523627"/>
                      <a:gd name="connsiteX63" fmla="*/ 809897 w 1523627"/>
                      <a:gd name="connsiteY63" fmla="*/ 1476648 h 1523627"/>
                      <a:gd name="connsiteX64" fmla="*/ 809897 w 1523627"/>
                      <a:gd name="connsiteY64" fmla="*/ 1333773 h 1523627"/>
                      <a:gd name="connsiteX65" fmla="*/ 762273 w 1523627"/>
                      <a:gd name="connsiteY65" fmla="*/ 1286148 h 1523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23627" h="1523627">
                        <a:moveTo>
                          <a:pt x="324123" y="390798"/>
                        </a:moveTo>
                        <a:cubicBezTo>
                          <a:pt x="343173" y="409848"/>
                          <a:pt x="371748" y="409848"/>
                          <a:pt x="390798" y="390798"/>
                        </a:cubicBezTo>
                        <a:cubicBezTo>
                          <a:pt x="409848" y="371748"/>
                          <a:pt x="409848" y="343173"/>
                          <a:pt x="390798" y="324123"/>
                        </a:cubicBezTo>
                        <a:lnTo>
                          <a:pt x="290785" y="224110"/>
                        </a:lnTo>
                        <a:cubicBezTo>
                          <a:pt x="271735" y="205060"/>
                          <a:pt x="243160" y="205060"/>
                          <a:pt x="224110" y="224110"/>
                        </a:cubicBezTo>
                        <a:cubicBezTo>
                          <a:pt x="205060" y="243160"/>
                          <a:pt x="205060" y="271735"/>
                          <a:pt x="224110" y="290785"/>
                        </a:cubicBezTo>
                        <a:lnTo>
                          <a:pt x="324123" y="390798"/>
                        </a:lnTo>
                        <a:close/>
                        <a:moveTo>
                          <a:pt x="352698" y="1105173"/>
                        </a:moveTo>
                        <a:lnTo>
                          <a:pt x="252685" y="1205185"/>
                        </a:lnTo>
                        <a:cubicBezTo>
                          <a:pt x="233635" y="1224235"/>
                          <a:pt x="233635" y="1252810"/>
                          <a:pt x="252685" y="1271860"/>
                        </a:cubicBezTo>
                        <a:cubicBezTo>
                          <a:pt x="271735" y="1290910"/>
                          <a:pt x="300310" y="1290910"/>
                          <a:pt x="319360" y="1271860"/>
                        </a:cubicBezTo>
                        <a:lnTo>
                          <a:pt x="419373" y="1171848"/>
                        </a:lnTo>
                        <a:cubicBezTo>
                          <a:pt x="438423" y="1152798"/>
                          <a:pt x="438423" y="1124223"/>
                          <a:pt x="419373" y="1105173"/>
                        </a:cubicBezTo>
                        <a:cubicBezTo>
                          <a:pt x="400323" y="1086123"/>
                          <a:pt x="371748" y="1086123"/>
                          <a:pt x="352698" y="1105173"/>
                        </a:cubicBezTo>
                        <a:close/>
                        <a:moveTo>
                          <a:pt x="1219473" y="371748"/>
                        </a:moveTo>
                        <a:lnTo>
                          <a:pt x="1319485" y="271735"/>
                        </a:lnTo>
                        <a:cubicBezTo>
                          <a:pt x="1338535" y="252685"/>
                          <a:pt x="1338535" y="224110"/>
                          <a:pt x="1319485" y="205060"/>
                        </a:cubicBezTo>
                        <a:cubicBezTo>
                          <a:pt x="1300435" y="186010"/>
                          <a:pt x="1271860" y="186010"/>
                          <a:pt x="1252810" y="205060"/>
                        </a:cubicBezTo>
                        <a:lnTo>
                          <a:pt x="1152798" y="305073"/>
                        </a:lnTo>
                        <a:cubicBezTo>
                          <a:pt x="1133748" y="324123"/>
                          <a:pt x="1133748" y="352698"/>
                          <a:pt x="1152798" y="371748"/>
                        </a:cubicBezTo>
                        <a:cubicBezTo>
                          <a:pt x="1171848" y="390798"/>
                          <a:pt x="1200423" y="390798"/>
                          <a:pt x="1219473" y="371748"/>
                        </a:cubicBezTo>
                        <a:close/>
                        <a:moveTo>
                          <a:pt x="762273" y="238398"/>
                        </a:moveTo>
                        <a:cubicBezTo>
                          <a:pt x="790848" y="238398"/>
                          <a:pt x="809897" y="219348"/>
                          <a:pt x="809897" y="190773"/>
                        </a:cubicBezTo>
                        <a:lnTo>
                          <a:pt x="809897" y="47898"/>
                        </a:lnTo>
                        <a:cubicBezTo>
                          <a:pt x="809897" y="19323"/>
                          <a:pt x="790848" y="273"/>
                          <a:pt x="762273" y="273"/>
                        </a:cubicBezTo>
                        <a:cubicBezTo>
                          <a:pt x="733698" y="273"/>
                          <a:pt x="714648" y="19323"/>
                          <a:pt x="714648" y="47898"/>
                        </a:cubicBezTo>
                        <a:lnTo>
                          <a:pt x="714648" y="190773"/>
                        </a:lnTo>
                        <a:cubicBezTo>
                          <a:pt x="714648" y="219348"/>
                          <a:pt x="738460" y="238398"/>
                          <a:pt x="762273" y="238398"/>
                        </a:cubicBezTo>
                        <a:close/>
                        <a:moveTo>
                          <a:pt x="190773" y="714648"/>
                        </a:moveTo>
                        <a:lnTo>
                          <a:pt x="47898" y="714648"/>
                        </a:lnTo>
                        <a:cubicBezTo>
                          <a:pt x="19323" y="714648"/>
                          <a:pt x="273" y="733698"/>
                          <a:pt x="273" y="762272"/>
                        </a:cubicBezTo>
                        <a:cubicBezTo>
                          <a:pt x="273" y="790848"/>
                          <a:pt x="19323" y="809898"/>
                          <a:pt x="47898" y="809898"/>
                        </a:cubicBezTo>
                        <a:lnTo>
                          <a:pt x="190773" y="809898"/>
                        </a:lnTo>
                        <a:cubicBezTo>
                          <a:pt x="219348" y="809898"/>
                          <a:pt x="238398" y="790848"/>
                          <a:pt x="238398" y="762272"/>
                        </a:cubicBezTo>
                        <a:cubicBezTo>
                          <a:pt x="238398" y="738460"/>
                          <a:pt x="219348" y="714648"/>
                          <a:pt x="190773" y="714648"/>
                        </a:cubicBezTo>
                        <a:close/>
                        <a:moveTo>
                          <a:pt x="1200423" y="1133748"/>
                        </a:moveTo>
                        <a:cubicBezTo>
                          <a:pt x="1181373" y="1114698"/>
                          <a:pt x="1152798" y="1114698"/>
                          <a:pt x="1133748" y="1133748"/>
                        </a:cubicBezTo>
                        <a:cubicBezTo>
                          <a:pt x="1114698" y="1152798"/>
                          <a:pt x="1114698" y="1181373"/>
                          <a:pt x="1133748" y="1200423"/>
                        </a:cubicBezTo>
                        <a:lnTo>
                          <a:pt x="1233760" y="1300435"/>
                        </a:lnTo>
                        <a:cubicBezTo>
                          <a:pt x="1252810" y="1319485"/>
                          <a:pt x="1281385" y="1319485"/>
                          <a:pt x="1300435" y="1300435"/>
                        </a:cubicBezTo>
                        <a:cubicBezTo>
                          <a:pt x="1319485" y="1281385"/>
                          <a:pt x="1319485" y="1252810"/>
                          <a:pt x="1300435" y="1233760"/>
                        </a:cubicBezTo>
                        <a:lnTo>
                          <a:pt x="1200423" y="1133748"/>
                        </a:lnTo>
                        <a:close/>
                        <a:moveTo>
                          <a:pt x="1476648" y="714648"/>
                        </a:moveTo>
                        <a:lnTo>
                          <a:pt x="1333773" y="714648"/>
                        </a:lnTo>
                        <a:cubicBezTo>
                          <a:pt x="1305198" y="714648"/>
                          <a:pt x="1286148" y="733698"/>
                          <a:pt x="1286148" y="762272"/>
                        </a:cubicBezTo>
                        <a:cubicBezTo>
                          <a:pt x="1286148" y="790848"/>
                          <a:pt x="1305198" y="809898"/>
                          <a:pt x="1333773" y="809898"/>
                        </a:cubicBezTo>
                        <a:lnTo>
                          <a:pt x="1476648" y="809898"/>
                        </a:lnTo>
                        <a:cubicBezTo>
                          <a:pt x="1505223" y="809898"/>
                          <a:pt x="1524273" y="790848"/>
                          <a:pt x="1524273" y="762272"/>
                        </a:cubicBezTo>
                        <a:cubicBezTo>
                          <a:pt x="1524273" y="738460"/>
                          <a:pt x="1505223" y="714648"/>
                          <a:pt x="1476648" y="714648"/>
                        </a:cubicBezTo>
                        <a:close/>
                        <a:moveTo>
                          <a:pt x="762273" y="333648"/>
                        </a:moveTo>
                        <a:cubicBezTo>
                          <a:pt x="524148" y="333648"/>
                          <a:pt x="333648" y="524148"/>
                          <a:pt x="333648" y="762272"/>
                        </a:cubicBezTo>
                        <a:cubicBezTo>
                          <a:pt x="333648" y="1000397"/>
                          <a:pt x="524148" y="1190898"/>
                          <a:pt x="762273" y="1190898"/>
                        </a:cubicBezTo>
                        <a:cubicBezTo>
                          <a:pt x="1000398" y="1190898"/>
                          <a:pt x="1190898" y="1000397"/>
                          <a:pt x="1190898" y="762272"/>
                        </a:cubicBezTo>
                        <a:cubicBezTo>
                          <a:pt x="1190898" y="524148"/>
                          <a:pt x="1000398" y="333648"/>
                          <a:pt x="762273" y="333648"/>
                        </a:cubicBezTo>
                        <a:close/>
                        <a:moveTo>
                          <a:pt x="762273" y="1095648"/>
                        </a:moveTo>
                        <a:cubicBezTo>
                          <a:pt x="576535" y="1095648"/>
                          <a:pt x="428898" y="948010"/>
                          <a:pt x="428898" y="762272"/>
                        </a:cubicBezTo>
                        <a:cubicBezTo>
                          <a:pt x="428898" y="576535"/>
                          <a:pt x="576535" y="428898"/>
                          <a:pt x="762273" y="428898"/>
                        </a:cubicBezTo>
                        <a:cubicBezTo>
                          <a:pt x="948010" y="428898"/>
                          <a:pt x="1095648" y="576535"/>
                          <a:pt x="1095648" y="762272"/>
                        </a:cubicBezTo>
                        <a:cubicBezTo>
                          <a:pt x="1095648" y="948010"/>
                          <a:pt x="948010" y="1095648"/>
                          <a:pt x="762273" y="1095648"/>
                        </a:cubicBezTo>
                        <a:close/>
                        <a:moveTo>
                          <a:pt x="762273" y="1286148"/>
                        </a:moveTo>
                        <a:cubicBezTo>
                          <a:pt x="733698" y="1286148"/>
                          <a:pt x="714648" y="1305198"/>
                          <a:pt x="714648" y="1333773"/>
                        </a:cubicBezTo>
                        <a:lnTo>
                          <a:pt x="714648" y="1476648"/>
                        </a:lnTo>
                        <a:cubicBezTo>
                          <a:pt x="714648" y="1505223"/>
                          <a:pt x="733698" y="1524273"/>
                          <a:pt x="762273" y="1524273"/>
                        </a:cubicBezTo>
                        <a:cubicBezTo>
                          <a:pt x="790848" y="1524273"/>
                          <a:pt x="809897" y="1505223"/>
                          <a:pt x="809897" y="1476648"/>
                        </a:cubicBezTo>
                        <a:lnTo>
                          <a:pt x="809897" y="1333773"/>
                        </a:lnTo>
                        <a:cubicBezTo>
                          <a:pt x="809897" y="1309960"/>
                          <a:pt x="790848" y="1286148"/>
                          <a:pt x="762273" y="128614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B528"/>
                      </a:gs>
                      <a:gs pos="100000">
                        <a:srgbClr val="FB7847"/>
                      </a:gs>
                    </a:gsLst>
                    <a:lin ang="2700000" scaled="0"/>
                  </a:gradFill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51" name="矩形: 圆角 50">
                    <a:extLst>
                      <a:ext uri="{FF2B5EF4-FFF2-40B4-BE49-F238E27FC236}">
                        <a16:creationId xmlns:a16="http://schemas.microsoft.com/office/drawing/2014/main" xmlns="" id="{D9E493B2-12F6-4757-82FE-BFEC928ECA13}"/>
                      </a:ext>
                    </a:extLst>
                  </p:cNvPr>
                  <p:cNvSpPr/>
                  <p:nvPr/>
                </p:nvSpPr>
                <p:spPr>
                  <a:xfrm>
                    <a:off x="710879" y="1475565"/>
                    <a:ext cx="515160" cy="515160"/>
                  </a:xfrm>
                  <a:prstGeom prst="roundRect">
                    <a:avLst>
                      <a:gd name="adj" fmla="val 13032"/>
                    </a:avLst>
                  </a:prstGeom>
                  <a:noFill/>
                  <a:ln w="22225">
                    <a:gradFill>
                      <a:gsLst>
                        <a:gs pos="0">
                          <a:srgbClr val="FB7847"/>
                        </a:gs>
                        <a:gs pos="100000">
                          <a:srgbClr val="FCB528"/>
                        </a:gs>
                      </a:gsLst>
                      <a:lin ang="27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xmlns="" id="{5152CFD8-C9F7-4530-A1A7-0843F79A2A6F}"/>
                    </a:ext>
                  </a:extLst>
                </p:cNvPr>
                <p:cNvCxnSpPr/>
                <p:nvPr/>
              </p:nvCxnSpPr>
              <p:spPr>
                <a:xfrm>
                  <a:off x="2085976" y="1860347"/>
                  <a:ext cx="0" cy="132759"/>
                </a:xfrm>
                <a:prstGeom prst="line">
                  <a:avLst/>
                </a:prstGeom>
                <a:ln w="3175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5A77750E-8FBA-4CD3-9BA1-3C0DF47AE780}"/>
                  </a:ext>
                </a:extLst>
              </p:cNvPr>
              <p:cNvGrpSpPr/>
              <p:nvPr/>
            </p:nvGrpSpPr>
            <p:grpSpPr>
              <a:xfrm>
                <a:off x="1445342" y="2510720"/>
                <a:ext cx="3272415" cy="674333"/>
                <a:chOff x="710879" y="2171273"/>
                <a:chExt cx="3272415" cy="674333"/>
              </a:xfrm>
            </p:grpSpPr>
            <p:sp>
              <p:nvSpPr>
                <p:cNvPr id="39" name="图形 30">
                  <a:extLst>
                    <a:ext uri="{FF2B5EF4-FFF2-40B4-BE49-F238E27FC236}">
                      <a16:creationId xmlns:a16="http://schemas.microsoft.com/office/drawing/2014/main" xmlns="" id="{C83C49CA-D7AE-4FE1-BEB2-C765C18AA385}"/>
                    </a:ext>
                  </a:extLst>
                </p:cNvPr>
                <p:cNvSpPr/>
                <p:nvPr/>
              </p:nvSpPr>
              <p:spPr>
                <a:xfrm rot="5400000">
                  <a:off x="805856" y="2326670"/>
                  <a:ext cx="388706" cy="362894"/>
                </a:xfrm>
                <a:custGeom>
                  <a:avLst/>
                  <a:gdLst>
                    <a:gd name="connsiteX0" fmla="*/ 1286148 w 1428750"/>
                    <a:gd name="connsiteY0" fmla="*/ 400323 h 1333872"/>
                    <a:gd name="connsiteX1" fmla="*/ 1352823 w 1428750"/>
                    <a:gd name="connsiteY1" fmla="*/ 333648 h 1333872"/>
                    <a:gd name="connsiteX2" fmla="*/ 1352823 w 1428750"/>
                    <a:gd name="connsiteY2" fmla="*/ 266973 h 1333872"/>
                    <a:gd name="connsiteX3" fmla="*/ 1286148 w 1428750"/>
                    <a:gd name="connsiteY3" fmla="*/ 266973 h 1333872"/>
                    <a:gd name="connsiteX4" fmla="*/ 1219473 w 1428750"/>
                    <a:gd name="connsiteY4" fmla="*/ 333648 h 1333872"/>
                    <a:gd name="connsiteX5" fmla="*/ 1219473 w 1428750"/>
                    <a:gd name="connsiteY5" fmla="*/ 400323 h 1333872"/>
                    <a:gd name="connsiteX6" fmla="*/ 1286148 w 1428750"/>
                    <a:gd name="connsiteY6" fmla="*/ 400323 h 1333872"/>
                    <a:gd name="connsiteX7" fmla="*/ 247923 w 1428750"/>
                    <a:gd name="connsiteY7" fmla="*/ 762273 h 1333872"/>
                    <a:gd name="connsiteX8" fmla="*/ 714648 w 1428750"/>
                    <a:gd name="connsiteY8" fmla="*/ 381273 h 1333872"/>
                    <a:gd name="connsiteX9" fmla="*/ 1181373 w 1428750"/>
                    <a:gd name="connsiteY9" fmla="*/ 762273 h 1333872"/>
                    <a:gd name="connsiteX10" fmla="*/ 1281385 w 1428750"/>
                    <a:gd name="connsiteY10" fmla="*/ 762273 h 1333872"/>
                    <a:gd name="connsiteX11" fmla="*/ 714648 w 1428750"/>
                    <a:gd name="connsiteY11" fmla="*/ 286023 h 1333872"/>
                    <a:gd name="connsiteX12" fmla="*/ 147910 w 1428750"/>
                    <a:gd name="connsiteY12" fmla="*/ 762273 h 1333872"/>
                    <a:gd name="connsiteX13" fmla="*/ 247923 w 1428750"/>
                    <a:gd name="connsiteY13" fmla="*/ 762273 h 1333872"/>
                    <a:gd name="connsiteX14" fmla="*/ 714648 w 1428750"/>
                    <a:gd name="connsiteY14" fmla="*/ 190773 h 1333872"/>
                    <a:gd name="connsiteX15" fmla="*/ 762272 w 1428750"/>
                    <a:gd name="connsiteY15" fmla="*/ 143148 h 1333872"/>
                    <a:gd name="connsiteX16" fmla="*/ 762272 w 1428750"/>
                    <a:gd name="connsiteY16" fmla="*/ 47898 h 1333872"/>
                    <a:gd name="connsiteX17" fmla="*/ 714648 w 1428750"/>
                    <a:gd name="connsiteY17" fmla="*/ 273 h 1333872"/>
                    <a:gd name="connsiteX18" fmla="*/ 667023 w 1428750"/>
                    <a:gd name="connsiteY18" fmla="*/ 47898 h 1333872"/>
                    <a:gd name="connsiteX19" fmla="*/ 667023 w 1428750"/>
                    <a:gd name="connsiteY19" fmla="*/ 143148 h 1333872"/>
                    <a:gd name="connsiteX20" fmla="*/ 714648 w 1428750"/>
                    <a:gd name="connsiteY20" fmla="*/ 190773 h 1333872"/>
                    <a:gd name="connsiteX21" fmla="*/ 1190898 w 1428750"/>
                    <a:gd name="connsiteY21" fmla="*/ 1238523 h 1333872"/>
                    <a:gd name="connsiteX22" fmla="*/ 238398 w 1428750"/>
                    <a:gd name="connsiteY22" fmla="*/ 1238523 h 1333872"/>
                    <a:gd name="connsiteX23" fmla="*/ 190773 w 1428750"/>
                    <a:gd name="connsiteY23" fmla="*/ 1286148 h 1333872"/>
                    <a:gd name="connsiteX24" fmla="*/ 238398 w 1428750"/>
                    <a:gd name="connsiteY24" fmla="*/ 1333773 h 1333872"/>
                    <a:gd name="connsiteX25" fmla="*/ 1190898 w 1428750"/>
                    <a:gd name="connsiteY25" fmla="*/ 1333773 h 1333872"/>
                    <a:gd name="connsiteX26" fmla="*/ 1238523 w 1428750"/>
                    <a:gd name="connsiteY26" fmla="*/ 1286148 h 1333872"/>
                    <a:gd name="connsiteX27" fmla="*/ 1190898 w 1428750"/>
                    <a:gd name="connsiteY27" fmla="*/ 1238523 h 1333872"/>
                    <a:gd name="connsiteX28" fmla="*/ 1381398 w 1428750"/>
                    <a:gd name="connsiteY28" fmla="*/ 857523 h 1333872"/>
                    <a:gd name="connsiteX29" fmla="*/ 47898 w 1428750"/>
                    <a:gd name="connsiteY29" fmla="*/ 857523 h 1333872"/>
                    <a:gd name="connsiteX30" fmla="*/ 273 w 1428750"/>
                    <a:gd name="connsiteY30" fmla="*/ 905148 h 1333872"/>
                    <a:gd name="connsiteX31" fmla="*/ 47898 w 1428750"/>
                    <a:gd name="connsiteY31" fmla="*/ 952773 h 1333872"/>
                    <a:gd name="connsiteX32" fmla="*/ 1381398 w 1428750"/>
                    <a:gd name="connsiteY32" fmla="*/ 952773 h 1333872"/>
                    <a:gd name="connsiteX33" fmla="*/ 1429023 w 1428750"/>
                    <a:gd name="connsiteY33" fmla="*/ 905148 h 1333872"/>
                    <a:gd name="connsiteX34" fmla="*/ 1381398 w 1428750"/>
                    <a:gd name="connsiteY34" fmla="*/ 857523 h 1333872"/>
                    <a:gd name="connsiteX35" fmla="*/ 1333773 w 1428750"/>
                    <a:gd name="connsiteY35" fmla="*/ 1048023 h 1333872"/>
                    <a:gd name="connsiteX36" fmla="*/ 95523 w 1428750"/>
                    <a:gd name="connsiteY36" fmla="*/ 1048023 h 1333872"/>
                    <a:gd name="connsiteX37" fmla="*/ 47898 w 1428750"/>
                    <a:gd name="connsiteY37" fmla="*/ 1095648 h 1333872"/>
                    <a:gd name="connsiteX38" fmla="*/ 95523 w 1428750"/>
                    <a:gd name="connsiteY38" fmla="*/ 1143273 h 1333872"/>
                    <a:gd name="connsiteX39" fmla="*/ 1333773 w 1428750"/>
                    <a:gd name="connsiteY39" fmla="*/ 1143273 h 1333872"/>
                    <a:gd name="connsiteX40" fmla="*/ 1381398 w 1428750"/>
                    <a:gd name="connsiteY40" fmla="*/ 1095648 h 1333872"/>
                    <a:gd name="connsiteX41" fmla="*/ 1333773 w 1428750"/>
                    <a:gd name="connsiteY41" fmla="*/ 1048023 h 1333872"/>
                    <a:gd name="connsiteX42" fmla="*/ 143148 w 1428750"/>
                    <a:gd name="connsiteY42" fmla="*/ 400323 h 1333872"/>
                    <a:gd name="connsiteX43" fmla="*/ 209823 w 1428750"/>
                    <a:gd name="connsiteY43" fmla="*/ 400323 h 1333872"/>
                    <a:gd name="connsiteX44" fmla="*/ 209823 w 1428750"/>
                    <a:gd name="connsiteY44" fmla="*/ 333648 h 1333872"/>
                    <a:gd name="connsiteX45" fmla="*/ 143148 w 1428750"/>
                    <a:gd name="connsiteY45" fmla="*/ 266973 h 1333872"/>
                    <a:gd name="connsiteX46" fmla="*/ 76473 w 1428750"/>
                    <a:gd name="connsiteY46" fmla="*/ 266973 h 1333872"/>
                    <a:gd name="connsiteX47" fmla="*/ 76473 w 1428750"/>
                    <a:gd name="connsiteY47" fmla="*/ 333648 h 1333872"/>
                    <a:gd name="connsiteX48" fmla="*/ 143148 w 1428750"/>
                    <a:gd name="connsiteY48" fmla="*/ 400323 h 1333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428750" h="1333872">
                      <a:moveTo>
                        <a:pt x="1286148" y="400323"/>
                      </a:moveTo>
                      <a:lnTo>
                        <a:pt x="1352823" y="333648"/>
                      </a:lnTo>
                      <a:cubicBezTo>
                        <a:pt x="1371873" y="314598"/>
                        <a:pt x="1371873" y="286023"/>
                        <a:pt x="1352823" y="266973"/>
                      </a:cubicBezTo>
                      <a:cubicBezTo>
                        <a:pt x="1333773" y="247923"/>
                        <a:pt x="1305198" y="247923"/>
                        <a:pt x="1286148" y="266973"/>
                      </a:cubicBezTo>
                      <a:lnTo>
                        <a:pt x="1219473" y="333648"/>
                      </a:lnTo>
                      <a:cubicBezTo>
                        <a:pt x="1200423" y="352698"/>
                        <a:pt x="1200423" y="381273"/>
                        <a:pt x="1219473" y="400323"/>
                      </a:cubicBezTo>
                      <a:cubicBezTo>
                        <a:pt x="1238523" y="419373"/>
                        <a:pt x="1267098" y="419373"/>
                        <a:pt x="1286148" y="400323"/>
                      </a:cubicBezTo>
                      <a:close/>
                      <a:moveTo>
                        <a:pt x="247923" y="762273"/>
                      </a:moveTo>
                      <a:cubicBezTo>
                        <a:pt x="290785" y="543198"/>
                        <a:pt x="481285" y="381273"/>
                        <a:pt x="714648" y="381273"/>
                      </a:cubicBezTo>
                      <a:cubicBezTo>
                        <a:pt x="943248" y="381273"/>
                        <a:pt x="1138510" y="543198"/>
                        <a:pt x="1181373" y="762273"/>
                      </a:cubicBezTo>
                      <a:lnTo>
                        <a:pt x="1281385" y="762273"/>
                      </a:lnTo>
                      <a:cubicBezTo>
                        <a:pt x="1243285" y="495573"/>
                        <a:pt x="1005160" y="286023"/>
                        <a:pt x="714648" y="286023"/>
                      </a:cubicBezTo>
                      <a:cubicBezTo>
                        <a:pt x="424135" y="286023"/>
                        <a:pt x="186010" y="495573"/>
                        <a:pt x="147910" y="762273"/>
                      </a:cubicBezTo>
                      <a:lnTo>
                        <a:pt x="247923" y="762273"/>
                      </a:lnTo>
                      <a:close/>
                      <a:moveTo>
                        <a:pt x="714648" y="190773"/>
                      </a:moveTo>
                      <a:cubicBezTo>
                        <a:pt x="743223" y="190773"/>
                        <a:pt x="762272" y="171722"/>
                        <a:pt x="762272" y="143148"/>
                      </a:cubicBezTo>
                      <a:lnTo>
                        <a:pt x="762272" y="47898"/>
                      </a:lnTo>
                      <a:cubicBezTo>
                        <a:pt x="762272" y="19323"/>
                        <a:pt x="743223" y="273"/>
                        <a:pt x="714648" y="273"/>
                      </a:cubicBezTo>
                      <a:cubicBezTo>
                        <a:pt x="686073" y="273"/>
                        <a:pt x="667023" y="19323"/>
                        <a:pt x="667023" y="47898"/>
                      </a:cubicBezTo>
                      <a:lnTo>
                        <a:pt x="667023" y="143148"/>
                      </a:lnTo>
                      <a:cubicBezTo>
                        <a:pt x="667023" y="171722"/>
                        <a:pt x="686073" y="190773"/>
                        <a:pt x="714648" y="190773"/>
                      </a:cubicBezTo>
                      <a:close/>
                      <a:moveTo>
                        <a:pt x="1190898" y="1238523"/>
                      </a:moveTo>
                      <a:lnTo>
                        <a:pt x="238398" y="1238523"/>
                      </a:lnTo>
                      <a:cubicBezTo>
                        <a:pt x="209823" y="1238523"/>
                        <a:pt x="190773" y="1257573"/>
                        <a:pt x="190773" y="1286148"/>
                      </a:cubicBezTo>
                      <a:cubicBezTo>
                        <a:pt x="190773" y="1314723"/>
                        <a:pt x="209823" y="1333773"/>
                        <a:pt x="238398" y="1333773"/>
                      </a:cubicBezTo>
                      <a:lnTo>
                        <a:pt x="1190898" y="1333773"/>
                      </a:lnTo>
                      <a:cubicBezTo>
                        <a:pt x="1219473" y="1333773"/>
                        <a:pt x="1238523" y="1314723"/>
                        <a:pt x="1238523" y="1286148"/>
                      </a:cubicBezTo>
                      <a:cubicBezTo>
                        <a:pt x="1238523" y="1262335"/>
                        <a:pt x="1219473" y="1238523"/>
                        <a:pt x="1190898" y="1238523"/>
                      </a:cubicBezTo>
                      <a:close/>
                      <a:moveTo>
                        <a:pt x="1381398" y="857523"/>
                      </a:moveTo>
                      <a:lnTo>
                        <a:pt x="47898" y="857523"/>
                      </a:lnTo>
                      <a:cubicBezTo>
                        <a:pt x="19323" y="857523"/>
                        <a:pt x="273" y="876573"/>
                        <a:pt x="273" y="905148"/>
                      </a:cubicBezTo>
                      <a:cubicBezTo>
                        <a:pt x="273" y="933723"/>
                        <a:pt x="19323" y="952773"/>
                        <a:pt x="47898" y="952773"/>
                      </a:cubicBezTo>
                      <a:lnTo>
                        <a:pt x="1381398" y="952773"/>
                      </a:lnTo>
                      <a:cubicBezTo>
                        <a:pt x="1409973" y="952773"/>
                        <a:pt x="1429023" y="933723"/>
                        <a:pt x="1429023" y="905148"/>
                      </a:cubicBezTo>
                      <a:cubicBezTo>
                        <a:pt x="1429023" y="881335"/>
                        <a:pt x="1409973" y="857523"/>
                        <a:pt x="1381398" y="857523"/>
                      </a:cubicBezTo>
                      <a:close/>
                      <a:moveTo>
                        <a:pt x="1333773" y="1048023"/>
                      </a:moveTo>
                      <a:lnTo>
                        <a:pt x="95523" y="1048023"/>
                      </a:lnTo>
                      <a:cubicBezTo>
                        <a:pt x="66948" y="1048023"/>
                        <a:pt x="47898" y="1067073"/>
                        <a:pt x="47898" y="1095648"/>
                      </a:cubicBezTo>
                      <a:cubicBezTo>
                        <a:pt x="47898" y="1124223"/>
                        <a:pt x="66948" y="1143273"/>
                        <a:pt x="95523" y="1143273"/>
                      </a:cubicBezTo>
                      <a:lnTo>
                        <a:pt x="1333773" y="1143273"/>
                      </a:lnTo>
                      <a:cubicBezTo>
                        <a:pt x="1362348" y="1143273"/>
                        <a:pt x="1381398" y="1124223"/>
                        <a:pt x="1381398" y="1095648"/>
                      </a:cubicBezTo>
                      <a:cubicBezTo>
                        <a:pt x="1381398" y="1071835"/>
                        <a:pt x="1362348" y="1048023"/>
                        <a:pt x="1333773" y="1048023"/>
                      </a:cubicBezTo>
                      <a:close/>
                      <a:moveTo>
                        <a:pt x="143148" y="400323"/>
                      </a:moveTo>
                      <a:cubicBezTo>
                        <a:pt x="162198" y="419373"/>
                        <a:pt x="190773" y="419373"/>
                        <a:pt x="209823" y="400323"/>
                      </a:cubicBezTo>
                      <a:cubicBezTo>
                        <a:pt x="228873" y="381273"/>
                        <a:pt x="228873" y="352698"/>
                        <a:pt x="209823" y="333648"/>
                      </a:cubicBezTo>
                      <a:lnTo>
                        <a:pt x="143148" y="266973"/>
                      </a:lnTo>
                      <a:cubicBezTo>
                        <a:pt x="124098" y="247923"/>
                        <a:pt x="95523" y="247923"/>
                        <a:pt x="76473" y="266973"/>
                      </a:cubicBezTo>
                      <a:cubicBezTo>
                        <a:pt x="57423" y="286023"/>
                        <a:pt x="57423" y="314598"/>
                        <a:pt x="76473" y="333648"/>
                      </a:cubicBezTo>
                      <a:lnTo>
                        <a:pt x="143148" y="4003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xmlns="" id="{6F745FCA-E6B2-4064-B247-7F94D6C73389}"/>
                    </a:ext>
                  </a:extLst>
                </p:cNvPr>
                <p:cNvSpPr txBox="1"/>
                <p:nvPr/>
              </p:nvSpPr>
              <p:spPr>
                <a:xfrm>
                  <a:off x="1305330" y="2171273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成像清晰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xmlns="" id="{C07ABA5D-9284-4664-A913-6F38BD879914}"/>
                    </a:ext>
                  </a:extLst>
                </p:cNvPr>
                <p:cNvSpPr txBox="1"/>
                <p:nvPr/>
              </p:nvSpPr>
              <p:spPr>
                <a:xfrm>
                  <a:off x="1305330" y="2568607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12000:1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 高对比度</a:t>
                  </a:r>
                </a:p>
              </p:txBody>
            </p:sp>
            <p:sp>
              <p:nvSpPr>
                <p:cNvPr id="68" name="矩形: 圆角 67">
                  <a:extLst>
                    <a:ext uri="{FF2B5EF4-FFF2-40B4-BE49-F238E27FC236}">
                      <a16:creationId xmlns:a16="http://schemas.microsoft.com/office/drawing/2014/main" xmlns="" id="{024088D7-DCAD-4A59-ADF5-13A48B37D92D}"/>
                    </a:ext>
                  </a:extLst>
                </p:cNvPr>
                <p:cNvSpPr/>
                <p:nvPr/>
              </p:nvSpPr>
              <p:spPr>
                <a:xfrm>
                  <a:off x="710879" y="2250537"/>
                  <a:ext cx="515160" cy="515160"/>
                </a:xfrm>
                <a:prstGeom prst="roundRect">
                  <a:avLst>
                    <a:gd name="adj" fmla="val 13032"/>
                  </a:avLst>
                </a:prstGeom>
                <a:noFill/>
                <a:ln w="22225">
                  <a:gradFill>
                    <a:gsLst>
                      <a:gs pos="0">
                        <a:srgbClr val="FB7847"/>
                      </a:gs>
                      <a:gs pos="100000">
                        <a:srgbClr val="FCB528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CC1A4794-3E4B-4FF4-B03B-D677C096BC5C}"/>
                  </a:ext>
                </a:extLst>
              </p:cNvPr>
              <p:cNvGrpSpPr/>
              <p:nvPr/>
            </p:nvGrpSpPr>
            <p:grpSpPr>
              <a:xfrm>
                <a:off x="1445342" y="3562141"/>
                <a:ext cx="3272415" cy="674333"/>
                <a:chOff x="710879" y="2946245"/>
                <a:chExt cx="3272415" cy="674333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xmlns="" id="{C1042F7E-59BA-4C4B-8621-ABED3AD07FEF}"/>
                    </a:ext>
                  </a:extLst>
                </p:cNvPr>
                <p:cNvSpPr txBox="1"/>
                <p:nvPr/>
              </p:nvSpPr>
              <p:spPr>
                <a:xfrm>
                  <a:off x="1305330" y="2946245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巨屏投影</a:t>
                  </a: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xmlns="" id="{DFBF8005-FAFB-4C02-A402-6359505A4ECB}"/>
                    </a:ext>
                  </a:extLst>
                </p:cNvPr>
                <p:cNvSpPr txBox="1"/>
                <p:nvPr/>
              </p:nvSpPr>
              <p:spPr>
                <a:xfrm>
                  <a:off x="1305330" y="3343579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1.3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倍变焦   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60-180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吋</a:t>
                  </a:r>
                </a:p>
              </p:txBody>
            </p:sp>
            <p:sp>
              <p:nvSpPr>
                <p:cNvPr id="75" name="矩形: 圆角 74">
                  <a:extLst>
                    <a:ext uri="{FF2B5EF4-FFF2-40B4-BE49-F238E27FC236}">
                      <a16:creationId xmlns:a16="http://schemas.microsoft.com/office/drawing/2014/main" xmlns="" id="{C295AEE8-7F59-4667-AE0C-7086397D9DCA}"/>
                    </a:ext>
                  </a:extLst>
                </p:cNvPr>
                <p:cNvSpPr/>
                <p:nvPr/>
              </p:nvSpPr>
              <p:spPr>
                <a:xfrm>
                  <a:off x="710879" y="3025509"/>
                  <a:ext cx="515160" cy="515160"/>
                </a:xfrm>
                <a:prstGeom prst="roundRect">
                  <a:avLst>
                    <a:gd name="adj" fmla="val 13032"/>
                  </a:avLst>
                </a:prstGeom>
                <a:noFill/>
                <a:ln w="22225">
                  <a:gradFill>
                    <a:gsLst>
                      <a:gs pos="0">
                        <a:srgbClr val="FB7847"/>
                      </a:gs>
                      <a:gs pos="100000">
                        <a:srgbClr val="FCB528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" name="图形 28">
                  <a:extLst>
                    <a:ext uri="{FF2B5EF4-FFF2-40B4-BE49-F238E27FC236}">
                      <a16:creationId xmlns:a16="http://schemas.microsoft.com/office/drawing/2014/main" xmlns="" id="{42C35C2B-EF2B-4EF7-8B31-D829C3670751}"/>
                    </a:ext>
                  </a:extLst>
                </p:cNvPr>
                <p:cNvSpPr/>
                <p:nvPr/>
              </p:nvSpPr>
              <p:spPr>
                <a:xfrm>
                  <a:off x="765827" y="3080457"/>
                  <a:ext cx="405264" cy="405264"/>
                </a:xfrm>
                <a:custGeom>
                  <a:avLst/>
                  <a:gdLst>
                    <a:gd name="connsiteX0" fmla="*/ 1333773 w 1523627"/>
                    <a:gd name="connsiteY0" fmla="*/ 273 h 1523627"/>
                    <a:gd name="connsiteX1" fmla="*/ 190773 w 1523627"/>
                    <a:gd name="connsiteY1" fmla="*/ 273 h 1523627"/>
                    <a:gd name="connsiteX2" fmla="*/ 273 w 1523627"/>
                    <a:gd name="connsiteY2" fmla="*/ 190773 h 1523627"/>
                    <a:gd name="connsiteX3" fmla="*/ 273 w 1523627"/>
                    <a:gd name="connsiteY3" fmla="*/ 1333773 h 1523627"/>
                    <a:gd name="connsiteX4" fmla="*/ 190773 w 1523627"/>
                    <a:gd name="connsiteY4" fmla="*/ 1524273 h 1523627"/>
                    <a:gd name="connsiteX5" fmla="*/ 1333773 w 1523627"/>
                    <a:gd name="connsiteY5" fmla="*/ 1524273 h 1523627"/>
                    <a:gd name="connsiteX6" fmla="*/ 1524273 w 1523627"/>
                    <a:gd name="connsiteY6" fmla="*/ 1333773 h 1523627"/>
                    <a:gd name="connsiteX7" fmla="*/ 1524273 w 1523627"/>
                    <a:gd name="connsiteY7" fmla="*/ 190773 h 1523627"/>
                    <a:gd name="connsiteX8" fmla="*/ 1333773 w 1523627"/>
                    <a:gd name="connsiteY8" fmla="*/ 273 h 1523627"/>
                    <a:gd name="connsiteX9" fmla="*/ 1429023 w 1523627"/>
                    <a:gd name="connsiteY9" fmla="*/ 1333773 h 1523627"/>
                    <a:gd name="connsiteX10" fmla="*/ 1333773 w 1523627"/>
                    <a:gd name="connsiteY10" fmla="*/ 1429023 h 1523627"/>
                    <a:gd name="connsiteX11" fmla="*/ 190773 w 1523627"/>
                    <a:gd name="connsiteY11" fmla="*/ 1429023 h 1523627"/>
                    <a:gd name="connsiteX12" fmla="*/ 95523 w 1523627"/>
                    <a:gd name="connsiteY12" fmla="*/ 1333773 h 1523627"/>
                    <a:gd name="connsiteX13" fmla="*/ 95523 w 1523627"/>
                    <a:gd name="connsiteY13" fmla="*/ 190773 h 1523627"/>
                    <a:gd name="connsiteX14" fmla="*/ 190773 w 1523627"/>
                    <a:gd name="connsiteY14" fmla="*/ 95523 h 1523627"/>
                    <a:gd name="connsiteX15" fmla="*/ 1333773 w 1523627"/>
                    <a:gd name="connsiteY15" fmla="*/ 95523 h 1523627"/>
                    <a:gd name="connsiteX16" fmla="*/ 1429023 w 1523627"/>
                    <a:gd name="connsiteY16" fmla="*/ 190773 h 1523627"/>
                    <a:gd name="connsiteX17" fmla="*/ 1429023 w 1523627"/>
                    <a:gd name="connsiteY17" fmla="*/ 1333773 h 1523627"/>
                    <a:gd name="connsiteX18" fmla="*/ 667023 w 1523627"/>
                    <a:gd name="connsiteY18" fmla="*/ 1238523 h 1523627"/>
                    <a:gd name="connsiteX19" fmla="*/ 352698 w 1523627"/>
                    <a:gd name="connsiteY19" fmla="*/ 1238523 h 1523627"/>
                    <a:gd name="connsiteX20" fmla="*/ 676548 w 1523627"/>
                    <a:gd name="connsiteY20" fmla="*/ 914673 h 1523627"/>
                    <a:gd name="connsiteX21" fmla="*/ 609873 w 1523627"/>
                    <a:gd name="connsiteY21" fmla="*/ 847998 h 1523627"/>
                    <a:gd name="connsiteX22" fmla="*/ 286023 w 1523627"/>
                    <a:gd name="connsiteY22" fmla="*/ 1171848 h 1523627"/>
                    <a:gd name="connsiteX23" fmla="*/ 286023 w 1523627"/>
                    <a:gd name="connsiteY23" fmla="*/ 857523 h 1523627"/>
                    <a:gd name="connsiteX24" fmla="*/ 238398 w 1523627"/>
                    <a:gd name="connsiteY24" fmla="*/ 809898 h 1523627"/>
                    <a:gd name="connsiteX25" fmla="*/ 190773 w 1523627"/>
                    <a:gd name="connsiteY25" fmla="*/ 857523 h 1523627"/>
                    <a:gd name="connsiteX26" fmla="*/ 190773 w 1523627"/>
                    <a:gd name="connsiteY26" fmla="*/ 1286148 h 1523627"/>
                    <a:gd name="connsiteX27" fmla="*/ 205060 w 1523627"/>
                    <a:gd name="connsiteY27" fmla="*/ 1319485 h 1523627"/>
                    <a:gd name="connsiteX28" fmla="*/ 238398 w 1523627"/>
                    <a:gd name="connsiteY28" fmla="*/ 1333773 h 1523627"/>
                    <a:gd name="connsiteX29" fmla="*/ 667023 w 1523627"/>
                    <a:gd name="connsiteY29" fmla="*/ 1333773 h 1523627"/>
                    <a:gd name="connsiteX30" fmla="*/ 714648 w 1523627"/>
                    <a:gd name="connsiteY30" fmla="*/ 1286148 h 1523627"/>
                    <a:gd name="connsiteX31" fmla="*/ 667023 w 1523627"/>
                    <a:gd name="connsiteY31" fmla="*/ 1238523 h 1523627"/>
                    <a:gd name="connsiteX32" fmla="*/ 1286148 w 1523627"/>
                    <a:gd name="connsiteY32" fmla="*/ 190773 h 1523627"/>
                    <a:gd name="connsiteX33" fmla="*/ 857523 w 1523627"/>
                    <a:gd name="connsiteY33" fmla="*/ 190773 h 1523627"/>
                    <a:gd name="connsiteX34" fmla="*/ 809897 w 1523627"/>
                    <a:gd name="connsiteY34" fmla="*/ 238398 h 1523627"/>
                    <a:gd name="connsiteX35" fmla="*/ 857523 w 1523627"/>
                    <a:gd name="connsiteY35" fmla="*/ 286023 h 1523627"/>
                    <a:gd name="connsiteX36" fmla="*/ 1171848 w 1523627"/>
                    <a:gd name="connsiteY36" fmla="*/ 286023 h 1523627"/>
                    <a:gd name="connsiteX37" fmla="*/ 847998 w 1523627"/>
                    <a:gd name="connsiteY37" fmla="*/ 609873 h 1523627"/>
                    <a:gd name="connsiteX38" fmla="*/ 914673 w 1523627"/>
                    <a:gd name="connsiteY38" fmla="*/ 676548 h 1523627"/>
                    <a:gd name="connsiteX39" fmla="*/ 1238523 w 1523627"/>
                    <a:gd name="connsiteY39" fmla="*/ 352698 h 1523627"/>
                    <a:gd name="connsiteX40" fmla="*/ 1238523 w 1523627"/>
                    <a:gd name="connsiteY40" fmla="*/ 667023 h 1523627"/>
                    <a:gd name="connsiteX41" fmla="*/ 1286148 w 1523627"/>
                    <a:gd name="connsiteY41" fmla="*/ 714648 h 1523627"/>
                    <a:gd name="connsiteX42" fmla="*/ 1333773 w 1523627"/>
                    <a:gd name="connsiteY42" fmla="*/ 667023 h 1523627"/>
                    <a:gd name="connsiteX43" fmla="*/ 1333773 w 1523627"/>
                    <a:gd name="connsiteY43" fmla="*/ 238398 h 1523627"/>
                    <a:gd name="connsiteX44" fmla="*/ 1319485 w 1523627"/>
                    <a:gd name="connsiteY44" fmla="*/ 205060 h 1523627"/>
                    <a:gd name="connsiteX45" fmla="*/ 1286148 w 1523627"/>
                    <a:gd name="connsiteY45" fmla="*/ 190773 h 152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523627" h="1523627">
                      <a:moveTo>
                        <a:pt x="1333773" y="273"/>
                      </a:moveTo>
                      <a:lnTo>
                        <a:pt x="190773" y="273"/>
                      </a:lnTo>
                      <a:cubicBezTo>
                        <a:pt x="85998" y="273"/>
                        <a:pt x="273" y="85998"/>
                        <a:pt x="273" y="190773"/>
                      </a:cubicBezTo>
                      <a:lnTo>
                        <a:pt x="273" y="1333773"/>
                      </a:lnTo>
                      <a:cubicBezTo>
                        <a:pt x="273" y="1438548"/>
                        <a:pt x="85998" y="1524273"/>
                        <a:pt x="190773" y="1524273"/>
                      </a:cubicBezTo>
                      <a:lnTo>
                        <a:pt x="1333773" y="1524273"/>
                      </a:lnTo>
                      <a:cubicBezTo>
                        <a:pt x="1438548" y="1524273"/>
                        <a:pt x="1524273" y="1438548"/>
                        <a:pt x="1524273" y="1333773"/>
                      </a:cubicBezTo>
                      <a:lnTo>
                        <a:pt x="1524273" y="190773"/>
                      </a:lnTo>
                      <a:cubicBezTo>
                        <a:pt x="1524273" y="85998"/>
                        <a:pt x="1438548" y="273"/>
                        <a:pt x="1333773" y="273"/>
                      </a:cubicBezTo>
                      <a:close/>
                      <a:moveTo>
                        <a:pt x="1429023" y="1333773"/>
                      </a:moveTo>
                      <a:cubicBezTo>
                        <a:pt x="1429023" y="1386160"/>
                        <a:pt x="1386160" y="1429023"/>
                        <a:pt x="1333773" y="1429023"/>
                      </a:cubicBezTo>
                      <a:lnTo>
                        <a:pt x="190773" y="1429023"/>
                      </a:lnTo>
                      <a:cubicBezTo>
                        <a:pt x="138385" y="1429023"/>
                        <a:pt x="95523" y="1386160"/>
                        <a:pt x="95523" y="1333773"/>
                      </a:cubicBezTo>
                      <a:lnTo>
                        <a:pt x="95523" y="190773"/>
                      </a:lnTo>
                      <a:cubicBezTo>
                        <a:pt x="95523" y="138385"/>
                        <a:pt x="138385" y="95523"/>
                        <a:pt x="190773" y="95523"/>
                      </a:cubicBezTo>
                      <a:lnTo>
                        <a:pt x="1333773" y="95523"/>
                      </a:lnTo>
                      <a:cubicBezTo>
                        <a:pt x="1386160" y="95523"/>
                        <a:pt x="1429023" y="138385"/>
                        <a:pt x="1429023" y="190773"/>
                      </a:cubicBezTo>
                      <a:lnTo>
                        <a:pt x="1429023" y="1333773"/>
                      </a:lnTo>
                      <a:close/>
                      <a:moveTo>
                        <a:pt x="667023" y="1238523"/>
                      </a:moveTo>
                      <a:lnTo>
                        <a:pt x="352698" y="1238523"/>
                      </a:lnTo>
                      <a:lnTo>
                        <a:pt x="676548" y="914673"/>
                      </a:lnTo>
                      <a:lnTo>
                        <a:pt x="609873" y="847998"/>
                      </a:lnTo>
                      <a:lnTo>
                        <a:pt x="286023" y="1171848"/>
                      </a:lnTo>
                      <a:lnTo>
                        <a:pt x="286023" y="857523"/>
                      </a:lnTo>
                      <a:cubicBezTo>
                        <a:pt x="286023" y="828948"/>
                        <a:pt x="266973" y="809898"/>
                        <a:pt x="238398" y="809898"/>
                      </a:cubicBezTo>
                      <a:cubicBezTo>
                        <a:pt x="209823" y="809898"/>
                        <a:pt x="190773" y="828948"/>
                        <a:pt x="190773" y="857523"/>
                      </a:cubicBezTo>
                      <a:lnTo>
                        <a:pt x="190773" y="1286148"/>
                      </a:lnTo>
                      <a:cubicBezTo>
                        <a:pt x="190773" y="1300435"/>
                        <a:pt x="195535" y="1309960"/>
                        <a:pt x="205060" y="1319485"/>
                      </a:cubicBezTo>
                      <a:cubicBezTo>
                        <a:pt x="214585" y="1329010"/>
                        <a:pt x="228873" y="1333773"/>
                        <a:pt x="238398" y="1333773"/>
                      </a:cubicBezTo>
                      <a:lnTo>
                        <a:pt x="667023" y="1333773"/>
                      </a:lnTo>
                      <a:cubicBezTo>
                        <a:pt x="695598" y="1333773"/>
                        <a:pt x="714648" y="1314723"/>
                        <a:pt x="714648" y="1286148"/>
                      </a:cubicBezTo>
                      <a:cubicBezTo>
                        <a:pt x="714648" y="1262335"/>
                        <a:pt x="695598" y="1238523"/>
                        <a:pt x="667023" y="1238523"/>
                      </a:cubicBezTo>
                      <a:close/>
                      <a:moveTo>
                        <a:pt x="1286148" y="190773"/>
                      </a:moveTo>
                      <a:lnTo>
                        <a:pt x="857523" y="190773"/>
                      </a:lnTo>
                      <a:cubicBezTo>
                        <a:pt x="828948" y="190773"/>
                        <a:pt x="809897" y="209823"/>
                        <a:pt x="809897" y="238398"/>
                      </a:cubicBezTo>
                      <a:cubicBezTo>
                        <a:pt x="809897" y="266973"/>
                        <a:pt x="828948" y="286023"/>
                        <a:pt x="857523" y="286023"/>
                      </a:cubicBezTo>
                      <a:lnTo>
                        <a:pt x="1171848" y="286023"/>
                      </a:lnTo>
                      <a:lnTo>
                        <a:pt x="847998" y="609873"/>
                      </a:lnTo>
                      <a:lnTo>
                        <a:pt x="914673" y="676548"/>
                      </a:lnTo>
                      <a:lnTo>
                        <a:pt x="1238523" y="352698"/>
                      </a:lnTo>
                      <a:lnTo>
                        <a:pt x="1238523" y="667023"/>
                      </a:lnTo>
                      <a:cubicBezTo>
                        <a:pt x="1238523" y="695598"/>
                        <a:pt x="1257573" y="714648"/>
                        <a:pt x="1286148" y="714648"/>
                      </a:cubicBezTo>
                      <a:cubicBezTo>
                        <a:pt x="1314723" y="714648"/>
                        <a:pt x="1333773" y="695598"/>
                        <a:pt x="1333773" y="667023"/>
                      </a:cubicBezTo>
                      <a:lnTo>
                        <a:pt x="1333773" y="238398"/>
                      </a:lnTo>
                      <a:cubicBezTo>
                        <a:pt x="1333773" y="224110"/>
                        <a:pt x="1329010" y="214585"/>
                        <a:pt x="1319485" y="205060"/>
                      </a:cubicBezTo>
                      <a:cubicBezTo>
                        <a:pt x="1309960" y="195535"/>
                        <a:pt x="1300435" y="190773"/>
                        <a:pt x="1286148" y="1907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xmlns="" id="{BC276457-4BC6-4DD0-B6B0-D9B2CDE88FD5}"/>
                    </a:ext>
                  </a:extLst>
                </p:cNvPr>
                <p:cNvCxnSpPr/>
                <p:nvPr/>
              </p:nvCxnSpPr>
              <p:spPr>
                <a:xfrm>
                  <a:off x="2105027" y="3409683"/>
                  <a:ext cx="0" cy="132759"/>
                </a:xfrm>
                <a:prstGeom prst="line">
                  <a:avLst/>
                </a:prstGeom>
                <a:ln w="3175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xmlns="" id="{9DE55752-1DFA-480D-83D7-DED1591CDFD7}"/>
                  </a:ext>
                </a:extLst>
              </p:cNvPr>
              <p:cNvGrpSpPr/>
              <p:nvPr/>
            </p:nvGrpSpPr>
            <p:grpSpPr>
              <a:xfrm>
                <a:off x="468983" y="634695"/>
                <a:ext cx="4392808" cy="4425737"/>
                <a:chOff x="380600" y="634695"/>
                <a:chExt cx="4392808" cy="4425737"/>
              </a:xfrm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xmlns="" id="{9521BB18-20D0-4798-AD47-556A20C835DD}"/>
                    </a:ext>
                  </a:extLst>
                </p:cNvPr>
                <p:cNvSpPr/>
                <p:nvPr/>
              </p:nvSpPr>
              <p:spPr>
                <a:xfrm>
                  <a:off x="842235" y="1113100"/>
                  <a:ext cx="3931173" cy="3451503"/>
                </a:xfrm>
                <a:custGeom>
                  <a:avLst/>
                  <a:gdLst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0 h 3451503"/>
                    <a:gd name="connsiteX3" fmla="*/ 3931173 w 3931173"/>
                    <a:gd name="connsiteY3" fmla="*/ 875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56308 w 3931173"/>
                    <a:gd name="connsiteY5" fmla="*/ 32356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81708 w 3931173"/>
                    <a:gd name="connsiteY5" fmla="*/ 30959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31173" h="3451503">
                      <a:moveTo>
                        <a:pt x="0" y="87565"/>
                      </a:moveTo>
                      <a:cubicBezTo>
                        <a:pt x="0" y="39204"/>
                        <a:pt x="39204" y="0"/>
                        <a:pt x="87565" y="0"/>
                      </a:cubicBezTo>
                      <a:lnTo>
                        <a:pt x="3843608" y="152400"/>
                      </a:lnTo>
                      <a:cubicBezTo>
                        <a:pt x="3891969" y="152400"/>
                        <a:pt x="3931173" y="267804"/>
                        <a:pt x="3931173" y="316165"/>
                      </a:cubicBezTo>
                      <a:lnTo>
                        <a:pt x="3931173" y="3008338"/>
                      </a:lnTo>
                      <a:cubicBezTo>
                        <a:pt x="3931173" y="3056699"/>
                        <a:pt x="3930069" y="3095903"/>
                        <a:pt x="3881708" y="3095903"/>
                      </a:cubicBezTo>
                      <a:lnTo>
                        <a:pt x="87565" y="3451503"/>
                      </a:lnTo>
                      <a:cubicBezTo>
                        <a:pt x="39204" y="3451503"/>
                        <a:pt x="0" y="3412299"/>
                        <a:pt x="0" y="3363938"/>
                      </a:cubicBezTo>
                      <a:lnTo>
                        <a:pt x="0" y="87565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FCB528">
                          <a:alpha val="61000"/>
                        </a:srgbClr>
                      </a:gs>
                      <a:gs pos="100000">
                        <a:srgbClr val="FB6D47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矩形: 圆角 121">
                  <a:extLst>
                    <a:ext uri="{FF2B5EF4-FFF2-40B4-BE49-F238E27FC236}">
                      <a16:creationId xmlns:a16="http://schemas.microsoft.com/office/drawing/2014/main" xmlns="" id="{58009884-DEE5-4DE0-9DC8-ABF0FF7D75AE}"/>
                    </a:ext>
                  </a:extLst>
                </p:cNvPr>
                <p:cNvSpPr/>
                <p:nvPr/>
              </p:nvSpPr>
              <p:spPr>
                <a:xfrm>
                  <a:off x="380600" y="634695"/>
                  <a:ext cx="3953605" cy="4425737"/>
                </a:xfrm>
                <a:custGeom>
                  <a:avLst/>
                  <a:gdLst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53302 w 3953605"/>
                    <a:gd name="connsiteY2" fmla="*/ 0 h 4425737"/>
                    <a:gd name="connsiteX3" fmla="*/ 3953605 w 3953605"/>
                    <a:gd name="connsiteY3" fmla="*/ 100303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53302 w 3953605"/>
                    <a:gd name="connsiteY2" fmla="*/ 0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86896 w 3953605"/>
                    <a:gd name="connsiteY2" fmla="*/ 5383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86896 w 3953605"/>
                    <a:gd name="connsiteY2" fmla="*/ 5383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7395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3605" h="4425737">
                      <a:moveTo>
                        <a:pt x="0" y="100303"/>
                      </a:moveTo>
                      <a:cubicBezTo>
                        <a:pt x="0" y="44907"/>
                        <a:pt x="44907" y="0"/>
                        <a:pt x="100303" y="0"/>
                      </a:cubicBezTo>
                      <a:lnTo>
                        <a:pt x="3886896" y="538316"/>
                      </a:lnTo>
                      <a:cubicBezTo>
                        <a:pt x="3942292" y="538316"/>
                        <a:pt x="3865114" y="1283771"/>
                        <a:pt x="3865114" y="1339167"/>
                      </a:cubicBezTo>
                      <a:cubicBezTo>
                        <a:pt x="3865114" y="2747544"/>
                        <a:pt x="3953605" y="1442218"/>
                        <a:pt x="3953605" y="2850595"/>
                      </a:cubicBezTo>
                      <a:cubicBezTo>
                        <a:pt x="3953605" y="2905991"/>
                        <a:pt x="3908698" y="3739527"/>
                        <a:pt x="3853302" y="3739527"/>
                      </a:cubicBezTo>
                      <a:lnTo>
                        <a:pt x="100303" y="4425737"/>
                      </a:lnTo>
                      <a:cubicBezTo>
                        <a:pt x="44907" y="4425737"/>
                        <a:pt x="0" y="4380830"/>
                        <a:pt x="0" y="4325434"/>
                      </a:cubicBezTo>
                      <a:lnTo>
                        <a:pt x="0" y="100303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FCB528">
                          <a:alpha val="34000"/>
                        </a:srgbClr>
                      </a:gs>
                      <a:gs pos="100000">
                        <a:srgbClr val="FB6D47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C5A0DDF6-F030-49AA-9D32-540998C0BC86}"/>
                </a:ext>
              </a:extLst>
            </p:cNvPr>
            <p:cNvGrpSpPr/>
            <p:nvPr/>
          </p:nvGrpSpPr>
          <p:grpSpPr>
            <a:xfrm>
              <a:off x="6862949" y="1053795"/>
              <a:ext cx="4373758" cy="4425737"/>
              <a:chOff x="7349260" y="634695"/>
              <a:chExt cx="4373758" cy="4425737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xmlns="" id="{EF0C6B97-81F5-4A66-8B1C-88EBD32CA2F6}"/>
                  </a:ext>
                </a:extLst>
              </p:cNvPr>
              <p:cNvGrpSpPr/>
              <p:nvPr/>
            </p:nvGrpSpPr>
            <p:grpSpPr>
              <a:xfrm>
                <a:off x="8212392" y="1459299"/>
                <a:ext cx="2677964" cy="674333"/>
                <a:chOff x="8212392" y="1434062"/>
                <a:chExt cx="2677964" cy="674333"/>
              </a:xfrm>
            </p:grpSpPr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xmlns="" id="{3561D2F9-C647-46D8-90D5-92F3C08D59B0}"/>
                    </a:ext>
                  </a:extLst>
                </p:cNvPr>
                <p:cNvSpPr txBox="1"/>
                <p:nvPr/>
              </p:nvSpPr>
              <p:spPr>
                <a:xfrm>
                  <a:off x="8748209" y="1434062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无线投屏</a:t>
                  </a: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xmlns="" id="{B84B7C0E-C870-42DE-AFE8-A14567889496}"/>
                    </a:ext>
                  </a:extLst>
                </p:cNvPr>
                <p:cNvSpPr txBox="1"/>
                <p:nvPr/>
              </p:nvSpPr>
              <p:spPr>
                <a:xfrm>
                  <a:off x="8212392" y="1831396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自带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WIFI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热点   多平台互联</a:t>
                  </a:r>
                </a:p>
              </p:txBody>
            </p: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xmlns="" id="{5865B6EC-99EA-4183-8B83-0FC5082E9B7F}"/>
                    </a:ext>
                  </a:extLst>
                </p:cNvPr>
                <p:cNvGrpSpPr/>
                <p:nvPr/>
              </p:nvGrpSpPr>
              <p:grpSpPr>
                <a:xfrm>
                  <a:off x="10200883" y="1487926"/>
                  <a:ext cx="515160" cy="515160"/>
                  <a:chOff x="8153758" y="1513326"/>
                  <a:chExt cx="515160" cy="515160"/>
                </a:xfrm>
              </p:grpSpPr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xmlns="" id="{49D8D645-8D51-495F-BA79-0857A9D13D74}"/>
                      </a:ext>
                    </a:extLst>
                  </p:cNvPr>
                  <p:cNvGrpSpPr/>
                  <p:nvPr/>
                </p:nvGrpSpPr>
                <p:grpSpPr>
                  <a:xfrm>
                    <a:off x="8191321" y="1611050"/>
                    <a:ext cx="440035" cy="319713"/>
                    <a:chOff x="345961" y="8091482"/>
                    <a:chExt cx="1428750" cy="1038076"/>
                  </a:xfrm>
                  <a:solidFill>
                    <a:srgbClr val="92D050"/>
                  </a:solidFill>
                </p:grpSpPr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xmlns="" id="{BC87E944-45FC-4913-8123-F2BA9CEFFD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5961" y="8091482"/>
                      <a:ext cx="1428750" cy="1038076"/>
                    </a:xfrm>
                    <a:custGeom>
                      <a:avLst/>
                      <a:gdLst>
                        <a:gd name="connsiteX0" fmla="*/ 740925 w 1428750"/>
                        <a:gd name="connsiteY0" fmla="*/ 951842 h 1038076"/>
                        <a:gd name="connsiteX1" fmla="*/ 732739 w 1428750"/>
                        <a:gd name="connsiteY1" fmla="*/ 947564 h 1038076"/>
                        <a:gd name="connsiteX2" fmla="*/ 723810 w 1428750"/>
                        <a:gd name="connsiteY2" fmla="*/ 944959 h 1038076"/>
                        <a:gd name="connsiteX3" fmla="*/ 705392 w 1428750"/>
                        <a:gd name="connsiteY3" fmla="*/ 944959 h 1038076"/>
                        <a:gd name="connsiteX4" fmla="*/ 696463 w 1428750"/>
                        <a:gd name="connsiteY4" fmla="*/ 947564 h 1038076"/>
                        <a:gd name="connsiteX5" fmla="*/ 688277 w 1428750"/>
                        <a:gd name="connsiteY5" fmla="*/ 951842 h 1038076"/>
                        <a:gd name="connsiteX6" fmla="*/ 681208 w 1428750"/>
                        <a:gd name="connsiteY6" fmla="*/ 957609 h 1038076"/>
                        <a:gd name="connsiteX7" fmla="*/ 667441 w 1428750"/>
                        <a:gd name="connsiteY7" fmla="*/ 990910 h 1038076"/>
                        <a:gd name="connsiteX8" fmla="*/ 681208 w 1428750"/>
                        <a:gd name="connsiteY8" fmla="*/ 1024210 h 1038076"/>
                        <a:gd name="connsiteX9" fmla="*/ 714508 w 1428750"/>
                        <a:gd name="connsiteY9" fmla="*/ 1037977 h 1038076"/>
                        <a:gd name="connsiteX10" fmla="*/ 723810 w 1428750"/>
                        <a:gd name="connsiteY10" fmla="*/ 1037047 h 1038076"/>
                        <a:gd name="connsiteX11" fmla="*/ 732739 w 1428750"/>
                        <a:gd name="connsiteY11" fmla="*/ 1034256 h 1038076"/>
                        <a:gd name="connsiteX12" fmla="*/ 740925 w 1428750"/>
                        <a:gd name="connsiteY12" fmla="*/ 1029977 h 1038076"/>
                        <a:gd name="connsiteX13" fmla="*/ 747994 w 1428750"/>
                        <a:gd name="connsiteY13" fmla="*/ 1024210 h 1038076"/>
                        <a:gd name="connsiteX14" fmla="*/ 761761 w 1428750"/>
                        <a:gd name="connsiteY14" fmla="*/ 990910 h 1038076"/>
                        <a:gd name="connsiteX15" fmla="*/ 747994 w 1428750"/>
                        <a:gd name="connsiteY15" fmla="*/ 957609 h 1038076"/>
                        <a:gd name="connsiteX16" fmla="*/ 740925 w 1428750"/>
                        <a:gd name="connsiteY16" fmla="*/ 951842 h 1038076"/>
                        <a:gd name="connsiteX17" fmla="*/ 1415302 w 1428750"/>
                        <a:gd name="connsiteY17" fmla="*/ 290301 h 1038076"/>
                        <a:gd name="connsiteX18" fmla="*/ 714694 w 1428750"/>
                        <a:gd name="connsiteY18" fmla="*/ 273 h 1038076"/>
                        <a:gd name="connsiteX19" fmla="*/ 14086 w 1428750"/>
                        <a:gd name="connsiteY19" fmla="*/ 290487 h 1038076"/>
                        <a:gd name="connsiteX20" fmla="*/ 14086 w 1428750"/>
                        <a:gd name="connsiteY20" fmla="*/ 357088 h 1038076"/>
                        <a:gd name="connsiteX21" fmla="*/ 80686 w 1428750"/>
                        <a:gd name="connsiteY21" fmla="*/ 357088 h 1038076"/>
                        <a:gd name="connsiteX22" fmla="*/ 714694 w 1428750"/>
                        <a:gd name="connsiteY22" fmla="*/ 94406 h 1038076"/>
                        <a:gd name="connsiteX23" fmla="*/ 1348702 w 1428750"/>
                        <a:gd name="connsiteY23" fmla="*/ 357088 h 1038076"/>
                        <a:gd name="connsiteX24" fmla="*/ 1382002 w 1428750"/>
                        <a:gd name="connsiteY24" fmla="*/ 370855 h 1038076"/>
                        <a:gd name="connsiteX25" fmla="*/ 1415302 w 1428750"/>
                        <a:gd name="connsiteY25" fmla="*/ 357088 h 1038076"/>
                        <a:gd name="connsiteX26" fmla="*/ 1415302 w 1428750"/>
                        <a:gd name="connsiteY26" fmla="*/ 290301 h 1038076"/>
                        <a:gd name="connsiteX27" fmla="*/ 714694 w 1428750"/>
                        <a:gd name="connsiteY27" fmla="*/ 619025 h 1038076"/>
                        <a:gd name="connsiteX28" fmla="*/ 451640 w 1428750"/>
                        <a:gd name="connsiteY28" fmla="*/ 728042 h 1038076"/>
                        <a:gd name="connsiteX29" fmla="*/ 451640 w 1428750"/>
                        <a:gd name="connsiteY29" fmla="*/ 794643 h 1038076"/>
                        <a:gd name="connsiteX30" fmla="*/ 518241 w 1428750"/>
                        <a:gd name="connsiteY30" fmla="*/ 794643 h 1038076"/>
                        <a:gd name="connsiteX31" fmla="*/ 714694 w 1428750"/>
                        <a:gd name="connsiteY31" fmla="*/ 713345 h 1038076"/>
                        <a:gd name="connsiteX32" fmla="*/ 911147 w 1428750"/>
                        <a:gd name="connsiteY32" fmla="*/ 794643 h 1038076"/>
                        <a:gd name="connsiteX33" fmla="*/ 944447 w 1428750"/>
                        <a:gd name="connsiteY33" fmla="*/ 808409 h 1038076"/>
                        <a:gd name="connsiteX34" fmla="*/ 977748 w 1428750"/>
                        <a:gd name="connsiteY34" fmla="*/ 794643 h 1038076"/>
                        <a:gd name="connsiteX35" fmla="*/ 977748 w 1428750"/>
                        <a:gd name="connsiteY35" fmla="*/ 728042 h 1038076"/>
                        <a:gd name="connsiteX36" fmla="*/ 714694 w 1428750"/>
                        <a:gd name="connsiteY36" fmla="*/ 619025 h 10380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</a:cxnLst>
                      <a:rect l="l" t="t" r="r" b="b"/>
                      <a:pathLst>
                        <a:path w="1428750" h="1038076">
                          <a:moveTo>
                            <a:pt x="740925" y="951842"/>
                          </a:moveTo>
                          <a:cubicBezTo>
                            <a:pt x="738321" y="950168"/>
                            <a:pt x="735716" y="948680"/>
                            <a:pt x="732739" y="947564"/>
                          </a:cubicBezTo>
                          <a:cubicBezTo>
                            <a:pt x="729763" y="946261"/>
                            <a:pt x="726972" y="945517"/>
                            <a:pt x="723810" y="944959"/>
                          </a:cubicBezTo>
                          <a:cubicBezTo>
                            <a:pt x="717857" y="943657"/>
                            <a:pt x="711531" y="943657"/>
                            <a:pt x="705392" y="944959"/>
                          </a:cubicBezTo>
                          <a:cubicBezTo>
                            <a:pt x="702416" y="945517"/>
                            <a:pt x="699439" y="946447"/>
                            <a:pt x="696463" y="947564"/>
                          </a:cubicBezTo>
                          <a:cubicBezTo>
                            <a:pt x="693672" y="948680"/>
                            <a:pt x="690882" y="950168"/>
                            <a:pt x="688277" y="951842"/>
                          </a:cubicBezTo>
                          <a:cubicBezTo>
                            <a:pt x="685673" y="953517"/>
                            <a:pt x="683254" y="955563"/>
                            <a:pt x="681208" y="957609"/>
                          </a:cubicBezTo>
                          <a:cubicBezTo>
                            <a:pt x="672464" y="966353"/>
                            <a:pt x="667441" y="978445"/>
                            <a:pt x="667441" y="990910"/>
                          </a:cubicBezTo>
                          <a:cubicBezTo>
                            <a:pt x="667441" y="1003188"/>
                            <a:pt x="672464" y="1015466"/>
                            <a:pt x="681208" y="1024210"/>
                          </a:cubicBezTo>
                          <a:cubicBezTo>
                            <a:pt x="689951" y="1032954"/>
                            <a:pt x="702044" y="1037977"/>
                            <a:pt x="714508" y="1037977"/>
                          </a:cubicBezTo>
                          <a:cubicBezTo>
                            <a:pt x="717671" y="1037977"/>
                            <a:pt x="720647" y="1037605"/>
                            <a:pt x="723810" y="1037047"/>
                          </a:cubicBezTo>
                          <a:cubicBezTo>
                            <a:pt x="726786" y="1036488"/>
                            <a:pt x="729763" y="1035558"/>
                            <a:pt x="732739" y="1034256"/>
                          </a:cubicBezTo>
                          <a:cubicBezTo>
                            <a:pt x="735530" y="1033140"/>
                            <a:pt x="738321" y="1031651"/>
                            <a:pt x="740925" y="1029977"/>
                          </a:cubicBezTo>
                          <a:cubicBezTo>
                            <a:pt x="743530" y="1028303"/>
                            <a:pt x="745948" y="1026256"/>
                            <a:pt x="747994" y="1024210"/>
                          </a:cubicBezTo>
                          <a:cubicBezTo>
                            <a:pt x="756738" y="1015466"/>
                            <a:pt x="761761" y="1003374"/>
                            <a:pt x="761761" y="990910"/>
                          </a:cubicBezTo>
                          <a:cubicBezTo>
                            <a:pt x="761761" y="978445"/>
                            <a:pt x="756738" y="966353"/>
                            <a:pt x="747994" y="957609"/>
                          </a:cubicBezTo>
                          <a:cubicBezTo>
                            <a:pt x="745762" y="955563"/>
                            <a:pt x="743344" y="953517"/>
                            <a:pt x="740925" y="951842"/>
                          </a:cubicBezTo>
                          <a:close/>
                          <a:moveTo>
                            <a:pt x="1415302" y="290301"/>
                          </a:moveTo>
                          <a:cubicBezTo>
                            <a:pt x="1228151" y="103150"/>
                            <a:pt x="979422" y="273"/>
                            <a:pt x="714694" y="273"/>
                          </a:cubicBezTo>
                          <a:cubicBezTo>
                            <a:pt x="449966" y="273"/>
                            <a:pt x="201237" y="103336"/>
                            <a:pt x="14086" y="290487"/>
                          </a:cubicBezTo>
                          <a:cubicBezTo>
                            <a:pt x="-4332" y="308905"/>
                            <a:pt x="-4332" y="338670"/>
                            <a:pt x="14086" y="357088"/>
                          </a:cubicBezTo>
                          <a:cubicBezTo>
                            <a:pt x="32503" y="375505"/>
                            <a:pt x="62269" y="375505"/>
                            <a:pt x="80686" y="357088"/>
                          </a:cubicBezTo>
                          <a:cubicBezTo>
                            <a:pt x="249978" y="187796"/>
                            <a:pt x="475267" y="94406"/>
                            <a:pt x="714694" y="94406"/>
                          </a:cubicBezTo>
                          <a:cubicBezTo>
                            <a:pt x="954121" y="94406"/>
                            <a:pt x="1179410" y="187610"/>
                            <a:pt x="1348702" y="357088"/>
                          </a:cubicBezTo>
                          <a:cubicBezTo>
                            <a:pt x="1357818" y="366204"/>
                            <a:pt x="1369910" y="370855"/>
                            <a:pt x="1382002" y="370855"/>
                          </a:cubicBezTo>
                          <a:cubicBezTo>
                            <a:pt x="1394094" y="370855"/>
                            <a:pt x="1406187" y="366204"/>
                            <a:pt x="1415302" y="357088"/>
                          </a:cubicBezTo>
                          <a:cubicBezTo>
                            <a:pt x="1433720" y="338484"/>
                            <a:pt x="1433720" y="308719"/>
                            <a:pt x="1415302" y="290301"/>
                          </a:cubicBezTo>
                          <a:close/>
                          <a:moveTo>
                            <a:pt x="714694" y="619025"/>
                          </a:moveTo>
                          <a:cubicBezTo>
                            <a:pt x="615351" y="619025"/>
                            <a:pt x="521962" y="657721"/>
                            <a:pt x="451640" y="728042"/>
                          </a:cubicBezTo>
                          <a:cubicBezTo>
                            <a:pt x="433223" y="746460"/>
                            <a:pt x="433223" y="776225"/>
                            <a:pt x="451640" y="794643"/>
                          </a:cubicBezTo>
                          <a:cubicBezTo>
                            <a:pt x="470058" y="813060"/>
                            <a:pt x="499823" y="813060"/>
                            <a:pt x="518241" y="794643"/>
                          </a:cubicBezTo>
                          <a:cubicBezTo>
                            <a:pt x="570703" y="742181"/>
                            <a:pt x="640466" y="713345"/>
                            <a:pt x="714694" y="713345"/>
                          </a:cubicBezTo>
                          <a:cubicBezTo>
                            <a:pt x="788922" y="713345"/>
                            <a:pt x="858685" y="742181"/>
                            <a:pt x="911147" y="794643"/>
                          </a:cubicBezTo>
                          <a:cubicBezTo>
                            <a:pt x="920263" y="803758"/>
                            <a:pt x="932355" y="808409"/>
                            <a:pt x="944447" y="808409"/>
                          </a:cubicBezTo>
                          <a:cubicBezTo>
                            <a:pt x="956540" y="808409"/>
                            <a:pt x="968632" y="803758"/>
                            <a:pt x="977748" y="794643"/>
                          </a:cubicBezTo>
                          <a:cubicBezTo>
                            <a:pt x="996165" y="776225"/>
                            <a:pt x="996165" y="746460"/>
                            <a:pt x="977748" y="728042"/>
                          </a:cubicBezTo>
                          <a:cubicBezTo>
                            <a:pt x="907426" y="657721"/>
                            <a:pt x="814037" y="619025"/>
                            <a:pt x="714694" y="61902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CB528"/>
                        </a:gs>
                        <a:gs pos="100000">
                          <a:srgbClr val="FB7847"/>
                        </a:gs>
                      </a:gsLst>
                      <a:lin ang="2700000" scaled="0"/>
                    </a:gradFill>
                    <a:ln w="186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xmlns="" id="{177A5927-CD4C-4A3B-AED7-2907127DE5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3520" y="8386720"/>
                      <a:ext cx="1002729" cy="282773"/>
                    </a:xfrm>
                    <a:custGeom>
                      <a:avLst/>
                      <a:gdLst>
                        <a:gd name="connsiteX0" fmla="*/ 497135 w 1002729"/>
                        <a:gd name="connsiteY0" fmla="*/ 273 h 282773"/>
                        <a:gd name="connsiteX1" fmla="*/ 14746 w 1002729"/>
                        <a:gd name="connsiteY1" fmla="*/ 194679 h 282773"/>
                        <a:gd name="connsiteX2" fmla="*/ 13443 w 1002729"/>
                        <a:gd name="connsiteY2" fmla="*/ 261280 h 282773"/>
                        <a:gd name="connsiteX3" fmla="*/ 80044 w 1002729"/>
                        <a:gd name="connsiteY3" fmla="*/ 262582 h 282773"/>
                        <a:gd name="connsiteX4" fmla="*/ 497135 w 1002729"/>
                        <a:gd name="connsiteY4" fmla="*/ 94406 h 282773"/>
                        <a:gd name="connsiteX5" fmla="*/ 922411 w 1002729"/>
                        <a:gd name="connsiteY5" fmla="*/ 270582 h 282773"/>
                        <a:gd name="connsiteX6" fmla="*/ 955711 w 1002729"/>
                        <a:gd name="connsiteY6" fmla="*/ 284348 h 282773"/>
                        <a:gd name="connsiteX7" fmla="*/ 989012 w 1002729"/>
                        <a:gd name="connsiteY7" fmla="*/ 270582 h 282773"/>
                        <a:gd name="connsiteX8" fmla="*/ 989012 w 1002729"/>
                        <a:gd name="connsiteY8" fmla="*/ 203981 h 282773"/>
                        <a:gd name="connsiteX9" fmla="*/ 497135 w 1002729"/>
                        <a:gd name="connsiteY9" fmla="*/ 273 h 2827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02729" h="282773">
                          <a:moveTo>
                            <a:pt x="497135" y="273"/>
                          </a:moveTo>
                          <a:cubicBezTo>
                            <a:pt x="316309" y="273"/>
                            <a:pt x="144970" y="69292"/>
                            <a:pt x="14746" y="194679"/>
                          </a:cubicBezTo>
                          <a:cubicBezTo>
                            <a:pt x="-4044" y="212725"/>
                            <a:pt x="-4602" y="242490"/>
                            <a:pt x="13443" y="261280"/>
                          </a:cubicBezTo>
                          <a:cubicBezTo>
                            <a:pt x="31489" y="280069"/>
                            <a:pt x="61254" y="280628"/>
                            <a:pt x="80044" y="262582"/>
                          </a:cubicBezTo>
                          <a:cubicBezTo>
                            <a:pt x="192595" y="154124"/>
                            <a:pt x="340865" y="94406"/>
                            <a:pt x="497135" y="94406"/>
                          </a:cubicBezTo>
                          <a:cubicBezTo>
                            <a:pt x="657683" y="94406"/>
                            <a:pt x="808744" y="156914"/>
                            <a:pt x="922411" y="270582"/>
                          </a:cubicBezTo>
                          <a:cubicBezTo>
                            <a:pt x="931527" y="279697"/>
                            <a:pt x="943619" y="284348"/>
                            <a:pt x="955711" y="284348"/>
                          </a:cubicBezTo>
                          <a:cubicBezTo>
                            <a:pt x="967804" y="284348"/>
                            <a:pt x="979896" y="279697"/>
                            <a:pt x="989012" y="270582"/>
                          </a:cubicBezTo>
                          <a:cubicBezTo>
                            <a:pt x="1007429" y="252164"/>
                            <a:pt x="1007429" y="222399"/>
                            <a:pt x="989012" y="203981"/>
                          </a:cubicBezTo>
                          <a:cubicBezTo>
                            <a:pt x="857671" y="72454"/>
                            <a:pt x="682984" y="273"/>
                            <a:pt x="497135" y="27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CB528"/>
                        </a:gs>
                        <a:gs pos="100000">
                          <a:srgbClr val="FB7847"/>
                        </a:gs>
                      </a:gsLst>
                      <a:lin ang="2700000" scaled="0"/>
                    </a:gradFill>
                    <a:ln w="186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93" name="矩形: 圆角 92">
                    <a:extLst>
                      <a:ext uri="{FF2B5EF4-FFF2-40B4-BE49-F238E27FC236}">
                        <a16:creationId xmlns:a16="http://schemas.microsoft.com/office/drawing/2014/main" xmlns="" id="{941EC5A1-7D4F-4F8C-AC8B-434F0617E335}"/>
                      </a:ext>
                    </a:extLst>
                  </p:cNvPr>
                  <p:cNvSpPr/>
                  <p:nvPr/>
                </p:nvSpPr>
                <p:spPr>
                  <a:xfrm>
                    <a:off x="8153758" y="1513326"/>
                    <a:ext cx="515160" cy="515160"/>
                  </a:xfrm>
                  <a:prstGeom prst="roundRect">
                    <a:avLst>
                      <a:gd name="adj" fmla="val 13032"/>
                    </a:avLst>
                  </a:prstGeom>
                  <a:noFill/>
                  <a:ln w="22225">
                    <a:gradFill>
                      <a:gsLst>
                        <a:gs pos="0">
                          <a:srgbClr val="FB7847"/>
                        </a:gs>
                        <a:gs pos="100000">
                          <a:srgbClr val="FCB528"/>
                        </a:gs>
                      </a:gsLst>
                      <a:lin ang="27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xmlns="" id="{B3FF7CDC-AE95-4AC6-BA19-B5C007AB715E}"/>
                    </a:ext>
                  </a:extLst>
                </p:cNvPr>
                <p:cNvCxnSpPr/>
                <p:nvPr/>
              </p:nvCxnSpPr>
              <p:spPr>
                <a:xfrm>
                  <a:off x="9231162" y="1898108"/>
                  <a:ext cx="0" cy="132759"/>
                </a:xfrm>
                <a:prstGeom prst="line">
                  <a:avLst/>
                </a:prstGeom>
                <a:ln w="3175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xmlns="" id="{B842233E-4EE9-49CD-BE6B-E6A6B00E5D05}"/>
                  </a:ext>
                </a:extLst>
              </p:cNvPr>
              <p:cNvGrpSpPr/>
              <p:nvPr/>
            </p:nvGrpSpPr>
            <p:grpSpPr>
              <a:xfrm>
                <a:off x="8634704" y="3562141"/>
                <a:ext cx="2677964" cy="674333"/>
                <a:chOff x="8634704" y="2984006"/>
                <a:chExt cx="2677964" cy="674333"/>
              </a:xfrm>
            </p:grpSpPr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xmlns="" id="{11867346-1E05-4880-BBE7-74ADED145CD3}"/>
                    </a:ext>
                  </a:extLst>
                </p:cNvPr>
                <p:cNvSpPr txBox="1"/>
                <p:nvPr/>
              </p:nvSpPr>
              <p:spPr>
                <a:xfrm>
                  <a:off x="8745828" y="2984006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海量内存</a:t>
                  </a: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xmlns="" id="{DA8402B4-F95E-4B16-A05B-F72ACB0F8510}"/>
                    </a:ext>
                  </a:extLst>
                </p:cNvPr>
                <p:cNvSpPr txBox="1"/>
                <p:nvPr/>
              </p:nvSpPr>
              <p:spPr>
                <a:xfrm>
                  <a:off x="8634704" y="3381340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安卓系统   操作方便</a:t>
                  </a:r>
                </a:p>
              </p:txBody>
            </p:sp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xmlns="" id="{63305FCF-49ED-48E1-A115-E4AC69FA4CA3}"/>
                    </a:ext>
                  </a:extLst>
                </p:cNvPr>
                <p:cNvGrpSpPr/>
                <p:nvPr/>
              </p:nvGrpSpPr>
              <p:grpSpPr>
                <a:xfrm>
                  <a:off x="10200883" y="3037870"/>
                  <a:ext cx="515160" cy="515160"/>
                  <a:chOff x="8153758" y="3063270"/>
                  <a:chExt cx="515160" cy="515160"/>
                </a:xfrm>
              </p:grpSpPr>
              <p:sp>
                <p:nvSpPr>
                  <p:cNvPr id="29" name="图形 36">
                    <a:extLst>
                      <a:ext uri="{FF2B5EF4-FFF2-40B4-BE49-F238E27FC236}">
                        <a16:creationId xmlns:a16="http://schemas.microsoft.com/office/drawing/2014/main" xmlns="" id="{566D158C-7C59-48E9-A494-91B24B91C074}"/>
                      </a:ext>
                    </a:extLst>
                  </p:cNvPr>
                  <p:cNvSpPr/>
                  <p:nvPr/>
                </p:nvSpPr>
                <p:spPr>
                  <a:xfrm>
                    <a:off x="8258885" y="3111171"/>
                    <a:ext cx="304907" cy="419359"/>
                  </a:xfrm>
                  <a:custGeom>
                    <a:avLst/>
                    <a:gdLst>
                      <a:gd name="connsiteX0" fmla="*/ 1151210 w 1268759"/>
                      <a:gd name="connsiteY0" fmla="*/ 436835 h 1745009"/>
                      <a:gd name="connsiteX1" fmla="*/ 1111523 w 1268759"/>
                      <a:gd name="connsiteY1" fmla="*/ 444773 h 1745009"/>
                      <a:gd name="connsiteX2" fmla="*/ 1111523 w 1268759"/>
                      <a:gd name="connsiteY2" fmla="*/ 436835 h 1745009"/>
                      <a:gd name="connsiteX3" fmla="*/ 1107554 w 1268759"/>
                      <a:gd name="connsiteY3" fmla="*/ 436835 h 1745009"/>
                      <a:gd name="connsiteX4" fmla="*/ 893241 w 1268759"/>
                      <a:gd name="connsiteY4" fmla="*/ 143148 h 1745009"/>
                      <a:gd name="connsiteX5" fmla="*/ 948804 w 1268759"/>
                      <a:gd name="connsiteY5" fmla="*/ 63773 h 1745009"/>
                      <a:gd name="connsiteX6" fmla="*/ 948804 w 1268759"/>
                      <a:gd name="connsiteY6" fmla="*/ 63773 h 1745009"/>
                      <a:gd name="connsiteX7" fmla="*/ 952773 w 1268759"/>
                      <a:gd name="connsiteY7" fmla="*/ 39960 h 1745009"/>
                      <a:gd name="connsiteX8" fmla="*/ 913085 w 1268759"/>
                      <a:gd name="connsiteY8" fmla="*/ 273 h 1745009"/>
                      <a:gd name="connsiteX9" fmla="*/ 881335 w 1268759"/>
                      <a:gd name="connsiteY9" fmla="*/ 20116 h 1745009"/>
                      <a:gd name="connsiteX10" fmla="*/ 881335 w 1268759"/>
                      <a:gd name="connsiteY10" fmla="*/ 20116 h 1745009"/>
                      <a:gd name="connsiteX11" fmla="*/ 817835 w 1268759"/>
                      <a:gd name="connsiteY11" fmla="*/ 111398 h 1745009"/>
                      <a:gd name="connsiteX12" fmla="*/ 635273 w 1268759"/>
                      <a:gd name="connsiteY12" fmla="*/ 79648 h 1745009"/>
                      <a:gd name="connsiteX13" fmla="*/ 452710 w 1268759"/>
                      <a:gd name="connsiteY13" fmla="*/ 111398 h 1745009"/>
                      <a:gd name="connsiteX14" fmla="*/ 389210 w 1268759"/>
                      <a:gd name="connsiteY14" fmla="*/ 20116 h 1745009"/>
                      <a:gd name="connsiteX15" fmla="*/ 389210 w 1268759"/>
                      <a:gd name="connsiteY15" fmla="*/ 20116 h 1745009"/>
                      <a:gd name="connsiteX16" fmla="*/ 357460 w 1268759"/>
                      <a:gd name="connsiteY16" fmla="*/ 273 h 1745009"/>
                      <a:gd name="connsiteX17" fmla="*/ 317773 w 1268759"/>
                      <a:gd name="connsiteY17" fmla="*/ 39960 h 1745009"/>
                      <a:gd name="connsiteX18" fmla="*/ 325710 w 1268759"/>
                      <a:gd name="connsiteY18" fmla="*/ 59804 h 1745009"/>
                      <a:gd name="connsiteX19" fmla="*/ 325710 w 1268759"/>
                      <a:gd name="connsiteY19" fmla="*/ 59804 h 1745009"/>
                      <a:gd name="connsiteX20" fmla="*/ 381273 w 1268759"/>
                      <a:gd name="connsiteY20" fmla="*/ 139179 h 1745009"/>
                      <a:gd name="connsiteX21" fmla="*/ 166960 w 1268759"/>
                      <a:gd name="connsiteY21" fmla="*/ 432866 h 1745009"/>
                      <a:gd name="connsiteX22" fmla="*/ 159023 w 1268759"/>
                      <a:gd name="connsiteY22" fmla="*/ 432866 h 1745009"/>
                      <a:gd name="connsiteX23" fmla="*/ 159023 w 1268759"/>
                      <a:gd name="connsiteY23" fmla="*/ 440804 h 1745009"/>
                      <a:gd name="connsiteX24" fmla="*/ 119335 w 1268759"/>
                      <a:gd name="connsiteY24" fmla="*/ 432866 h 1745009"/>
                      <a:gd name="connsiteX25" fmla="*/ 273 w 1268759"/>
                      <a:gd name="connsiteY25" fmla="*/ 551929 h 1745009"/>
                      <a:gd name="connsiteX26" fmla="*/ 273 w 1268759"/>
                      <a:gd name="connsiteY26" fmla="*/ 1107554 h 1745009"/>
                      <a:gd name="connsiteX27" fmla="*/ 119335 w 1268759"/>
                      <a:gd name="connsiteY27" fmla="*/ 1226616 h 1745009"/>
                      <a:gd name="connsiteX28" fmla="*/ 159023 w 1268759"/>
                      <a:gd name="connsiteY28" fmla="*/ 1218679 h 1745009"/>
                      <a:gd name="connsiteX29" fmla="*/ 159023 w 1268759"/>
                      <a:gd name="connsiteY29" fmla="*/ 1349648 h 1745009"/>
                      <a:gd name="connsiteX30" fmla="*/ 238397 w 1268759"/>
                      <a:gd name="connsiteY30" fmla="*/ 1429023 h 1745009"/>
                      <a:gd name="connsiteX31" fmla="*/ 317773 w 1268759"/>
                      <a:gd name="connsiteY31" fmla="*/ 1429023 h 1745009"/>
                      <a:gd name="connsiteX32" fmla="*/ 317773 w 1268759"/>
                      <a:gd name="connsiteY32" fmla="*/ 1627460 h 1745009"/>
                      <a:gd name="connsiteX33" fmla="*/ 436835 w 1268759"/>
                      <a:gd name="connsiteY33" fmla="*/ 1746523 h 1745009"/>
                      <a:gd name="connsiteX34" fmla="*/ 555898 w 1268759"/>
                      <a:gd name="connsiteY34" fmla="*/ 1627460 h 1745009"/>
                      <a:gd name="connsiteX35" fmla="*/ 555898 w 1268759"/>
                      <a:gd name="connsiteY35" fmla="*/ 1429023 h 1745009"/>
                      <a:gd name="connsiteX36" fmla="*/ 714648 w 1268759"/>
                      <a:gd name="connsiteY36" fmla="*/ 1429023 h 1745009"/>
                      <a:gd name="connsiteX37" fmla="*/ 714648 w 1268759"/>
                      <a:gd name="connsiteY37" fmla="*/ 1627460 h 1745009"/>
                      <a:gd name="connsiteX38" fmla="*/ 833710 w 1268759"/>
                      <a:gd name="connsiteY38" fmla="*/ 1746523 h 1745009"/>
                      <a:gd name="connsiteX39" fmla="*/ 952773 w 1268759"/>
                      <a:gd name="connsiteY39" fmla="*/ 1627460 h 1745009"/>
                      <a:gd name="connsiteX40" fmla="*/ 952773 w 1268759"/>
                      <a:gd name="connsiteY40" fmla="*/ 1429023 h 1745009"/>
                      <a:gd name="connsiteX41" fmla="*/ 1032147 w 1268759"/>
                      <a:gd name="connsiteY41" fmla="*/ 1429023 h 1745009"/>
                      <a:gd name="connsiteX42" fmla="*/ 1111523 w 1268759"/>
                      <a:gd name="connsiteY42" fmla="*/ 1349648 h 1745009"/>
                      <a:gd name="connsiteX43" fmla="*/ 1111523 w 1268759"/>
                      <a:gd name="connsiteY43" fmla="*/ 1222648 h 1745009"/>
                      <a:gd name="connsiteX44" fmla="*/ 1151210 w 1268759"/>
                      <a:gd name="connsiteY44" fmla="*/ 1230585 h 1745009"/>
                      <a:gd name="connsiteX45" fmla="*/ 1270273 w 1268759"/>
                      <a:gd name="connsiteY45" fmla="*/ 1111523 h 1745009"/>
                      <a:gd name="connsiteX46" fmla="*/ 1270273 w 1268759"/>
                      <a:gd name="connsiteY46" fmla="*/ 555898 h 1745009"/>
                      <a:gd name="connsiteX47" fmla="*/ 1151210 w 1268759"/>
                      <a:gd name="connsiteY47" fmla="*/ 436835 h 1745009"/>
                      <a:gd name="connsiteX48" fmla="*/ 159023 w 1268759"/>
                      <a:gd name="connsiteY48" fmla="*/ 1111523 h 1745009"/>
                      <a:gd name="connsiteX49" fmla="*/ 119335 w 1268759"/>
                      <a:gd name="connsiteY49" fmla="*/ 1151210 h 1745009"/>
                      <a:gd name="connsiteX50" fmla="*/ 79647 w 1268759"/>
                      <a:gd name="connsiteY50" fmla="*/ 1111523 h 1745009"/>
                      <a:gd name="connsiteX51" fmla="*/ 79647 w 1268759"/>
                      <a:gd name="connsiteY51" fmla="*/ 555898 h 1745009"/>
                      <a:gd name="connsiteX52" fmla="*/ 119335 w 1268759"/>
                      <a:gd name="connsiteY52" fmla="*/ 516210 h 1745009"/>
                      <a:gd name="connsiteX53" fmla="*/ 159023 w 1268759"/>
                      <a:gd name="connsiteY53" fmla="*/ 555898 h 1745009"/>
                      <a:gd name="connsiteX54" fmla="*/ 159023 w 1268759"/>
                      <a:gd name="connsiteY54" fmla="*/ 1111523 h 1745009"/>
                      <a:gd name="connsiteX55" fmla="*/ 635273 w 1268759"/>
                      <a:gd name="connsiteY55" fmla="*/ 159023 h 1745009"/>
                      <a:gd name="connsiteX56" fmla="*/ 1028179 w 1268759"/>
                      <a:gd name="connsiteY56" fmla="*/ 436835 h 1745009"/>
                      <a:gd name="connsiteX57" fmla="*/ 242366 w 1268759"/>
                      <a:gd name="connsiteY57" fmla="*/ 436835 h 1745009"/>
                      <a:gd name="connsiteX58" fmla="*/ 635273 w 1268759"/>
                      <a:gd name="connsiteY58" fmla="*/ 159023 h 1745009"/>
                      <a:gd name="connsiteX59" fmla="*/ 476522 w 1268759"/>
                      <a:gd name="connsiteY59" fmla="*/ 1627460 h 1745009"/>
                      <a:gd name="connsiteX60" fmla="*/ 436835 w 1268759"/>
                      <a:gd name="connsiteY60" fmla="*/ 1667148 h 1745009"/>
                      <a:gd name="connsiteX61" fmla="*/ 397148 w 1268759"/>
                      <a:gd name="connsiteY61" fmla="*/ 1627460 h 1745009"/>
                      <a:gd name="connsiteX62" fmla="*/ 397148 w 1268759"/>
                      <a:gd name="connsiteY62" fmla="*/ 1429023 h 1745009"/>
                      <a:gd name="connsiteX63" fmla="*/ 476522 w 1268759"/>
                      <a:gd name="connsiteY63" fmla="*/ 1429023 h 1745009"/>
                      <a:gd name="connsiteX64" fmla="*/ 476522 w 1268759"/>
                      <a:gd name="connsiteY64" fmla="*/ 1627460 h 1745009"/>
                      <a:gd name="connsiteX65" fmla="*/ 873398 w 1268759"/>
                      <a:gd name="connsiteY65" fmla="*/ 1627460 h 1745009"/>
                      <a:gd name="connsiteX66" fmla="*/ 833710 w 1268759"/>
                      <a:gd name="connsiteY66" fmla="*/ 1667148 h 1745009"/>
                      <a:gd name="connsiteX67" fmla="*/ 794022 w 1268759"/>
                      <a:gd name="connsiteY67" fmla="*/ 1627460 h 1745009"/>
                      <a:gd name="connsiteX68" fmla="*/ 794022 w 1268759"/>
                      <a:gd name="connsiteY68" fmla="*/ 1429023 h 1745009"/>
                      <a:gd name="connsiteX69" fmla="*/ 873398 w 1268759"/>
                      <a:gd name="connsiteY69" fmla="*/ 1429023 h 1745009"/>
                      <a:gd name="connsiteX70" fmla="*/ 873398 w 1268759"/>
                      <a:gd name="connsiteY70" fmla="*/ 1627460 h 1745009"/>
                      <a:gd name="connsiteX71" fmla="*/ 1032147 w 1268759"/>
                      <a:gd name="connsiteY71" fmla="*/ 1349648 h 1745009"/>
                      <a:gd name="connsiteX72" fmla="*/ 238397 w 1268759"/>
                      <a:gd name="connsiteY72" fmla="*/ 1349648 h 1745009"/>
                      <a:gd name="connsiteX73" fmla="*/ 238397 w 1268759"/>
                      <a:gd name="connsiteY73" fmla="*/ 516210 h 1745009"/>
                      <a:gd name="connsiteX74" fmla="*/ 1032147 w 1268759"/>
                      <a:gd name="connsiteY74" fmla="*/ 516210 h 1745009"/>
                      <a:gd name="connsiteX75" fmla="*/ 1032147 w 1268759"/>
                      <a:gd name="connsiteY75" fmla="*/ 1349648 h 1745009"/>
                      <a:gd name="connsiteX76" fmla="*/ 1190898 w 1268759"/>
                      <a:gd name="connsiteY76" fmla="*/ 1111523 h 1745009"/>
                      <a:gd name="connsiteX77" fmla="*/ 1151210 w 1268759"/>
                      <a:gd name="connsiteY77" fmla="*/ 1151210 h 1745009"/>
                      <a:gd name="connsiteX78" fmla="*/ 1111523 w 1268759"/>
                      <a:gd name="connsiteY78" fmla="*/ 1111523 h 1745009"/>
                      <a:gd name="connsiteX79" fmla="*/ 1111523 w 1268759"/>
                      <a:gd name="connsiteY79" fmla="*/ 555898 h 1745009"/>
                      <a:gd name="connsiteX80" fmla="*/ 1151210 w 1268759"/>
                      <a:gd name="connsiteY80" fmla="*/ 516210 h 1745009"/>
                      <a:gd name="connsiteX81" fmla="*/ 1190898 w 1268759"/>
                      <a:gd name="connsiteY81" fmla="*/ 555898 h 1745009"/>
                      <a:gd name="connsiteX82" fmla="*/ 1190898 w 1268759"/>
                      <a:gd name="connsiteY82" fmla="*/ 1111523 h 1745009"/>
                      <a:gd name="connsiteX83" fmla="*/ 754335 w 1268759"/>
                      <a:gd name="connsiteY83" fmla="*/ 278085 h 1745009"/>
                      <a:gd name="connsiteX84" fmla="*/ 714648 w 1268759"/>
                      <a:gd name="connsiteY84" fmla="*/ 317773 h 1745009"/>
                      <a:gd name="connsiteX85" fmla="*/ 754335 w 1268759"/>
                      <a:gd name="connsiteY85" fmla="*/ 357460 h 1745009"/>
                      <a:gd name="connsiteX86" fmla="*/ 794022 w 1268759"/>
                      <a:gd name="connsiteY86" fmla="*/ 317773 h 1745009"/>
                      <a:gd name="connsiteX87" fmla="*/ 754335 w 1268759"/>
                      <a:gd name="connsiteY87" fmla="*/ 278085 h 1745009"/>
                      <a:gd name="connsiteX88" fmla="*/ 516210 w 1268759"/>
                      <a:gd name="connsiteY88" fmla="*/ 278085 h 1745009"/>
                      <a:gd name="connsiteX89" fmla="*/ 476522 w 1268759"/>
                      <a:gd name="connsiteY89" fmla="*/ 317773 h 1745009"/>
                      <a:gd name="connsiteX90" fmla="*/ 516210 w 1268759"/>
                      <a:gd name="connsiteY90" fmla="*/ 357460 h 1745009"/>
                      <a:gd name="connsiteX91" fmla="*/ 555898 w 1268759"/>
                      <a:gd name="connsiteY91" fmla="*/ 317773 h 1745009"/>
                      <a:gd name="connsiteX92" fmla="*/ 516210 w 1268759"/>
                      <a:gd name="connsiteY92" fmla="*/ 278085 h 1745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</a:cxnLst>
                    <a:rect l="l" t="t" r="r" b="b"/>
                    <a:pathLst>
                      <a:path w="1268759" h="1745009">
                        <a:moveTo>
                          <a:pt x="1151210" y="436835"/>
                        </a:moveTo>
                        <a:cubicBezTo>
                          <a:pt x="1135335" y="436835"/>
                          <a:pt x="1123429" y="440804"/>
                          <a:pt x="1111523" y="444773"/>
                        </a:cubicBezTo>
                        <a:lnTo>
                          <a:pt x="1111523" y="436835"/>
                        </a:lnTo>
                        <a:lnTo>
                          <a:pt x="1107554" y="436835"/>
                        </a:lnTo>
                        <a:cubicBezTo>
                          <a:pt x="1091679" y="313804"/>
                          <a:pt x="1008335" y="206648"/>
                          <a:pt x="893241" y="143148"/>
                        </a:cubicBezTo>
                        <a:lnTo>
                          <a:pt x="948804" y="63773"/>
                        </a:lnTo>
                        <a:lnTo>
                          <a:pt x="948804" y="63773"/>
                        </a:lnTo>
                        <a:cubicBezTo>
                          <a:pt x="948804" y="55835"/>
                          <a:pt x="952773" y="47898"/>
                          <a:pt x="952773" y="39960"/>
                        </a:cubicBezTo>
                        <a:cubicBezTo>
                          <a:pt x="952773" y="16148"/>
                          <a:pt x="936898" y="273"/>
                          <a:pt x="913085" y="273"/>
                        </a:cubicBezTo>
                        <a:cubicBezTo>
                          <a:pt x="901179" y="273"/>
                          <a:pt x="889273" y="8210"/>
                          <a:pt x="881335" y="20116"/>
                        </a:cubicBezTo>
                        <a:lnTo>
                          <a:pt x="881335" y="20116"/>
                        </a:lnTo>
                        <a:lnTo>
                          <a:pt x="817835" y="111398"/>
                        </a:lnTo>
                        <a:cubicBezTo>
                          <a:pt x="762273" y="91554"/>
                          <a:pt x="698773" y="79648"/>
                          <a:pt x="635273" y="79648"/>
                        </a:cubicBezTo>
                        <a:cubicBezTo>
                          <a:pt x="571773" y="79648"/>
                          <a:pt x="508273" y="91554"/>
                          <a:pt x="452710" y="111398"/>
                        </a:cubicBezTo>
                        <a:lnTo>
                          <a:pt x="389210" y="20116"/>
                        </a:lnTo>
                        <a:lnTo>
                          <a:pt x="389210" y="20116"/>
                        </a:lnTo>
                        <a:cubicBezTo>
                          <a:pt x="381273" y="8210"/>
                          <a:pt x="369366" y="273"/>
                          <a:pt x="357460" y="273"/>
                        </a:cubicBezTo>
                        <a:cubicBezTo>
                          <a:pt x="333648" y="273"/>
                          <a:pt x="317773" y="16148"/>
                          <a:pt x="317773" y="39960"/>
                        </a:cubicBezTo>
                        <a:cubicBezTo>
                          <a:pt x="317773" y="47898"/>
                          <a:pt x="321741" y="55835"/>
                          <a:pt x="325710" y="59804"/>
                        </a:cubicBezTo>
                        <a:lnTo>
                          <a:pt x="325710" y="59804"/>
                        </a:lnTo>
                        <a:lnTo>
                          <a:pt x="381273" y="139179"/>
                        </a:lnTo>
                        <a:cubicBezTo>
                          <a:pt x="262210" y="202679"/>
                          <a:pt x="178866" y="309835"/>
                          <a:pt x="166960" y="432866"/>
                        </a:cubicBezTo>
                        <a:lnTo>
                          <a:pt x="159023" y="432866"/>
                        </a:lnTo>
                        <a:lnTo>
                          <a:pt x="159023" y="440804"/>
                        </a:lnTo>
                        <a:cubicBezTo>
                          <a:pt x="147116" y="436835"/>
                          <a:pt x="135210" y="432866"/>
                          <a:pt x="119335" y="432866"/>
                        </a:cubicBezTo>
                        <a:cubicBezTo>
                          <a:pt x="51866" y="432866"/>
                          <a:pt x="273" y="484460"/>
                          <a:pt x="273" y="551929"/>
                        </a:cubicBezTo>
                        <a:lnTo>
                          <a:pt x="273" y="1107554"/>
                        </a:lnTo>
                        <a:cubicBezTo>
                          <a:pt x="273" y="1175023"/>
                          <a:pt x="51866" y="1226616"/>
                          <a:pt x="119335" y="1226616"/>
                        </a:cubicBezTo>
                        <a:cubicBezTo>
                          <a:pt x="135210" y="1226616"/>
                          <a:pt x="147116" y="1222648"/>
                          <a:pt x="159023" y="1218679"/>
                        </a:cubicBezTo>
                        <a:lnTo>
                          <a:pt x="159023" y="1349648"/>
                        </a:lnTo>
                        <a:cubicBezTo>
                          <a:pt x="159023" y="1393304"/>
                          <a:pt x="194741" y="1429023"/>
                          <a:pt x="238397" y="1429023"/>
                        </a:cubicBezTo>
                        <a:lnTo>
                          <a:pt x="317773" y="1429023"/>
                        </a:lnTo>
                        <a:lnTo>
                          <a:pt x="317773" y="1627460"/>
                        </a:lnTo>
                        <a:cubicBezTo>
                          <a:pt x="317773" y="1694929"/>
                          <a:pt x="369366" y="1746523"/>
                          <a:pt x="436835" y="1746523"/>
                        </a:cubicBezTo>
                        <a:cubicBezTo>
                          <a:pt x="504304" y="1746523"/>
                          <a:pt x="555898" y="1694929"/>
                          <a:pt x="555898" y="1627460"/>
                        </a:cubicBezTo>
                        <a:lnTo>
                          <a:pt x="555898" y="1429023"/>
                        </a:lnTo>
                        <a:lnTo>
                          <a:pt x="714648" y="1429023"/>
                        </a:lnTo>
                        <a:lnTo>
                          <a:pt x="714648" y="1627460"/>
                        </a:lnTo>
                        <a:cubicBezTo>
                          <a:pt x="714648" y="1694929"/>
                          <a:pt x="766241" y="1746523"/>
                          <a:pt x="833710" y="1746523"/>
                        </a:cubicBezTo>
                        <a:cubicBezTo>
                          <a:pt x="901179" y="1746523"/>
                          <a:pt x="952773" y="1694929"/>
                          <a:pt x="952773" y="1627460"/>
                        </a:cubicBezTo>
                        <a:lnTo>
                          <a:pt x="952773" y="1429023"/>
                        </a:lnTo>
                        <a:lnTo>
                          <a:pt x="1032147" y="1429023"/>
                        </a:lnTo>
                        <a:cubicBezTo>
                          <a:pt x="1075804" y="1429023"/>
                          <a:pt x="1111523" y="1393304"/>
                          <a:pt x="1111523" y="1349648"/>
                        </a:cubicBezTo>
                        <a:lnTo>
                          <a:pt x="1111523" y="1222648"/>
                        </a:lnTo>
                        <a:cubicBezTo>
                          <a:pt x="1123429" y="1226616"/>
                          <a:pt x="1135335" y="1230585"/>
                          <a:pt x="1151210" y="1230585"/>
                        </a:cubicBezTo>
                        <a:cubicBezTo>
                          <a:pt x="1218679" y="1230585"/>
                          <a:pt x="1270273" y="1178991"/>
                          <a:pt x="1270273" y="1111523"/>
                        </a:cubicBezTo>
                        <a:lnTo>
                          <a:pt x="1270273" y="555898"/>
                        </a:lnTo>
                        <a:cubicBezTo>
                          <a:pt x="1270273" y="488429"/>
                          <a:pt x="1218679" y="436835"/>
                          <a:pt x="1151210" y="436835"/>
                        </a:cubicBezTo>
                        <a:close/>
                        <a:moveTo>
                          <a:pt x="159023" y="1111523"/>
                        </a:moveTo>
                        <a:cubicBezTo>
                          <a:pt x="159023" y="1135335"/>
                          <a:pt x="143147" y="1151210"/>
                          <a:pt x="119335" y="1151210"/>
                        </a:cubicBezTo>
                        <a:cubicBezTo>
                          <a:pt x="95523" y="1151210"/>
                          <a:pt x="79647" y="1135335"/>
                          <a:pt x="79647" y="1111523"/>
                        </a:cubicBezTo>
                        <a:lnTo>
                          <a:pt x="79647" y="555898"/>
                        </a:lnTo>
                        <a:cubicBezTo>
                          <a:pt x="79647" y="532085"/>
                          <a:pt x="95523" y="516210"/>
                          <a:pt x="119335" y="516210"/>
                        </a:cubicBezTo>
                        <a:cubicBezTo>
                          <a:pt x="143147" y="516210"/>
                          <a:pt x="159023" y="532085"/>
                          <a:pt x="159023" y="555898"/>
                        </a:cubicBezTo>
                        <a:lnTo>
                          <a:pt x="159023" y="1111523"/>
                        </a:lnTo>
                        <a:close/>
                        <a:moveTo>
                          <a:pt x="635273" y="159023"/>
                        </a:moveTo>
                        <a:cubicBezTo>
                          <a:pt x="837679" y="159023"/>
                          <a:pt x="1004366" y="282054"/>
                          <a:pt x="1028179" y="436835"/>
                        </a:cubicBezTo>
                        <a:lnTo>
                          <a:pt x="242366" y="436835"/>
                        </a:lnTo>
                        <a:cubicBezTo>
                          <a:pt x="266179" y="282054"/>
                          <a:pt x="432866" y="159023"/>
                          <a:pt x="635273" y="159023"/>
                        </a:cubicBezTo>
                        <a:close/>
                        <a:moveTo>
                          <a:pt x="476522" y="1627460"/>
                        </a:moveTo>
                        <a:cubicBezTo>
                          <a:pt x="476522" y="1651273"/>
                          <a:pt x="460648" y="1667148"/>
                          <a:pt x="436835" y="1667148"/>
                        </a:cubicBezTo>
                        <a:cubicBezTo>
                          <a:pt x="413023" y="1667148"/>
                          <a:pt x="397148" y="1651273"/>
                          <a:pt x="397148" y="1627460"/>
                        </a:cubicBezTo>
                        <a:lnTo>
                          <a:pt x="397148" y="1429023"/>
                        </a:lnTo>
                        <a:lnTo>
                          <a:pt x="476522" y="1429023"/>
                        </a:lnTo>
                        <a:lnTo>
                          <a:pt x="476522" y="1627460"/>
                        </a:lnTo>
                        <a:close/>
                        <a:moveTo>
                          <a:pt x="873398" y="1627460"/>
                        </a:moveTo>
                        <a:cubicBezTo>
                          <a:pt x="873398" y="1651273"/>
                          <a:pt x="857523" y="1667148"/>
                          <a:pt x="833710" y="1667148"/>
                        </a:cubicBezTo>
                        <a:cubicBezTo>
                          <a:pt x="809897" y="1667148"/>
                          <a:pt x="794022" y="1651273"/>
                          <a:pt x="794022" y="1627460"/>
                        </a:cubicBezTo>
                        <a:lnTo>
                          <a:pt x="794022" y="1429023"/>
                        </a:lnTo>
                        <a:lnTo>
                          <a:pt x="873398" y="1429023"/>
                        </a:lnTo>
                        <a:lnTo>
                          <a:pt x="873398" y="1627460"/>
                        </a:lnTo>
                        <a:close/>
                        <a:moveTo>
                          <a:pt x="1032147" y="1349648"/>
                        </a:moveTo>
                        <a:lnTo>
                          <a:pt x="238397" y="1349648"/>
                        </a:lnTo>
                        <a:lnTo>
                          <a:pt x="238397" y="516210"/>
                        </a:lnTo>
                        <a:lnTo>
                          <a:pt x="1032147" y="516210"/>
                        </a:lnTo>
                        <a:lnTo>
                          <a:pt x="1032147" y="1349648"/>
                        </a:lnTo>
                        <a:close/>
                        <a:moveTo>
                          <a:pt x="1190898" y="1111523"/>
                        </a:moveTo>
                        <a:cubicBezTo>
                          <a:pt x="1190898" y="1135335"/>
                          <a:pt x="1175023" y="1151210"/>
                          <a:pt x="1151210" y="1151210"/>
                        </a:cubicBezTo>
                        <a:cubicBezTo>
                          <a:pt x="1127398" y="1151210"/>
                          <a:pt x="1111523" y="1135335"/>
                          <a:pt x="1111523" y="1111523"/>
                        </a:cubicBezTo>
                        <a:lnTo>
                          <a:pt x="1111523" y="555898"/>
                        </a:lnTo>
                        <a:cubicBezTo>
                          <a:pt x="1111523" y="532085"/>
                          <a:pt x="1127398" y="516210"/>
                          <a:pt x="1151210" y="516210"/>
                        </a:cubicBezTo>
                        <a:cubicBezTo>
                          <a:pt x="1175023" y="516210"/>
                          <a:pt x="1190898" y="532085"/>
                          <a:pt x="1190898" y="555898"/>
                        </a:cubicBezTo>
                        <a:lnTo>
                          <a:pt x="1190898" y="1111523"/>
                        </a:lnTo>
                        <a:close/>
                        <a:moveTo>
                          <a:pt x="754335" y="278085"/>
                        </a:moveTo>
                        <a:cubicBezTo>
                          <a:pt x="730523" y="278085"/>
                          <a:pt x="714648" y="293960"/>
                          <a:pt x="714648" y="317773"/>
                        </a:cubicBezTo>
                        <a:cubicBezTo>
                          <a:pt x="714648" y="341585"/>
                          <a:pt x="730523" y="357460"/>
                          <a:pt x="754335" y="357460"/>
                        </a:cubicBezTo>
                        <a:cubicBezTo>
                          <a:pt x="778148" y="357460"/>
                          <a:pt x="794022" y="341585"/>
                          <a:pt x="794022" y="317773"/>
                        </a:cubicBezTo>
                        <a:cubicBezTo>
                          <a:pt x="794022" y="293960"/>
                          <a:pt x="778148" y="278085"/>
                          <a:pt x="754335" y="278085"/>
                        </a:cubicBezTo>
                        <a:close/>
                        <a:moveTo>
                          <a:pt x="516210" y="278085"/>
                        </a:moveTo>
                        <a:cubicBezTo>
                          <a:pt x="492398" y="278085"/>
                          <a:pt x="476522" y="293960"/>
                          <a:pt x="476522" y="317773"/>
                        </a:cubicBezTo>
                        <a:cubicBezTo>
                          <a:pt x="476522" y="341585"/>
                          <a:pt x="492398" y="357460"/>
                          <a:pt x="516210" y="357460"/>
                        </a:cubicBezTo>
                        <a:cubicBezTo>
                          <a:pt x="540023" y="357460"/>
                          <a:pt x="555898" y="341585"/>
                          <a:pt x="555898" y="317773"/>
                        </a:cubicBezTo>
                        <a:cubicBezTo>
                          <a:pt x="555898" y="293960"/>
                          <a:pt x="540023" y="278085"/>
                          <a:pt x="516210" y="27808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CB528"/>
                      </a:gs>
                      <a:gs pos="100000">
                        <a:srgbClr val="FB7847"/>
                      </a:gs>
                    </a:gsLst>
                    <a:lin ang="2700000" scaled="0"/>
                  </a:gradFill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2" name="矩形: 圆角 101">
                    <a:extLst>
                      <a:ext uri="{FF2B5EF4-FFF2-40B4-BE49-F238E27FC236}">
                        <a16:creationId xmlns:a16="http://schemas.microsoft.com/office/drawing/2014/main" xmlns="" id="{F5A536FE-01D2-442A-9493-F9913FF8384F}"/>
                      </a:ext>
                    </a:extLst>
                  </p:cNvPr>
                  <p:cNvSpPr/>
                  <p:nvPr/>
                </p:nvSpPr>
                <p:spPr>
                  <a:xfrm>
                    <a:off x="8153758" y="3063270"/>
                    <a:ext cx="515160" cy="515160"/>
                  </a:xfrm>
                  <a:prstGeom prst="roundRect">
                    <a:avLst>
                      <a:gd name="adj" fmla="val 13032"/>
                    </a:avLst>
                  </a:prstGeom>
                  <a:noFill/>
                  <a:ln w="22225">
                    <a:gradFill>
                      <a:gsLst>
                        <a:gs pos="0">
                          <a:srgbClr val="FB7847"/>
                        </a:gs>
                        <a:gs pos="100000">
                          <a:srgbClr val="FCB528"/>
                        </a:gs>
                      </a:gsLst>
                      <a:lin ang="27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xmlns="" id="{0610FDBC-3795-4276-8E8A-F6086F8F8610}"/>
                    </a:ext>
                  </a:extLst>
                </p:cNvPr>
                <p:cNvCxnSpPr/>
                <p:nvPr/>
              </p:nvCxnSpPr>
              <p:spPr>
                <a:xfrm>
                  <a:off x="9379629" y="3447444"/>
                  <a:ext cx="0" cy="132759"/>
                </a:xfrm>
                <a:prstGeom prst="line">
                  <a:avLst/>
                </a:prstGeom>
                <a:ln w="3175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xmlns="" id="{3F7C4BEA-6970-4183-BA0B-9F515AFC5333}"/>
                  </a:ext>
                </a:extLst>
              </p:cNvPr>
              <p:cNvGrpSpPr/>
              <p:nvPr/>
            </p:nvGrpSpPr>
            <p:grpSpPr>
              <a:xfrm>
                <a:off x="8228914" y="2510720"/>
                <a:ext cx="2677964" cy="674333"/>
                <a:chOff x="8228914" y="2209034"/>
                <a:chExt cx="2677964" cy="674333"/>
              </a:xfrm>
            </p:grpSpPr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xmlns="" id="{BB42314E-7014-41C1-B69B-C473D63A237B}"/>
                    </a:ext>
                  </a:extLst>
                </p:cNvPr>
                <p:cNvSpPr txBox="1"/>
                <p:nvPr/>
              </p:nvSpPr>
              <p:spPr>
                <a:xfrm>
                  <a:off x="8748209" y="2209034"/>
                  <a:ext cx="1628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播放流畅</a:t>
                  </a:r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xmlns="" id="{188B055F-C2A0-44E5-AC09-4C42A816206E}"/>
                    </a:ext>
                  </a:extLst>
                </p:cNvPr>
                <p:cNvSpPr txBox="1"/>
                <p:nvPr/>
              </p:nvSpPr>
              <p:spPr>
                <a:xfrm>
                  <a:off x="8228914" y="2606368"/>
                  <a:ext cx="267796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U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盘直读   媒体播放不卡顿</a:t>
                  </a:r>
                </a:p>
              </p:txBody>
            </p:sp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xmlns="" id="{07BEFB5C-8D91-4BEB-8E78-2739E36AE46C}"/>
                    </a:ext>
                  </a:extLst>
                </p:cNvPr>
                <p:cNvGrpSpPr/>
                <p:nvPr/>
              </p:nvGrpSpPr>
              <p:grpSpPr>
                <a:xfrm>
                  <a:off x="10200883" y="2262898"/>
                  <a:ext cx="515160" cy="515160"/>
                  <a:chOff x="8153758" y="2288298"/>
                  <a:chExt cx="515160" cy="515160"/>
                </a:xfrm>
              </p:grpSpPr>
              <p:sp>
                <p:nvSpPr>
                  <p:cNvPr id="98" name="矩形: 圆角 97">
                    <a:extLst>
                      <a:ext uri="{FF2B5EF4-FFF2-40B4-BE49-F238E27FC236}">
                        <a16:creationId xmlns:a16="http://schemas.microsoft.com/office/drawing/2014/main" xmlns="" id="{955AB58D-0E43-4C8D-9ED6-CFDC773500A4}"/>
                      </a:ext>
                    </a:extLst>
                  </p:cNvPr>
                  <p:cNvSpPr/>
                  <p:nvPr/>
                </p:nvSpPr>
                <p:spPr>
                  <a:xfrm>
                    <a:off x="8153758" y="2288298"/>
                    <a:ext cx="515160" cy="515160"/>
                  </a:xfrm>
                  <a:prstGeom prst="roundRect">
                    <a:avLst>
                      <a:gd name="adj" fmla="val 13032"/>
                    </a:avLst>
                  </a:prstGeom>
                  <a:noFill/>
                  <a:ln w="22225">
                    <a:gradFill>
                      <a:gsLst>
                        <a:gs pos="0">
                          <a:srgbClr val="FB7847"/>
                        </a:gs>
                        <a:gs pos="100000">
                          <a:srgbClr val="FCB528"/>
                        </a:gs>
                      </a:gsLst>
                      <a:lin ang="270000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09" name="组合 108">
                    <a:extLst>
                      <a:ext uri="{FF2B5EF4-FFF2-40B4-BE49-F238E27FC236}">
                        <a16:creationId xmlns:a16="http://schemas.microsoft.com/office/drawing/2014/main" xmlns="" id="{904E2114-EFB5-420F-90F0-E3BC4D2048E4}"/>
                      </a:ext>
                    </a:extLst>
                  </p:cNvPr>
                  <p:cNvGrpSpPr/>
                  <p:nvPr/>
                </p:nvGrpSpPr>
                <p:grpSpPr>
                  <a:xfrm>
                    <a:off x="8273746" y="2353250"/>
                    <a:ext cx="275184" cy="385257"/>
                    <a:chOff x="2160665" y="387833"/>
                    <a:chExt cx="335782" cy="470094"/>
                  </a:xfrm>
                </p:grpSpPr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xmlns="" id="{463630ED-2464-4561-8A28-EC5148EE42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60665" y="387833"/>
                      <a:ext cx="335782" cy="470094"/>
                    </a:xfrm>
                    <a:custGeom>
                      <a:avLst/>
                      <a:gdLst>
                        <a:gd name="connsiteX0" fmla="*/ 1060634 w 1190625"/>
                        <a:gd name="connsiteY0" fmla="*/ 357460 h 1666875"/>
                        <a:gd name="connsiteX1" fmla="*/ 952773 w 1190625"/>
                        <a:gd name="connsiteY1" fmla="*/ 357460 h 1666875"/>
                        <a:gd name="connsiteX2" fmla="*/ 952773 w 1190625"/>
                        <a:gd name="connsiteY2" fmla="*/ 130497 h 1666875"/>
                        <a:gd name="connsiteX3" fmla="*/ 822548 w 1190625"/>
                        <a:gd name="connsiteY3" fmla="*/ 273 h 1666875"/>
                        <a:gd name="connsiteX4" fmla="*/ 368622 w 1190625"/>
                        <a:gd name="connsiteY4" fmla="*/ 273 h 1666875"/>
                        <a:gd name="connsiteX5" fmla="*/ 238398 w 1190625"/>
                        <a:gd name="connsiteY5" fmla="*/ 130497 h 1666875"/>
                        <a:gd name="connsiteX6" fmla="*/ 238398 w 1190625"/>
                        <a:gd name="connsiteY6" fmla="*/ 357460 h 1666875"/>
                        <a:gd name="connsiteX7" fmla="*/ 130497 w 1190625"/>
                        <a:gd name="connsiteY7" fmla="*/ 357460 h 1666875"/>
                        <a:gd name="connsiteX8" fmla="*/ 273 w 1190625"/>
                        <a:gd name="connsiteY8" fmla="*/ 487685 h 1666875"/>
                        <a:gd name="connsiteX9" fmla="*/ 273 w 1190625"/>
                        <a:gd name="connsiteY9" fmla="*/ 1071692 h 1666875"/>
                        <a:gd name="connsiteX10" fmla="*/ 595585 w 1190625"/>
                        <a:gd name="connsiteY10" fmla="*/ 1667004 h 1666875"/>
                        <a:gd name="connsiteX11" fmla="*/ 595587 w 1190625"/>
                        <a:gd name="connsiteY11" fmla="*/ 1667004 h 1666875"/>
                        <a:gd name="connsiteX12" fmla="*/ 1190860 w 1190625"/>
                        <a:gd name="connsiteY12" fmla="*/ 1071731 h 1666875"/>
                        <a:gd name="connsiteX13" fmla="*/ 1190860 w 1190625"/>
                        <a:gd name="connsiteY13" fmla="*/ 487685 h 1666875"/>
                        <a:gd name="connsiteX14" fmla="*/ 1060634 w 1190625"/>
                        <a:gd name="connsiteY14" fmla="*/ 357460 h 1666875"/>
                        <a:gd name="connsiteX15" fmla="*/ 331415 w 1190625"/>
                        <a:gd name="connsiteY15" fmla="*/ 130497 h 1666875"/>
                        <a:gd name="connsiteX16" fmla="*/ 368622 w 1190625"/>
                        <a:gd name="connsiteY16" fmla="*/ 93290 h 1666875"/>
                        <a:gd name="connsiteX17" fmla="*/ 822548 w 1190625"/>
                        <a:gd name="connsiteY17" fmla="*/ 93290 h 1666875"/>
                        <a:gd name="connsiteX18" fmla="*/ 859755 w 1190625"/>
                        <a:gd name="connsiteY18" fmla="*/ 130497 h 1666875"/>
                        <a:gd name="connsiteX19" fmla="*/ 859755 w 1190625"/>
                        <a:gd name="connsiteY19" fmla="*/ 357460 h 1666875"/>
                        <a:gd name="connsiteX20" fmla="*/ 331415 w 1190625"/>
                        <a:gd name="connsiteY20" fmla="*/ 357460 h 1666875"/>
                        <a:gd name="connsiteX21" fmla="*/ 331415 w 1190625"/>
                        <a:gd name="connsiteY21" fmla="*/ 130497 h 1666875"/>
                        <a:gd name="connsiteX22" fmla="*/ 1097841 w 1190625"/>
                        <a:gd name="connsiteY22" fmla="*/ 1071731 h 1666875"/>
                        <a:gd name="connsiteX23" fmla="*/ 1058409 w 1190625"/>
                        <a:gd name="connsiteY23" fmla="*/ 1267204 h 1666875"/>
                        <a:gd name="connsiteX24" fmla="*/ 950734 w 1190625"/>
                        <a:gd name="connsiteY24" fmla="*/ 1426879 h 1666875"/>
                        <a:gd name="connsiteX25" fmla="*/ 791058 w 1190625"/>
                        <a:gd name="connsiteY25" fmla="*/ 1534555 h 1666875"/>
                        <a:gd name="connsiteX26" fmla="*/ 595585 w 1190625"/>
                        <a:gd name="connsiteY26" fmla="*/ 1573987 h 1666875"/>
                        <a:gd name="connsiteX27" fmla="*/ 400097 w 1190625"/>
                        <a:gd name="connsiteY27" fmla="*/ 1534551 h 1666875"/>
                        <a:gd name="connsiteX28" fmla="*/ 240409 w 1190625"/>
                        <a:gd name="connsiteY28" fmla="*/ 1426866 h 1666875"/>
                        <a:gd name="connsiteX29" fmla="*/ 132724 w 1190625"/>
                        <a:gd name="connsiteY29" fmla="*/ 1267178 h 1666875"/>
                        <a:gd name="connsiteX30" fmla="*/ 93290 w 1190625"/>
                        <a:gd name="connsiteY30" fmla="*/ 1071692 h 1666875"/>
                        <a:gd name="connsiteX31" fmla="*/ 93290 w 1190625"/>
                        <a:gd name="connsiteY31" fmla="*/ 487685 h 1666875"/>
                        <a:gd name="connsiteX32" fmla="*/ 130497 w 1190625"/>
                        <a:gd name="connsiteY32" fmla="*/ 450478 h 1666875"/>
                        <a:gd name="connsiteX33" fmla="*/ 1060634 w 1190625"/>
                        <a:gd name="connsiteY33" fmla="*/ 450478 h 1666875"/>
                        <a:gd name="connsiteX34" fmla="*/ 1097841 w 1190625"/>
                        <a:gd name="connsiteY34" fmla="*/ 487685 h 1666875"/>
                        <a:gd name="connsiteX35" fmla="*/ 1097841 w 1190625"/>
                        <a:gd name="connsiteY35" fmla="*/ 1071731 h 1666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190625" h="1666875">
                          <a:moveTo>
                            <a:pt x="1060634" y="357460"/>
                          </a:moveTo>
                          <a:lnTo>
                            <a:pt x="952773" y="357460"/>
                          </a:lnTo>
                          <a:lnTo>
                            <a:pt x="952773" y="130497"/>
                          </a:lnTo>
                          <a:cubicBezTo>
                            <a:pt x="952773" y="58576"/>
                            <a:pt x="894469" y="273"/>
                            <a:pt x="822548" y="273"/>
                          </a:cubicBezTo>
                          <a:lnTo>
                            <a:pt x="368622" y="273"/>
                          </a:lnTo>
                          <a:cubicBezTo>
                            <a:pt x="296701" y="273"/>
                            <a:pt x="238398" y="58576"/>
                            <a:pt x="238398" y="130497"/>
                          </a:cubicBezTo>
                          <a:lnTo>
                            <a:pt x="238398" y="357460"/>
                          </a:lnTo>
                          <a:lnTo>
                            <a:pt x="130497" y="357460"/>
                          </a:lnTo>
                          <a:cubicBezTo>
                            <a:pt x="58576" y="357460"/>
                            <a:pt x="273" y="415763"/>
                            <a:pt x="273" y="487685"/>
                          </a:cubicBezTo>
                          <a:lnTo>
                            <a:pt x="273" y="1071692"/>
                          </a:lnTo>
                          <a:cubicBezTo>
                            <a:pt x="273" y="1400474"/>
                            <a:pt x="266803" y="1667004"/>
                            <a:pt x="595585" y="1667004"/>
                          </a:cubicBezTo>
                          <a:lnTo>
                            <a:pt x="595587" y="1667004"/>
                          </a:lnTo>
                          <a:cubicBezTo>
                            <a:pt x="924346" y="1667004"/>
                            <a:pt x="1190860" y="1400492"/>
                            <a:pt x="1190860" y="1071731"/>
                          </a:cubicBezTo>
                          <a:lnTo>
                            <a:pt x="1190860" y="487685"/>
                          </a:lnTo>
                          <a:cubicBezTo>
                            <a:pt x="1190859" y="415763"/>
                            <a:pt x="1132555" y="357460"/>
                            <a:pt x="1060634" y="357460"/>
                          </a:cubicBezTo>
                          <a:close/>
                          <a:moveTo>
                            <a:pt x="331415" y="130497"/>
                          </a:moveTo>
                          <a:cubicBezTo>
                            <a:pt x="331415" y="109981"/>
                            <a:pt x="348106" y="93290"/>
                            <a:pt x="368622" y="93290"/>
                          </a:cubicBezTo>
                          <a:lnTo>
                            <a:pt x="822548" y="93290"/>
                          </a:lnTo>
                          <a:cubicBezTo>
                            <a:pt x="843064" y="93290"/>
                            <a:pt x="859755" y="109981"/>
                            <a:pt x="859755" y="130497"/>
                          </a:cubicBezTo>
                          <a:lnTo>
                            <a:pt x="859755" y="357460"/>
                          </a:lnTo>
                          <a:lnTo>
                            <a:pt x="331415" y="357460"/>
                          </a:lnTo>
                          <a:lnTo>
                            <a:pt x="331415" y="130497"/>
                          </a:lnTo>
                          <a:close/>
                          <a:moveTo>
                            <a:pt x="1097841" y="1071731"/>
                          </a:moveTo>
                          <a:cubicBezTo>
                            <a:pt x="1097841" y="1139576"/>
                            <a:pt x="1084575" y="1205341"/>
                            <a:pt x="1058409" y="1267204"/>
                          </a:cubicBezTo>
                          <a:cubicBezTo>
                            <a:pt x="1033117" y="1327001"/>
                            <a:pt x="996889" y="1380724"/>
                            <a:pt x="950734" y="1426879"/>
                          </a:cubicBezTo>
                          <a:cubicBezTo>
                            <a:pt x="904578" y="1473037"/>
                            <a:pt x="850855" y="1509263"/>
                            <a:pt x="791058" y="1534555"/>
                          </a:cubicBezTo>
                          <a:cubicBezTo>
                            <a:pt x="729197" y="1560721"/>
                            <a:pt x="663430" y="1573987"/>
                            <a:pt x="595585" y="1573987"/>
                          </a:cubicBezTo>
                          <a:cubicBezTo>
                            <a:pt x="527734" y="1573987"/>
                            <a:pt x="461963" y="1560719"/>
                            <a:pt x="400097" y="1534551"/>
                          </a:cubicBezTo>
                          <a:cubicBezTo>
                            <a:pt x="340296" y="1509258"/>
                            <a:pt x="286569" y="1473027"/>
                            <a:pt x="240409" y="1426866"/>
                          </a:cubicBezTo>
                          <a:cubicBezTo>
                            <a:pt x="194248" y="1380706"/>
                            <a:pt x="158017" y="1326979"/>
                            <a:pt x="132724" y="1267178"/>
                          </a:cubicBezTo>
                          <a:cubicBezTo>
                            <a:pt x="106558" y="1205313"/>
                            <a:pt x="93290" y="1139543"/>
                            <a:pt x="93290" y="1071692"/>
                          </a:cubicBezTo>
                          <a:lnTo>
                            <a:pt x="93290" y="487685"/>
                          </a:lnTo>
                          <a:cubicBezTo>
                            <a:pt x="93290" y="467169"/>
                            <a:pt x="109981" y="450478"/>
                            <a:pt x="130497" y="450478"/>
                          </a:cubicBezTo>
                          <a:lnTo>
                            <a:pt x="1060634" y="450478"/>
                          </a:lnTo>
                          <a:cubicBezTo>
                            <a:pt x="1081150" y="450478"/>
                            <a:pt x="1097841" y="467169"/>
                            <a:pt x="1097841" y="487685"/>
                          </a:cubicBezTo>
                          <a:lnTo>
                            <a:pt x="1097841" y="107173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CB528"/>
                        </a:gs>
                        <a:gs pos="100000">
                          <a:srgbClr val="FB7847"/>
                        </a:gs>
                      </a:gsLst>
                      <a:lin ang="2700000" scaled="0"/>
                    </a:gradFill>
                    <a:ln w="186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xmlns="" id="{2876788C-0D4A-4007-836B-CD40B12A09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62974" y="440823"/>
                      <a:ext cx="131165" cy="344701"/>
                    </a:xfrm>
                    <a:custGeom>
                      <a:avLst/>
                      <a:gdLst>
                        <a:gd name="connsiteX0" fmla="*/ 232816 w 465087"/>
                        <a:gd name="connsiteY0" fmla="*/ 757436 h 1222250"/>
                        <a:gd name="connsiteX1" fmla="*/ 273 w 465087"/>
                        <a:gd name="connsiteY1" fmla="*/ 989980 h 1222250"/>
                        <a:gd name="connsiteX2" fmla="*/ 232816 w 465087"/>
                        <a:gd name="connsiteY2" fmla="*/ 1222524 h 1222250"/>
                        <a:gd name="connsiteX3" fmla="*/ 465360 w 465087"/>
                        <a:gd name="connsiteY3" fmla="*/ 989980 h 1222250"/>
                        <a:gd name="connsiteX4" fmla="*/ 232816 w 465087"/>
                        <a:gd name="connsiteY4" fmla="*/ 757436 h 1222250"/>
                        <a:gd name="connsiteX5" fmla="*/ 232816 w 465087"/>
                        <a:gd name="connsiteY5" fmla="*/ 1129506 h 1222250"/>
                        <a:gd name="connsiteX6" fmla="*/ 93290 w 465087"/>
                        <a:gd name="connsiteY6" fmla="*/ 989980 h 1222250"/>
                        <a:gd name="connsiteX7" fmla="*/ 232816 w 465087"/>
                        <a:gd name="connsiteY7" fmla="*/ 850453 h 1222250"/>
                        <a:gd name="connsiteX8" fmla="*/ 372343 w 465087"/>
                        <a:gd name="connsiteY8" fmla="*/ 989980 h 1222250"/>
                        <a:gd name="connsiteX9" fmla="*/ 232816 w 465087"/>
                        <a:gd name="connsiteY9" fmla="*/ 1129506 h 1222250"/>
                        <a:gd name="connsiteX10" fmla="*/ 162123 w 465087"/>
                        <a:gd name="connsiteY10" fmla="*/ 273 h 1222250"/>
                        <a:gd name="connsiteX11" fmla="*/ 87709 w 465087"/>
                        <a:gd name="connsiteY11" fmla="*/ 273 h 1222250"/>
                        <a:gd name="connsiteX12" fmla="*/ 50502 w 465087"/>
                        <a:gd name="connsiteY12" fmla="*/ 37480 h 1222250"/>
                        <a:gd name="connsiteX13" fmla="*/ 87709 w 465087"/>
                        <a:gd name="connsiteY13" fmla="*/ 74687 h 1222250"/>
                        <a:gd name="connsiteX14" fmla="*/ 162123 w 465087"/>
                        <a:gd name="connsiteY14" fmla="*/ 74687 h 1222250"/>
                        <a:gd name="connsiteX15" fmla="*/ 199330 w 465087"/>
                        <a:gd name="connsiteY15" fmla="*/ 37480 h 1222250"/>
                        <a:gd name="connsiteX16" fmla="*/ 162123 w 465087"/>
                        <a:gd name="connsiteY16" fmla="*/ 273 h 1222250"/>
                        <a:gd name="connsiteX17" fmla="*/ 377924 w 465087"/>
                        <a:gd name="connsiteY17" fmla="*/ 273 h 1222250"/>
                        <a:gd name="connsiteX18" fmla="*/ 303510 w 465087"/>
                        <a:gd name="connsiteY18" fmla="*/ 273 h 1222250"/>
                        <a:gd name="connsiteX19" fmla="*/ 266303 w 465087"/>
                        <a:gd name="connsiteY19" fmla="*/ 37480 h 1222250"/>
                        <a:gd name="connsiteX20" fmla="*/ 303510 w 465087"/>
                        <a:gd name="connsiteY20" fmla="*/ 74687 h 1222250"/>
                        <a:gd name="connsiteX21" fmla="*/ 377924 w 465087"/>
                        <a:gd name="connsiteY21" fmla="*/ 74687 h 1222250"/>
                        <a:gd name="connsiteX22" fmla="*/ 415131 w 465087"/>
                        <a:gd name="connsiteY22" fmla="*/ 37480 h 1222250"/>
                        <a:gd name="connsiteX23" fmla="*/ 377924 w 465087"/>
                        <a:gd name="connsiteY23" fmla="*/ 273 h 1222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465087" h="1222250">
                          <a:moveTo>
                            <a:pt x="232816" y="757436"/>
                          </a:moveTo>
                          <a:cubicBezTo>
                            <a:pt x="104592" y="757436"/>
                            <a:pt x="273" y="861755"/>
                            <a:pt x="273" y="989980"/>
                          </a:cubicBezTo>
                          <a:cubicBezTo>
                            <a:pt x="273" y="1118204"/>
                            <a:pt x="104592" y="1222524"/>
                            <a:pt x="232816" y="1222524"/>
                          </a:cubicBezTo>
                          <a:cubicBezTo>
                            <a:pt x="361041" y="1222524"/>
                            <a:pt x="465360" y="1118204"/>
                            <a:pt x="465360" y="989980"/>
                          </a:cubicBezTo>
                          <a:cubicBezTo>
                            <a:pt x="465360" y="861755"/>
                            <a:pt x="361041" y="757436"/>
                            <a:pt x="232816" y="757436"/>
                          </a:cubicBezTo>
                          <a:close/>
                          <a:moveTo>
                            <a:pt x="232816" y="1129506"/>
                          </a:moveTo>
                          <a:cubicBezTo>
                            <a:pt x="155882" y="1129506"/>
                            <a:pt x="93290" y="1066914"/>
                            <a:pt x="93290" y="989980"/>
                          </a:cubicBezTo>
                          <a:cubicBezTo>
                            <a:pt x="93290" y="913045"/>
                            <a:pt x="155882" y="850453"/>
                            <a:pt x="232816" y="850453"/>
                          </a:cubicBezTo>
                          <a:cubicBezTo>
                            <a:pt x="309751" y="850453"/>
                            <a:pt x="372343" y="913045"/>
                            <a:pt x="372343" y="989980"/>
                          </a:cubicBezTo>
                          <a:cubicBezTo>
                            <a:pt x="372343" y="1066914"/>
                            <a:pt x="309751" y="1129506"/>
                            <a:pt x="232816" y="1129506"/>
                          </a:cubicBezTo>
                          <a:close/>
                          <a:moveTo>
                            <a:pt x="162123" y="273"/>
                          </a:moveTo>
                          <a:lnTo>
                            <a:pt x="87709" y="273"/>
                          </a:lnTo>
                          <a:cubicBezTo>
                            <a:pt x="67160" y="273"/>
                            <a:pt x="50502" y="16930"/>
                            <a:pt x="50502" y="37480"/>
                          </a:cubicBezTo>
                          <a:cubicBezTo>
                            <a:pt x="50502" y="58029"/>
                            <a:pt x="67160" y="74687"/>
                            <a:pt x="87709" y="74687"/>
                          </a:cubicBezTo>
                          <a:lnTo>
                            <a:pt x="162123" y="74687"/>
                          </a:lnTo>
                          <a:cubicBezTo>
                            <a:pt x="182673" y="74687"/>
                            <a:pt x="199330" y="58029"/>
                            <a:pt x="199330" y="37480"/>
                          </a:cubicBezTo>
                          <a:cubicBezTo>
                            <a:pt x="199330" y="16930"/>
                            <a:pt x="182673" y="273"/>
                            <a:pt x="162123" y="273"/>
                          </a:cubicBezTo>
                          <a:close/>
                          <a:moveTo>
                            <a:pt x="377924" y="273"/>
                          </a:moveTo>
                          <a:lnTo>
                            <a:pt x="303510" y="273"/>
                          </a:lnTo>
                          <a:cubicBezTo>
                            <a:pt x="282960" y="273"/>
                            <a:pt x="266303" y="16930"/>
                            <a:pt x="266303" y="37480"/>
                          </a:cubicBezTo>
                          <a:cubicBezTo>
                            <a:pt x="266303" y="58029"/>
                            <a:pt x="282960" y="74687"/>
                            <a:pt x="303510" y="74687"/>
                          </a:cubicBezTo>
                          <a:lnTo>
                            <a:pt x="377924" y="74687"/>
                          </a:lnTo>
                          <a:cubicBezTo>
                            <a:pt x="398473" y="74687"/>
                            <a:pt x="415131" y="58029"/>
                            <a:pt x="415131" y="37480"/>
                          </a:cubicBezTo>
                          <a:cubicBezTo>
                            <a:pt x="415131" y="16930"/>
                            <a:pt x="398473" y="273"/>
                            <a:pt x="377924" y="27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CB528"/>
                        </a:gs>
                        <a:gs pos="100000">
                          <a:srgbClr val="FB7847"/>
                        </a:gs>
                      </a:gsLst>
                      <a:lin ang="2700000" scaled="0"/>
                    </a:gradFill>
                    <a:ln w="186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xmlns="" id="{6B31C689-0800-481E-80B1-77DB498A276E}"/>
                    </a:ext>
                  </a:extLst>
                </p:cNvPr>
                <p:cNvCxnSpPr/>
                <p:nvPr/>
              </p:nvCxnSpPr>
              <p:spPr>
                <a:xfrm>
                  <a:off x="8921453" y="2676789"/>
                  <a:ext cx="0" cy="132759"/>
                </a:xfrm>
                <a:prstGeom prst="line">
                  <a:avLst/>
                </a:prstGeom>
                <a:ln w="3175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xmlns="" id="{B73B4577-DB70-4F60-8E39-3831A17102DA}"/>
                  </a:ext>
                </a:extLst>
              </p:cNvPr>
              <p:cNvGrpSpPr/>
              <p:nvPr/>
            </p:nvGrpSpPr>
            <p:grpSpPr>
              <a:xfrm flipH="1">
                <a:off x="7349260" y="634695"/>
                <a:ext cx="4373758" cy="4425737"/>
                <a:chOff x="380600" y="634695"/>
                <a:chExt cx="4373758" cy="4425737"/>
              </a:xfrm>
            </p:grpSpPr>
            <p:sp>
              <p:nvSpPr>
                <p:cNvPr id="128" name="矩形: 圆角 120">
                  <a:extLst>
                    <a:ext uri="{FF2B5EF4-FFF2-40B4-BE49-F238E27FC236}">
                      <a16:creationId xmlns:a16="http://schemas.microsoft.com/office/drawing/2014/main" xmlns="" id="{0ECD4203-02AC-4C7E-AD32-0E9BC03BA2E4}"/>
                    </a:ext>
                  </a:extLst>
                </p:cNvPr>
                <p:cNvSpPr/>
                <p:nvPr/>
              </p:nvSpPr>
              <p:spPr>
                <a:xfrm>
                  <a:off x="823185" y="1113100"/>
                  <a:ext cx="3931173" cy="3451503"/>
                </a:xfrm>
                <a:custGeom>
                  <a:avLst/>
                  <a:gdLst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0 h 3451503"/>
                    <a:gd name="connsiteX3" fmla="*/ 3931173 w 3931173"/>
                    <a:gd name="connsiteY3" fmla="*/ 875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3639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43608 w 3931173"/>
                    <a:gd name="connsiteY5" fmla="*/ 34515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56308 w 3931173"/>
                    <a:gd name="connsiteY5" fmla="*/ 32356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  <a:gd name="connsiteX0" fmla="*/ 0 w 3931173"/>
                    <a:gd name="connsiteY0" fmla="*/ 87565 h 3451503"/>
                    <a:gd name="connsiteX1" fmla="*/ 87565 w 3931173"/>
                    <a:gd name="connsiteY1" fmla="*/ 0 h 3451503"/>
                    <a:gd name="connsiteX2" fmla="*/ 3843608 w 3931173"/>
                    <a:gd name="connsiteY2" fmla="*/ 152400 h 3451503"/>
                    <a:gd name="connsiteX3" fmla="*/ 3931173 w 3931173"/>
                    <a:gd name="connsiteY3" fmla="*/ 316165 h 3451503"/>
                    <a:gd name="connsiteX4" fmla="*/ 3931173 w 3931173"/>
                    <a:gd name="connsiteY4" fmla="*/ 3008338 h 3451503"/>
                    <a:gd name="connsiteX5" fmla="*/ 3881708 w 3931173"/>
                    <a:gd name="connsiteY5" fmla="*/ 3095903 h 3451503"/>
                    <a:gd name="connsiteX6" fmla="*/ 87565 w 3931173"/>
                    <a:gd name="connsiteY6" fmla="*/ 3451503 h 3451503"/>
                    <a:gd name="connsiteX7" fmla="*/ 0 w 3931173"/>
                    <a:gd name="connsiteY7" fmla="*/ 3363938 h 3451503"/>
                    <a:gd name="connsiteX8" fmla="*/ 0 w 3931173"/>
                    <a:gd name="connsiteY8" fmla="*/ 87565 h 3451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31173" h="3451503">
                      <a:moveTo>
                        <a:pt x="0" y="87565"/>
                      </a:moveTo>
                      <a:cubicBezTo>
                        <a:pt x="0" y="39204"/>
                        <a:pt x="39204" y="0"/>
                        <a:pt x="87565" y="0"/>
                      </a:cubicBezTo>
                      <a:lnTo>
                        <a:pt x="3843608" y="152400"/>
                      </a:lnTo>
                      <a:cubicBezTo>
                        <a:pt x="3891969" y="152400"/>
                        <a:pt x="3931173" y="267804"/>
                        <a:pt x="3931173" y="316165"/>
                      </a:cubicBezTo>
                      <a:lnTo>
                        <a:pt x="3931173" y="3008338"/>
                      </a:lnTo>
                      <a:cubicBezTo>
                        <a:pt x="3931173" y="3056699"/>
                        <a:pt x="3930069" y="3095903"/>
                        <a:pt x="3881708" y="3095903"/>
                      </a:cubicBezTo>
                      <a:lnTo>
                        <a:pt x="87565" y="3451503"/>
                      </a:lnTo>
                      <a:cubicBezTo>
                        <a:pt x="39204" y="3451503"/>
                        <a:pt x="0" y="3412299"/>
                        <a:pt x="0" y="3363938"/>
                      </a:cubicBezTo>
                      <a:lnTo>
                        <a:pt x="0" y="87565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FCB528">
                          <a:alpha val="61000"/>
                        </a:srgbClr>
                      </a:gs>
                      <a:gs pos="100000">
                        <a:srgbClr val="FB6D47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矩形: 圆角 121">
                  <a:extLst>
                    <a:ext uri="{FF2B5EF4-FFF2-40B4-BE49-F238E27FC236}">
                      <a16:creationId xmlns:a16="http://schemas.microsoft.com/office/drawing/2014/main" xmlns="" id="{0FE82132-2BB3-481A-B0CF-0668B287E6DE}"/>
                    </a:ext>
                  </a:extLst>
                </p:cNvPr>
                <p:cNvSpPr/>
                <p:nvPr/>
              </p:nvSpPr>
              <p:spPr>
                <a:xfrm>
                  <a:off x="380600" y="634695"/>
                  <a:ext cx="3953605" cy="4425737"/>
                </a:xfrm>
                <a:custGeom>
                  <a:avLst/>
                  <a:gdLst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53302 w 3953605"/>
                    <a:gd name="connsiteY2" fmla="*/ 0 h 4425737"/>
                    <a:gd name="connsiteX3" fmla="*/ 3953605 w 3953605"/>
                    <a:gd name="connsiteY3" fmla="*/ 100303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53302 w 3953605"/>
                    <a:gd name="connsiteY2" fmla="*/ 0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442573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4325434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912296 w 3953605"/>
                    <a:gd name="connsiteY2" fmla="*/ 7669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86896 w 3953605"/>
                    <a:gd name="connsiteY2" fmla="*/ 5383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5998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  <a:gd name="connsiteX0" fmla="*/ 0 w 3953605"/>
                    <a:gd name="connsiteY0" fmla="*/ 100303 h 4425737"/>
                    <a:gd name="connsiteX1" fmla="*/ 100303 w 3953605"/>
                    <a:gd name="connsiteY1" fmla="*/ 0 h 4425737"/>
                    <a:gd name="connsiteX2" fmla="*/ 3886896 w 3953605"/>
                    <a:gd name="connsiteY2" fmla="*/ 538316 h 4425737"/>
                    <a:gd name="connsiteX3" fmla="*/ 3865114 w 3953605"/>
                    <a:gd name="connsiteY3" fmla="*/ 1339167 h 4425737"/>
                    <a:gd name="connsiteX4" fmla="*/ 3953605 w 3953605"/>
                    <a:gd name="connsiteY4" fmla="*/ 2850595 h 4425737"/>
                    <a:gd name="connsiteX5" fmla="*/ 3853302 w 3953605"/>
                    <a:gd name="connsiteY5" fmla="*/ 3739527 h 4425737"/>
                    <a:gd name="connsiteX6" fmla="*/ 100303 w 3953605"/>
                    <a:gd name="connsiteY6" fmla="*/ 4425737 h 4425737"/>
                    <a:gd name="connsiteX7" fmla="*/ 0 w 3953605"/>
                    <a:gd name="connsiteY7" fmla="*/ 4325434 h 4425737"/>
                    <a:gd name="connsiteX8" fmla="*/ 0 w 3953605"/>
                    <a:gd name="connsiteY8" fmla="*/ 100303 h 442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3605" h="4425737">
                      <a:moveTo>
                        <a:pt x="0" y="100303"/>
                      </a:moveTo>
                      <a:cubicBezTo>
                        <a:pt x="0" y="44907"/>
                        <a:pt x="44907" y="0"/>
                        <a:pt x="100303" y="0"/>
                      </a:cubicBezTo>
                      <a:lnTo>
                        <a:pt x="3886896" y="538316"/>
                      </a:lnTo>
                      <a:cubicBezTo>
                        <a:pt x="3942292" y="538316"/>
                        <a:pt x="3865114" y="1283771"/>
                        <a:pt x="3865114" y="1339167"/>
                      </a:cubicBezTo>
                      <a:cubicBezTo>
                        <a:pt x="3865114" y="2747544"/>
                        <a:pt x="3953605" y="1442218"/>
                        <a:pt x="3953605" y="2850595"/>
                      </a:cubicBezTo>
                      <a:cubicBezTo>
                        <a:pt x="3953605" y="2905991"/>
                        <a:pt x="3908698" y="3739527"/>
                        <a:pt x="3853302" y="3739527"/>
                      </a:cubicBezTo>
                      <a:lnTo>
                        <a:pt x="100303" y="4425737"/>
                      </a:lnTo>
                      <a:cubicBezTo>
                        <a:pt x="44907" y="4425737"/>
                        <a:pt x="0" y="4380830"/>
                        <a:pt x="0" y="4325434"/>
                      </a:cubicBezTo>
                      <a:lnTo>
                        <a:pt x="0" y="100303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FCB528">
                          <a:alpha val="34000"/>
                        </a:srgbClr>
                      </a:gs>
                      <a:gs pos="100000">
                        <a:srgbClr val="FB6D47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859601F5-9092-420A-AF28-C50DE6078D1D}"/>
              </a:ext>
            </a:extLst>
          </p:cNvPr>
          <p:cNvSpPr/>
          <p:nvPr/>
        </p:nvSpPr>
        <p:spPr>
          <a:xfrm>
            <a:off x="3052971" y="4914319"/>
            <a:ext cx="6326658" cy="2646878"/>
          </a:xfrm>
          <a:prstGeom prst="rect">
            <a:avLst/>
          </a:prstGeom>
        </p:spPr>
        <p:txBody>
          <a:bodyPr wrap="square">
            <a:spAutoFit/>
            <a:scene3d>
              <a:camera prst="perspectiveRelaxedModerately" fov="7200000">
                <a:rot lat="18290621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4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E540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24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746B19BF-08EC-4D1B-B250-140D9BA0D8D6}"/>
              </a:ext>
            </a:extLst>
          </p:cNvPr>
          <p:cNvSpPr/>
          <p:nvPr/>
        </p:nvSpPr>
        <p:spPr>
          <a:xfrm>
            <a:off x="5592620" y="856609"/>
            <a:ext cx="1006760" cy="733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E540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CA5A8AB6-13E9-452D-BC64-EAD09EFB70C2}"/>
              </a:ext>
            </a:extLst>
          </p:cNvPr>
          <p:cNvSpPr/>
          <p:nvPr/>
        </p:nvSpPr>
        <p:spPr>
          <a:xfrm>
            <a:off x="4574508" y="2878277"/>
            <a:ext cx="31197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>
                          <a:alpha val="31000"/>
                        </a:prstClr>
                      </a:gs>
                      <a:gs pos="100000">
                        <a:srgbClr val="FB6D47"/>
                      </a:gs>
                    </a:gsLst>
                    <a:lin ang="5400000" scaled="1"/>
                  </a:gradFill>
                </a:ln>
                <a:noFill/>
                <a:effectLst>
                  <a:outerShdw blurRad="127000" sx="102000" sy="102000" algn="ctr" rotWithShape="0">
                    <a:srgbClr val="FF0038">
                      <a:alpha val="28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kumimoji="0" lang="zh-CN" altLang="en-US" sz="7200" b="0" i="0" u="none" strike="noStrike" kern="1200" cap="none" spc="0" normalizeH="0" baseline="0" noProof="0" dirty="0">
              <a:ln>
                <a:gradFill>
                  <a:gsLst>
                    <a:gs pos="0">
                      <a:prstClr val="white">
                        <a:alpha val="31000"/>
                      </a:prstClr>
                    </a:gs>
                    <a:gs pos="100000">
                      <a:srgbClr val="FB6D47"/>
                    </a:gs>
                  </a:gsLst>
                  <a:lin ang="5400000" scaled="1"/>
                </a:gradFill>
              </a:ln>
              <a:noFill/>
              <a:effectLst>
                <a:outerShdw blurRad="127000" sx="102000" sy="102000" algn="ctr" rotWithShape="0">
                  <a:srgbClr val="FF0038">
                    <a:alpha val="28000"/>
                  </a:srgb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1274E086-911D-4A44-9CF1-99A567C3EA97}"/>
              </a:ext>
            </a:extLst>
          </p:cNvPr>
          <p:cNvSpPr/>
          <p:nvPr/>
        </p:nvSpPr>
        <p:spPr>
          <a:xfrm>
            <a:off x="4541979" y="2844590"/>
            <a:ext cx="31197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58000">
                      <a:prstClr val="white"/>
                    </a:gs>
                    <a:gs pos="100000">
                      <a:srgbClr val="FB6D47"/>
                    </a:gs>
                  </a:gsLst>
                  <a:lin ang="5400000" scaled="0"/>
                </a:gradFill>
                <a:effectLst>
                  <a:outerShdw blurRad="127000" sx="102000" sy="102000" algn="ctr" rotWithShape="0">
                    <a:srgbClr val="FF0038">
                      <a:alpha val="28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58000">
                    <a:prstClr val="white"/>
                  </a:gs>
                  <a:gs pos="100000">
                    <a:srgbClr val="FB6D47"/>
                  </a:gs>
                </a:gsLst>
                <a:lin ang="5400000" scaled="0"/>
              </a:gradFill>
              <a:effectLst>
                <a:outerShdw blurRad="127000" sx="102000" sy="102000" algn="ctr" rotWithShape="0">
                  <a:srgbClr val="FF0038">
                    <a:alpha val="28000"/>
                  </a:srgb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508DDB1-0AD8-46DF-B041-B13BE75EF0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083" y="3691437"/>
            <a:ext cx="4265831" cy="2631318"/>
          </a:xfrm>
          <a:prstGeom prst="rect">
            <a:avLst/>
          </a:prstGeom>
        </p:spPr>
      </p:pic>
      <p:pic>
        <p:nvPicPr>
          <p:cNvPr id="153" name="图片 152">
            <a:extLst>
              <a:ext uri="{FF2B5EF4-FFF2-40B4-BE49-F238E27FC236}">
                <a16:creationId xmlns:a16="http://schemas.microsoft.com/office/drawing/2014/main" xmlns="" id="{5D0156DF-5843-4B53-8A78-38840247B7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53" y="459587"/>
            <a:ext cx="605572" cy="326077"/>
          </a:xfrm>
          <a:prstGeom prst="rect">
            <a:avLst/>
          </a:prstGeom>
        </p:spPr>
      </p:pic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D49A2A20-92D0-4AEA-9DEC-67272176E115}"/>
              </a:ext>
            </a:extLst>
          </p:cNvPr>
          <p:cNvGrpSpPr/>
          <p:nvPr/>
        </p:nvGrpSpPr>
        <p:grpSpPr>
          <a:xfrm>
            <a:off x="1634498" y="406129"/>
            <a:ext cx="993663" cy="406384"/>
            <a:chOff x="13753302" y="9652875"/>
            <a:chExt cx="993663" cy="406384"/>
          </a:xfrm>
        </p:grpSpPr>
        <p:pic>
          <p:nvPicPr>
            <p:cNvPr id="161" name="图片 160">
              <a:extLst>
                <a:ext uri="{FF2B5EF4-FFF2-40B4-BE49-F238E27FC236}">
                  <a16:creationId xmlns:a16="http://schemas.microsoft.com/office/drawing/2014/main" xmlns="" id="{88947BC0-E6AE-49D2-A3BB-D3F69B5B44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18" t="43572" r="37977" b="33914"/>
            <a:stretch/>
          </p:blipFill>
          <p:spPr>
            <a:xfrm>
              <a:off x="14513029" y="9894233"/>
              <a:ext cx="146644" cy="165026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C39EA1C0-6FED-4EAE-A493-E2B335DE5BC1}"/>
                </a:ext>
              </a:extLst>
            </p:cNvPr>
            <p:cNvSpPr txBox="1"/>
            <p:nvPr/>
          </p:nvSpPr>
          <p:spPr>
            <a:xfrm>
              <a:off x="13753302" y="9652875"/>
              <a:ext cx="9936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rPr>
                <a:t>明基旗舰店</a:t>
              </a:r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xmlns="" id="{551740B4-61D4-47BB-B274-17FAFAFA78DF}"/>
                </a:ext>
              </a:extLst>
            </p:cNvPr>
            <p:cNvSpPr/>
            <p:nvPr/>
          </p:nvSpPr>
          <p:spPr>
            <a:xfrm>
              <a:off x="13832616" y="9894233"/>
              <a:ext cx="628066" cy="165026"/>
            </a:xfrm>
            <a:prstGeom prst="roundRect">
              <a:avLst>
                <a:gd name="adj" fmla="val 24494"/>
              </a:avLst>
            </a:prstGeom>
            <a:solidFill>
              <a:srgbClr val="F4C9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cs"/>
                </a:rPr>
                <a:t>品牌直销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9D133AE7-6CA3-468A-92F8-C7A934E1CE30}"/>
              </a:ext>
            </a:extLst>
          </p:cNvPr>
          <p:cNvGrpSpPr/>
          <p:nvPr/>
        </p:nvGrpSpPr>
        <p:grpSpPr>
          <a:xfrm rot="19528313">
            <a:off x="4935725" y="3060371"/>
            <a:ext cx="314061" cy="314061"/>
            <a:chOff x="12728732" y="4526755"/>
            <a:chExt cx="1157288" cy="1157288"/>
          </a:xfrm>
          <a:effectLst>
            <a:outerShdw blurRad="152400" dist="38100" dir="2700000" algn="tl" rotWithShape="0">
              <a:srgbClr val="FCB528">
                <a:alpha val="40000"/>
              </a:srgbClr>
            </a:outerShdw>
          </a:effectLst>
        </p:grpSpPr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16DC5E40-DA1B-4D39-A865-BF6C24C77F78}"/>
                </a:ext>
              </a:extLst>
            </p:cNvPr>
            <p:cNvSpPr/>
            <p:nvPr/>
          </p:nvSpPr>
          <p:spPr>
            <a:xfrm>
              <a:off x="12728732" y="4526755"/>
              <a:ext cx="1157288" cy="1157288"/>
            </a:xfrm>
            <a:prstGeom prst="ellipse">
              <a:avLst/>
            </a:prstGeom>
            <a:gradFill>
              <a:gsLst>
                <a:gs pos="0">
                  <a:srgbClr val="FCB528"/>
                </a:gs>
                <a:gs pos="100000">
                  <a:srgbClr val="FB784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抢</a:t>
              </a: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C6FF0D68-FDBC-4BEA-9136-E3F9B7BB9856}"/>
                </a:ext>
              </a:extLst>
            </p:cNvPr>
            <p:cNvSpPr/>
            <p:nvPr/>
          </p:nvSpPr>
          <p:spPr>
            <a:xfrm>
              <a:off x="12855207" y="4653230"/>
              <a:ext cx="904339" cy="904339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3" name="矩形 172">
            <a:extLst>
              <a:ext uri="{FF2B5EF4-FFF2-40B4-BE49-F238E27FC236}">
                <a16:creationId xmlns:a16="http://schemas.microsoft.com/office/drawing/2014/main" xmlns="" id="{D4EF9547-0471-4D25-86F4-5B17B34607CE}"/>
              </a:ext>
            </a:extLst>
          </p:cNvPr>
          <p:cNvSpPr/>
          <p:nvPr/>
        </p:nvSpPr>
        <p:spPr>
          <a:xfrm>
            <a:off x="4311354" y="1119362"/>
            <a:ext cx="3356985" cy="2060708"/>
          </a:xfrm>
          <a:prstGeom prst="rect">
            <a:avLst/>
          </a:prstGeom>
          <a:blipFill dpi="0" rotWithShape="1">
            <a:blip r:embed="rId7">
              <a:alphaModFix amt="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5BE6DBA0-58BD-4D25-AAD8-2CDE43D94E4A}"/>
              </a:ext>
            </a:extLst>
          </p:cNvPr>
          <p:cNvSpPr/>
          <p:nvPr/>
        </p:nvSpPr>
        <p:spPr>
          <a:xfrm>
            <a:off x="5686273" y="2930408"/>
            <a:ext cx="8194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原价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:</a:t>
            </a:r>
            <a:r>
              <a:rPr kumimoji="0" lang="en-US" altLang="zh-CN" sz="105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5999</a:t>
            </a:r>
            <a:endParaRPr kumimoji="0" lang="zh-CN" altLang="en-US" sz="1050" b="0" i="0" u="none" strike="sng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49" name="图片 148">
            <a:extLst>
              <a:ext uri="{FF2B5EF4-FFF2-40B4-BE49-F238E27FC236}">
                <a16:creationId xmlns:a16="http://schemas.microsoft.com/office/drawing/2014/main" xmlns="" id="{41F4C1AF-CD17-4C8B-86DC-A39E82EEE6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67" t="2241" r="26826" b="74385"/>
          <a:stretch/>
        </p:blipFill>
        <p:spPr>
          <a:xfrm>
            <a:off x="5148752" y="1865242"/>
            <a:ext cx="1930605" cy="11080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F73A3A7-247B-48C2-B121-DA43C14F735F}"/>
              </a:ext>
            </a:extLst>
          </p:cNvPr>
          <p:cNvSpPr txBox="1"/>
          <p:nvPr/>
        </p:nvSpPr>
        <p:spPr>
          <a:xfrm>
            <a:off x="5128060" y="2218520"/>
            <a:ext cx="1940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CB528">
                    <a:alpha val="12000"/>
                  </a:srgb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降降降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8E7275C-EE3C-41DC-8B50-5E3F456E09C8}"/>
              </a:ext>
            </a:extLst>
          </p:cNvPr>
          <p:cNvSpPr txBox="1"/>
          <p:nvPr/>
        </p:nvSpPr>
        <p:spPr>
          <a:xfrm>
            <a:off x="5001494" y="2391931"/>
            <a:ext cx="2208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 w="3175">
                  <a:solidFill>
                    <a:srgbClr val="FCB528">
                      <a:alpha val="60000"/>
                    </a:srgbClr>
                  </a:solidFill>
                </a:ln>
                <a:noFill/>
                <a:effectLst>
                  <a:outerShdw blurRad="127000" sx="102000" sy="102000" algn="ctr" rotWithShape="0">
                    <a:srgbClr val="FCB528">
                      <a:alpha val="40000"/>
                    </a:srgbClr>
                  </a:outerShdw>
                </a:effectLst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直播间福利价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36C15F38-BB23-4E7A-BFB5-66E9E34A4EE9}"/>
              </a:ext>
            </a:extLst>
          </p:cNvPr>
          <p:cNvSpPr txBox="1"/>
          <p:nvPr/>
        </p:nvSpPr>
        <p:spPr>
          <a:xfrm>
            <a:off x="4991968" y="2381648"/>
            <a:ext cx="2208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B528"/>
                    </a:gs>
                    <a:gs pos="51000">
                      <a:srgbClr val="FB6D47"/>
                    </a:gs>
                  </a:gsLst>
                  <a:lin ang="2700000" scaled="0"/>
                </a:gradFill>
                <a:effectLst>
                  <a:outerShdw blurRad="127000" sx="102000" sy="102000" algn="ctr" rotWithShape="0">
                    <a:srgbClr val="FCB528">
                      <a:alpha val="40000"/>
                    </a:srgbClr>
                  </a:outerShdw>
                </a:effectLst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直播间福利价</a:t>
            </a:r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xmlns="" id="{02E3B6BC-06E9-49E2-96BD-6AD3A643D8CB}"/>
              </a:ext>
            </a:extLst>
          </p:cNvPr>
          <p:cNvCxnSpPr>
            <a:cxnSpLocks/>
          </p:cNvCxnSpPr>
          <p:nvPr/>
        </p:nvCxnSpPr>
        <p:spPr>
          <a:xfrm>
            <a:off x="7711886" y="5014323"/>
            <a:ext cx="4676759" cy="1683443"/>
          </a:xfrm>
          <a:prstGeom prst="line">
            <a:avLst/>
          </a:prstGeom>
          <a:ln>
            <a:gradFill>
              <a:gsLst>
                <a:gs pos="0">
                  <a:srgbClr val="FCB528">
                    <a:alpha val="0"/>
                  </a:srgbClr>
                </a:gs>
                <a:gs pos="100000">
                  <a:srgbClr val="FCB528">
                    <a:alpha val="2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xmlns="" id="{CB7CCF2B-A5F7-4E5B-A3E3-0C216602B016}"/>
              </a:ext>
            </a:extLst>
          </p:cNvPr>
          <p:cNvCxnSpPr>
            <a:cxnSpLocks/>
          </p:cNvCxnSpPr>
          <p:nvPr/>
        </p:nvCxnSpPr>
        <p:spPr>
          <a:xfrm flipH="1">
            <a:off x="0" y="5014323"/>
            <a:ext cx="4480114" cy="1612659"/>
          </a:xfrm>
          <a:prstGeom prst="line">
            <a:avLst/>
          </a:prstGeom>
          <a:ln>
            <a:gradFill>
              <a:gsLst>
                <a:gs pos="0">
                  <a:srgbClr val="FCB528">
                    <a:alpha val="0"/>
                  </a:srgbClr>
                </a:gs>
                <a:gs pos="100000">
                  <a:srgbClr val="FCB528">
                    <a:alpha val="2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箭头: 下 91">
            <a:extLst>
              <a:ext uri="{FF2B5EF4-FFF2-40B4-BE49-F238E27FC236}">
                <a16:creationId xmlns:a16="http://schemas.microsoft.com/office/drawing/2014/main" xmlns="" id="{A37040AF-06A7-487F-AF6C-0FF630A0226D}"/>
              </a:ext>
            </a:extLst>
          </p:cNvPr>
          <p:cNvSpPr/>
          <p:nvPr/>
        </p:nvSpPr>
        <p:spPr>
          <a:xfrm>
            <a:off x="6388088" y="1943747"/>
            <a:ext cx="492417" cy="1029558"/>
          </a:xfrm>
          <a:prstGeom prst="downArrow">
            <a:avLst/>
          </a:prstGeom>
          <a:gradFill>
            <a:gsLst>
              <a:gs pos="100000">
                <a:srgbClr val="FCB528">
                  <a:alpha val="10000"/>
                </a:srgbClr>
              </a:gs>
              <a:gs pos="0">
                <a:srgbClr val="FB6D47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箭头: 下 93">
            <a:extLst>
              <a:ext uri="{FF2B5EF4-FFF2-40B4-BE49-F238E27FC236}">
                <a16:creationId xmlns:a16="http://schemas.microsoft.com/office/drawing/2014/main" xmlns="" id="{07219D93-053B-4C9D-BBC5-C189A7F4051E}"/>
              </a:ext>
            </a:extLst>
          </p:cNvPr>
          <p:cNvSpPr/>
          <p:nvPr/>
        </p:nvSpPr>
        <p:spPr>
          <a:xfrm>
            <a:off x="5064923" y="808840"/>
            <a:ext cx="492417" cy="907597"/>
          </a:xfrm>
          <a:prstGeom prst="downArrow">
            <a:avLst/>
          </a:prstGeom>
          <a:gradFill>
            <a:gsLst>
              <a:gs pos="10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箭头: 下 94">
            <a:extLst>
              <a:ext uri="{FF2B5EF4-FFF2-40B4-BE49-F238E27FC236}">
                <a16:creationId xmlns:a16="http://schemas.microsoft.com/office/drawing/2014/main" xmlns="" id="{98F3E4A8-8606-4003-8D40-9909B1F065BF}"/>
              </a:ext>
            </a:extLst>
          </p:cNvPr>
          <p:cNvSpPr/>
          <p:nvPr/>
        </p:nvSpPr>
        <p:spPr>
          <a:xfrm>
            <a:off x="10347087" y="1029343"/>
            <a:ext cx="492417" cy="907597"/>
          </a:xfrm>
          <a:prstGeom prst="downArrow">
            <a:avLst/>
          </a:prstGeom>
          <a:gradFill>
            <a:gsLst>
              <a:gs pos="100000">
                <a:srgbClr val="FCB528">
                  <a:alpha val="22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9FC42977-9B9D-43FB-866F-BE7F8E4510E5}"/>
              </a:ext>
            </a:extLst>
          </p:cNvPr>
          <p:cNvGrpSpPr/>
          <p:nvPr/>
        </p:nvGrpSpPr>
        <p:grpSpPr>
          <a:xfrm rot="1840857">
            <a:off x="6691309" y="2087815"/>
            <a:ext cx="314061" cy="314061"/>
            <a:chOff x="12728732" y="4526755"/>
            <a:chExt cx="1157288" cy="1157288"/>
          </a:xfrm>
          <a:effectLst>
            <a:outerShdw blurRad="152400" dist="38100" dir="2700000" algn="tl" rotWithShape="0">
              <a:srgbClr val="FCB528">
                <a:alpha val="40000"/>
              </a:srgbClr>
            </a:outerShdw>
          </a:effectLst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B7C13CD5-B8DF-4FA1-9339-C84BA3D96771}"/>
                </a:ext>
              </a:extLst>
            </p:cNvPr>
            <p:cNvSpPr/>
            <p:nvPr/>
          </p:nvSpPr>
          <p:spPr>
            <a:xfrm>
              <a:off x="12728732" y="4526755"/>
              <a:ext cx="1157288" cy="1157288"/>
            </a:xfrm>
            <a:prstGeom prst="ellipse">
              <a:avLst/>
            </a:prstGeom>
            <a:gradFill>
              <a:gsLst>
                <a:gs pos="0">
                  <a:srgbClr val="FCB528"/>
                </a:gs>
                <a:gs pos="100000">
                  <a:srgbClr val="FB784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降</a:t>
              </a: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C27E7FC1-6600-44C9-B303-48FA5B23473E}"/>
                </a:ext>
              </a:extLst>
            </p:cNvPr>
            <p:cNvSpPr/>
            <p:nvPr/>
          </p:nvSpPr>
          <p:spPr>
            <a:xfrm>
              <a:off x="12855207" y="4653230"/>
              <a:ext cx="904339" cy="904339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81AA4947-391F-4D15-8182-AE117F4AC4C3}"/>
              </a:ext>
            </a:extLst>
          </p:cNvPr>
          <p:cNvSpPr/>
          <p:nvPr/>
        </p:nvSpPr>
        <p:spPr>
          <a:xfrm>
            <a:off x="4317334" y="108171"/>
            <a:ext cx="3634111" cy="116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42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智能投影机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CB528"/>
                  </a:gs>
                  <a:gs pos="100000">
                    <a:srgbClr val="FB7847"/>
                  </a:gs>
                </a:gsLst>
                <a:lin ang="42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63E69CD-27C9-406C-9BB6-026B8EE6FB39}"/>
              </a:ext>
            </a:extLst>
          </p:cNvPr>
          <p:cNvSpPr/>
          <p:nvPr/>
        </p:nvSpPr>
        <p:spPr>
          <a:xfrm>
            <a:off x="4292248" y="77906"/>
            <a:ext cx="3634111" cy="116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智能投影机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07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A913A41-2186-48AE-BCB3-C1A7507B068E}"/>
              </a:ext>
            </a:extLst>
          </p:cNvPr>
          <p:cNvGrpSpPr/>
          <p:nvPr/>
        </p:nvGrpSpPr>
        <p:grpSpPr>
          <a:xfrm>
            <a:off x="-19741" y="-11104"/>
            <a:ext cx="12231483" cy="6880209"/>
            <a:chOff x="-68573" y="7355913"/>
            <a:chExt cx="12231483" cy="6880209"/>
          </a:xfrm>
        </p:grpSpPr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xmlns="" id="{1977ABC7-6715-4A48-89CE-099EFB0FD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8573" y="7355913"/>
              <a:ext cx="12231483" cy="6880209"/>
            </a:xfrm>
            <a:prstGeom prst="rect">
              <a:avLst/>
            </a:prstGeom>
          </p:spPr>
        </p:pic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463729A4-53A0-4573-BF8B-F04B0127F863}"/>
                </a:ext>
              </a:extLst>
            </p:cNvPr>
            <p:cNvSpPr/>
            <p:nvPr/>
          </p:nvSpPr>
          <p:spPr>
            <a:xfrm>
              <a:off x="-61295" y="7355913"/>
              <a:ext cx="12216927" cy="688020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7" name="箭头: 下 186">
            <a:extLst>
              <a:ext uri="{FF2B5EF4-FFF2-40B4-BE49-F238E27FC236}">
                <a16:creationId xmlns:a16="http://schemas.microsoft.com/office/drawing/2014/main" xmlns="" id="{749C28B8-968C-4B41-B8EF-EFD210627532}"/>
              </a:ext>
            </a:extLst>
          </p:cNvPr>
          <p:cNvSpPr/>
          <p:nvPr/>
        </p:nvSpPr>
        <p:spPr>
          <a:xfrm>
            <a:off x="3355786" y="1862397"/>
            <a:ext cx="575781" cy="1061249"/>
          </a:xfrm>
          <a:prstGeom prst="downArrow">
            <a:avLst/>
          </a:prstGeom>
          <a:gradFill>
            <a:gsLst>
              <a:gs pos="100000">
                <a:srgbClr val="FDC24D"/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07E370-224D-4599-A894-1962A445BE67}"/>
              </a:ext>
            </a:extLst>
          </p:cNvPr>
          <p:cNvSpPr txBox="1"/>
          <p:nvPr/>
        </p:nvSpPr>
        <p:spPr>
          <a:xfrm>
            <a:off x="-722404" y="-1431304"/>
            <a:ext cx="13636807" cy="663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2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7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  <a:endParaRPr kumimoji="0" lang="zh-CN" altLang="en-US" sz="42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7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681B471-7B68-4ECF-A38E-E2B8D5E69443}"/>
              </a:ext>
            </a:extLst>
          </p:cNvPr>
          <p:cNvGrpSpPr/>
          <p:nvPr/>
        </p:nvGrpSpPr>
        <p:grpSpPr>
          <a:xfrm>
            <a:off x="2941996" y="897719"/>
            <a:ext cx="6308009" cy="1582884"/>
            <a:chOff x="2953789" y="-2317741"/>
            <a:chExt cx="6308009" cy="1582884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D9EAB654-EA6E-476E-863F-C7C92209CD9A}"/>
                </a:ext>
              </a:extLst>
            </p:cNvPr>
            <p:cNvSpPr/>
            <p:nvPr/>
          </p:nvSpPr>
          <p:spPr>
            <a:xfrm>
              <a:off x="2962135" y="-2317741"/>
              <a:ext cx="6276077" cy="156966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 w="250825" cap="sq">
                    <a:solidFill>
                      <a:srgbClr val="ED5805"/>
                    </a:solidFill>
                    <a:miter lim="800000"/>
                  </a:ln>
                  <a:noFill/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endParaRPr kumimoji="0" lang="en-US" altLang="zh-CN" sz="9600" b="0" i="0" u="none" strike="noStrike" kern="1200" cap="none" spc="0" normalizeH="0" baseline="0" noProof="0" dirty="0">
                <a:ln w="250825" cap="sq">
                  <a:solidFill>
                    <a:srgbClr val="ED5805"/>
                  </a:solidFill>
                  <a:miter lim="800000"/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49D954B5-9C24-418D-8CC4-2FECAAF02036}"/>
                </a:ext>
              </a:extLst>
            </p:cNvPr>
            <p:cNvSpPr/>
            <p:nvPr/>
          </p:nvSpPr>
          <p:spPr>
            <a:xfrm>
              <a:off x="2962135" y="-2317741"/>
              <a:ext cx="6276077" cy="156966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 w="193675" cap="sq">
                    <a:solidFill>
                      <a:srgbClr val="FCA041"/>
                    </a:solidFill>
                    <a:miter lim="800000"/>
                  </a:ln>
                  <a:noFill/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endParaRPr kumimoji="0" lang="en-US" altLang="zh-CN" sz="9600" b="0" i="0" u="none" strike="noStrike" kern="1200" cap="none" spc="0" normalizeH="0" baseline="0" noProof="0" dirty="0">
                <a:ln w="193675" cap="sq">
                  <a:solidFill>
                    <a:srgbClr val="FCA041"/>
                  </a:solidFill>
                  <a:miter lim="800000"/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E5DBF0BD-BA93-472A-B873-39659F7BEFFD}"/>
                </a:ext>
              </a:extLst>
            </p:cNvPr>
            <p:cNvSpPr/>
            <p:nvPr/>
          </p:nvSpPr>
          <p:spPr>
            <a:xfrm>
              <a:off x="2962135" y="-2317741"/>
              <a:ext cx="6276077" cy="156966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 w="92075" cap="sq">
                    <a:solidFill>
                      <a:prstClr val="white"/>
                    </a:solidFill>
                    <a:miter lim="800000"/>
                  </a:ln>
                  <a:noFill/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endParaRPr kumimoji="0" lang="en-US" altLang="zh-CN" sz="9600" b="0" i="0" u="none" strike="noStrike" kern="1200" cap="none" spc="0" normalizeH="0" baseline="0" noProof="0" dirty="0">
                <a:ln w="92075" cap="sq">
                  <a:solidFill>
                    <a:prstClr val="white"/>
                  </a:solidFill>
                  <a:miter lim="800000"/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4717C36E-9174-4B33-9E21-424ADE9487C9}"/>
                </a:ext>
              </a:extLst>
            </p:cNvPr>
            <p:cNvSpPr/>
            <p:nvPr/>
          </p:nvSpPr>
          <p:spPr>
            <a:xfrm>
              <a:off x="2985721" y="-2304517"/>
              <a:ext cx="6276077" cy="156966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 w="3175">
                    <a:solidFill>
                      <a:srgbClr val="CD4C05">
                        <a:alpha val="41000"/>
                      </a:srgbClr>
                    </a:solidFill>
                  </a:ln>
                  <a:noFill/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endParaRPr kumimoji="0" lang="en-US" altLang="zh-CN" sz="9600" b="0" i="0" u="none" strike="noStrike" kern="1200" cap="none" spc="0" normalizeH="0" baseline="0" noProof="0" dirty="0">
                <a:ln w="3175">
                  <a:solidFill>
                    <a:srgbClr val="CD4C05">
                      <a:alpha val="41000"/>
                    </a:srgbClr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766ABB96-BB1D-4FA0-9582-6F094DCD001D}"/>
                </a:ext>
              </a:extLst>
            </p:cNvPr>
            <p:cNvSpPr/>
            <p:nvPr/>
          </p:nvSpPr>
          <p:spPr>
            <a:xfrm>
              <a:off x="2953789" y="-2317741"/>
              <a:ext cx="6276077" cy="156966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CB528"/>
                      </a:gs>
                      <a:gs pos="100000">
                        <a:srgbClr val="FB7847"/>
                      </a:gs>
                    </a:gsLst>
                    <a:lin ang="4200000" scaled="0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42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4126B05E-DEAF-42E7-8DC6-45820A93D470}"/>
              </a:ext>
            </a:extLst>
          </p:cNvPr>
          <p:cNvSpPr/>
          <p:nvPr/>
        </p:nvSpPr>
        <p:spPr>
          <a:xfrm>
            <a:off x="5652125" y="3199314"/>
            <a:ext cx="8194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原价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:</a:t>
            </a:r>
            <a:r>
              <a:rPr kumimoji="0" lang="en-US" altLang="zh-CN" sz="105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5999</a:t>
            </a:r>
            <a:endParaRPr kumimoji="0" lang="zh-CN" altLang="en-US" sz="1050" b="0" i="0" u="none" strike="sng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E1F0C8C8-D4C6-4DEF-A1F9-6FE5FBBE4C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900" y="573921"/>
            <a:ext cx="605572" cy="326077"/>
          </a:xfrm>
          <a:prstGeom prst="rect">
            <a:avLst/>
          </a:prstGeom>
        </p:spPr>
      </p:pic>
      <p:sp>
        <p:nvSpPr>
          <p:cNvPr id="97" name="箭头: 下 96">
            <a:extLst>
              <a:ext uri="{FF2B5EF4-FFF2-40B4-BE49-F238E27FC236}">
                <a16:creationId xmlns:a16="http://schemas.microsoft.com/office/drawing/2014/main" xmlns="" id="{9A5B199D-1637-48CA-AE1B-BC8A98A0FA34}"/>
              </a:ext>
            </a:extLst>
          </p:cNvPr>
          <p:cNvSpPr/>
          <p:nvPr/>
        </p:nvSpPr>
        <p:spPr>
          <a:xfrm>
            <a:off x="8051200" y="3077763"/>
            <a:ext cx="492417" cy="907597"/>
          </a:xfrm>
          <a:prstGeom prst="downArrow">
            <a:avLst/>
          </a:prstGeom>
          <a:gradFill>
            <a:gsLst>
              <a:gs pos="100000">
                <a:srgbClr val="ED5805">
                  <a:alpha val="29000"/>
                </a:srgbClr>
              </a:gs>
              <a:gs pos="0">
                <a:srgbClr val="ED580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8E22FBB3-32D6-42BE-B97B-FBF26DFE2FFD}"/>
              </a:ext>
            </a:extLst>
          </p:cNvPr>
          <p:cNvGrpSpPr/>
          <p:nvPr/>
        </p:nvGrpSpPr>
        <p:grpSpPr>
          <a:xfrm>
            <a:off x="-25164" y="3841883"/>
            <a:ext cx="12228594" cy="3302713"/>
            <a:chOff x="-25164" y="3561968"/>
            <a:chExt cx="12228594" cy="3302713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xmlns="" id="{DD33D44A-7298-4D2A-86C2-1F9F9EDAB0A4}"/>
                </a:ext>
              </a:extLst>
            </p:cNvPr>
            <p:cNvSpPr/>
            <p:nvPr/>
          </p:nvSpPr>
          <p:spPr>
            <a:xfrm>
              <a:off x="-6350" y="3564706"/>
              <a:ext cx="12192000" cy="2645593"/>
            </a:xfrm>
            <a:prstGeom prst="trapezoid">
              <a:avLst>
                <a:gd name="adj" fmla="val 191747"/>
              </a:avLst>
            </a:prstGeom>
            <a:gradFill>
              <a:gsLst>
                <a:gs pos="100000">
                  <a:srgbClr val="FFF5EB"/>
                </a:gs>
                <a:gs pos="0">
                  <a:srgbClr val="FED9B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5AA19CF-BA17-4F03-A413-5E054825CAB0}"/>
                </a:ext>
              </a:extLst>
            </p:cNvPr>
            <p:cNvSpPr/>
            <p:nvPr/>
          </p:nvSpPr>
          <p:spPr>
            <a:xfrm>
              <a:off x="1901466" y="3561968"/>
              <a:ext cx="3757691" cy="2661852"/>
            </a:xfrm>
            <a:custGeom>
              <a:avLst/>
              <a:gdLst>
                <a:gd name="connsiteX0" fmla="*/ 2197510 w 2536723"/>
                <a:gd name="connsiteY0" fmla="*/ 0 h 2654709"/>
                <a:gd name="connsiteX1" fmla="*/ 2536723 w 2536723"/>
                <a:gd name="connsiteY1" fmla="*/ 0 h 2654709"/>
                <a:gd name="connsiteX2" fmla="*/ 383458 w 2536723"/>
                <a:gd name="connsiteY2" fmla="*/ 2639961 h 2654709"/>
                <a:gd name="connsiteX3" fmla="*/ 0 w 2536723"/>
                <a:gd name="connsiteY3" fmla="*/ 2654709 h 2654709"/>
                <a:gd name="connsiteX4" fmla="*/ 2197510 w 2536723"/>
                <a:gd name="connsiteY4" fmla="*/ 0 h 2654709"/>
                <a:gd name="connsiteX0" fmla="*/ 2173698 w 2512911"/>
                <a:gd name="connsiteY0" fmla="*/ 0 h 2645184"/>
                <a:gd name="connsiteX1" fmla="*/ 2512911 w 2512911"/>
                <a:gd name="connsiteY1" fmla="*/ 0 h 2645184"/>
                <a:gd name="connsiteX2" fmla="*/ 359646 w 2512911"/>
                <a:gd name="connsiteY2" fmla="*/ 2639961 h 2645184"/>
                <a:gd name="connsiteX3" fmla="*/ 0 w 2512911"/>
                <a:gd name="connsiteY3" fmla="*/ 2645184 h 2645184"/>
                <a:gd name="connsiteX4" fmla="*/ 2173698 w 2512911"/>
                <a:gd name="connsiteY4" fmla="*/ 0 h 2645184"/>
                <a:gd name="connsiteX0" fmla="*/ 2173698 w 2512911"/>
                <a:gd name="connsiteY0" fmla="*/ 0 h 2645184"/>
                <a:gd name="connsiteX1" fmla="*/ 2512911 w 2512911"/>
                <a:gd name="connsiteY1" fmla="*/ 0 h 2645184"/>
                <a:gd name="connsiteX2" fmla="*/ 371552 w 2512911"/>
                <a:gd name="connsiteY2" fmla="*/ 2639961 h 2645184"/>
                <a:gd name="connsiteX3" fmla="*/ 0 w 2512911"/>
                <a:gd name="connsiteY3" fmla="*/ 2645184 h 2645184"/>
                <a:gd name="connsiteX4" fmla="*/ 2173698 w 2512911"/>
                <a:gd name="connsiteY4" fmla="*/ 0 h 2645184"/>
                <a:gd name="connsiteX0" fmla="*/ 2173698 w 2436711"/>
                <a:gd name="connsiteY0" fmla="*/ 0 h 2645184"/>
                <a:gd name="connsiteX1" fmla="*/ 2436711 w 2436711"/>
                <a:gd name="connsiteY1" fmla="*/ 0 h 2645184"/>
                <a:gd name="connsiteX2" fmla="*/ 371552 w 2436711"/>
                <a:gd name="connsiteY2" fmla="*/ 2639961 h 2645184"/>
                <a:gd name="connsiteX3" fmla="*/ 0 w 2436711"/>
                <a:gd name="connsiteY3" fmla="*/ 2645184 h 2645184"/>
                <a:gd name="connsiteX4" fmla="*/ 2173698 w 2436711"/>
                <a:gd name="connsiteY4" fmla="*/ 0 h 2645184"/>
                <a:gd name="connsiteX0" fmla="*/ 2218148 w 2436711"/>
                <a:gd name="connsiteY0" fmla="*/ 0 h 2645184"/>
                <a:gd name="connsiteX1" fmla="*/ 2436711 w 2436711"/>
                <a:gd name="connsiteY1" fmla="*/ 0 h 2645184"/>
                <a:gd name="connsiteX2" fmla="*/ 371552 w 2436711"/>
                <a:gd name="connsiteY2" fmla="*/ 2639961 h 2645184"/>
                <a:gd name="connsiteX3" fmla="*/ 0 w 2436711"/>
                <a:gd name="connsiteY3" fmla="*/ 2645184 h 2645184"/>
                <a:gd name="connsiteX4" fmla="*/ 2218148 w 2436711"/>
                <a:gd name="connsiteY4" fmla="*/ 0 h 2645184"/>
                <a:gd name="connsiteX0" fmla="*/ 2218148 w 2436711"/>
                <a:gd name="connsiteY0" fmla="*/ 0 h 2645184"/>
                <a:gd name="connsiteX1" fmla="*/ 2436711 w 2436711"/>
                <a:gd name="connsiteY1" fmla="*/ 0 h 2645184"/>
                <a:gd name="connsiteX2" fmla="*/ 543002 w 2436711"/>
                <a:gd name="connsiteY2" fmla="*/ 2644724 h 2645184"/>
                <a:gd name="connsiteX3" fmla="*/ 0 w 2436711"/>
                <a:gd name="connsiteY3" fmla="*/ 2645184 h 2645184"/>
                <a:gd name="connsiteX4" fmla="*/ 2218148 w 2436711"/>
                <a:gd name="connsiteY4" fmla="*/ 0 h 2645184"/>
                <a:gd name="connsiteX0" fmla="*/ 2315780 w 2534343"/>
                <a:gd name="connsiteY0" fmla="*/ 0 h 2645184"/>
                <a:gd name="connsiteX1" fmla="*/ 2534343 w 2534343"/>
                <a:gd name="connsiteY1" fmla="*/ 0 h 2645184"/>
                <a:gd name="connsiteX2" fmla="*/ 640634 w 2534343"/>
                <a:gd name="connsiteY2" fmla="*/ 2644724 h 2645184"/>
                <a:gd name="connsiteX3" fmla="*/ 0 w 2534343"/>
                <a:gd name="connsiteY3" fmla="*/ 2645184 h 2645184"/>
                <a:gd name="connsiteX4" fmla="*/ 2315780 w 2534343"/>
                <a:gd name="connsiteY4" fmla="*/ 0 h 2645184"/>
                <a:gd name="connsiteX0" fmla="*/ 2322924 w 2541487"/>
                <a:gd name="connsiteY0" fmla="*/ 0 h 2647565"/>
                <a:gd name="connsiteX1" fmla="*/ 2541487 w 2541487"/>
                <a:gd name="connsiteY1" fmla="*/ 0 h 2647565"/>
                <a:gd name="connsiteX2" fmla="*/ 647778 w 2541487"/>
                <a:gd name="connsiteY2" fmla="*/ 2644724 h 2647565"/>
                <a:gd name="connsiteX3" fmla="*/ 0 w 2541487"/>
                <a:gd name="connsiteY3" fmla="*/ 2647565 h 2647565"/>
                <a:gd name="connsiteX4" fmla="*/ 2322924 w 2541487"/>
                <a:gd name="connsiteY4" fmla="*/ 0 h 2647565"/>
                <a:gd name="connsiteX0" fmla="*/ 2322924 w 2800428"/>
                <a:gd name="connsiteY0" fmla="*/ 0 h 2647565"/>
                <a:gd name="connsiteX1" fmla="*/ 2541487 w 2800428"/>
                <a:gd name="connsiteY1" fmla="*/ 0 h 2647565"/>
                <a:gd name="connsiteX2" fmla="*/ 2800428 w 2800428"/>
                <a:gd name="connsiteY2" fmla="*/ 2644724 h 2647565"/>
                <a:gd name="connsiteX3" fmla="*/ 0 w 2800428"/>
                <a:gd name="connsiteY3" fmla="*/ 2647565 h 2647565"/>
                <a:gd name="connsiteX4" fmla="*/ 2322924 w 2800428"/>
                <a:gd name="connsiteY4" fmla="*/ 0 h 2647565"/>
                <a:gd name="connsiteX0" fmla="*/ 3237324 w 3714828"/>
                <a:gd name="connsiteY0" fmla="*/ 0 h 2647565"/>
                <a:gd name="connsiteX1" fmla="*/ 3455887 w 3714828"/>
                <a:gd name="connsiteY1" fmla="*/ 0 h 2647565"/>
                <a:gd name="connsiteX2" fmla="*/ 3714828 w 3714828"/>
                <a:gd name="connsiteY2" fmla="*/ 2644724 h 2647565"/>
                <a:gd name="connsiteX3" fmla="*/ 0 w 3714828"/>
                <a:gd name="connsiteY3" fmla="*/ 2647565 h 2647565"/>
                <a:gd name="connsiteX4" fmla="*/ 3237324 w 3714828"/>
                <a:gd name="connsiteY4" fmla="*/ 0 h 2647565"/>
                <a:gd name="connsiteX0" fmla="*/ 3161124 w 3714828"/>
                <a:gd name="connsiteY0" fmla="*/ 0 h 2647565"/>
                <a:gd name="connsiteX1" fmla="*/ 3455887 w 3714828"/>
                <a:gd name="connsiteY1" fmla="*/ 0 h 2647565"/>
                <a:gd name="connsiteX2" fmla="*/ 3714828 w 3714828"/>
                <a:gd name="connsiteY2" fmla="*/ 2644724 h 2647565"/>
                <a:gd name="connsiteX3" fmla="*/ 0 w 3714828"/>
                <a:gd name="connsiteY3" fmla="*/ 2647565 h 2647565"/>
                <a:gd name="connsiteX4" fmla="*/ 3161124 w 3714828"/>
                <a:gd name="connsiteY4" fmla="*/ 0 h 2647565"/>
                <a:gd name="connsiteX0" fmla="*/ 3161124 w 3714828"/>
                <a:gd name="connsiteY0" fmla="*/ 0 h 2647565"/>
                <a:gd name="connsiteX1" fmla="*/ 3405087 w 3714828"/>
                <a:gd name="connsiteY1" fmla="*/ 0 h 2647565"/>
                <a:gd name="connsiteX2" fmla="*/ 3714828 w 3714828"/>
                <a:gd name="connsiteY2" fmla="*/ 2644724 h 2647565"/>
                <a:gd name="connsiteX3" fmla="*/ 0 w 3714828"/>
                <a:gd name="connsiteY3" fmla="*/ 2647565 h 2647565"/>
                <a:gd name="connsiteX4" fmla="*/ 3161124 w 3714828"/>
                <a:gd name="connsiteY4" fmla="*/ 0 h 2647565"/>
                <a:gd name="connsiteX0" fmla="*/ 3161124 w 3714828"/>
                <a:gd name="connsiteY0" fmla="*/ 0 h 2667584"/>
                <a:gd name="connsiteX1" fmla="*/ 3405087 w 3714828"/>
                <a:gd name="connsiteY1" fmla="*/ 0 h 2667584"/>
                <a:gd name="connsiteX2" fmla="*/ 3714828 w 3714828"/>
                <a:gd name="connsiteY2" fmla="*/ 2667584 h 2667584"/>
                <a:gd name="connsiteX3" fmla="*/ 0 w 3714828"/>
                <a:gd name="connsiteY3" fmla="*/ 2647565 h 2667584"/>
                <a:gd name="connsiteX4" fmla="*/ 3161124 w 3714828"/>
                <a:gd name="connsiteY4" fmla="*/ 0 h 2667584"/>
                <a:gd name="connsiteX0" fmla="*/ 3161124 w 3719591"/>
                <a:gd name="connsiteY0" fmla="*/ 0 h 2653296"/>
                <a:gd name="connsiteX1" fmla="*/ 3405087 w 3719591"/>
                <a:gd name="connsiteY1" fmla="*/ 0 h 2653296"/>
                <a:gd name="connsiteX2" fmla="*/ 3719591 w 3719591"/>
                <a:gd name="connsiteY2" fmla="*/ 2653296 h 2653296"/>
                <a:gd name="connsiteX3" fmla="*/ 0 w 3719591"/>
                <a:gd name="connsiteY3" fmla="*/ 2647565 h 2653296"/>
                <a:gd name="connsiteX4" fmla="*/ 3161124 w 3719591"/>
                <a:gd name="connsiteY4" fmla="*/ 0 h 2653296"/>
                <a:gd name="connsiteX0" fmla="*/ 3199224 w 3757691"/>
                <a:gd name="connsiteY0" fmla="*/ 0 h 2664234"/>
                <a:gd name="connsiteX1" fmla="*/ 3443187 w 3757691"/>
                <a:gd name="connsiteY1" fmla="*/ 0 h 2664234"/>
                <a:gd name="connsiteX2" fmla="*/ 3757691 w 3757691"/>
                <a:gd name="connsiteY2" fmla="*/ 2653296 h 2664234"/>
                <a:gd name="connsiteX3" fmla="*/ 0 w 3757691"/>
                <a:gd name="connsiteY3" fmla="*/ 2664234 h 2664234"/>
                <a:gd name="connsiteX4" fmla="*/ 3199224 w 3757691"/>
                <a:gd name="connsiteY4" fmla="*/ 0 h 2664234"/>
                <a:gd name="connsiteX0" fmla="*/ 3199224 w 3757691"/>
                <a:gd name="connsiteY0" fmla="*/ 0 h 2664234"/>
                <a:gd name="connsiteX1" fmla="*/ 3478905 w 3757691"/>
                <a:gd name="connsiteY1" fmla="*/ 2382 h 2664234"/>
                <a:gd name="connsiteX2" fmla="*/ 3757691 w 3757691"/>
                <a:gd name="connsiteY2" fmla="*/ 2653296 h 2664234"/>
                <a:gd name="connsiteX3" fmla="*/ 0 w 3757691"/>
                <a:gd name="connsiteY3" fmla="*/ 2664234 h 2664234"/>
                <a:gd name="connsiteX4" fmla="*/ 3199224 w 3757691"/>
                <a:gd name="connsiteY4" fmla="*/ 0 h 2664234"/>
                <a:gd name="connsiteX0" fmla="*/ 3199224 w 3757691"/>
                <a:gd name="connsiteY0" fmla="*/ 0 h 2668996"/>
                <a:gd name="connsiteX1" fmla="*/ 3478905 w 3757691"/>
                <a:gd name="connsiteY1" fmla="*/ 7144 h 2668996"/>
                <a:gd name="connsiteX2" fmla="*/ 3757691 w 3757691"/>
                <a:gd name="connsiteY2" fmla="*/ 2658058 h 2668996"/>
                <a:gd name="connsiteX3" fmla="*/ 0 w 3757691"/>
                <a:gd name="connsiteY3" fmla="*/ 2668996 h 2668996"/>
                <a:gd name="connsiteX4" fmla="*/ 3199224 w 3757691"/>
                <a:gd name="connsiteY4" fmla="*/ 0 h 2668996"/>
                <a:gd name="connsiteX0" fmla="*/ 3196843 w 3757691"/>
                <a:gd name="connsiteY0" fmla="*/ 2381 h 2661852"/>
                <a:gd name="connsiteX1" fmla="*/ 3478905 w 3757691"/>
                <a:gd name="connsiteY1" fmla="*/ 0 h 2661852"/>
                <a:gd name="connsiteX2" fmla="*/ 3757691 w 3757691"/>
                <a:gd name="connsiteY2" fmla="*/ 2650914 h 2661852"/>
                <a:gd name="connsiteX3" fmla="*/ 0 w 3757691"/>
                <a:gd name="connsiteY3" fmla="*/ 2661852 h 2661852"/>
                <a:gd name="connsiteX4" fmla="*/ 3196843 w 3757691"/>
                <a:gd name="connsiteY4" fmla="*/ 2381 h 2661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7691" h="2661852">
                  <a:moveTo>
                    <a:pt x="3196843" y="2381"/>
                  </a:moveTo>
                  <a:lnTo>
                    <a:pt x="3478905" y="0"/>
                  </a:lnTo>
                  <a:lnTo>
                    <a:pt x="3757691" y="2650914"/>
                  </a:lnTo>
                  <a:lnTo>
                    <a:pt x="0" y="2661852"/>
                  </a:lnTo>
                  <a:lnTo>
                    <a:pt x="3196843" y="2381"/>
                  </a:lnTo>
                  <a:close/>
                </a:path>
              </a:pathLst>
            </a:custGeom>
            <a:gradFill>
              <a:gsLst>
                <a:gs pos="0">
                  <a:srgbClr val="CD4C05"/>
                </a:gs>
                <a:gs pos="100000">
                  <a:srgbClr val="FB922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B401650-E9F8-41C9-BA1D-1E834A580B81}"/>
                </a:ext>
              </a:extLst>
            </p:cNvPr>
            <p:cNvSpPr/>
            <p:nvPr/>
          </p:nvSpPr>
          <p:spPr>
            <a:xfrm>
              <a:off x="6557936" y="3563005"/>
              <a:ext cx="3704535" cy="2660815"/>
            </a:xfrm>
            <a:custGeom>
              <a:avLst/>
              <a:gdLst>
                <a:gd name="connsiteX0" fmla="*/ 0 w 2625213"/>
                <a:gd name="connsiteY0" fmla="*/ 0 h 2684206"/>
                <a:gd name="connsiteX1" fmla="*/ 545690 w 2625213"/>
                <a:gd name="connsiteY1" fmla="*/ 14748 h 2684206"/>
                <a:gd name="connsiteX2" fmla="*/ 2625213 w 2625213"/>
                <a:gd name="connsiteY2" fmla="*/ 2684206 h 2684206"/>
                <a:gd name="connsiteX3" fmla="*/ 2212258 w 2625213"/>
                <a:gd name="connsiteY3" fmla="*/ 2684206 h 2684206"/>
                <a:gd name="connsiteX4" fmla="*/ 0 w 2625213"/>
                <a:gd name="connsiteY4" fmla="*/ 0 h 2684206"/>
                <a:gd name="connsiteX0" fmla="*/ 0 w 2625213"/>
                <a:gd name="connsiteY0" fmla="*/ 0 h 2684206"/>
                <a:gd name="connsiteX1" fmla="*/ 545690 w 2625213"/>
                <a:gd name="connsiteY1" fmla="*/ 14748 h 2684206"/>
                <a:gd name="connsiteX2" fmla="*/ 2625213 w 2625213"/>
                <a:gd name="connsiteY2" fmla="*/ 2684206 h 2684206"/>
                <a:gd name="connsiteX3" fmla="*/ 2245595 w 2625213"/>
                <a:gd name="connsiteY3" fmla="*/ 2672300 h 2684206"/>
                <a:gd name="connsiteX4" fmla="*/ 0 w 2625213"/>
                <a:gd name="connsiteY4" fmla="*/ 0 h 2684206"/>
                <a:gd name="connsiteX0" fmla="*/ 0 w 2610926"/>
                <a:gd name="connsiteY0" fmla="*/ 0 h 2672300"/>
                <a:gd name="connsiteX1" fmla="*/ 545690 w 2610926"/>
                <a:gd name="connsiteY1" fmla="*/ 14748 h 2672300"/>
                <a:gd name="connsiteX2" fmla="*/ 2610926 w 2610926"/>
                <a:gd name="connsiteY2" fmla="*/ 2672299 h 2672300"/>
                <a:gd name="connsiteX3" fmla="*/ 2245595 w 2610926"/>
                <a:gd name="connsiteY3" fmla="*/ 2672300 h 2672300"/>
                <a:gd name="connsiteX4" fmla="*/ 0 w 2610926"/>
                <a:gd name="connsiteY4" fmla="*/ 0 h 2672300"/>
                <a:gd name="connsiteX0" fmla="*/ 0 w 2687126"/>
                <a:gd name="connsiteY0" fmla="*/ 492 h 2657552"/>
                <a:gd name="connsiteX1" fmla="*/ 621890 w 2687126"/>
                <a:gd name="connsiteY1" fmla="*/ 0 h 2657552"/>
                <a:gd name="connsiteX2" fmla="*/ 2687126 w 2687126"/>
                <a:gd name="connsiteY2" fmla="*/ 2657551 h 2657552"/>
                <a:gd name="connsiteX3" fmla="*/ 2321795 w 2687126"/>
                <a:gd name="connsiteY3" fmla="*/ 2657552 h 2657552"/>
                <a:gd name="connsiteX4" fmla="*/ 0 w 2687126"/>
                <a:gd name="connsiteY4" fmla="*/ 492 h 2657552"/>
                <a:gd name="connsiteX0" fmla="*/ 0 w 2677601"/>
                <a:gd name="connsiteY0" fmla="*/ 10017 h 2657552"/>
                <a:gd name="connsiteX1" fmla="*/ 612365 w 2677601"/>
                <a:gd name="connsiteY1" fmla="*/ 0 h 2657552"/>
                <a:gd name="connsiteX2" fmla="*/ 2677601 w 2677601"/>
                <a:gd name="connsiteY2" fmla="*/ 2657551 h 2657552"/>
                <a:gd name="connsiteX3" fmla="*/ 2312270 w 2677601"/>
                <a:gd name="connsiteY3" fmla="*/ 2657552 h 2657552"/>
                <a:gd name="connsiteX4" fmla="*/ 0 w 2677601"/>
                <a:gd name="connsiteY4" fmla="*/ 10017 h 2657552"/>
                <a:gd name="connsiteX0" fmla="*/ 0 w 2677601"/>
                <a:gd name="connsiteY0" fmla="*/ 7635 h 2655170"/>
                <a:gd name="connsiteX1" fmla="*/ 593315 w 2677601"/>
                <a:gd name="connsiteY1" fmla="*/ 0 h 2655170"/>
                <a:gd name="connsiteX2" fmla="*/ 2677601 w 2677601"/>
                <a:gd name="connsiteY2" fmla="*/ 2655169 h 2655170"/>
                <a:gd name="connsiteX3" fmla="*/ 2312270 w 2677601"/>
                <a:gd name="connsiteY3" fmla="*/ 2655170 h 2655170"/>
                <a:gd name="connsiteX4" fmla="*/ 0 w 2677601"/>
                <a:gd name="connsiteY4" fmla="*/ 7635 h 2655170"/>
                <a:gd name="connsiteX0" fmla="*/ 0 w 2677601"/>
                <a:gd name="connsiteY0" fmla="*/ 7635 h 2655170"/>
                <a:gd name="connsiteX1" fmla="*/ 571884 w 2677601"/>
                <a:gd name="connsiteY1" fmla="*/ 0 h 2655170"/>
                <a:gd name="connsiteX2" fmla="*/ 2677601 w 2677601"/>
                <a:gd name="connsiteY2" fmla="*/ 2655169 h 2655170"/>
                <a:gd name="connsiteX3" fmla="*/ 2312270 w 2677601"/>
                <a:gd name="connsiteY3" fmla="*/ 2655170 h 2655170"/>
                <a:gd name="connsiteX4" fmla="*/ 0 w 2677601"/>
                <a:gd name="connsiteY4" fmla="*/ 7635 h 2655170"/>
                <a:gd name="connsiteX0" fmla="*/ 0 w 2677601"/>
                <a:gd name="connsiteY0" fmla="*/ 2873 h 2650408"/>
                <a:gd name="connsiteX1" fmla="*/ 590934 w 2677601"/>
                <a:gd name="connsiteY1" fmla="*/ 0 h 2650408"/>
                <a:gd name="connsiteX2" fmla="*/ 2677601 w 2677601"/>
                <a:gd name="connsiteY2" fmla="*/ 2650407 h 2650408"/>
                <a:gd name="connsiteX3" fmla="*/ 2312270 w 2677601"/>
                <a:gd name="connsiteY3" fmla="*/ 2650408 h 2650408"/>
                <a:gd name="connsiteX4" fmla="*/ 0 w 2677601"/>
                <a:gd name="connsiteY4" fmla="*/ 2873 h 2650408"/>
                <a:gd name="connsiteX0" fmla="*/ 0 w 2677601"/>
                <a:gd name="connsiteY0" fmla="*/ 9223 h 2656758"/>
                <a:gd name="connsiteX1" fmla="*/ 533784 w 2677601"/>
                <a:gd name="connsiteY1" fmla="*/ 0 h 2656758"/>
                <a:gd name="connsiteX2" fmla="*/ 2677601 w 2677601"/>
                <a:gd name="connsiteY2" fmla="*/ 2656757 h 2656758"/>
                <a:gd name="connsiteX3" fmla="*/ 2312270 w 2677601"/>
                <a:gd name="connsiteY3" fmla="*/ 2656758 h 2656758"/>
                <a:gd name="connsiteX4" fmla="*/ 0 w 2677601"/>
                <a:gd name="connsiteY4" fmla="*/ 9223 h 2656758"/>
                <a:gd name="connsiteX0" fmla="*/ 0 w 2677601"/>
                <a:gd name="connsiteY0" fmla="*/ 9223 h 2666283"/>
                <a:gd name="connsiteX1" fmla="*/ 533784 w 2677601"/>
                <a:gd name="connsiteY1" fmla="*/ 0 h 2666283"/>
                <a:gd name="connsiteX2" fmla="*/ 2677601 w 2677601"/>
                <a:gd name="connsiteY2" fmla="*/ 2656757 h 2666283"/>
                <a:gd name="connsiteX3" fmla="*/ 2138439 w 2677601"/>
                <a:gd name="connsiteY3" fmla="*/ 2666283 h 2666283"/>
                <a:gd name="connsiteX4" fmla="*/ 0 w 2677601"/>
                <a:gd name="connsiteY4" fmla="*/ 9223 h 2666283"/>
                <a:gd name="connsiteX0" fmla="*/ 0 w 2791901"/>
                <a:gd name="connsiteY0" fmla="*/ 9223 h 2666283"/>
                <a:gd name="connsiteX1" fmla="*/ 533784 w 2791901"/>
                <a:gd name="connsiteY1" fmla="*/ 0 h 2666283"/>
                <a:gd name="connsiteX2" fmla="*/ 2791901 w 2791901"/>
                <a:gd name="connsiteY2" fmla="*/ 2666282 h 2666283"/>
                <a:gd name="connsiteX3" fmla="*/ 2138439 w 2791901"/>
                <a:gd name="connsiteY3" fmla="*/ 2666283 h 2666283"/>
                <a:gd name="connsiteX4" fmla="*/ 0 w 2791901"/>
                <a:gd name="connsiteY4" fmla="*/ 9223 h 2666283"/>
                <a:gd name="connsiteX0" fmla="*/ 0 w 2791901"/>
                <a:gd name="connsiteY0" fmla="*/ 0 h 2657060"/>
                <a:gd name="connsiteX1" fmla="*/ 387734 w 2791901"/>
                <a:gd name="connsiteY1" fmla="*/ 302 h 2657060"/>
                <a:gd name="connsiteX2" fmla="*/ 2791901 w 2791901"/>
                <a:gd name="connsiteY2" fmla="*/ 2657059 h 2657060"/>
                <a:gd name="connsiteX3" fmla="*/ 2138439 w 2791901"/>
                <a:gd name="connsiteY3" fmla="*/ 2657060 h 2657060"/>
                <a:gd name="connsiteX4" fmla="*/ 0 w 2791901"/>
                <a:gd name="connsiteY4" fmla="*/ 0 h 2657060"/>
                <a:gd name="connsiteX0" fmla="*/ 0 w 2544251"/>
                <a:gd name="connsiteY0" fmla="*/ 18748 h 2656758"/>
                <a:gd name="connsiteX1" fmla="*/ 140084 w 2544251"/>
                <a:gd name="connsiteY1" fmla="*/ 0 h 2656758"/>
                <a:gd name="connsiteX2" fmla="*/ 2544251 w 2544251"/>
                <a:gd name="connsiteY2" fmla="*/ 2656757 h 2656758"/>
                <a:gd name="connsiteX3" fmla="*/ 1890789 w 2544251"/>
                <a:gd name="connsiteY3" fmla="*/ 2656758 h 2656758"/>
                <a:gd name="connsiteX4" fmla="*/ 0 w 2544251"/>
                <a:gd name="connsiteY4" fmla="*/ 18748 h 2656758"/>
                <a:gd name="connsiteX0" fmla="*/ 0 w 2544251"/>
                <a:gd name="connsiteY0" fmla="*/ 2873 h 2640883"/>
                <a:gd name="connsiteX1" fmla="*/ 289309 w 2544251"/>
                <a:gd name="connsiteY1" fmla="*/ 0 h 2640883"/>
                <a:gd name="connsiteX2" fmla="*/ 2544251 w 2544251"/>
                <a:gd name="connsiteY2" fmla="*/ 2640882 h 2640883"/>
                <a:gd name="connsiteX3" fmla="*/ 1890789 w 2544251"/>
                <a:gd name="connsiteY3" fmla="*/ 2640883 h 2640883"/>
                <a:gd name="connsiteX4" fmla="*/ 0 w 2544251"/>
                <a:gd name="connsiteY4" fmla="*/ 2873 h 2640883"/>
                <a:gd name="connsiteX0" fmla="*/ 280911 w 2825162"/>
                <a:gd name="connsiteY0" fmla="*/ 2873 h 2640882"/>
                <a:gd name="connsiteX1" fmla="*/ 570220 w 2825162"/>
                <a:gd name="connsiteY1" fmla="*/ 0 h 2640882"/>
                <a:gd name="connsiteX2" fmla="*/ 2825162 w 2825162"/>
                <a:gd name="connsiteY2" fmla="*/ 2640882 h 2640882"/>
                <a:gd name="connsiteX3" fmla="*/ 0 w 2825162"/>
                <a:gd name="connsiteY3" fmla="*/ 2621833 h 2640882"/>
                <a:gd name="connsiteX4" fmla="*/ 280911 w 2825162"/>
                <a:gd name="connsiteY4" fmla="*/ 2873 h 2640882"/>
                <a:gd name="connsiteX0" fmla="*/ 280911 w 2996612"/>
                <a:gd name="connsiteY0" fmla="*/ 2873 h 2640882"/>
                <a:gd name="connsiteX1" fmla="*/ 570220 w 2996612"/>
                <a:gd name="connsiteY1" fmla="*/ 0 h 2640882"/>
                <a:gd name="connsiteX2" fmla="*/ 2996612 w 2996612"/>
                <a:gd name="connsiteY2" fmla="*/ 2640882 h 2640882"/>
                <a:gd name="connsiteX3" fmla="*/ 0 w 2996612"/>
                <a:gd name="connsiteY3" fmla="*/ 2621833 h 2640882"/>
                <a:gd name="connsiteX4" fmla="*/ 280911 w 2996612"/>
                <a:gd name="connsiteY4" fmla="*/ 2873 h 2640882"/>
                <a:gd name="connsiteX0" fmla="*/ 280911 w 3734031"/>
                <a:gd name="connsiteY0" fmla="*/ 2873 h 2640882"/>
                <a:gd name="connsiteX1" fmla="*/ 570220 w 3734031"/>
                <a:gd name="connsiteY1" fmla="*/ 0 h 2640882"/>
                <a:gd name="connsiteX2" fmla="*/ 3734031 w 3734031"/>
                <a:gd name="connsiteY2" fmla="*/ 2640882 h 2640882"/>
                <a:gd name="connsiteX3" fmla="*/ 0 w 3734031"/>
                <a:gd name="connsiteY3" fmla="*/ 2621833 h 2640882"/>
                <a:gd name="connsiteX4" fmla="*/ 280911 w 3734031"/>
                <a:gd name="connsiteY4" fmla="*/ 2873 h 2640882"/>
                <a:gd name="connsiteX0" fmla="*/ 44937 w 3498057"/>
                <a:gd name="connsiteY0" fmla="*/ 2873 h 2640882"/>
                <a:gd name="connsiteX1" fmla="*/ 334246 w 3498057"/>
                <a:gd name="connsiteY1" fmla="*/ 0 h 2640882"/>
                <a:gd name="connsiteX2" fmla="*/ 3498057 w 3498057"/>
                <a:gd name="connsiteY2" fmla="*/ 2640882 h 2640882"/>
                <a:gd name="connsiteX3" fmla="*/ 0 w 3498057"/>
                <a:gd name="connsiteY3" fmla="*/ 2621833 h 2640882"/>
                <a:gd name="connsiteX4" fmla="*/ 44937 w 3498057"/>
                <a:gd name="connsiteY4" fmla="*/ 2873 h 2640882"/>
                <a:gd name="connsiteX0" fmla="*/ 251415 w 3704535"/>
                <a:gd name="connsiteY0" fmla="*/ 2873 h 2640882"/>
                <a:gd name="connsiteX1" fmla="*/ 540724 w 3704535"/>
                <a:gd name="connsiteY1" fmla="*/ 0 h 2640882"/>
                <a:gd name="connsiteX2" fmla="*/ 3704535 w 3704535"/>
                <a:gd name="connsiteY2" fmla="*/ 2640882 h 2640882"/>
                <a:gd name="connsiteX3" fmla="*/ 0 w 3704535"/>
                <a:gd name="connsiteY3" fmla="*/ 2621833 h 2640882"/>
                <a:gd name="connsiteX4" fmla="*/ 251415 w 3704535"/>
                <a:gd name="connsiteY4" fmla="*/ 2873 h 2640882"/>
                <a:gd name="connsiteX0" fmla="*/ 251415 w 3704535"/>
                <a:gd name="connsiteY0" fmla="*/ 2873 h 2647233"/>
                <a:gd name="connsiteX1" fmla="*/ 540724 w 3704535"/>
                <a:gd name="connsiteY1" fmla="*/ 0 h 2647233"/>
                <a:gd name="connsiteX2" fmla="*/ 3704535 w 3704535"/>
                <a:gd name="connsiteY2" fmla="*/ 2640882 h 2647233"/>
                <a:gd name="connsiteX3" fmla="*/ 0 w 3704535"/>
                <a:gd name="connsiteY3" fmla="*/ 2647233 h 2647233"/>
                <a:gd name="connsiteX4" fmla="*/ 251415 w 3704535"/>
                <a:gd name="connsiteY4" fmla="*/ 2873 h 26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535" h="2647233">
                  <a:moveTo>
                    <a:pt x="251415" y="2873"/>
                  </a:moveTo>
                  <a:lnTo>
                    <a:pt x="540724" y="0"/>
                  </a:lnTo>
                  <a:lnTo>
                    <a:pt x="3704535" y="2640882"/>
                  </a:lnTo>
                  <a:lnTo>
                    <a:pt x="0" y="2647233"/>
                  </a:lnTo>
                  <a:lnTo>
                    <a:pt x="251415" y="2873"/>
                  </a:lnTo>
                  <a:close/>
                </a:path>
              </a:pathLst>
            </a:custGeom>
            <a:gradFill>
              <a:gsLst>
                <a:gs pos="0">
                  <a:srgbClr val="CD4C05"/>
                </a:gs>
                <a:gs pos="100000">
                  <a:srgbClr val="FB922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6001786-814F-4AC9-A7FF-8928A5EB518D}"/>
                </a:ext>
              </a:extLst>
            </p:cNvPr>
            <p:cNvGrpSpPr/>
            <p:nvPr/>
          </p:nvGrpSpPr>
          <p:grpSpPr>
            <a:xfrm>
              <a:off x="-25164" y="6209069"/>
              <a:ext cx="12228594" cy="655612"/>
              <a:chOff x="-25164" y="6209069"/>
              <a:chExt cx="12228594" cy="655612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84CD6C7B-F56D-443C-91E2-10EBF7CF67E3}"/>
                  </a:ext>
                </a:extLst>
              </p:cNvPr>
              <p:cNvSpPr/>
              <p:nvPr/>
            </p:nvSpPr>
            <p:spPr>
              <a:xfrm>
                <a:off x="0" y="6210300"/>
                <a:ext cx="12192000" cy="647700"/>
              </a:xfrm>
              <a:prstGeom prst="rect">
                <a:avLst/>
              </a:prstGeom>
              <a:gradFill>
                <a:gsLst>
                  <a:gs pos="0">
                    <a:srgbClr val="FA6512"/>
                  </a:gs>
                  <a:gs pos="100000">
                    <a:srgbClr val="FB884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84B61943-C204-4234-9608-6021F632C5E8}"/>
                  </a:ext>
                </a:extLst>
              </p:cNvPr>
              <p:cNvSpPr/>
              <p:nvPr/>
            </p:nvSpPr>
            <p:spPr>
              <a:xfrm>
                <a:off x="-25164" y="6210300"/>
                <a:ext cx="1945916" cy="647700"/>
              </a:xfrm>
              <a:prstGeom prst="rect">
                <a:avLst/>
              </a:prstGeom>
              <a:gradFill>
                <a:gsLst>
                  <a:gs pos="100000">
                    <a:srgbClr val="FEEAD6"/>
                  </a:gs>
                  <a:gs pos="0">
                    <a:srgbClr val="FDB89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xmlns="" id="{C42C3AE9-16D1-4C24-8F24-CEAD74995FBA}"/>
                  </a:ext>
                </a:extLst>
              </p:cNvPr>
              <p:cNvSpPr/>
              <p:nvPr/>
            </p:nvSpPr>
            <p:spPr>
              <a:xfrm>
                <a:off x="5661096" y="6210300"/>
                <a:ext cx="890490" cy="647699"/>
              </a:xfrm>
              <a:prstGeom prst="rect">
                <a:avLst/>
              </a:prstGeom>
              <a:gradFill>
                <a:gsLst>
                  <a:gs pos="100000">
                    <a:srgbClr val="FEEAD6"/>
                  </a:gs>
                  <a:gs pos="0">
                    <a:srgbClr val="FDB89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xmlns="" id="{B8D5ADA9-0C25-4553-B0C7-85C9ACC84E2D}"/>
                  </a:ext>
                </a:extLst>
              </p:cNvPr>
              <p:cNvSpPr/>
              <p:nvPr/>
            </p:nvSpPr>
            <p:spPr>
              <a:xfrm>
                <a:off x="10257514" y="6209069"/>
                <a:ext cx="1945916" cy="655612"/>
              </a:xfrm>
              <a:prstGeom prst="rect">
                <a:avLst/>
              </a:prstGeom>
              <a:gradFill>
                <a:gsLst>
                  <a:gs pos="100000">
                    <a:srgbClr val="FEEAD6"/>
                  </a:gs>
                  <a:gs pos="0">
                    <a:srgbClr val="FDB89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EC84A514-F216-4B0C-8945-609F477405E0}"/>
              </a:ext>
            </a:extLst>
          </p:cNvPr>
          <p:cNvGrpSpPr/>
          <p:nvPr/>
        </p:nvGrpSpPr>
        <p:grpSpPr>
          <a:xfrm>
            <a:off x="4545363" y="1314431"/>
            <a:ext cx="3101275" cy="3379959"/>
            <a:chOff x="12823497" y="1314431"/>
            <a:chExt cx="3101275" cy="3379959"/>
          </a:xfrm>
          <a:effectLst>
            <a:outerShdw blurRad="114300" dist="38100" dir="16200000" rotWithShape="0">
              <a:prstClr val="black">
                <a:alpha val="21000"/>
              </a:prstClr>
            </a:outerShdw>
          </a:effectLst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xmlns="" id="{54E6FFE0-5FEA-4D63-AFBD-453E9D008E17}"/>
                </a:ext>
              </a:extLst>
            </p:cNvPr>
            <p:cNvGrpSpPr/>
            <p:nvPr/>
          </p:nvGrpSpPr>
          <p:grpSpPr>
            <a:xfrm>
              <a:off x="12959066" y="1633342"/>
              <a:ext cx="2965706" cy="3061048"/>
              <a:chOff x="12959066" y="1633342"/>
              <a:chExt cx="2965706" cy="3061048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0CF2897E-E084-4E83-B7D8-EA4DEFB35A16}"/>
                  </a:ext>
                </a:extLst>
              </p:cNvPr>
              <p:cNvSpPr/>
              <p:nvPr/>
            </p:nvSpPr>
            <p:spPr>
              <a:xfrm>
                <a:off x="13027362" y="1703143"/>
                <a:ext cx="2897410" cy="2991247"/>
              </a:xfrm>
              <a:custGeom>
                <a:avLst/>
                <a:gdLst>
                  <a:gd name="connsiteX0" fmla="*/ 2701929 w 2897410"/>
                  <a:gd name="connsiteY0" fmla="*/ 23 h 2991247"/>
                  <a:gd name="connsiteX1" fmla="*/ 2770095 w 2897410"/>
                  <a:gd name="connsiteY1" fmla="*/ 20137 h 2991247"/>
                  <a:gd name="connsiteX2" fmla="*/ 2896100 w 2897410"/>
                  <a:gd name="connsiteY2" fmla="*/ 392533 h 2991247"/>
                  <a:gd name="connsiteX3" fmla="*/ 2896100 w 2897410"/>
                  <a:gd name="connsiteY3" fmla="*/ 400780 h 2991247"/>
                  <a:gd name="connsiteX4" fmla="*/ 2896100 w 2897410"/>
                  <a:gd name="connsiteY4" fmla="*/ 401813 h 2991247"/>
                  <a:gd name="connsiteX5" fmla="*/ 2896100 w 2897410"/>
                  <a:gd name="connsiteY5" fmla="*/ 622569 h 2991247"/>
                  <a:gd name="connsiteX6" fmla="*/ 2897137 w 2897410"/>
                  <a:gd name="connsiteY6" fmla="*/ 622569 h 2991247"/>
                  <a:gd name="connsiteX7" fmla="*/ 2897137 w 2897410"/>
                  <a:gd name="connsiteY7" fmla="*/ 622574 h 2991247"/>
                  <a:gd name="connsiteX8" fmla="*/ 2897137 w 2897410"/>
                  <a:gd name="connsiteY8" fmla="*/ 696366 h 2991247"/>
                  <a:gd name="connsiteX9" fmla="*/ 2897410 w 2897410"/>
                  <a:gd name="connsiteY9" fmla="*/ 697718 h 2991247"/>
                  <a:gd name="connsiteX10" fmla="*/ 2897410 w 2897410"/>
                  <a:gd name="connsiteY10" fmla="*/ 1535910 h 2991247"/>
                  <a:gd name="connsiteX11" fmla="*/ 2687856 w 2897410"/>
                  <a:gd name="connsiteY11" fmla="*/ 1745464 h 2991247"/>
                  <a:gd name="connsiteX12" fmla="*/ 2411936 w 2897410"/>
                  <a:gd name="connsiteY12" fmla="*/ 1745464 h 2991247"/>
                  <a:gd name="connsiteX13" fmla="*/ 2411936 w 2897410"/>
                  <a:gd name="connsiteY13" fmla="*/ 2991247 h 2991247"/>
                  <a:gd name="connsiteX14" fmla="*/ 2200527 w 2897410"/>
                  <a:gd name="connsiteY14" fmla="*/ 2991247 h 2991247"/>
                  <a:gd name="connsiteX15" fmla="*/ 2200527 w 2897410"/>
                  <a:gd name="connsiteY15" fmla="*/ 1745464 h 2991247"/>
                  <a:gd name="connsiteX16" fmla="*/ 696883 w 2897410"/>
                  <a:gd name="connsiteY16" fmla="*/ 1745464 h 2991247"/>
                  <a:gd name="connsiteX17" fmla="*/ 696883 w 2897410"/>
                  <a:gd name="connsiteY17" fmla="*/ 2991247 h 2991247"/>
                  <a:gd name="connsiteX18" fmla="*/ 485474 w 2897410"/>
                  <a:gd name="connsiteY18" fmla="*/ 2991247 h 2991247"/>
                  <a:gd name="connsiteX19" fmla="*/ 485474 w 2897410"/>
                  <a:gd name="connsiteY19" fmla="*/ 1745464 h 2991247"/>
                  <a:gd name="connsiteX20" fmla="*/ 209631 w 2897410"/>
                  <a:gd name="connsiteY20" fmla="*/ 1745464 h 2991247"/>
                  <a:gd name="connsiteX21" fmla="*/ 77 w 2897410"/>
                  <a:gd name="connsiteY21" fmla="*/ 1535910 h 2991247"/>
                  <a:gd name="connsiteX22" fmla="*/ 77 w 2897410"/>
                  <a:gd name="connsiteY22" fmla="*/ 977432 h 2991247"/>
                  <a:gd name="connsiteX23" fmla="*/ 0 w 2897410"/>
                  <a:gd name="connsiteY23" fmla="*/ 977432 h 2991247"/>
                  <a:gd name="connsiteX24" fmla="*/ 0 w 2897410"/>
                  <a:gd name="connsiteY24" fmla="*/ 622574 h 2991247"/>
                  <a:gd name="connsiteX25" fmla="*/ 0 w 2897410"/>
                  <a:gd name="connsiteY25" fmla="*/ 401817 h 2991247"/>
                  <a:gd name="connsiteX26" fmla="*/ 0 w 2897410"/>
                  <a:gd name="connsiteY26" fmla="*/ 400785 h 2991247"/>
                  <a:gd name="connsiteX27" fmla="*/ 1034 w 2897410"/>
                  <a:gd name="connsiteY27" fmla="*/ 392538 h 2991247"/>
                  <a:gd name="connsiteX28" fmla="*/ 126012 w 2897410"/>
                  <a:gd name="connsiteY28" fmla="*/ 20141 h 2991247"/>
                  <a:gd name="connsiteX29" fmla="*/ 194693 w 2897410"/>
                  <a:gd name="connsiteY29" fmla="*/ 541 h 2991247"/>
                  <a:gd name="connsiteX30" fmla="*/ 257179 w 2897410"/>
                  <a:gd name="connsiteY30" fmla="*/ 11370 h 2991247"/>
                  <a:gd name="connsiteX31" fmla="*/ 310888 w 2897410"/>
                  <a:gd name="connsiteY31" fmla="*/ 42316 h 2991247"/>
                  <a:gd name="connsiteX32" fmla="*/ 350133 w 2897410"/>
                  <a:gd name="connsiteY32" fmla="*/ 74817 h 2991247"/>
                  <a:gd name="connsiteX33" fmla="*/ 373893 w 2897410"/>
                  <a:gd name="connsiteY33" fmla="*/ 100604 h 2991247"/>
                  <a:gd name="connsiteX34" fmla="*/ 410043 w 2897410"/>
                  <a:gd name="connsiteY34" fmla="*/ 140836 h 2991247"/>
                  <a:gd name="connsiteX35" fmla="*/ 459101 w 2897410"/>
                  <a:gd name="connsiteY35" fmla="*/ 197052 h 2991247"/>
                  <a:gd name="connsiteX36" fmla="*/ 509190 w 2897410"/>
                  <a:gd name="connsiteY36" fmla="*/ 250695 h 2991247"/>
                  <a:gd name="connsiteX37" fmla="*/ 563932 w 2897410"/>
                  <a:gd name="connsiteY37" fmla="*/ 304853 h 2991247"/>
                  <a:gd name="connsiteX38" fmla="*/ 620738 w 2897410"/>
                  <a:gd name="connsiteY38" fmla="*/ 353338 h 2991247"/>
                  <a:gd name="connsiteX39" fmla="*/ 683743 w 2897410"/>
                  <a:gd name="connsiteY39" fmla="*/ 398727 h 2991247"/>
                  <a:gd name="connsiteX40" fmla="*/ 750357 w 2897410"/>
                  <a:gd name="connsiteY40" fmla="*/ 434830 h 2991247"/>
                  <a:gd name="connsiteX41" fmla="*/ 825237 w 2897410"/>
                  <a:gd name="connsiteY41" fmla="*/ 464744 h 2991247"/>
                  <a:gd name="connsiteX42" fmla="*/ 904770 w 2897410"/>
                  <a:gd name="connsiteY42" fmla="*/ 481764 h 2991247"/>
                  <a:gd name="connsiteX43" fmla="*/ 989567 w 2897410"/>
                  <a:gd name="connsiteY43" fmla="*/ 488164 h 2991247"/>
                  <a:gd name="connsiteX44" fmla="*/ 1907561 w 2897410"/>
                  <a:gd name="connsiteY44" fmla="*/ 488164 h 2991247"/>
                  <a:gd name="connsiteX45" fmla="*/ 1992358 w 2897410"/>
                  <a:gd name="connsiteY45" fmla="*/ 481764 h 2991247"/>
                  <a:gd name="connsiteX46" fmla="*/ 2072406 w 2897410"/>
                  <a:gd name="connsiteY46" fmla="*/ 464229 h 2991247"/>
                  <a:gd name="connsiteX47" fmla="*/ 2147287 w 2897410"/>
                  <a:gd name="connsiteY47" fmla="*/ 433798 h 2991247"/>
                  <a:gd name="connsiteX48" fmla="*/ 2213908 w 2897410"/>
                  <a:gd name="connsiteY48" fmla="*/ 397690 h 2991247"/>
                  <a:gd name="connsiteX49" fmla="*/ 2277428 w 2897410"/>
                  <a:gd name="connsiteY49" fmla="*/ 351782 h 2991247"/>
                  <a:gd name="connsiteX50" fmla="*/ 2334236 w 2897410"/>
                  <a:gd name="connsiteY50" fmla="*/ 302783 h 2991247"/>
                  <a:gd name="connsiteX51" fmla="*/ 2389488 w 2897410"/>
                  <a:gd name="connsiteY51" fmla="*/ 248114 h 2991247"/>
                  <a:gd name="connsiteX52" fmla="*/ 2440097 w 2897410"/>
                  <a:gd name="connsiteY52" fmla="*/ 193956 h 2991247"/>
                  <a:gd name="connsiteX53" fmla="*/ 2489164 w 2897410"/>
                  <a:gd name="connsiteY53" fmla="*/ 138767 h 2991247"/>
                  <a:gd name="connsiteX54" fmla="*/ 2522211 w 2897410"/>
                  <a:gd name="connsiteY54" fmla="*/ 100603 h 2991247"/>
                  <a:gd name="connsiteX55" fmla="*/ 2545450 w 2897410"/>
                  <a:gd name="connsiteY55" fmla="*/ 75326 h 2991247"/>
                  <a:gd name="connsiteX56" fmla="*/ 2585213 w 2897410"/>
                  <a:gd name="connsiteY56" fmla="*/ 42314 h 2991247"/>
                  <a:gd name="connsiteX57" fmla="*/ 2639437 w 2897410"/>
                  <a:gd name="connsiteY57" fmla="*/ 10340 h 2991247"/>
                  <a:gd name="connsiteX58" fmla="*/ 2701929 w 2897410"/>
                  <a:gd name="connsiteY58" fmla="*/ 23 h 2991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897410" h="2991247">
                    <a:moveTo>
                      <a:pt x="2701929" y="23"/>
                    </a:moveTo>
                    <a:cubicBezTo>
                      <a:pt x="2726019" y="366"/>
                      <a:pt x="2748745" y="7070"/>
                      <a:pt x="2770095" y="20137"/>
                    </a:cubicBezTo>
                    <a:cubicBezTo>
                      <a:pt x="2849291" y="64839"/>
                      <a:pt x="2891293" y="188969"/>
                      <a:pt x="2896100" y="392533"/>
                    </a:cubicBezTo>
                    <a:lnTo>
                      <a:pt x="2896100" y="400780"/>
                    </a:lnTo>
                    <a:lnTo>
                      <a:pt x="2896100" y="401813"/>
                    </a:lnTo>
                    <a:lnTo>
                      <a:pt x="2896100" y="622569"/>
                    </a:lnTo>
                    <a:lnTo>
                      <a:pt x="2897137" y="622569"/>
                    </a:lnTo>
                    <a:lnTo>
                      <a:pt x="2897137" y="622574"/>
                    </a:lnTo>
                    <a:lnTo>
                      <a:pt x="2897137" y="696366"/>
                    </a:lnTo>
                    <a:lnTo>
                      <a:pt x="2897410" y="697718"/>
                    </a:lnTo>
                    <a:lnTo>
                      <a:pt x="2897410" y="1535910"/>
                    </a:lnTo>
                    <a:cubicBezTo>
                      <a:pt x="2897410" y="1651643"/>
                      <a:pt x="2803589" y="1745464"/>
                      <a:pt x="2687856" y="1745464"/>
                    </a:cubicBezTo>
                    <a:lnTo>
                      <a:pt x="2411936" y="1745464"/>
                    </a:lnTo>
                    <a:lnTo>
                      <a:pt x="2411936" y="2991247"/>
                    </a:lnTo>
                    <a:lnTo>
                      <a:pt x="2200527" y="2991247"/>
                    </a:lnTo>
                    <a:lnTo>
                      <a:pt x="2200527" y="1745464"/>
                    </a:lnTo>
                    <a:lnTo>
                      <a:pt x="696883" y="1745464"/>
                    </a:lnTo>
                    <a:lnTo>
                      <a:pt x="696883" y="2991247"/>
                    </a:lnTo>
                    <a:lnTo>
                      <a:pt x="485474" y="2991247"/>
                    </a:lnTo>
                    <a:lnTo>
                      <a:pt x="485474" y="1745464"/>
                    </a:lnTo>
                    <a:lnTo>
                      <a:pt x="209631" y="1745464"/>
                    </a:lnTo>
                    <a:cubicBezTo>
                      <a:pt x="93898" y="1745464"/>
                      <a:pt x="77" y="1651643"/>
                      <a:pt x="77" y="1535910"/>
                    </a:cubicBezTo>
                    <a:lnTo>
                      <a:pt x="77" y="977432"/>
                    </a:lnTo>
                    <a:lnTo>
                      <a:pt x="0" y="977432"/>
                    </a:lnTo>
                    <a:lnTo>
                      <a:pt x="0" y="622574"/>
                    </a:lnTo>
                    <a:lnTo>
                      <a:pt x="0" y="401817"/>
                    </a:lnTo>
                    <a:lnTo>
                      <a:pt x="0" y="400785"/>
                    </a:lnTo>
                    <a:cubicBezTo>
                      <a:pt x="0" y="395287"/>
                      <a:pt x="343" y="392538"/>
                      <a:pt x="1034" y="392538"/>
                    </a:cubicBezTo>
                    <a:cubicBezTo>
                      <a:pt x="5855" y="188287"/>
                      <a:pt x="47513" y="64154"/>
                      <a:pt x="126012" y="20141"/>
                    </a:cubicBezTo>
                    <a:cubicBezTo>
                      <a:pt x="148044" y="7073"/>
                      <a:pt x="170937" y="541"/>
                      <a:pt x="194693" y="541"/>
                    </a:cubicBezTo>
                    <a:cubicBezTo>
                      <a:pt x="218445" y="541"/>
                      <a:pt x="239274" y="4152"/>
                      <a:pt x="257179" y="11370"/>
                    </a:cubicBezTo>
                    <a:cubicBezTo>
                      <a:pt x="275083" y="18595"/>
                      <a:pt x="292984" y="28909"/>
                      <a:pt x="310888" y="42316"/>
                    </a:cubicBezTo>
                    <a:cubicBezTo>
                      <a:pt x="328793" y="55730"/>
                      <a:pt x="341872" y="66559"/>
                      <a:pt x="350133" y="74817"/>
                    </a:cubicBezTo>
                    <a:cubicBezTo>
                      <a:pt x="358400" y="83065"/>
                      <a:pt x="366316" y="91667"/>
                      <a:pt x="373893" y="100604"/>
                    </a:cubicBezTo>
                    <a:cubicBezTo>
                      <a:pt x="381463" y="109546"/>
                      <a:pt x="393514" y="122954"/>
                      <a:pt x="410043" y="140836"/>
                    </a:cubicBezTo>
                    <a:cubicBezTo>
                      <a:pt x="431387" y="165592"/>
                      <a:pt x="447739" y="184334"/>
                      <a:pt x="459101" y="197052"/>
                    </a:cubicBezTo>
                    <a:cubicBezTo>
                      <a:pt x="470459" y="209780"/>
                      <a:pt x="487155" y="227665"/>
                      <a:pt x="509190" y="250695"/>
                    </a:cubicBezTo>
                    <a:cubicBezTo>
                      <a:pt x="531224" y="273735"/>
                      <a:pt x="549476" y="291789"/>
                      <a:pt x="563932" y="304853"/>
                    </a:cubicBezTo>
                    <a:cubicBezTo>
                      <a:pt x="578390" y="317919"/>
                      <a:pt x="597330" y="334082"/>
                      <a:pt x="620738" y="353338"/>
                    </a:cubicBezTo>
                    <a:cubicBezTo>
                      <a:pt x="644149" y="372595"/>
                      <a:pt x="665147" y="387720"/>
                      <a:pt x="683743" y="398727"/>
                    </a:cubicBezTo>
                    <a:cubicBezTo>
                      <a:pt x="702333" y="409733"/>
                      <a:pt x="724537" y="421766"/>
                      <a:pt x="750357" y="434830"/>
                    </a:cubicBezTo>
                    <a:cubicBezTo>
                      <a:pt x="776179" y="447897"/>
                      <a:pt x="801141" y="457869"/>
                      <a:pt x="825237" y="464744"/>
                    </a:cubicBezTo>
                    <a:cubicBezTo>
                      <a:pt x="849339" y="471621"/>
                      <a:pt x="875847" y="477296"/>
                      <a:pt x="904770" y="481764"/>
                    </a:cubicBezTo>
                    <a:lnTo>
                      <a:pt x="989567" y="488164"/>
                    </a:lnTo>
                    <a:lnTo>
                      <a:pt x="1907561" y="488164"/>
                    </a:lnTo>
                    <a:lnTo>
                      <a:pt x="1992358" y="481764"/>
                    </a:lnTo>
                    <a:cubicBezTo>
                      <a:pt x="2021281" y="477296"/>
                      <a:pt x="2047962" y="471445"/>
                      <a:pt x="2072406" y="464229"/>
                    </a:cubicBezTo>
                    <a:cubicBezTo>
                      <a:pt x="2096849" y="457008"/>
                      <a:pt x="2121810" y="446862"/>
                      <a:pt x="2147287" y="433798"/>
                    </a:cubicBezTo>
                    <a:cubicBezTo>
                      <a:pt x="2172765" y="420733"/>
                      <a:pt x="2194971" y="408698"/>
                      <a:pt x="2213908" y="397690"/>
                    </a:cubicBezTo>
                    <a:cubicBezTo>
                      <a:pt x="2232841" y="386691"/>
                      <a:pt x="2254017" y="371387"/>
                      <a:pt x="2277428" y="351782"/>
                    </a:cubicBezTo>
                    <a:cubicBezTo>
                      <a:pt x="2300836" y="332185"/>
                      <a:pt x="2319774" y="315856"/>
                      <a:pt x="2334236" y="302783"/>
                    </a:cubicBezTo>
                    <a:cubicBezTo>
                      <a:pt x="2348691" y="289717"/>
                      <a:pt x="2367107" y="271496"/>
                      <a:pt x="2389488" y="248114"/>
                    </a:cubicBezTo>
                    <a:cubicBezTo>
                      <a:pt x="2411871" y="224733"/>
                      <a:pt x="2428739" y="206677"/>
                      <a:pt x="2440097" y="193956"/>
                    </a:cubicBezTo>
                    <a:cubicBezTo>
                      <a:pt x="2451463" y="181231"/>
                      <a:pt x="2467814" y="162835"/>
                      <a:pt x="2489164" y="138767"/>
                    </a:cubicBezTo>
                    <a:cubicBezTo>
                      <a:pt x="2504311" y="121578"/>
                      <a:pt x="2515329" y="108853"/>
                      <a:pt x="2522211" y="100603"/>
                    </a:cubicBezTo>
                    <a:cubicBezTo>
                      <a:pt x="2529784" y="91656"/>
                      <a:pt x="2537528" y="83229"/>
                      <a:pt x="2545450" y="75326"/>
                    </a:cubicBezTo>
                    <a:cubicBezTo>
                      <a:pt x="2553369" y="67415"/>
                      <a:pt x="2566617" y="56409"/>
                      <a:pt x="2585213" y="42314"/>
                    </a:cubicBezTo>
                    <a:cubicBezTo>
                      <a:pt x="2603804" y="28224"/>
                      <a:pt x="2621881" y="17558"/>
                      <a:pt x="2639437" y="10340"/>
                    </a:cubicBezTo>
                    <a:cubicBezTo>
                      <a:pt x="2656993" y="3118"/>
                      <a:pt x="2677824" y="-324"/>
                      <a:pt x="2701929" y="23"/>
                    </a:cubicBezTo>
                    <a:close/>
                  </a:path>
                </a:pathLst>
              </a:custGeom>
              <a:solidFill>
                <a:srgbClr val="D95105"/>
              </a:solidFill>
              <a:ln>
                <a:noFill/>
              </a:ln>
              <a:effectLst>
                <a:outerShdw blurRad="482600" dist="38100" dir="16200000" rotWithShape="0">
                  <a:srgbClr val="CD4C0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27187D3F-500A-49C0-8B9A-6689CC3F4168}"/>
                  </a:ext>
                </a:extLst>
              </p:cNvPr>
              <p:cNvSpPr/>
              <p:nvPr/>
            </p:nvSpPr>
            <p:spPr>
              <a:xfrm>
                <a:off x="12959066" y="1633342"/>
                <a:ext cx="2897410" cy="2991247"/>
              </a:xfrm>
              <a:custGeom>
                <a:avLst/>
                <a:gdLst>
                  <a:gd name="connsiteX0" fmla="*/ 2701929 w 2897410"/>
                  <a:gd name="connsiteY0" fmla="*/ 23 h 2991247"/>
                  <a:gd name="connsiteX1" fmla="*/ 2770095 w 2897410"/>
                  <a:gd name="connsiteY1" fmla="*/ 20137 h 2991247"/>
                  <a:gd name="connsiteX2" fmla="*/ 2896100 w 2897410"/>
                  <a:gd name="connsiteY2" fmla="*/ 392533 h 2991247"/>
                  <a:gd name="connsiteX3" fmla="*/ 2896100 w 2897410"/>
                  <a:gd name="connsiteY3" fmla="*/ 400780 h 2991247"/>
                  <a:gd name="connsiteX4" fmla="*/ 2896100 w 2897410"/>
                  <a:gd name="connsiteY4" fmla="*/ 401813 h 2991247"/>
                  <a:gd name="connsiteX5" fmla="*/ 2896100 w 2897410"/>
                  <a:gd name="connsiteY5" fmla="*/ 622569 h 2991247"/>
                  <a:gd name="connsiteX6" fmla="*/ 2897137 w 2897410"/>
                  <a:gd name="connsiteY6" fmla="*/ 622569 h 2991247"/>
                  <a:gd name="connsiteX7" fmla="*/ 2897137 w 2897410"/>
                  <a:gd name="connsiteY7" fmla="*/ 622574 h 2991247"/>
                  <a:gd name="connsiteX8" fmla="*/ 2897137 w 2897410"/>
                  <a:gd name="connsiteY8" fmla="*/ 696366 h 2991247"/>
                  <a:gd name="connsiteX9" fmla="*/ 2897410 w 2897410"/>
                  <a:gd name="connsiteY9" fmla="*/ 697718 h 2991247"/>
                  <a:gd name="connsiteX10" fmla="*/ 2897410 w 2897410"/>
                  <a:gd name="connsiteY10" fmla="*/ 1535910 h 2991247"/>
                  <a:gd name="connsiteX11" fmla="*/ 2687856 w 2897410"/>
                  <a:gd name="connsiteY11" fmla="*/ 1745464 h 2991247"/>
                  <a:gd name="connsiteX12" fmla="*/ 2411936 w 2897410"/>
                  <a:gd name="connsiteY12" fmla="*/ 1745464 h 2991247"/>
                  <a:gd name="connsiteX13" fmla="*/ 2411936 w 2897410"/>
                  <a:gd name="connsiteY13" fmla="*/ 2991247 h 2991247"/>
                  <a:gd name="connsiteX14" fmla="*/ 2200527 w 2897410"/>
                  <a:gd name="connsiteY14" fmla="*/ 2991247 h 2991247"/>
                  <a:gd name="connsiteX15" fmla="*/ 2200527 w 2897410"/>
                  <a:gd name="connsiteY15" fmla="*/ 1745464 h 2991247"/>
                  <a:gd name="connsiteX16" fmla="*/ 696883 w 2897410"/>
                  <a:gd name="connsiteY16" fmla="*/ 1745464 h 2991247"/>
                  <a:gd name="connsiteX17" fmla="*/ 696883 w 2897410"/>
                  <a:gd name="connsiteY17" fmla="*/ 2991247 h 2991247"/>
                  <a:gd name="connsiteX18" fmla="*/ 485474 w 2897410"/>
                  <a:gd name="connsiteY18" fmla="*/ 2991247 h 2991247"/>
                  <a:gd name="connsiteX19" fmla="*/ 485474 w 2897410"/>
                  <a:gd name="connsiteY19" fmla="*/ 1745464 h 2991247"/>
                  <a:gd name="connsiteX20" fmla="*/ 209631 w 2897410"/>
                  <a:gd name="connsiteY20" fmla="*/ 1745464 h 2991247"/>
                  <a:gd name="connsiteX21" fmla="*/ 77 w 2897410"/>
                  <a:gd name="connsiteY21" fmla="*/ 1535910 h 2991247"/>
                  <a:gd name="connsiteX22" fmla="*/ 77 w 2897410"/>
                  <a:gd name="connsiteY22" fmla="*/ 977432 h 2991247"/>
                  <a:gd name="connsiteX23" fmla="*/ 0 w 2897410"/>
                  <a:gd name="connsiteY23" fmla="*/ 977432 h 2991247"/>
                  <a:gd name="connsiteX24" fmla="*/ 0 w 2897410"/>
                  <a:gd name="connsiteY24" fmla="*/ 622574 h 2991247"/>
                  <a:gd name="connsiteX25" fmla="*/ 0 w 2897410"/>
                  <a:gd name="connsiteY25" fmla="*/ 401817 h 2991247"/>
                  <a:gd name="connsiteX26" fmla="*/ 0 w 2897410"/>
                  <a:gd name="connsiteY26" fmla="*/ 400785 h 2991247"/>
                  <a:gd name="connsiteX27" fmla="*/ 1034 w 2897410"/>
                  <a:gd name="connsiteY27" fmla="*/ 392538 h 2991247"/>
                  <a:gd name="connsiteX28" fmla="*/ 126012 w 2897410"/>
                  <a:gd name="connsiteY28" fmla="*/ 20141 h 2991247"/>
                  <a:gd name="connsiteX29" fmla="*/ 194693 w 2897410"/>
                  <a:gd name="connsiteY29" fmla="*/ 541 h 2991247"/>
                  <a:gd name="connsiteX30" fmla="*/ 257179 w 2897410"/>
                  <a:gd name="connsiteY30" fmla="*/ 11370 h 2991247"/>
                  <a:gd name="connsiteX31" fmla="*/ 310888 w 2897410"/>
                  <a:gd name="connsiteY31" fmla="*/ 42316 h 2991247"/>
                  <a:gd name="connsiteX32" fmla="*/ 350133 w 2897410"/>
                  <a:gd name="connsiteY32" fmla="*/ 74817 h 2991247"/>
                  <a:gd name="connsiteX33" fmla="*/ 373893 w 2897410"/>
                  <a:gd name="connsiteY33" fmla="*/ 100604 h 2991247"/>
                  <a:gd name="connsiteX34" fmla="*/ 410043 w 2897410"/>
                  <a:gd name="connsiteY34" fmla="*/ 140836 h 2991247"/>
                  <a:gd name="connsiteX35" fmla="*/ 459101 w 2897410"/>
                  <a:gd name="connsiteY35" fmla="*/ 197052 h 2991247"/>
                  <a:gd name="connsiteX36" fmla="*/ 509190 w 2897410"/>
                  <a:gd name="connsiteY36" fmla="*/ 250695 h 2991247"/>
                  <a:gd name="connsiteX37" fmla="*/ 563932 w 2897410"/>
                  <a:gd name="connsiteY37" fmla="*/ 304853 h 2991247"/>
                  <a:gd name="connsiteX38" fmla="*/ 620738 w 2897410"/>
                  <a:gd name="connsiteY38" fmla="*/ 353338 h 2991247"/>
                  <a:gd name="connsiteX39" fmla="*/ 683743 w 2897410"/>
                  <a:gd name="connsiteY39" fmla="*/ 398727 h 2991247"/>
                  <a:gd name="connsiteX40" fmla="*/ 750357 w 2897410"/>
                  <a:gd name="connsiteY40" fmla="*/ 434830 h 2991247"/>
                  <a:gd name="connsiteX41" fmla="*/ 825237 w 2897410"/>
                  <a:gd name="connsiteY41" fmla="*/ 464744 h 2991247"/>
                  <a:gd name="connsiteX42" fmla="*/ 904770 w 2897410"/>
                  <a:gd name="connsiteY42" fmla="*/ 481764 h 2991247"/>
                  <a:gd name="connsiteX43" fmla="*/ 989567 w 2897410"/>
                  <a:gd name="connsiteY43" fmla="*/ 488164 h 2991247"/>
                  <a:gd name="connsiteX44" fmla="*/ 1907561 w 2897410"/>
                  <a:gd name="connsiteY44" fmla="*/ 488164 h 2991247"/>
                  <a:gd name="connsiteX45" fmla="*/ 1992358 w 2897410"/>
                  <a:gd name="connsiteY45" fmla="*/ 481764 h 2991247"/>
                  <a:gd name="connsiteX46" fmla="*/ 2072406 w 2897410"/>
                  <a:gd name="connsiteY46" fmla="*/ 464229 h 2991247"/>
                  <a:gd name="connsiteX47" fmla="*/ 2147287 w 2897410"/>
                  <a:gd name="connsiteY47" fmla="*/ 433798 h 2991247"/>
                  <a:gd name="connsiteX48" fmla="*/ 2213908 w 2897410"/>
                  <a:gd name="connsiteY48" fmla="*/ 397690 h 2991247"/>
                  <a:gd name="connsiteX49" fmla="*/ 2277428 w 2897410"/>
                  <a:gd name="connsiteY49" fmla="*/ 351782 h 2991247"/>
                  <a:gd name="connsiteX50" fmla="*/ 2334236 w 2897410"/>
                  <a:gd name="connsiteY50" fmla="*/ 302783 h 2991247"/>
                  <a:gd name="connsiteX51" fmla="*/ 2389488 w 2897410"/>
                  <a:gd name="connsiteY51" fmla="*/ 248114 h 2991247"/>
                  <a:gd name="connsiteX52" fmla="*/ 2440097 w 2897410"/>
                  <a:gd name="connsiteY52" fmla="*/ 193956 h 2991247"/>
                  <a:gd name="connsiteX53" fmla="*/ 2489164 w 2897410"/>
                  <a:gd name="connsiteY53" fmla="*/ 138767 h 2991247"/>
                  <a:gd name="connsiteX54" fmla="*/ 2522211 w 2897410"/>
                  <a:gd name="connsiteY54" fmla="*/ 100603 h 2991247"/>
                  <a:gd name="connsiteX55" fmla="*/ 2545450 w 2897410"/>
                  <a:gd name="connsiteY55" fmla="*/ 75326 h 2991247"/>
                  <a:gd name="connsiteX56" fmla="*/ 2585213 w 2897410"/>
                  <a:gd name="connsiteY56" fmla="*/ 42314 h 2991247"/>
                  <a:gd name="connsiteX57" fmla="*/ 2639437 w 2897410"/>
                  <a:gd name="connsiteY57" fmla="*/ 10340 h 2991247"/>
                  <a:gd name="connsiteX58" fmla="*/ 2701929 w 2897410"/>
                  <a:gd name="connsiteY58" fmla="*/ 23 h 2991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897410" h="2991247">
                    <a:moveTo>
                      <a:pt x="2701929" y="23"/>
                    </a:moveTo>
                    <a:cubicBezTo>
                      <a:pt x="2726019" y="366"/>
                      <a:pt x="2748745" y="7070"/>
                      <a:pt x="2770095" y="20137"/>
                    </a:cubicBezTo>
                    <a:cubicBezTo>
                      <a:pt x="2849291" y="64839"/>
                      <a:pt x="2891293" y="188969"/>
                      <a:pt x="2896100" y="392533"/>
                    </a:cubicBezTo>
                    <a:lnTo>
                      <a:pt x="2896100" y="400780"/>
                    </a:lnTo>
                    <a:lnTo>
                      <a:pt x="2896100" y="401813"/>
                    </a:lnTo>
                    <a:lnTo>
                      <a:pt x="2896100" y="622569"/>
                    </a:lnTo>
                    <a:lnTo>
                      <a:pt x="2897137" y="622569"/>
                    </a:lnTo>
                    <a:lnTo>
                      <a:pt x="2897137" y="622574"/>
                    </a:lnTo>
                    <a:lnTo>
                      <a:pt x="2897137" y="696366"/>
                    </a:lnTo>
                    <a:lnTo>
                      <a:pt x="2897410" y="697718"/>
                    </a:lnTo>
                    <a:lnTo>
                      <a:pt x="2897410" y="1535910"/>
                    </a:lnTo>
                    <a:cubicBezTo>
                      <a:pt x="2897410" y="1651643"/>
                      <a:pt x="2803589" y="1745464"/>
                      <a:pt x="2687856" y="1745464"/>
                    </a:cubicBezTo>
                    <a:lnTo>
                      <a:pt x="2411936" y="1745464"/>
                    </a:lnTo>
                    <a:lnTo>
                      <a:pt x="2411936" y="2991247"/>
                    </a:lnTo>
                    <a:lnTo>
                      <a:pt x="2200527" y="2991247"/>
                    </a:lnTo>
                    <a:lnTo>
                      <a:pt x="2200527" y="1745464"/>
                    </a:lnTo>
                    <a:lnTo>
                      <a:pt x="696883" y="1745464"/>
                    </a:lnTo>
                    <a:lnTo>
                      <a:pt x="696883" y="2991247"/>
                    </a:lnTo>
                    <a:lnTo>
                      <a:pt x="485474" y="2991247"/>
                    </a:lnTo>
                    <a:lnTo>
                      <a:pt x="485474" y="1745464"/>
                    </a:lnTo>
                    <a:lnTo>
                      <a:pt x="209631" y="1745464"/>
                    </a:lnTo>
                    <a:cubicBezTo>
                      <a:pt x="93898" y="1745464"/>
                      <a:pt x="77" y="1651643"/>
                      <a:pt x="77" y="1535910"/>
                    </a:cubicBezTo>
                    <a:lnTo>
                      <a:pt x="77" y="977432"/>
                    </a:lnTo>
                    <a:lnTo>
                      <a:pt x="0" y="977432"/>
                    </a:lnTo>
                    <a:lnTo>
                      <a:pt x="0" y="622574"/>
                    </a:lnTo>
                    <a:lnTo>
                      <a:pt x="0" y="401817"/>
                    </a:lnTo>
                    <a:lnTo>
                      <a:pt x="0" y="400785"/>
                    </a:lnTo>
                    <a:cubicBezTo>
                      <a:pt x="0" y="395287"/>
                      <a:pt x="343" y="392538"/>
                      <a:pt x="1034" y="392538"/>
                    </a:cubicBezTo>
                    <a:cubicBezTo>
                      <a:pt x="5855" y="188287"/>
                      <a:pt x="47513" y="64154"/>
                      <a:pt x="126012" y="20141"/>
                    </a:cubicBezTo>
                    <a:cubicBezTo>
                      <a:pt x="148044" y="7073"/>
                      <a:pt x="170937" y="541"/>
                      <a:pt x="194693" y="541"/>
                    </a:cubicBezTo>
                    <a:cubicBezTo>
                      <a:pt x="218445" y="541"/>
                      <a:pt x="239274" y="4152"/>
                      <a:pt x="257179" y="11370"/>
                    </a:cubicBezTo>
                    <a:cubicBezTo>
                      <a:pt x="275083" y="18595"/>
                      <a:pt x="292984" y="28909"/>
                      <a:pt x="310888" y="42316"/>
                    </a:cubicBezTo>
                    <a:cubicBezTo>
                      <a:pt x="328793" y="55730"/>
                      <a:pt x="341872" y="66559"/>
                      <a:pt x="350133" y="74817"/>
                    </a:cubicBezTo>
                    <a:cubicBezTo>
                      <a:pt x="358400" y="83065"/>
                      <a:pt x="366316" y="91667"/>
                      <a:pt x="373893" y="100604"/>
                    </a:cubicBezTo>
                    <a:cubicBezTo>
                      <a:pt x="381463" y="109546"/>
                      <a:pt x="393514" y="122954"/>
                      <a:pt x="410043" y="140836"/>
                    </a:cubicBezTo>
                    <a:cubicBezTo>
                      <a:pt x="431387" y="165592"/>
                      <a:pt x="447739" y="184334"/>
                      <a:pt x="459101" y="197052"/>
                    </a:cubicBezTo>
                    <a:cubicBezTo>
                      <a:pt x="470459" y="209780"/>
                      <a:pt x="487155" y="227665"/>
                      <a:pt x="509190" y="250695"/>
                    </a:cubicBezTo>
                    <a:cubicBezTo>
                      <a:pt x="531224" y="273735"/>
                      <a:pt x="549476" y="291789"/>
                      <a:pt x="563932" y="304853"/>
                    </a:cubicBezTo>
                    <a:cubicBezTo>
                      <a:pt x="578390" y="317919"/>
                      <a:pt x="597330" y="334082"/>
                      <a:pt x="620738" y="353338"/>
                    </a:cubicBezTo>
                    <a:cubicBezTo>
                      <a:pt x="644149" y="372595"/>
                      <a:pt x="665147" y="387720"/>
                      <a:pt x="683743" y="398727"/>
                    </a:cubicBezTo>
                    <a:cubicBezTo>
                      <a:pt x="702333" y="409733"/>
                      <a:pt x="724537" y="421766"/>
                      <a:pt x="750357" y="434830"/>
                    </a:cubicBezTo>
                    <a:cubicBezTo>
                      <a:pt x="776179" y="447897"/>
                      <a:pt x="801141" y="457869"/>
                      <a:pt x="825237" y="464744"/>
                    </a:cubicBezTo>
                    <a:cubicBezTo>
                      <a:pt x="849339" y="471621"/>
                      <a:pt x="875847" y="477296"/>
                      <a:pt x="904770" y="481764"/>
                    </a:cubicBezTo>
                    <a:lnTo>
                      <a:pt x="989567" y="488164"/>
                    </a:lnTo>
                    <a:lnTo>
                      <a:pt x="1907561" y="488164"/>
                    </a:lnTo>
                    <a:lnTo>
                      <a:pt x="1992358" y="481764"/>
                    </a:lnTo>
                    <a:cubicBezTo>
                      <a:pt x="2021281" y="477296"/>
                      <a:pt x="2047962" y="471445"/>
                      <a:pt x="2072406" y="464229"/>
                    </a:cubicBezTo>
                    <a:cubicBezTo>
                      <a:pt x="2096849" y="457008"/>
                      <a:pt x="2121810" y="446862"/>
                      <a:pt x="2147287" y="433798"/>
                    </a:cubicBezTo>
                    <a:cubicBezTo>
                      <a:pt x="2172765" y="420733"/>
                      <a:pt x="2194971" y="408698"/>
                      <a:pt x="2213908" y="397690"/>
                    </a:cubicBezTo>
                    <a:cubicBezTo>
                      <a:pt x="2232841" y="386691"/>
                      <a:pt x="2254017" y="371387"/>
                      <a:pt x="2277428" y="351782"/>
                    </a:cubicBezTo>
                    <a:cubicBezTo>
                      <a:pt x="2300836" y="332185"/>
                      <a:pt x="2319774" y="315856"/>
                      <a:pt x="2334236" y="302783"/>
                    </a:cubicBezTo>
                    <a:cubicBezTo>
                      <a:pt x="2348691" y="289717"/>
                      <a:pt x="2367107" y="271496"/>
                      <a:pt x="2389488" y="248114"/>
                    </a:cubicBezTo>
                    <a:cubicBezTo>
                      <a:pt x="2411871" y="224733"/>
                      <a:pt x="2428739" y="206677"/>
                      <a:pt x="2440097" y="193956"/>
                    </a:cubicBezTo>
                    <a:cubicBezTo>
                      <a:pt x="2451463" y="181231"/>
                      <a:pt x="2467814" y="162835"/>
                      <a:pt x="2489164" y="138767"/>
                    </a:cubicBezTo>
                    <a:cubicBezTo>
                      <a:pt x="2504311" y="121578"/>
                      <a:pt x="2515329" y="108853"/>
                      <a:pt x="2522211" y="100603"/>
                    </a:cubicBezTo>
                    <a:cubicBezTo>
                      <a:pt x="2529784" y="91656"/>
                      <a:pt x="2537528" y="83229"/>
                      <a:pt x="2545450" y="75326"/>
                    </a:cubicBezTo>
                    <a:cubicBezTo>
                      <a:pt x="2553369" y="67415"/>
                      <a:pt x="2566617" y="56409"/>
                      <a:pt x="2585213" y="42314"/>
                    </a:cubicBezTo>
                    <a:cubicBezTo>
                      <a:pt x="2603804" y="28224"/>
                      <a:pt x="2621881" y="17558"/>
                      <a:pt x="2639437" y="10340"/>
                    </a:cubicBezTo>
                    <a:cubicBezTo>
                      <a:pt x="2656993" y="3118"/>
                      <a:pt x="2677824" y="-324"/>
                      <a:pt x="2701929" y="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C24D"/>
                  </a:gs>
                  <a:gs pos="100000">
                    <a:srgbClr val="FCB13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BE4162DA-D4A1-4818-A01D-10AB52491F34}"/>
                </a:ext>
              </a:extLst>
            </p:cNvPr>
            <p:cNvSpPr/>
            <p:nvPr/>
          </p:nvSpPr>
          <p:spPr>
            <a:xfrm rot="11760000" flipV="1">
              <a:off x="12823497" y="1314431"/>
              <a:ext cx="3057803" cy="3161261"/>
            </a:xfrm>
            <a:custGeom>
              <a:avLst/>
              <a:gdLst>
                <a:gd name="connsiteX0" fmla="*/ 1964539 w 3057803"/>
                <a:gd name="connsiteY0" fmla="*/ 2587862 h 3161261"/>
                <a:gd name="connsiteX1" fmla="*/ 1800119 w 3057803"/>
                <a:gd name="connsiteY1" fmla="*/ 3161261 h 3161261"/>
                <a:gd name="connsiteX2" fmla="*/ 2020048 w 3057803"/>
                <a:gd name="connsiteY2" fmla="*/ 3161261 h 3161261"/>
                <a:gd name="connsiteX3" fmla="*/ 2087045 w 3057803"/>
                <a:gd name="connsiteY3" fmla="*/ 2927613 h 3161261"/>
                <a:gd name="connsiteX4" fmla="*/ 619429 w 3057803"/>
                <a:gd name="connsiteY4" fmla="*/ 4601 h 3161261"/>
                <a:gd name="connsiteX5" fmla="*/ 548359 w 3057803"/>
                <a:gd name="connsiteY5" fmla="*/ 5147 h 3161261"/>
                <a:gd name="connsiteX6" fmla="*/ 324589 w 3057803"/>
                <a:gd name="connsiteY6" fmla="*/ 328385 h 3161261"/>
                <a:gd name="connsiteX7" fmla="*/ 322316 w 3057803"/>
                <a:gd name="connsiteY7" fmla="*/ 336312 h 3161261"/>
                <a:gd name="connsiteX8" fmla="*/ 322031 w 3057803"/>
                <a:gd name="connsiteY8" fmla="*/ 337305 h 3161261"/>
                <a:gd name="connsiteX9" fmla="*/ 261183 w 3057803"/>
                <a:gd name="connsiteY9" fmla="*/ 549510 h 3161261"/>
                <a:gd name="connsiteX10" fmla="*/ 260186 w 3057803"/>
                <a:gd name="connsiteY10" fmla="*/ 549224 h 3161261"/>
                <a:gd name="connsiteX11" fmla="*/ 260184 w 3057803"/>
                <a:gd name="connsiteY11" fmla="*/ 549229 h 3161261"/>
                <a:gd name="connsiteX12" fmla="*/ 245157 w 3057803"/>
                <a:gd name="connsiteY12" fmla="*/ 601635 h 3161261"/>
                <a:gd name="connsiteX13" fmla="*/ 1473588 w 3057803"/>
                <a:gd name="connsiteY13" fmla="*/ 1404635 h 3161261"/>
                <a:gd name="connsiteX14" fmla="*/ 24252 w 3057803"/>
                <a:gd name="connsiteY14" fmla="*/ 1371034 h 3161261"/>
                <a:gd name="connsiteX15" fmla="*/ 8172 w 3057803"/>
                <a:gd name="connsiteY15" fmla="*/ 1427108 h 3161261"/>
                <a:gd name="connsiteX16" fmla="*/ 151848 w 3057803"/>
                <a:gd name="connsiteY16" fmla="*/ 1686305 h 3161261"/>
                <a:gd name="connsiteX17" fmla="*/ 417079 w 3057803"/>
                <a:gd name="connsiteY17" fmla="*/ 1762359 h 3161261"/>
                <a:gd name="connsiteX18" fmla="*/ 210705 w 3057803"/>
                <a:gd name="connsiteY18" fmla="*/ 2482070 h 3161261"/>
                <a:gd name="connsiteX19" fmla="*/ 495103 w 3057803"/>
                <a:gd name="connsiteY19" fmla="*/ 2257239 h 3161261"/>
                <a:gd name="connsiteX20" fmla="*/ 620299 w 3057803"/>
                <a:gd name="connsiteY20" fmla="*/ 1820632 h 3161261"/>
                <a:gd name="connsiteX21" fmla="*/ 933708 w 3057803"/>
                <a:gd name="connsiteY21" fmla="*/ 1910500 h 3161261"/>
                <a:gd name="connsiteX22" fmla="*/ 1494509 w 3057803"/>
                <a:gd name="connsiteY22" fmla="*/ 1467159 h 3161261"/>
                <a:gd name="connsiteX23" fmla="*/ 1297080 w 3057803"/>
                <a:gd name="connsiteY23" fmla="*/ 2014695 h 3161261"/>
                <a:gd name="connsiteX24" fmla="*/ 1811005 w 3057803"/>
                <a:gd name="connsiteY24" fmla="*/ 2162061 h 3161261"/>
                <a:gd name="connsiteX25" fmla="*/ 1559025 w 3057803"/>
                <a:gd name="connsiteY25" fmla="*/ 1463238 h 3161261"/>
                <a:gd name="connsiteX26" fmla="*/ 2737617 w 3057803"/>
                <a:gd name="connsiteY26" fmla="*/ 2314145 h 3161261"/>
                <a:gd name="connsiteX27" fmla="*/ 2754955 w 3057803"/>
                <a:gd name="connsiteY27" fmla="*/ 2299590 h 3161261"/>
                <a:gd name="connsiteX28" fmla="*/ 2793268 w 3057803"/>
                <a:gd name="connsiteY28" fmla="*/ 2225722 h 3161261"/>
                <a:gd name="connsiteX29" fmla="*/ 2947205 w 3057803"/>
                <a:gd name="connsiteY29" fmla="*/ 1688878 h 3161261"/>
                <a:gd name="connsiteX30" fmla="*/ 2947279 w 3057803"/>
                <a:gd name="connsiteY30" fmla="*/ 1688899 h 3161261"/>
                <a:gd name="connsiteX31" fmla="*/ 3045091 w 3057803"/>
                <a:gd name="connsiteY31" fmla="*/ 1347788 h 3161261"/>
                <a:gd name="connsiteX32" fmla="*/ 3057803 w 3057803"/>
                <a:gd name="connsiteY32" fmla="*/ 1303456 h 3161261"/>
                <a:gd name="connsiteX33" fmla="*/ 1580578 w 3057803"/>
                <a:gd name="connsiteY33" fmla="*/ 1402302 h 3161261"/>
                <a:gd name="connsiteX34" fmla="*/ 2197352 w 3057803"/>
                <a:gd name="connsiteY34" fmla="*/ 959564 h 3161261"/>
                <a:gd name="connsiteX35" fmla="*/ 2130907 w 3057803"/>
                <a:gd name="connsiteY35" fmla="*/ 945823 h 3161261"/>
                <a:gd name="connsiteX36" fmla="*/ 1670543 w 3057803"/>
                <a:gd name="connsiteY36" fmla="*/ 813816 h 3161261"/>
                <a:gd name="connsiteX37" fmla="*/ 1526243 w 3057803"/>
                <a:gd name="connsiteY37" fmla="*/ 1364958 h 3161261"/>
                <a:gd name="connsiteX38" fmla="*/ 1325345 w 3057803"/>
                <a:gd name="connsiteY38" fmla="*/ 714832 h 3161261"/>
                <a:gd name="connsiteX39" fmla="*/ 1248474 w 3057803"/>
                <a:gd name="connsiteY39" fmla="*/ 692790 h 3161261"/>
                <a:gd name="connsiteX40" fmla="*/ 1168726 w 3057803"/>
                <a:gd name="connsiteY40" fmla="*/ 663264 h 3161261"/>
                <a:gd name="connsiteX41" fmla="*/ 1096613 w 3057803"/>
                <a:gd name="connsiteY41" fmla="*/ 624344 h 3161261"/>
                <a:gd name="connsiteX42" fmla="*/ 1033020 w 3057803"/>
                <a:gd name="connsiteY42" fmla="*/ 574452 h 3161261"/>
                <a:gd name="connsiteX43" fmla="*/ 978933 w 3057803"/>
                <a:gd name="connsiteY43" fmla="*/ 521380 h 3161261"/>
                <a:gd name="connsiteX44" fmla="*/ 930527 w 3057803"/>
                <a:gd name="connsiteY44" fmla="*/ 459742 h 3161261"/>
                <a:gd name="connsiteX45" fmla="*/ 889426 w 3057803"/>
                <a:gd name="connsiteY45" fmla="*/ 396982 h 3161261"/>
                <a:gd name="connsiteX46" fmla="*/ 851383 w 3057803"/>
                <a:gd name="connsiteY46" fmla="*/ 329202 h 3161261"/>
                <a:gd name="connsiteX47" fmla="*/ 817663 w 3057803"/>
                <a:gd name="connsiteY47" fmla="*/ 263192 h 3161261"/>
                <a:gd name="connsiteX48" fmla="*/ 785709 w 3057803"/>
                <a:gd name="connsiteY48" fmla="*/ 196616 h 3161261"/>
                <a:gd name="connsiteX49" fmla="*/ 764461 w 3057803"/>
                <a:gd name="connsiteY49" fmla="*/ 150822 h 3161261"/>
                <a:gd name="connsiteX50" fmla="*/ 749090 w 3057803"/>
                <a:gd name="connsiteY50" fmla="*/ 120118 h 3161261"/>
                <a:gd name="connsiteX51" fmla="*/ 719966 w 3057803"/>
                <a:gd name="connsiteY51" fmla="*/ 77425 h 3161261"/>
                <a:gd name="connsiteX52" fmla="*/ 676656 w 3057803"/>
                <a:gd name="connsiteY52" fmla="*/ 31743 h 3161261"/>
                <a:gd name="connsiteX53" fmla="*/ 619429 w 3057803"/>
                <a:gd name="connsiteY53" fmla="*/ 4601 h 316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57803" h="3161261">
                  <a:moveTo>
                    <a:pt x="1964539" y="2587862"/>
                  </a:moveTo>
                  <a:lnTo>
                    <a:pt x="1800119" y="3161261"/>
                  </a:lnTo>
                  <a:lnTo>
                    <a:pt x="2020048" y="3161261"/>
                  </a:lnTo>
                  <a:lnTo>
                    <a:pt x="2087045" y="2927613"/>
                  </a:lnTo>
                  <a:close/>
                  <a:moveTo>
                    <a:pt x="619429" y="4601"/>
                  </a:moveTo>
                  <a:cubicBezTo>
                    <a:pt x="596177" y="-1710"/>
                    <a:pt x="572484" y="-1529"/>
                    <a:pt x="548359" y="5147"/>
                  </a:cubicBezTo>
                  <a:cubicBezTo>
                    <a:pt x="459910" y="26288"/>
                    <a:pt x="385320" y="134032"/>
                    <a:pt x="324589" y="328385"/>
                  </a:cubicBezTo>
                  <a:lnTo>
                    <a:pt x="322316" y="336312"/>
                  </a:lnTo>
                  <a:lnTo>
                    <a:pt x="322031" y="337305"/>
                  </a:lnTo>
                  <a:lnTo>
                    <a:pt x="261183" y="549510"/>
                  </a:lnTo>
                  <a:lnTo>
                    <a:pt x="260186" y="549224"/>
                  </a:lnTo>
                  <a:lnTo>
                    <a:pt x="260184" y="549229"/>
                  </a:lnTo>
                  <a:lnTo>
                    <a:pt x="245157" y="601635"/>
                  </a:lnTo>
                  <a:lnTo>
                    <a:pt x="1473588" y="1404635"/>
                  </a:lnTo>
                  <a:lnTo>
                    <a:pt x="24252" y="1371034"/>
                  </a:lnTo>
                  <a:lnTo>
                    <a:pt x="8172" y="1427108"/>
                  </a:lnTo>
                  <a:cubicBezTo>
                    <a:pt x="-23728" y="1538358"/>
                    <a:pt x="40598" y="1654405"/>
                    <a:pt x="151848" y="1686305"/>
                  </a:cubicBezTo>
                  <a:lnTo>
                    <a:pt x="417079" y="1762359"/>
                  </a:lnTo>
                  <a:lnTo>
                    <a:pt x="210705" y="2482070"/>
                  </a:lnTo>
                  <a:lnTo>
                    <a:pt x="495103" y="2257239"/>
                  </a:lnTo>
                  <a:lnTo>
                    <a:pt x="620299" y="1820632"/>
                  </a:lnTo>
                  <a:lnTo>
                    <a:pt x="933708" y="1910500"/>
                  </a:lnTo>
                  <a:lnTo>
                    <a:pt x="1494509" y="1467159"/>
                  </a:lnTo>
                  <a:lnTo>
                    <a:pt x="1297080" y="2014695"/>
                  </a:lnTo>
                  <a:lnTo>
                    <a:pt x="1811005" y="2162061"/>
                  </a:lnTo>
                  <a:lnTo>
                    <a:pt x="1559025" y="1463238"/>
                  </a:lnTo>
                  <a:lnTo>
                    <a:pt x="2737617" y="2314145"/>
                  </a:lnTo>
                  <a:lnTo>
                    <a:pt x="2754955" y="2299590"/>
                  </a:lnTo>
                  <a:cubicBezTo>
                    <a:pt x="2772058" y="2278414"/>
                    <a:pt x="2785293" y="2253534"/>
                    <a:pt x="2793268" y="2225722"/>
                  </a:cubicBezTo>
                  <a:lnTo>
                    <a:pt x="2947205" y="1688878"/>
                  </a:lnTo>
                  <a:lnTo>
                    <a:pt x="2947279" y="1688899"/>
                  </a:lnTo>
                  <a:lnTo>
                    <a:pt x="3045091" y="1347788"/>
                  </a:lnTo>
                  <a:lnTo>
                    <a:pt x="3057803" y="1303456"/>
                  </a:lnTo>
                  <a:lnTo>
                    <a:pt x="1580578" y="1402302"/>
                  </a:lnTo>
                  <a:lnTo>
                    <a:pt x="2197352" y="959564"/>
                  </a:lnTo>
                  <a:lnTo>
                    <a:pt x="2130907" y="945823"/>
                  </a:lnTo>
                  <a:lnTo>
                    <a:pt x="1670543" y="813816"/>
                  </a:lnTo>
                  <a:lnTo>
                    <a:pt x="1526243" y="1364958"/>
                  </a:lnTo>
                  <a:lnTo>
                    <a:pt x="1325345" y="714832"/>
                  </a:lnTo>
                  <a:lnTo>
                    <a:pt x="1248474" y="692790"/>
                  </a:lnTo>
                  <a:lnTo>
                    <a:pt x="1168726" y="663264"/>
                  </a:lnTo>
                  <a:cubicBezTo>
                    <a:pt x="1142155" y="650997"/>
                    <a:pt x="1118121" y="638018"/>
                    <a:pt x="1096613" y="624344"/>
                  </a:cubicBezTo>
                  <a:cubicBezTo>
                    <a:pt x="1075107" y="610666"/>
                    <a:pt x="1053909" y="594033"/>
                    <a:pt x="1033020" y="574452"/>
                  </a:cubicBezTo>
                  <a:cubicBezTo>
                    <a:pt x="1012130" y="554871"/>
                    <a:pt x="994102" y="537181"/>
                    <a:pt x="978933" y="521380"/>
                  </a:cubicBezTo>
                  <a:cubicBezTo>
                    <a:pt x="963765" y="505588"/>
                    <a:pt x="947628" y="485040"/>
                    <a:pt x="930527" y="459742"/>
                  </a:cubicBezTo>
                  <a:cubicBezTo>
                    <a:pt x="913428" y="434452"/>
                    <a:pt x="899724" y="413535"/>
                    <a:pt x="889426" y="396982"/>
                  </a:cubicBezTo>
                  <a:cubicBezTo>
                    <a:pt x="879132" y="380438"/>
                    <a:pt x="866452" y="357847"/>
                    <a:pt x="851383" y="329202"/>
                  </a:cubicBezTo>
                  <a:cubicBezTo>
                    <a:pt x="836312" y="300557"/>
                    <a:pt x="825074" y="278551"/>
                    <a:pt x="817663" y="263192"/>
                  </a:cubicBezTo>
                  <a:cubicBezTo>
                    <a:pt x="810244" y="247827"/>
                    <a:pt x="799597" y="225637"/>
                    <a:pt x="785709" y="196616"/>
                  </a:cubicBezTo>
                  <a:cubicBezTo>
                    <a:pt x="775886" y="175918"/>
                    <a:pt x="768803" y="160649"/>
                    <a:pt x="764461" y="150822"/>
                  </a:cubicBezTo>
                  <a:cubicBezTo>
                    <a:pt x="759648" y="140134"/>
                    <a:pt x="754526" y="129899"/>
                    <a:pt x="749090" y="120118"/>
                  </a:cubicBezTo>
                  <a:cubicBezTo>
                    <a:pt x="743658" y="110331"/>
                    <a:pt x="733957" y="96100"/>
                    <a:pt x="719966" y="77425"/>
                  </a:cubicBezTo>
                  <a:cubicBezTo>
                    <a:pt x="705979" y="58756"/>
                    <a:pt x="691542" y="43521"/>
                    <a:pt x="676656" y="31743"/>
                  </a:cubicBezTo>
                  <a:cubicBezTo>
                    <a:pt x="661771" y="19962"/>
                    <a:pt x="642696" y="10912"/>
                    <a:pt x="619429" y="4601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91B805E4-EF0E-4958-9995-B6CA85050484}"/>
              </a:ext>
            </a:extLst>
          </p:cNvPr>
          <p:cNvGrpSpPr/>
          <p:nvPr/>
        </p:nvGrpSpPr>
        <p:grpSpPr>
          <a:xfrm>
            <a:off x="4641566" y="1880673"/>
            <a:ext cx="3053365" cy="1835912"/>
            <a:chOff x="4603466" y="-1081353"/>
            <a:chExt cx="3053365" cy="1835912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52C95202-A776-4FC1-B28F-214EAE43A23A}"/>
                </a:ext>
              </a:extLst>
            </p:cNvPr>
            <p:cNvSpPr txBox="1"/>
            <p:nvPr/>
          </p:nvSpPr>
          <p:spPr>
            <a:xfrm>
              <a:off x="4666910" y="-1030545"/>
              <a:ext cx="2989921" cy="178510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>
              <a:defPPr>
                <a:defRPr lang="zh-CN"/>
              </a:defPPr>
              <a:lvl1pPr algn="ctr">
                <a:defRPr sz="16600">
                  <a:gradFill>
                    <a:gsLst>
                      <a:gs pos="0">
                        <a:srgbClr val="FCB528"/>
                      </a:gs>
                      <a:gs pos="100000">
                        <a:srgbClr val="FB7847"/>
                      </a:gs>
                    </a:gsLst>
                    <a:lin ang="4200000" scaled="0"/>
                  </a:gradFill>
                  <a:effectLst>
                    <a:outerShdw blurRad="127000" dist="38100" dir="2700000" algn="tl" rotWithShape="0">
                      <a:srgbClr val="FA6D1E">
                        <a:alpha val="40000"/>
                      </a:srgbClr>
                    </a:outerShdw>
                  </a:effectLst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0" b="0" i="0" u="none" strike="noStrike" kern="1200" cap="none" spc="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srgbClr val="D95105"/>
                  </a:solidFill>
                  <a:effectLst>
                    <a:outerShdw blurRad="127000" dist="38100" dir="2700000" algn="tl" rotWithShape="0">
                      <a:srgbClr val="FA6D1E">
                        <a:alpha val="40000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4???</a:t>
              </a:r>
              <a:endParaRPr kumimoji="0" lang="zh-CN" altLang="en-US" sz="11000" b="0" i="0" u="none" strike="noStrike" kern="120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srgbClr val="D95105"/>
                </a:solidFill>
                <a:effectLst>
                  <a:outerShdw blurRad="127000" dist="38100" dir="2700000" algn="tl" rotWithShape="0">
                    <a:srgbClr val="FA6D1E">
                      <a:alpha val="40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5E17C6F4-1536-489B-8F1C-8614CE4D56BC}"/>
                </a:ext>
              </a:extLst>
            </p:cNvPr>
            <p:cNvSpPr txBox="1"/>
            <p:nvPr/>
          </p:nvSpPr>
          <p:spPr>
            <a:xfrm>
              <a:off x="4603466" y="-1081353"/>
              <a:ext cx="2989921" cy="178510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>
              <a:defPPr>
                <a:defRPr lang="zh-CN"/>
              </a:defPPr>
              <a:lvl1pPr algn="ctr">
                <a:defRPr sz="16600">
                  <a:gradFill>
                    <a:gsLst>
                      <a:gs pos="0">
                        <a:srgbClr val="FCB528"/>
                      </a:gs>
                      <a:gs pos="100000">
                        <a:srgbClr val="FB7847"/>
                      </a:gs>
                    </a:gsLst>
                    <a:lin ang="4200000" scaled="0"/>
                  </a:gradFill>
                  <a:effectLst>
                    <a:outerShdw blurRad="127000" dist="38100" dir="2700000" algn="tl" rotWithShape="0">
                      <a:srgbClr val="FA6D1E">
                        <a:alpha val="40000"/>
                      </a:srgbClr>
                    </a:outerShdw>
                  </a:effectLst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38100" dir="2700000" algn="tl" rotWithShape="0">
                      <a:srgbClr val="FA6D1E">
                        <a:alpha val="40000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4???</a:t>
              </a:r>
              <a:endParaRPr kumimoji="0" lang="zh-CN" altLang="en-US" sz="1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rgbClr val="FA6D1E">
                      <a:alpha val="40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DCAE3DB1-E815-4543-AEC5-ED5D8CBEFAB8}"/>
                </a:ext>
              </a:extLst>
            </p:cNvPr>
            <p:cNvGrpSpPr/>
            <p:nvPr/>
          </p:nvGrpSpPr>
          <p:grpSpPr>
            <a:xfrm rot="1840857">
              <a:off x="6783058" y="-758241"/>
              <a:ext cx="470150" cy="470150"/>
              <a:chOff x="12728732" y="4526755"/>
              <a:chExt cx="1157288" cy="1157288"/>
            </a:xfrm>
            <a:effectLst>
              <a:outerShdw blurRad="152400" dist="38100" dir="2700000" algn="tl" rotWithShape="0">
                <a:srgbClr val="FCB528">
                  <a:alpha val="40000"/>
                </a:srgbClr>
              </a:outerShdw>
            </a:effectLst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DC5EB7AE-40AF-4E1F-80D0-F3C119CD0669}"/>
                  </a:ext>
                </a:extLst>
              </p:cNvPr>
              <p:cNvSpPr/>
              <p:nvPr/>
            </p:nvSpPr>
            <p:spPr>
              <a:xfrm>
                <a:off x="12728732" y="4526755"/>
                <a:ext cx="1157288" cy="1157288"/>
              </a:xfrm>
              <a:prstGeom prst="ellipse">
                <a:avLst/>
              </a:prstGeom>
              <a:gradFill>
                <a:gsLst>
                  <a:gs pos="0">
                    <a:srgbClr val="FCB528"/>
                  </a:gs>
                  <a:gs pos="100000">
                    <a:srgbClr val="FB7847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降</a:t>
                </a: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80FE88C2-0E41-4726-94E6-D73BB22124F5}"/>
                  </a:ext>
                </a:extLst>
              </p:cNvPr>
              <p:cNvSpPr/>
              <p:nvPr/>
            </p:nvSpPr>
            <p:spPr>
              <a:xfrm>
                <a:off x="12855221" y="4653224"/>
                <a:ext cx="904342" cy="904340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456CE21D-6C29-47A6-B108-46B07841CBC5}"/>
              </a:ext>
            </a:extLst>
          </p:cNvPr>
          <p:cNvSpPr/>
          <p:nvPr/>
        </p:nvSpPr>
        <p:spPr>
          <a:xfrm>
            <a:off x="866547" y="501914"/>
            <a:ext cx="3430747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74747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明基智能投影机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74747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E540</a:t>
            </a:r>
          </a:p>
        </p:txBody>
      </p:sp>
      <p:sp>
        <p:nvSpPr>
          <p:cNvPr id="85" name="箭头: 下 84">
            <a:extLst>
              <a:ext uri="{FF2B5EF4-FFF2-40B4-BE49-F238E27FC236}">
                <a16:creationId xmlns:a16="http://schemas.microsoft.com/office/drawing/2014/main" xmlns="" id="{22AD44BB-837E-4ECA-95BC-1689E82BCCAA}"/>
              </a:ext>
            </a:extLst>
          </p:cNvPr>
          <p:cNvSpPr/>
          <p:nvPr/>
        </p:nvSpPr>
        <p:spPr>
          <a:xfrm>
            <a:off x="4677984" y="2355539"/>
            <a:ext cx="492417" cy="907597"/>
          </a:xfrm>
          <a:prstGeom prst="downArrow">
            <a:avLst/>
          </a:prstGeom>
          <a:gradFill>
            <a:gsLst>
              <a:gs pos="10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D2F35B6-81AB-4247-A98E-4AE560E683EA}"/>
              </a:ext>
            </a:extLst>
          </p:cNvPr>
          <p:cNvGrpSpPr/>
          <p:nvPr/>
        </p:nvGrpSpPr>
        <p:grpSpPr>
          <a:xfrm>
            <a:off x="8697156" y="2586818"/>
            <a:ext cx="2677964" cy="674333"/>
            <a:chOff x="8212392" y="1434062"/>
            <a:chExt cx="2677964" cy="67433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7C9FC5F-4855-424E-83B2-386CEBEDAC17}"/>
                </a:ext>
              </a:extLst>
            </p:cNvPr>
            <p:cNvSpPr txBox="1"/>
            <p:nvPr/>
          </p:nvSpPr>
          <p:spPr>
            <a:xfrm>
              <a:off x="8748209" y="1434062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无线投屏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A55A578F-1BD8-4ACC-AF94-2E3EF353F0AB}"/>
                </a:ext>
              </a:extLst>
            </p:cNvPr>
            <p:cNvSpPr txBox="1"/>
            <p:nvPr/>
          </p:nvSpPr>
          <p:spPr>
            <a:xfrm>
              <a:off x="8212392" y="1831396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自带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WIFI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热点   多平台互联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6A2D1E98-C0D2-4F7C-AD63-C0BCDBB7C60B}"/>
                </a:ext>
              </a:extLst>
            </p:cNvPr>
            <p:cNvGrpSpPr/>
            <p:nvPr/>
          </p:nvGrpSpPr>
          <p:grpSpPr>
            <a:xfrm>
              <a:off x="10200883" y="1487926"/>
              <a:ext cx="515160" cy="515160"/>
              <a:chOff x="8153758" y="1513326"/>
              <a:chExt cx="515160" cy="515160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ACBEA8CB-B5B1-4C6C-9721-238B8C80CDEF}"/>
                  </a:ext>
                </a:extLst>
              </p:cNvPr>
              <p:cNvGrpSpPr/>
              <p:nvPr/>
            </p:nvGrpSpPr>
            <p:grpSpPr>
              <a:xfrm>
                <a:off x="8191321" y="1611050"/>
                <a:ext cx="440035" cy="319713"/>
                <a:chOff x="345961" y="8091482"/>
                <a:chExt cx="1428750" cy="1038076"/>
              </a:xfrm>
              <a:solidFill>
                <a:srgbClr val="92D050"/>
              </a:solidFill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xmlns="" id="{E15AB330-A9D7-444B-A56C-7C0136237E51}"/>
                    </a:ext>
                  </a:extLst>
                </p:cNvPr>
                <p:cNvSpPr/>
                <p:nvPr/>
              </p:nvSpPr>
              <p:spPr>
                <a:xfrm>
                  <a:off x="345961" y="8091482"/>
                  <a:ext cx="1428750" cy="1038076"/>
                </a:xfrm>
                <a:custGeom>
                  <a:avLst/>
                  <a:gdLst>
                    <a:gd name="connsiteX0" fmla="*/ 740925 w 1428750"/>
                    <a:gd name="connsiteY0" fmla="*/ 951842 h 1038076"/>
                    <a:gd name="connsiteX1" fmla="*/ 732739 w 1428750"/>
                    <a:gd name="connsiteY1" fmla="*/ 947564 h 1038076"/>
                    <a:gd name="connsiteX2" fmla="*/ 723810 w 1428750"/>
                    <a:gd name="connsiteY2" fmla="*/ 944959 h 1038076"/>
                    <a:gd name="connsiteX3" fmla="*/ 705392 w 1428750"/>
                    <a:gd name="connsiteY3" fmla="*/ 944959 h 1038076"/>
                    <a:gd name="connsiteX4" fmla="*/ 696463 w 1428750"/>
                    <a:gd name="connsiteY4" fmla="*/ 947564 h 1038076"/>
                    <a:gd name="connsiteX5" fmla="*/ 688277 w 1428750"/>
                    <a:gd name="connsiteY5" fmla="*/ 951842 h 1038076"/>
                    <a:gd name="connsiteX6" fmla="*/ 681208 w 1428750"/>
                    <a:gd name="connsiteY6" fmla="*/ 957609 h 1038076"/>
                    <a:gd name="connsiteX7" fmla="*/ 667441 w 1428750"/>
                    <a:gd name="connsiteY7" fmla="*/ 990910 h 1038076"/>
                    <a:gd name="connsiteX8" fmla="*/ 681208 w 1428750"/>
                    <a:gd name="connsiteY8" fmla="*/ 1024210 h 1038076"/>
                    <a:gd name="connsiteX9" fmla="*/ 714508 w 1428750"/>
                    <a:gd name="connsiteY9" fmla="*/ 1037977 h 1038076"/>
                    <a:gd name="connsiteX10" fmla="*/ 723810 w 1428750"/>
                    <a:gd name="connsiteY10" fmla="*/ 1037047 h 1038076"/>
                    <a:gd name="connsiteX11" fmla="*/ 732739 w 1428750"/>
                    <a:gd name="connsiteY11" fmla="*/ 1034256 h 1038076"/>
                    <a:gd name="connsiteX12" fmla="*/ 740925 w 1428750"/>
                    <a:gd name="connsiteY12" fmla="*/ 1029977 h 1038076"/>
                    <a:gd name="connsiteX13" fmla="*/ 747994 w 1428750"/>
                    <a:gd name="connsiteY13" fmla="*/ 1024210 h 1038076"/>
                    <a:gd name="connsiteX14" fmla="*/ 761761 w 1428750"/>
                    <a:gd name="connsiteY14" fmla="*/ 990910 h 1038076"/>
                    <a:gd name="connsiteX15" fmla="*/ 747994 w 1428750"/>
                    <a:gd name="connsiteY15" fmla="*/ 957609 h 1038076"/>
                    <a:gd name="connsiteX16" fmla="*/ 740925 w 1428750"/>
                    <a:gd name="connsiteY16" fmla="*/ 951842 h 1038076"/>
                    <a:gd name="connsiteX17" fmla="*/ 1415302 w 1428750"/>
                    <a:gd name="connsiteY17" fmla="*/ 290301 h 1038076"/>
                    <a:gd name="connsiteX18" fmla="*/ 714694 w 1428750"/>
                    <a:gd name="connsiteY18" fmla="*/ 273 h 1038076"/>
                    <a:gd name="connsiteX19" fmla="*/ 14086 w 1428750"/>
                    <a:gd name="connsiteY19" fmla="*/ 290487 h 1038076"/>
                    <a:gd name="connsiteX20" fmla="*/ 14086 w 1428750"/>
                    <a:gd name="connsiteY20" fmla="*/ 357088 h 1038076"/>
                    <a:gd name="connsiteX21" fmla="*/ 80686 w 1428750"/>
                    <a:gd name="connsiteY21" fmla="*/ 357088 h 1038076"/>
                    <a:gd name="connsiteX22" fmla="*/ 714694 w 1428750"/>
                    <a:gd name="connsiteY22" fmla="*/ 94406 h 1038076"/>
                    <a:gd name="connsiteX23" fmla="*/ 1348702 w 1428750"/>
                    <a:gd name="connsiteY23" fmla="*/ 357088 h 1038076"/>
                    <a:gd name="connsiteX24" fmla="*/ 1382002 w 1428750"/>
                    <a:gd name="connsiteY24" fmla="*/ 370855 h 1038076"/>
                    <a:gd name="connsiteX25" fmla="*/ 1415302 w 1428750"/>
                    <a:gd name="connsiteY25" fmla="*/ 357088 h 1038076"/>
                    <a:gd name="connsiteX26" fmla="*/ 1415302 w 1428750"/>
                    <a:gd name="connsiteY26" fmla="*/ 290301 h 1038076"/>
                    <a:gd name="connsiteX27" fmla="*/ 714694 w 1428750"/>
                    <a:gd name="connsiteY27" fmla="*/ 619025 h 1038076"/>
                    <a:gd name="connsiteX28" fmla="*/ 451640 w 1428750"/>
                    <a:gd name="connsiteY28" fmla="*/ 728042 h 1038076"/>
                    <a:gd name="connsiteX29" fmla="*/ 451640 w 1428750"/>
                    <a:gd name="connsiteY29" fmla="*/ 794643 h 1038076"/>
                    <a:gd name="connsiteX30" fmla="*/ 518241 w 1428750"/>
                    <a:gd name="connsiteY30" fmla="*/ 794643 h 1038076"/>
                    <a:gd name="connsiteX31" fmla="*/ 714694 w 1428750"/>
                    <a:gd name="connsiteY31" fmla="*/ 713345 h 1038076"/>
                    <a:gd name="connsiteX32" fmla="*/ 911147 w 1428750"/>
                    <a:gd name="connsiteY32" fmla="*/ 794643 h 1038076"/>
                    <a:gd name="connsiteX33" fmla="*/ 944447 w 1428750"/>
                    <a:gd name="connsiteY33" fmla="*/ 808409 h 1038076"/>
                    <a:gd name="connsiteX34" fmla="*/ 977748 w 1428750"/>
                    <a:gd name="connsiteY34" fmla="*/ 794643 h 1038076"/>
                    <a:gd name="connsiteX35" fmla="*/ 977748 w 1428750"/>
                    <a:gd name="connsiteY35" fmla="*/ 728042 h 1038076"/>
                    <a:gd name="connsiteX36" fmla="*/ 714694 w 1428750"/>
                    <a:gd name="connsiteY36" fmla="*/ 619025 h 1038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428750" h="1038076">
                      <a:moveTo>
                        <a:pt x="740925" y="951842"/>
                      </a:moveTo>
                      <a:cubicBezTo>
                        <a:pt x="738321" y="950168"/>
                        <a:pt x="735716" y="948680"/>
                        <a:pt x="732739" y="947564"/>
                      </a:cubicBezTo>
                      <a:cubicBezTo>
                        <a:pt x="729763" y="946261"/>
                        <a:pt x="726972" y="945517"/>
                        <a:pt x="723810" y="944959"/>
                      </a:cubicBezTo>
                      <a:cubicBezTo>
                        <a:pt x="717857" y="943657"/>
                        <a:pt x="711531" y="943657"/>
                        <a:pt x="705392" y="944959"/>
                      </a:cubicBezTo>
                      <a:cubicBezTo>
                        <a:pt x="702416" y="945517"/>
                        <a:pt x="699439" y="946447"/>
                        <a:pt x="696463" y="947564"/>
                      </a:cubicBezTo>
                      <a:cubicBezTo>
                        <a:pt x="693672" y="948680"/>
                        <a:pt x="690882" y="950168"/>
                        <a:pt x="688277" y="951842"/>
                      </a:cubicBezTo>
                      <a:cubicBezTo>
                        <a:pt x="685673" y="953517"/>
                        <a:pt x="683254" y="955563"/>
                        <a:pt x="681208" y="957609"/>
                      </a:cubicBezTo>
                      <a:cubicBezTo>
                        <a:pt x="672464" y="966353"/>
                        <a:pt x="667441" y="978445"/>
                        <a:pt x="667441" y="990910"/>
                      </a:cubicBezTo>
                      <a:cubicBezTo>
                        <a:pt x="667441" y="1003188"/>
                        <a:pt x="672464" y="1015466"/>
                        <a:pt x="681208" y="1024210"/>
                      </a:cubicBezTo>
                      <a:cubicBezTo>
                        <a:pt x="689951" y="1032954"/>
                        <a:pt x="702044" y="1037977"/>
                        <a:pt x="714508" y="1037977"/>
                      </a:cubicBezTo>
                      <a:cubicBezTo>
                        <a:pt x="717671" y="1037977"/>
                        <a:pt x="720647" y="1037605"/>
                        <a:pt x="723810" y="1037047"/>
                      </a:cubicBezTo>
                      <a:cubicBezTo>
                        <a:pt x="726786" y="1036488"/>
                        <a:pt x="729763" y="1035558"/>
                        <a:pt x="732739" y="1034256"/>
                      </a:cubicBezTo>
                      <a:cubicBezTo>
                        <a:pt x="735530" y="1033140"/>
                        <a:pt x="738321" y="1031651"/>
                        <a:pt x="740925" y="1029977"/>
                      </a:cubicBezTo>
                      <a:cubicBezTo>
                        <a:pt x="743530" y="1028303"/>
                        <a:pt x="745948" y="1026256"/>
                        <a:pt x="747994" y="1024210"/>
                      </a:cubicBezTo>
                      <a:cubicBezTo>
                        <a:pt x="756738" y="1015466"/>
                        <a:pt x="761761" y="1003374"/>
                        <a:pt x="761761" y="990910"/>
                      </a:cubicBezTo>
                      <a:cubicBezTo>
                        <a:pt x="761761" y="978445"/>
                        <a:pt x="756738" y="966353"/>
                        <a:pt x="747994" y="957609"/>
                      </a:cubicBezTo>
                      <a:cubicBezTo>
                        <a:pt x="745762" y="955563"/>
                        <a:pt x="743344" y="953517"/>
                        <a:pt x="740925" y="951842"/>
                      </a:cubicBezTo>
                      <a:close/>
                      <a:moveTo>
                        <a:pt x="1415302" y="290301"/>
                      </a:moveTo>
                      <a:cubicBezTo>
                        <a:pt x="1228151" y="103150"/>
                        <a:pt x="979422" y="273"/>
                        <a:pt x="714694" y="273"/>
                      </a:cubicBezTo>
                      <a:cubicBezTo>
                        <a:pt x="449966" y="273"/>
                        <a:pt x="201237" y="103336"/>
                        <a:pt x="14086" y="290487"/>
                      </a:cubicBezTo>
                      <a:cubicBezTo>
                        <a:pt x="-4332" y="308905"/>
                        <a:pt x="-4332" y="338670"/>
                        <a:pt x="14086" y="357088"/>
                      </a:cubicBezTo>
                      <a:cubicBezTo>
                        <a:pt x="32503" y="375505"/>
                        <a:pt x="62269" y="375505"/>
                        <a:pt x="80686" y="357088"/>
                      </a:cubicBezTo>
                      <a:cubicBezTo>
                        <a:pt x="249978" y="187796"/>
                        <a:pt x="475267" y="94406"/>
                        <a:pt x="714694" y="94406"/>
                      </a:cubicBezTo>
                      <a:cubicBezTo>
                        <a:pt x="954121" y="94406"/>
                        <a:pt x="1179410" y="187610"/>
                        <a:pt x="1348702" y="357088"/>
                      </a:cubicBezTo>
                      <a:cubicBezTo>
                        <a:pt x="1357818" y="366204"/>
                        <a:pt x="1369910" y="370855"/>
                        <a:pt x="1382002" y="370855"/>
                      </a:cubicBezTo>
                      <a:cubicBezTo>
                        <a:pt x="1394094" y="370855"/>
                        <a:pt x="1406187" y="366204"/>
                        <a:pt x="1415302" y="357088"/>
                      </a:cubicBezTo>
                      <a:cubicBezTo>
                        <a:pt x="1433720" y="338484"/>
                        <a:pt x="1433720" y="308719"/>
                        <a:pt x="1415302" y="290301"/>
                      </a:cubicBezTo>
                      <a:close/>
                      <a:moveTo>
                        <a:pt x="714694" y="619025"/>
                      </a:moveTo>
                      <a:cubicBezTo>
                        <a:pt x="615351" y="619025"/>
                        <a:pt x="521962" y="657721"/>
                        <a:pt x="451640" y="728042"/>
                      </a:cubicBezTo>
                      <a:cubicBezTo>
                        <a:pt x="433223" y="746460"/>
                        <a:pt x="433223" y="776225"/>
                        <a:pt x="451640" y="794643"/>
                      </a:cubicBezTo>
                      <a:cubicBezTo>
                        <a:pt x="470058" y="813060"/>
                        <a:pt x="499823" y="813060"/>
                        <a:pt x="518241" y="794643"/>
                      </a:cubicBezTo>
                      <a:cubicBezTo>
                        <a:pt x="570703" y="742181"/>
                        <a:pt x="640466" y="713345"/>
                        <a:pt x="714694" y="713345"/>
                      </a:cubicBezTo>
                      <a:cubicBezTo>
                        <a:pt x="788922" y="713345"/>
                        <a:pt x="858685" y="742181"/>
                        <a:pt x="911147" y="794643"/>
                      </a:cubicBezTo>
                      <a:cubicBezTo>
                        <a:pt x="920263" y="803758"/>
                        <a:pt x="932355" y="808409"/>
                        <a:pt x="944447" y="808409"/>
                      </a:cubicBezTo>
                      <a:cubicBezTo>
                        <a:pt x="956540" y="808409"/>
                        <a:pt x="968632" y="803758"/>
                        <a:pt x="977748" y="794643"/>
                      </a:cubicBezTo>
                      <a:cubicBezTo>
                        <a:pt x="996165" y="776225"/>
                        <a:pt x="996165" y="746460"/>
                        <a:pt x="977748" y="728042"/>
                      </a:cubicBezTo>
                      <a:cubicBezTo>
                        <a:pt x="907426" y="657721"/>
                        <a:pt x="814037" y="619025"/>
                        <a:pt x="714694" y="6190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>
                  <a:scene3d>
                    <a:camera prst="orthographicFront"/>
                    <a:lightRig rig="threePt" dir="t"/>
                  </a:scene3d>
                  <a:sp3d extrusionH="114300">
                    <a:extrusionClr>
                      <a:srgbClr val="D95105"/>
                    </a:extrusionClr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xmlns="" id="{7FE07043-95ED-4361-A70F-9F54B4F97BA3}"/>
                    </a:ext>
                  </a:extLst>
                </p:cNvPr>
                <p:cNvSpPr/>
                <p:nvPr/>
              </p:nvSpPr>
              <p:spPr>
                <a:xfrm>
                  <a:off x="563520" y="8386720"/>
                  <a:ext cx="1002729" cy="282773"/>
                </a:xfrm>
                <a:custGeom>
                  <a:avLst/>
                  <a:gdLst>
                    <a:gd name="connsiteX0" fmla="*/ 497135 w 1002729"/>
                    <a:gd name="connsiteY0" fmla="*/ 273 h 282773"/>
                    <a:gd name="connsiteX1" fmla="*/ 14746 w 1002729"/>
                    <a:gd name="connsiteY1" fmla="*/ 194679 h 282773"/>
                    <a:gd name="connsiteX2" fmla="*/ 13443 w 1002729"/>
                    <a:gd name="connsiteY2" fmla="*/ 261280 h 282773"/>
                    <a:gd name="connsiteX3" fmla="*/ 80044 w 1002729"/>
                    <a:gd name="connsiteY3" fmla="*/ 262582 h 282773"/>
                    <a:gd name="connsiteX4" fmla="*/ 497135 w 1002729"/>
                    <a:gd name="connsiteY4" fmla="*/ 94406 h 282773"/>
                    <a:gd name="connsiteX5" fmla="*/ 922411 w 1002729"/>
                    <a:gd name="connsiteY5" fmla="*/ 270582 h 282773"/>
                    <a:gd name="connsiteX6" fmla="*/ 955711 w 1002729"/>
                    <a:gd name="connsiteY6" fmla="*/ 284348 h 282773"/>
                    <a:gd name="connsiteX7" fmla="*/ 989012 w 1002729"/>
                    <a:gd name="connsiteY7" fmla="*/ 270582 h 282773"/>
                    <a:gd name="connsiteX8" fmla="*/ 989012 w 1002729"/>
                    <a:gd name="connsiteY8" fmla="*/ 203981 h 282773"/>
                    <a:gd name="connsiteX9" fmla="*/ 497135 w 1002729"/>
                    <a:gd name="connsiteY9" fmla="*/ 273 h 282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2729" h="282773">
                      <a:moveTo>
                        <a:pt x="497135" y="273"/>
                      </a:moveTo>
                      <a:cubicBezTo>
                        <a:pt x="316309" y="273"/>
                        <a:pt x="144970" y="69292"/>
                        <a:pt x="14746" y="194679"/>
                      </a:cubicBezTo>
                      <a:cubicBezTo>
                        <a:pt x="-4044" y="212725"/>
                        <a:pt x="-4602" y="242490"/>
                        <a:pt x="13443" y="261280"/>
                      </a:cubicBezTo>
                      <a:cubicBezTo>
                        <a:pt x="31489" y="280069"/>
                        <a:pt x="61254" y="280628"/>
                        <a:pt x="80044" y="262582"/>
                      </a:cubicBezTo>
                      <a:cubicBezTo>
                        <a:pt x="192595" y="154124"/>
                        <a:pt x="340865" y="94406"/>
                        <a:pt x="497135" y="94406"/>
                      </a:cubicBezTo>
                      <a:cubicBezTo>
                        <a:pt x="657683" y="94406"/>
                        <a:pt x="808744" y="156914"/>
                        <a:pt x="922411" y="270582"/>
                      </a:cubicBezTo>
                      <a:cubicBezTo>
                        <a:pt x="931527" y="279697"/>
                        <a:pt x="943619" y="284348"/>
                        <a:pt x="955711" y="284348"/>
                      </a:cubicBezTo>
                      <a:cubicBezTo>
                        <a:pt x="967804" y="284348"/>
                        <a:pt x="979896" y="279697"/>
                        <a:pt x="989012" y="270582"/>
                      </a:cubicBezTo>
                      <a:cubicBezTo>
                        <a:pt x="1007429" y="252164"/>
                        <a:pt x="1007429" y="222399"/>
                        <a:pt x="989012" y="203981"/>
                      </a:cubicBezTo>
                      <a:cubicBezTo>
                        <a:pt x="857671" y="72454"/>
                        <a:pt x="682984" y="273"/>
                        <a:pt x="497135" y="2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>
                  <a:scene3d>
                    <a:camera prst="orthographicFront"/>
                    <a:lightRig rig="threePt" dir="t"/>
                  </a:scene3d>
                  <a:sp3d extrusionH="114300">
                    <a:extrusionClr>
                      <a:srgbClr val="D95105"/>
                    </a:extrusionClr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xmlns="" id="{556D9A26-E245-47C5-BECE-0D730A83D455}"/>
                  </a:ext>
                </a:extLst>
              </p:cNvPr>
              <p:cNvSpPr/>
              <p:nvPr/>
            </p:nvSpPr>
            <p:spPr>
              <a:xfrm>
                <a:off x="8153758" y="1513326"/>
                <a:ext cx="515160" cy="515160"/>
              </a:xfrm>
              <a:prstGeom prst="roundRect">
                <a:avLst>
                  <a:gd name="adj" fmla="val 13032"/>
                </a:avLst>
              </a:prstGeom>
              <a:noFill/>
              <a:ln w="22225">
                <a:gradFill>
                  <a:gsLst>
                    <a:gs pos="0">
                      <a:srgbClr val="FB7847"/>
                    </a:gs>
                    <a:gs pos="100000">
                      <a:srgbClr val="FCB528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14C16788-1019-45BD-9770-14F3D79852EC}"/>
                </a:ext>
              </a:extLst>
            </p:cNvPr>
            <p:cNvCxnSpPr/>
            <p:nvPr/>
          </p:nvCxnSpPr>
          <p:spPr>
            <a:xfrm>
              <a:off x="9231162" y="1898108"/>
              <a:ext cx="0" cy="132759"/>
            </a:xfrm>
            <a:prstGeom prst="line">
              <a:avLst/>
            </a:prstGeom>
            <a:ln w="31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D412AD0-B19B-4196-B63C-C7AFBCCD2B60}"/>
              </a:ext>
            </a:extLst>
          </p:cNvPr>
          <p:cNvGrpSpPr/>
          <p:nvPr/>
        </p:nvGrpSpPr>
        <p:grpSpPr>
          <a:xfrm>
            <a:off x="9119468" y="4279743"/>
            <a:ext cx="2677964" cy="674333"/>
            <a:chOff x="8634704" y="2984006"/>
            <a:chExt cx="2677964" cy="67433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046F524-0B6E-4EC1-849E-105D466BEB2F}"/>
                </a:ext>
              </a:extLst>
            </p:cNvPr>
            <p:cNvSpPr txBox="1"/>
            <p:nvPr/>
          </p:nvSpPr>
          <p:spPr>
            <a:xfrm>
              <a:off x="8745828" y="2984006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海量内存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5781525-C519-4E84-BF46-B25323E3FBF5}"/>
                </a:ext>
              </a:extLst>
            </p:cNvPr>
            <p:cNvSpPr txBox="1"/>
            <p:nvPr/>
          </p:nvSpPr>
          <p:spPr>
            <a:xfrm>
              <a:off x="8634704" y="3381340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安卓系统   操作方便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BC4C8900-6326-4E82-9735-84FF95DFD6BD}"/>
                </a:ext>
              </a:extLst>
            </p:cNvPr>
            <p:cNvGrpSpPr/>
            <p:nvPr/>
          </p:nvGrpSpPr>
          <p:grpSpPr>
            <a:xfrm>
              <a:off x="10200883" y="3037870"/>
              <a:ext cx="515160" cy="515160"/>
              <a:chOff x="8153758" y="3063270"/>
              <a:chExt cx="515160" cy="515160"/>
            </a:xfrm>
          </p:grpSpPr>
          <p:sp>
            <p:nvSpPr>
              <p:cNvPr id="50" name="图形 36">
                <a:extLst>
                  <a:ext uri="{FF2B5EF4-FFF2-40B4-BE49-F238E27FC236}">
                    <a16:creationId xmlns:a16="http://schemas.microsoft.com/office/drawing/2014/main" xmlns="" id="{1C0E5863-C53A-4F5E-BA10-7F9E4701EF5C}"/>
                  </a:ext>
                </a:extLst>
              </p:cNvPr>
              <p:cNvSpPr/>
              <p:nvPr/>
            </p:nvSpPr>
            <p:spPr>
              <a:xfrm>
                <a:off x="8258885" y="3111171"/>
                <a:ext cx="304907" cy="419359"/>
              </a:xfrm>
              <a:custGeom>
                <a:avLst/>
                <a:gdLst>
                  <a:gd name="connsiteX0" fmla="*/ 1151210 w 1268759"/>
                  <a:gd name="connsiteY0" fmla="*/ 436835 h 1745009"/>
                  <a:gd name="connsiteX1" fmla="*/ 1111523 w 1268759"/>
                  <a:gd name="connsiteY1" fmla="*/ 444773 h 1745009"/>
                  <a:gd name="connsiteX2" fmla="*/ 1111523 w 1268759"/>
                  <a:gd name="connsiteY2" fmla="*/ 436835 h 1745009"/>
                  <a:gd name="connsiteX3" fmla="*/ 1107554 w 1268759"/>
                  <a:gd name="connsiteY3" fmla="*/ 436835 h 1745009"/>
                  <a:gd name="connsiteX4" fmla="*/ 893241 w 1268759"/>
                  <a:gd name="connsiteY4" fmla="*/ 143148 h 1745009"/>
                  <a:gd name="connsiteX5" fmla="*/ 948804 w 1268759"/>
                  <a:gd name="connsiteY5" fmla="*/ 63773 h 1745009"/>
                  <a:gd name="connsiteX6" fmla="*/ 948804 w 1268759"/>
                  <a:gd name="connsiteY6" fmla="*/ 63773 h 1745009"/>
                  <a:gd name="connsiteX7" fmla="*/ 952773 w 1268759"/>
                  <a:gd name="connsiteY7" fmla="*/ 39960 h 1745009"/>
                  <a:gd name="connsiteX8" fmla="*/ 913085 w 1268759"/>
                  <a:gd name="connsiteY8" fmla="*/ 273 h 1745009"/>
                  <a:gd name="connsiteX9" fmla="*/ 881335 w 1268759"/>
                  <a:gd name="connsiteY9" fmla="*/ 20116 h 1745009"/>
                  <a:gd name="connsiteX10" fmla="*/ 881335 w 1268759"/>
                  <a:gd name="connsiteY10" fmla="*/ 20116 h 1745009"/>
                  <a:gd name="connsiteX11" fmla="*/ 817835 w 1268759"/>
                  <a:gd name="connsiteY11" fmla="*/ 111398 h 1745009"/>
                  <a:gd name="connsiteX12" fmla="*/ 635273 w 1268759"/>
                  <a:gd name="connsiteY12" fmla="*/ 79648 h 1745009"/>
                  <a:gd name="connsiteX13" fmla="*/ 452710 w 1268759"/>
                  <a:gd name="connsiteY13" fmla="*/ 111398 h 1745009"/>
                  <a:gd name="connsiteX14" fmla="*/ 389210 w 1268759"/>
                  <a:gd name="connsiteY14" fmla="*/ 20116 h 1745009"/>
                  <a:gd name="connsiteX15" fmla="*/ 389210 w 1268759"/>
                  <a:gd name="connsiteY15" fmla="*/ 20116 h 1745009"/>
                  <a:gd name="connsiteX16" fmla="*/ 357460 w 1268759"/>
                  <a:gd name="connsiteY16" fmla="*/ 273 h 1745009"/>
                  <a:gd name="connsiteX17" fmla="*/ 317773 w 1268759"/>
                  <a:gd name="connsiteY17" fmla="*/ 39960 h 1745009"/>
                  <a:gd name="connsiteX18" fmla="*/ 325710 w 1268759"/>
                  <a:gd name="connsiteY18" fmla="*/ 59804 h 1745009"/>
                  <a:gd name="connsiteX19" fmla="*/ 325710 w 1268759"/>
                  <a:gd name="connsiteY19" fmla="*/ 59804 h 1745009"/>
                  <a:gd name="connsiteX20" fmla="*/ 381273 w 1268759"/>
                  <a:gd name="connsiteY20" fmla="*/ 139179 h 1745009"/>
                  <a:gd name="connsiteX21" fmla="*/ 166960 w 1268759"/>
                  <a:gd name="connsiteY21" fmla="*/ 432866 h 1745009"/>
                  <a:gd name="connsiteX22" fmla="*/ 159023 w 1268759"/>
                  <a:gd name="connsiteY22" fmla="*/ 432866 h 1745009"/>
                  <a:gd name="connsiteX23" fmla="*/ 159023 w 1268759"/>
                  <a:gd name="connsiteY23" fmla="*/ 440804 h 1745009"/>
                  <a:gd name="connsiteX24" fmla="*/ 119335 w 1268759"/>
                  <a:gd name="connsiteY24" fmla="*/ 432866 h 1745009"/>
                  <a:gd name="connsiteX25" fmla="*/ 273 w 1268759"/>
                  <a:gd name="connsiteY25" fmla="*/ 551929 h 1745009"/>
                  <a:gd name="connsiteX26" fmla="*/ 273 w 1268759"/>
                  <a:gd name="connsiteY26" fmla="*/ 1107554 h 1745009"/>
                  <a:gd name="connsiteX27" fmla="*/ 119335 w 1268759"/>
                  <a:gd name="connsiteY27" fmla="*/ 1226616 h 1745009"/>
                  <a:gd name="connsiteX28" fmla="*/ 159023 w 1268759"/>
                  <a:gd name="connsiteY28" fmla="*/ 1218679 h 1745009"/>
                  <a:gd name="connsiteX29" fmla="*/ 159023 w 1268759"/>
                  <a:gd name="connsiteY29" fmla="*/ 1349648 h 1745009"/>
                  <a:gd name="connsiteX30" fmla="*/ 238397 w 1268759"/>
                  <a:gd name="connsiteY30" fmla="*/ 1429023 h 1745009"/>
                  <a:gd name="connsiteX31" fmla="*/ 317773 w 1268759"/>
                  <a:gd name="connsiteY31" fmla="*/ 1429023 h 1745009"/>
                  <a:gd name="connsiteX32" fmla="*/ 317773 w 1268759"/>
                  <a:gd name="connsiteY32" fmla="*/ 1627460 h 1745009"/>
                  <a:gd name="connsiteX33" fmla="*/ 436835 w 1268759"/>
                  <a:gd name="connsiteY33" fmla="*/ 1746523 h 1745009"/>
                  <a:gd name="connsiteX34" fmla="*/ 555898 w 1268759"/>
                  <a:gd name="connsiteY34" fmla="*/ 1627460 h 1745009"/>
                  <a:gd name="connsiteX35" fmla="*/ 555898 w 1268759"/>
                  <a:gd name="connsiteY35" fmla="*/ 1429023 h 1745009"/>
                  <a:gd name="connsiteX36" fmla="*/ 714648 w 1268759"/>
                  <a:gd name="connsiteY36" fmla="*/ 1429023 h 1745009"/>
                  <a:gd name="connsiteX37" fmla="*/ 714648 w 1268759"/>
                  <a:gd name="connsiteY37" fmla="*/ 1627460 h 1745009"/>
                  <a:gd name="connsiteX38" fmla="*/ 833710 w 1268759"/>
                  <a:gd name="connsiteY38" fmla="*/ 1746523 h 1745009"/>
                  <a:gd name="connsiteX39" fmla="*/ 952773 w 1268759"/>
                  <a:gd name="connsiteY39" fmla="*/ 1627460 h 1745009"/>
                  <a:gd name="connsiteX40" fmla="*/ 952773 w 1268759"/>
                  <a:gd name="connsiteY40" fmla="*/ 1429023 h 1745009"/>
                  <a:gd name="connsiteX41" fmla="*/ 1032147 w 1268759"/>
                  <a:gd name="connsiteY41" fmla="*/ 1429023 h 1745009"/>
                  <a:gd name="connsiteX42" fmla="*/ 1111523 w 1268759"/>
                  <a:gd name="connsiteY42" fmla="*/ 1349648 h 1745009"/>
                  <a:gd name="connsiteX43" fmla="*/ 1111523 w 1268759"/>
                  <a:gd name="connsiteY43" fmla="*/ 1222648 h 1745009"/>
                  <a:gd name="connsiteX44" fmla="*/ 1151210 w 1268759"/>
                  <a:gd name="connsiteY44" fmla="*/ 1230585 h 1745009"/>
                  <a:gd name="connsiteX45" fmla="*/ 1270273 w 1268759"/>
                  <a:gd name="connsiteY45" fmla="*/ 1111523 h 1745009"/>
                  <a:gd name="connsiteX46" fmla="*/ 1270273 w 1268759"/>
                  <a:gd name="connsiteY46" fmla="*/ 555898 h 1745009"/>
                  <a:gd name="connsiteX47" fmla="*/ 1151210 w 1268759"/>
                  <a:gd name="connsiteY47" fmla="*/ 436835 h 1745009"/>
                  <a:gd name="connsiteX48" fmla="*/ 159023 w 1268759"/>
                  <a:gd name="connsiteY48" fmla="*/ 1111523 h 1745009"/>
                  <a:gd name="connsiteX49" fmla="*/ 119335 w 1268759"/>
                  <a:gd name="connsiteY49" fmla="*/ 1151210 h 1745009"/>
                  <a:gd name="connsiteX50" fmla="*/ 79647 w 1268759"/>
                  <a:gd name="connsiteY50" fmla="*/ 1111523 h 1745009"/>
                  <a:gd name="connsiteX51" fmla="*/ 79647 w 1268759"/>
                  <a:gd name="connsiteY51" fmla="*/ 555898 h 1745009"/>
                  <a:gd name="connsiteX52" fmla="*/ 119335 w 1268759"/>
                  <a:gd name="connsiteY52" fmla="*/ 516210 h 1745009"/>
                  <a:gd name="connsiteX53" fmla="*/ 159023 w 1268759"/>
                  <a:gd name="connsiteY53" fmla="*/ 555898 h 1745009"/>
                  <a:gd name="connsiteX54" fmla="*/ 159023 w 1268759"/>
                  <a:gd name="connsiteY54" fmla="*/ 1111523 h 1745009"/>
                  <a:gd name="connsiteX55" fmla="*/ 635273 w 1268759"/>
                  <a:gd name="connsiteY55" fmla="*/ 159023 h 1745009"/>
                  <a:gd name="connsiteX56" fmla="*/ 1028179 w 1268759"/>
                  <a:gd name="connsiteY56" fmla="*/ 436835 h 1745009"/>
                  <a:gd name="connsiteX57" fmla="*/ 242366 w 1268759"/>
                  <a:gd name="connsiteY57" fmla="*/ 436835 h 1745009"/>
                  <a:gd name="connsiteX58" fmla="*/ 635273 w 1268759"/>
                  <a:gd name="connsiteY58" fmla="*/ 159023 h 1745009"/>
                  <a:gd name="connsiteX59" fmla="*/ 476522 w 1268759"/>
                  <a:gd name="connsiteY59" fmla="*/ 1627460 h 1745009"/>
                  <a:gd name="connsiteX60" fmla="*/ 436835 w 1268759"/>
                  <a:gd name="connsiteY60" fmla="*/ 1667148 h 1745009"/>
                  <a:gd name="connsiteX61" fmla="*/ 397148 w 1268759"/>
                  <a:gd name="connsiteY61" fmla="*/ 1627460 h 1745009"/>
                  <a:gd name="connsiteX62" fmla="*/ 397148 w 1268759"/>
                  <a:gd name="connsiteY62" fmla="*/ 1429023 h 1745009"/>
                  <a:gd name="connsiteX63" fmla="*/ 476522 w 1268759"/>
                  <a:gd name="connsiteY63" fmla="*/ 1429023 h 1745009"/>
                  <a:gd name="connsiteX64" fmla="*/ 476522 w 1268759"/>
                  <a:gd name="connsiteY64" fmla="*/ 1627460 h 1745009"/>
                  <a:gd name="connsiteX65" fmla="*/ 873398 w 1268759"/>
                  <a:gd name="connsiteY65" fmla="*/ 1627460 h 1745009"/>
                  <a:gd name="connsiteX66" fmla="*/ 833710 w 1268759"/>
                  <a:gd name="connsiteY66" fmla="*/ 1667148 h 1745009"/>
                  <a:gd name="connsiteX67" fmla="*/ 794022 w 1268759"/>
                  <a:gd name="connsiteY67" fmla="*/ 1627460 h 1745009"/>
                  <a:gd name="connsiteX68" fmla="*/ 794022 w 1268759"/>
                  <a:gd name="connsiteY68" fmla="*/ 1429023 h 1745009"/>
                  <a:gd name="connsiteX69" fmla="*/ 873398 w 1268759"/>
                  <a:gd name="connsiteY69" fmla="*/ 1429023 h 1745009"/>
                  <a:gd name="connsiteX70" fmla="*/ 873398 w 1268759"/>
                  <a:gd name="connsiteY70" fmla="*/ 1627460 h 1745009"/>
                  <a:gd name="connsiteX71" fmla="*/ 1032147 w 1268759"/>
                  <a:gd name="connsiteY71" fmla="*/ 1349648 h 1745009"/>
                  <a:gd name="connsiteX72" fmla="*/ 238397 w 1268759"/>
                  <a:gd name="connsiteY72" fmla="*/ 1349648 h 1745009"/>
                  <a:gd name="connsiteX73" fmla="*/ 238397 w 1268759"/>
                  <a:gd name="connsiteY73" fmla="*/ 516210 h 1745009"/>
                  <a:gd name="connsiteX74" fmla="*/ 1032147 w 1268759"/>
                  <a:gd name="connsiteY74" fmla="*/ 516210 h 1745009"/>
                  <a:gd name="connsiteX75" fmla="*/ 1032147 w 1268759"/>
                  <a:gd name="connsiteY75" fmla="*/ 1349648 h 1745009"/>
                  <a:gd name="connsiteX76" fmla="*/ 1190898 w 1268759"/>
                  <a:gd name="connsiteY76" fmla="*/ 1111523 h 1745009"/>
                  <a:gd name="connsiteX77" fmla="*/ 1151210 w 1268759"/>
                  <a:gd name="connsiteY77" fmla="*/ 1151210 h 1745009"/>
                  <a:gd name="connsiteX78" fmla="*/ 1111523 w 1268759"/>
                  <a:gd name="connsiteY78" fmla="*/ 1111523 h 1745009"/>
                  <a:gd name="connsiteX79" fmla="*/ 1111523 w 1268759"/>
                  <a:gd name="connsiteY79" fmla="*/ 555898 h 1745009"/>
                  <a:gd name="connsiteX80" fmla="*/ 1151210 w 1268759"/>
                  <a:gd name="connsiteY80" fmla="*/ 516210 h 1745009"/>
                  <a:gd name="connsiteX81" fmla="*/ 1190898 w 1268759"/>
                  <a:gd name="connsiteY81" fmla="*/ 555898 h 1745009"/>
                  <a:gd name="connsiteX82" fmla="*/ 1190898 w 1268759"/>
                  <a:gd name="connsiteY82" fmla="*/ 1111523 h 1745009"/>
                  <a:gd name="connsiteX83" fmla="*/ 754335 w 1268759"/>
                  <a:gd name="connsiteY83" fmla="*/ 278085 h 1745009"/>
                  <a:gd name="connsiteX84" fmla="*/ 714648 w 1268759"/>
                  <a:gd name="connsiteY84" fmla="*/ 317773 h 1745009"/>
                  <a:gd name="connsiteX85" fmla="*/ 754335 w 1268759"/>
                  <a:gd name="connsiteY85" fmla="*/ 357460 h 1745009"/>
                  <a:gd name="connsiteX86" fmla="*/ 794022 w 1268759"/>
                  <a:gd name="connsiteY86" fmla="*/ 317773 h 1745009"/>
                  <a:gd name="connsiteX87" fmla="*/ 754335 w 1268759"/>
                  <a:gd name="connsiteY87" fmla="*/ 278085 h 1745009"/>
                  <a:gd name="connsiteX88" fmla="*/ 516210 w 1268759"/>
                  <a:gd name="connsiteY88" fmla="*/ 278085 h 1745009"/>
                  <a:gd name="connsiteX89" fmla="*/ 476522 w 1268759"/>
                  <a:gd name="connsiteY89" fmla="*/ 317773 h 1745009"/>
                  <a:gd name="connsiteX90" fmla="*/ 516210 w 1268759"/>
                  <a:gd name="connsiteY90" fmla="*/ 357460 h 1745009"/>
                  <a:gd name="connsiteX91" fmla="*/ 555898 w 1268759"/>
                  <a:gd name="connsiteY91" fmla="*/ 317773 h 1745009"/>
                  <a:gd name="connsiteX92" fmla="*/ 516210 w 1268759"/>
                  <a:gd name="connsiteY92" fmla="*/ 278085 h 174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268759" h="1745009">
                    <a:moveTo>
                      <a:pt x="1151210" y="436835"/>
                    </a:moveTo>
                    <a:cubicBezTo>
                      <a:pt x="1135335" y="436835"/>
                      <a:pt x="1123429" y="440804"/>
                      <a:pt x="1111523" y="444773"/>
                    </a:cubicBezTo>
                    <a:lnTo>
                      <a:pt x="1111523" y="436835"/>
                    </a:lnTo>
                    <a:lnTo>
                      <a:pt x="1107554" y="436835"/>
                    </a:lnTo>
                    <a:cubicBezTo>
                      <a:pt x="1091679" y="313804"/>
                      <a:pt x="1008335" y="206648"/>
                      <a:pt x="893241" y="143148"/>
                    </a:cubicBezTo>
                    <a:lnTo>
                      <a:pt x="948804" y="63773"/>
                    </a:lnTo>
                    <a:lnTo>
                      <a:pt x="948804" y="63773"/>
                    </a:lnTo>
                    <a:cubicBezTo>
                      <a:pt x="948804" y="55835"/>
                      <a:pt x="952773" y="47898"/>
                      <a:pt x="952773" y="39960"/>
                    </a:cubicBezTo>
                    <a:cubicBezTo>
                      <a:pt x="952773" y="16148"/>
                      <a:pt x="936898" y="273"/>
                      <a:pt x="913085" y="273"/>
                    </a:cubicBezTo>
                    <a:cubicBezTo>
                      <a:pt x="901179" y="273"/>
                      <a:pt x="889273" y="8210"/>
                      <a:pt x="881335" y="20116"/>
                    </a:cubicBezTo>
                    <a:lnTo>
                      <a:pt x="881335" y="20116"/>
                    </a:lnTo>
                    <a:lnTo>
                      <a:pt x="817835" y="111398"/>
                    </a:lnTo>
                    <a:cubicBezTo>
                      <a:pt x="762273" y="91554"/>
                      <a:pt x="698773" y="79648"/>
                      <a:pt x="635273" y="79648"/>
                    </a:cubicBezTo>
                    <a:cubicBezTo>
                      <a:pt x="571773" y="79648"/>
                      <a:pt x="508273" y="91554"/>
                      <a:pt x="452710" y="111398"/>
                    </a:cubicBezTo>
                    <a:lnTo>
                      <a:pt x="389210" y="20116"/>
                    </a:lnTo>
                    <a:lnTo>
                      <a:pt x="389210" y="20116"/>
                    </a:lnTo>
                    <a:cubicBezTo>
                      <a:pt x="381273" y="8210"/>
                      <a:pt x="369366" y="273"/>
                      <a:pt x="357460" y="273"/>
                    </a:cubicBezTo>
                    <a:cubicBezTo>
                      <a:pt x="333648" y="273"/>
                      <a:pt x="317773" y="16148"/>
                      <a:pt x="317773" y="39960"/>
                    </a:cubicBezTo>
                    <a:cubicBezTo>
                      <a:pt x="317773" y="47898"/>
                      <a:pt x="321741" y="55835"/>
                      <a:pt x="325710" y="59804"/>
                    </a:cubicBezTo>
                    <a:lnTo>
                      <a:pt x="325710" y="59804"/>
                    </a:lnTo>
                    <a:lnTo>
                      <a:pt x="381273" y="139179"/>
                    </a:lnTo>
                    <a:cubicBezTo>
                      <a:pt x="262210" y="202679"/>
                      <a:pt x="178866" y="309835"/>
                      <a:pt x="166960" y="432866"/>
                    </a:cubicBezTo>
                    <a:lnTo>
                      <a:pt x="159023" y="432866"/>
                    </a:lnTo>
                    <a:lnTo>
                      <a:pt x="159023" y="440804"/>
                    </a:lnTo>
                    <a:cubicBezTo>
                      <a:pt x="147116" y="436835"/>
                      <a:pt x="135210" y="432866"/>
                      <a:pt x="119335" y="432866"/>
                    </a:cubicBezTo>
                    <a:cubicBezTo>
                      <a:pt x="51866" y="432866"/>
                      <a:pt x="273" y="484460"/>
                      <a:pt x="273" y="551929"/>
                    </a:cubicBezTo>
                    <a:lnTo>
                      <a:pt x="273" y="1107554"/>
                    </a:lnTo>
                    <a:cubicBezTo>
                      <a:pt x="273" y="1175023"/>
                      <a:pt x="51866" y="1226616"/>
                      <a:pt x="119335" y="1226616"/>
                    </a:cubicBezTo>
                    <a:cubicBezTo>
                      <a:pt x="135210" y="1226616"/>
                      <a:pt x="147116" y="1222648"/>
                      <a:pt x="159023" y="1218679"/>
                    </a:cubicBezTo>
                    <a:lnTo>
                      <a:pt x="159023" y="1349648"/>
                    </a:lnTo>
                    <a:cubicBezTo>
                      <a:pt x="159023" y="1393304"/>
                      <a:pt x="194741" y="1429023"/>
                      <a:pt x="238397" y="1429023"/>
                    </a:cubicBezTo>
                    <a:lnTo>
                      <a:pt x="317773" y="1429023"/>
                    </a:lnTo>
                    <a:lnTo>
                      <a:pt x="317773" y="1627460"/>
                    </a:lnTo>
                    <a:cubicBezTo>
                      <a:pt x="317773" y="1694929"/>
                      <a:pt x="369366" y="1746523"/>
                      <a:pt x="436835" y="1746523"/>
                    </a:cubicBezTo>
                    <a:cubicBezTo>
                      <a:pt x="504304" y="1746523"/>
                      <a:pt x="555898" y="1694929"/>
                      <a:pt x="555898" y="1627460"/>
                    </a:cubicBezTo>
                    <a:lnTo>
                      <a:pt x="555898" y="1429023"/>
                    </a:lnTo>
                    <a:lnTo>
                      <a:pt x="714648" y="1429023"/>
                    </a:lnTo>
                    <a:lnTo>
                      <a:pt x="714648" y="1627460"/>
                    </a:lnTo>
                    <a:cubicBezTo>
                      <a:pt x="714648" y="1694929"/>
                      <a:pt x="766241" y="1746523"/>
                      <a:pt x="833710" y="1746523"/>
                    </a:cubicBezTo>
                    <a:cubicBezTo>
                      <a:pt x="901179" y="1746523"/>
                      <a:pt x="952773" y="1694929"/>
                      <a:pt x="952773" y="1627460"/>
                    </a:cubicBezTo>
                    <a:lnTo>
                      <a:pt x="952773" y="1429023"/>
                    </a:lnTo>
                    <a:lnTo>
                      <a:pt x="1032147" y="1429023"/>
                    </a:lnTo>
                    <a:cubicBezTo>
                      <a:pt x="1075804" y="1429023"/>
                      <a:pt x="1111523" y="1393304"/>
                      <a:pt x="1111523" y="1349648"/>
                    </a:cubicBezTo>
                    <a:lnTo>
                      <a:pt x="1111523" y="1222648"/>
                    </a:lnTo>
                    <a:cubicBezTo>
                      <a:pt x="1123429" y="1226616"/>
                      <a:pt x="1135335" y="1230585"/>
                      <a:pt x="1151210" y="1230585"/>
                    </a:cubicBezTo>
                    <a:cubicBezTo>
                      <a:pt x="1218679" y="1230585"/>
                      <a:pt x="1270273" y="1178991"/>
                      <a:pt x="1270273" y="1111523"/>
                    </a:cubicBezTo>
                    <a:lnTo>
                      <a:pt x="1270273" y="555898"/>
                    </a:lnTo>
                    <a:cubicBezTo>
                      <a:pt x="1270273" y="488429"/>
                      <a:pt x="1218679" y="436835"/>
                      <a:pt x="1151210" y="436835"/>
                    </a:cubicBezTo>
                    <a:close/>
                    <a:moveTo>
                      <a:pt x="159023" y="1111523"/>
                    </a:moveTo>
                    <a:cubicBezTo>
                      <a:pt x="159023" y="1135335"/>
                      <a:pt x="143147" y="1151210"/>
                      <a:pt x="119335" y="1151210"/>
                    </a:cubicBezTo>
                    <a:cubicBezTo>
                      <a:pt x="95523" y="1151210"/>
                      <a:pt x="79647" y="1135335"/>
                      <a:pt x="79647" y="1111523"/>
                    </a:cubicBezTo>
                    <a:lnTo>
                      <a:pt x="79647" y="555898"/>
                    </a:lnTo>
                    <a:cubicBezTo>
                      <a:pt x="79647" y="532085"/>
                      <a:pt x="95523" y="516210"/>
                      <a:pt x="119335" y="516210"/>
                    </a:cubicBezTo>
                    <a:cubicBezTo>
                      <a:pt x="143147" y="516210"/>
                      <a:pt x="159023" y="532085"/>
                      <a:pt x="159023" y="555898"/>
                    </a:cubicBezTo>
                    <a:lnTo>
                      <a:pt x="159023" y="1111523"/>
                    </a:lnTo>
                    <a:close/>
                    <a:moveTo>
                      <a:pt x="635273" y="159023"/>
                    </a:moveTo>
                    <a:cubicBezTo>
                      <a:pt x="837679" y="159023"/>
                      <a:pt x="1004366" y="282054"/>
                      <a:pt x="1028179" y="436835"/>
                    </a:cubicBezTo>
                    <a:lnTo>
                      <a:pt x="242366" y="436835"/>
                    </a:lnTo>
                    <a:cubicBezTo>
                      <a:pt x="266179" y="282054"/>
                      <a:pt x="432866" y="159023"/>
                      <a:pt x="635273" y="159023"/>
                    </a:cubicBezTo>
                    <a:close/>
                    <a:moveTo>
                      <a:pt x="476522" y="1627460"/>
                    </a:moveTo>
                    <a:cubicBezTo>
                      <a:pt x="476522" y="1651273"/>
                      <a:pt x="460648" y="1667148"/>
                      <a:pt x="436835" y="1667148"/>
                    </a:cubicBezTo>
                    <a:cubicBezTo>
                      <a:pt x="413023" y="1667148"/>
                      <a:pt x="397148" y="1651273"/>
                      <a:pt x="397148" y="1627460"/>
                    </a:cubicBezTo>
                    <a:lnTo>
                      <a:pt x="397148" y="1429023"/>
                    </a:lnTo>
                    <a:lnTo>
                      <a:pt x="476522" y="1429023"/>
                    </a:lnTo>
                    <a:lnTo>
                      <a:pt x="476522" y="1627460"/>
                    </a:lnTo>
                    <a:close/>
                    <a:moveTo>
                      <a:pt x="873398" y="1627460"/>
                    </a:moveTo>
                    <a:cubicBezTo>
                      <a:pt x="873398" y="1651273"/>
                      <a:pt x="857523" y="1667148"/>
                      <a:pt x="833710" y="1667148"/>
                    </a:cubicBezTo>
                    <a:cubicBezTo>
                      <a:pt x="809897" y="1667148"/>
                      <a:pt x="794022" y="1651273"/>
                      <a:pt x="794022" y="1627460"/>
                    </a:cubicBezTo>
                    <a:lnTo>
                      <a:pt x="794022" y="1429023"/>
                    </a:lnTo>
                    <a:lnTo>
                      <a:pt x="873398" y="1429023"/>
                    </a:lnTo>
                    <a:lnTo>
                      <a:pt x="873398" y="1627460"/>
                    </a:lnTo>
                    <a:close/>
                    <a:moveTo>
                      <a:pt x="1032147" y="1349648"/>
                    </a:moveTo>
                    <a:lnTo>
                      <a:pt x="238397" y="1349648"/>
                    </a:lnTo>
                    <a:lnTo>
                      <a:pt x="238397" y="516210"/>
                    </a:lnTo>
                    <a:lnTo>
                      <a:pt x="1032147" y="516210"/>
                    </a:lnTo>
                    <a:lnTo>
                      <a:pt x="1032147" y="1349648"/>
                    </a:lnTo>
                    <a:close/>
                    <a:moveTo>
                      <a:pt x="1190898" y="1111523"/>
                    </a:moveTo>
                    <a:cubicBezTo>
                      <a:pt x="1190898" y="1135335"/>
                      <a:pt x="1175023" y="1151210"/>
                      <a:pt x="1151210" y="1151210"/>
                    </a:cubicBezTo>
                    <a:cubicBezTo>
                      <a:pt x="1127398" y="1151210"/>
                      <a:pt x="1111523" y="1135335"/>
                      <a:pt x="1111523" y="1111523"/>
                    </a:cubicBezTo>
                    <a:lnTo>
                      <a:pt x="1111523" y="555898"/>
                    </a:lnTo>
                    <a:cubicBezTo>
                      <a:pt x="1111523" y="532085"/>
                      <a:pt x="1127398" y="516210"/>
                      <a:pt x="1151210" y="516210"/>
                    </a:cubicBezTo>
                    <a:cubicBezTo>
                      <a:pt x="1175023" y="516210"/>
                      <a:pt x="1190898" y="532085"/>
                      <a:pt x="1190898" y="555898"/>
                    </a:cubicBezTo>
                    <a:lnTo>
                      <a:pt x="1190898" y="1111523"/>
                    </a:lnTo>
                    <a:close/>
                    <a:moveTo>
                      <a:pt x="754335" y="278085"/>
                    </a:moveTo>
                    <a:cubicBezTo>
                      <a:pt x="730523" y="278085"/>
                      <a:pt x="714648" y="293960"/>
                      <a:pt x="714648" y="317773"/>
                    </a:cubicBezTo>
                    <a:cubicBezTo>
                      <a:pt x="714648" y="341585"/>
                      <a:pt x="730523" y="357460"/>
                      <a:pt x="754335" y="357460"/>
                    </a:cubicBezTo>
                    <a:cubicBezTo>
                      <a:pt x="778148" y="357460"/>
                      <a:pt x="794022" y="341585"/>
                      <a:pt x="794022" y="317773"/>
                    </a:cubicBezTo>
                    <a:cubicBezTo>
                      <a:pt x="794022" y="293960"/>
                      <a:pt x="778148" y="278085"/>
                      <a:pt x="754335" y="278085"/>
                    </a:cubicBezTo>
                    <a:close/>
                    <a:moveTo>
                      <a:pt x="516210" y="278085"/>
                    </a:moveTo>
                    <a:cubicBezTo>
                      <a:pt x="492398" y="278085"/>
                      <a:pt x="476522" y="293960"/>
                      <a:pt x="476522" y="317773"/>
                    </a:cubicBezTo>
                    <a:cubicBezTo>
                      <a:pt x="476522" y="341585"/>
                      <a:pt x="492398" y="357460"/>
                      <a:pt x="516210" y="357460"/>
                    </a:cubicBezTo>
                    <a:cubicBezTo>
                      <a:pt x="540023" y="357460"/>
                      <a:pt x="555898" y="341585"/>
                      <a:pt x="555898" y="317773"/>
                    </a:cubicBezTo>
                    <a:cubicBezTo>
                      <a:pt x="555898" y="293960"/>
                      <a:pt x="540023" y="278085"/>
                      <a:pt x="516210" y="2780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B528"/>
                  </a:gs>
                  <a:gs pos="100000">
                    <a:srgbClr val="FB7847"/>
                  </a:gs>
                </a:gsLst>
                <a:lin ang="2700000" scaled="0"/>
              </a:gradFill>
              <a:ln w="1860" cap="flat">
                <a:noFill/>
                <a:prstDash val="solid"/>
                <a:miter/>
              </a:ln>
            </p:spPr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xmlns="" id="{8B3E03D2-FAAA-4C4F-A98A-5A178581469C}"/>
                  </a:ext>
                </a:extLst>
              </p:cNvPr>
              <p:cNvSpPr/>
              <p:nvPr/>
            </p:nvSpPr>
            <p:spPr>
              <a:xfrm>
                <a:off x="8153758" y="3063270"/>
                <a:ext cx="515160" cy="515160"/>
              </a:xfrm>
              <a:prstGeom prst="roundRect">
                <a:avLst>
                  <a:gd name="adj" fmla="val 13032"/>
                </a:avLst>
              </a:prstGeom>
              <a:noFill/>
              <a:ln w="22225">
                <a:gradFill>
                  <a:gsLst>
                    <a:gs pos="0">
                      <a:srgbClr val="FB7847"/>
                    </a:gs>
                    <a:gs pos="100000">
                      <a:srgbClr val="FCB528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3EF40AA-5481-434E-8977-4200F50E670C}"/>
                </a:ext>
              </a:extLst>
            </p:cNvPr>
            <p:cNvCxnSpPr/>
            <p:nvPr/>
          </p:nvCxnSpPr>
          <p:spPr>
            <a:xfrm>
              <a:off x="9379629" y="3447444"/>
              <a:ext cx="0" cy="132759"/>
            </a:xfrm>
            <a:prstGeom prst="line">
              <a:avLst/>
            </a:prstGeom>
            <a:ln w="31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F4787A8-55C2-44D9-966A-4151299A2964}"/>
              </a:ext>
            </a:extLst>
          </p:cNvPr>
          <p:cNvGrpSpPr/>
          <p:nvPr/>
        </p:nvGrpSpPr>
        <p:grpSpPr>
          <a:xfrm>
            <a:off x="8713678" y="3433280"/>
            <a:ext cx="2677964" cy="674333"/>
            <a:chOff x="8228914" y="2209034"/>
            <a:chExt cx="2677964" cy="67433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BE2AFA4-AC4C-4CFE-B54E-3EFA1FCAAC62}"/>
                </a:ext>
              </a:extLst>
            </p:cNvPr>
            <p:cNvSpPr txBox="1"/>
            <p:nvPr/>
          </p:nvSpPr>
          <p:spPr>
            <a:xfrm>
              <a:off x="8748209" y="2209034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播放流畅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056A443D-54DC-45A8-AF9F-2065E9A3473F}"/>
                </a:ext>
              </a:extLst>
            </p:cNvPr>
            <p:cNvSpPr txBox="1"/>
            <p:nvPr/>
          </p:nvSpPr>
          <p:spPr>
            <a:xfrm>
              <a:off x="8228914" y="2606368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U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盘直读   媒体播放不卡顿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2CCAD924-FCC2-4903-9EC7-8073D55AF797}"/>
                </a:ext>
              </a:extLst>
            </p:cNvPr>
            <p:cNvGrpSpPr/>
            <p:nvPr/>
          </p:nvGrpSpPr>
          <p:grpSpPr>
            <a:xfrm>
              <a:off x="10200883" y="2262898"/>
              <a:ext cx="515160" cy="515160"/>
              <a:chOff x="8153758" y="2288298"/>
              <a:chExt cx="515160" cy="515160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xmlns="" id="{64E8BA0E-22B3-4C90-901B-92126BAA4E49}"/>
                  </a:ext>
                </a:extLst>
              </p:cNvPr>
              <p:cNvSpPr/>
              <p:nvPr/>
            </p:nvSpPr>
            <p:spPr>
              <a:xfrm>
                <a:off x="8153758" y="2288298"/>
                <a:ext cx="515160" cy="515160"/>
              </a:xfrm>
              <a:prstGeom prst="roundRect">
                <a:avLst>
                  <a:gd name="adj" fmla="val 13032"/>
                </a:avLst>
              </a:prstGeom>
              <a:noFill/>
              <a:ln w="22225">
                <a:gradFill>
                  <a:gsLst>
                    <a:gs pos="0">
                      <a:srgbClr val="FB7847"/>
                    </a:gs>
                    <a:gs pos="100000">
                      <a:srgbClr val="FCB528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F0E44E05-7ABA-4B0E-A271-B79950ECECAB}"/>
                  </a:ext>
                </a:extLst>
              </p:cNvPr>
              <p:cNvGrpSpPr/>
              <p:nvPr/>
            </p:nvGrpSpPr>
            <p:grpSpPr>
              <a:xfrm>
                <a:off x="8273746" y="2353250"/>
                <a:ext cx="275184" cy="385257"/>
                <a:chOff x="2160665" y="387833"/>
                <a:chExt cx="335782" cy="470094"/>
              </a:xfrm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41EF9EBF-45BB-4417-9310-CAB67E6DE742}"/>
                    </a:ext>
                  </a:extLst>
                </p:cNvPr>
                <p:cNvSpPr/>
                <p:nvPr/>
              </p:nvSpPr>
              <p:spPr>
                <a:xfrm>
                  <a:off x="2160665" y="387833"/>
                  <a:ext cx="335782" cy="470094"/>
                </a:xfrm>
                <a:custGeom>
                  <a:avLst/>
                  <a:gdLst>
                    <a:gd name="connsiteX0" fmla="*/ 1060634 w 1190625"/>
                    <a:gd name="connsiteY0" fmla="*/ 357460 h 1666875"/>
                    <a:gd name="connsiteX1" fmla="*/ 952773 w 1190625"/>
                    <a:gd name="connsiteY1" fmla="*/ 357460 h 1666875"/>
                    <a:gd name="connsiteX2" fmla="*/ 952773 w 1190625"/>
                    <a:gd name="connsiteY2" fmla="*/ 130497 h 1666875"/>
                    <a:gd name="connsiteX3" fmla="*/ 822548 w 1190625"/>
                    <a:gd name="connsiteY3" fmla="*/ 273 h 1666875"/>
                    <a:gd name="connsiteX4" fmla="*/ 368622 w 1190625"/>
                    <a:gd name="connsiteY4" fmla="*/ 273 h 1666875"/>
                    <a:gd name="connsiteX5" fmla="*/ 238398 w 1190625"/>
                    <a:gd name="connsiteY5" fmla="*/ 130497 h 1666875"/>
                    <a:gd name="connsiteX6" fmla="*/ 238398 w 1190625"/>
                    <a:gd name="connsiteY6" fmla="*/ 357460 h 1666875"/>
                    <a:gd name="connsiteX7" fmla="*/ 130497 w 1190625"/>
                    <a:gd name="connsiteY7" fmla="*/ 357460 h 1666875"/>
                    <a:gd name="connsiteX8" fmla="*/ 273 w 1190625"/>
                    <a:gd name="connsiteY8" fmla="*/ 487685 h 1666875"/>
                    <a:gd name="connsiteX9" fmla="*/ 273 w 1190625"/>
                    <a:gd name="connsiteY9" fmla="*/ 1071692 h 1666875"/>
                    <a:gd name="connsiteX10" fmla="*/ 595585 w 1190625"/>
                    <a:gd name="connsiteY10" fmla="*/ 1667004 h 1666875"/>
                    <a:gd name="connsiteX11" fmla="*/ 595587 w 1190625"/>
                    <a:gd name="connsiteY11" fmla="*/ 1667004 h 1666875"/>
                    <a:gd name="connsiteX12" fmla="*/ 1190860 w 1190625"/>
                    <a:gd name="connsiteY12" fmla="*/ 1071731 h 1666875"/>
                    <a:gd name="connsiteX13" fmla="*/ 1190860 w 1190625"/>
                    <a:gd name="connsiteY13" fmla="*/ 487685 h 1666875"/>
                    <a:gd name="connsiteX14" fmla="*/ 1060634 w 1190625"/>
                    <a:gd name="connsiteY14" fmla="*/ 357460 h 1666875"/>
                    <a:gd name="connsiteX15" fmla="*/ 331415 w 1190625"/>
                    <a:gd name="connsiteY15" fmla="*/ 130497 h 1666875"/>
                    <a:gd name="connsiteX16" fmla="*/ 368622 w 1190625"/>
                    <a:gd name="connsiteY16" fmla="*/ 93290 h 1666875"/>
                    <a:gd name="connsiteX17" fmla="*/ 822548 w 1190625"/>
                    <a:gd name="connsiteY17" fmla="*/ 93290 h 1666875"/>
                    <a:gd name="connsiteX18" fmla="*/ 859755 w 1190625"/>
                    <a:gd name="connsiteY18" fmla="*/ 130497 h 1666875"/>
                    <a:gd name="connsiteX19" fmla="*/ 859755 w 1190625"/>
                    <a:gd name="connsiteY19" fmla="*/ 357460 h 1666875"/>
                    <a:gd name="connsiteX20" fmla="*/ 331415 w 1190625"/>
                    <a:gd name="connsiteY20" fmla="*/ 357460 h 1666875"/>
                    <a:gd name="connsiteX21" fmla="*/ 331415 w 1190625"/>
                    <a:gd name="connsiteY21" fmla="*/ 130497 h 1666875"/>
                    <a:gd name="connsiteX22" fmla="*/ 1097841 w 1190625"/>
                    <a:gd name="connsiteY22" fmla="*/ 1071731 h 1666875"/>
                    <a:gd name="connsiteX23" fmla="*/ 1058409 w 1190625"/>
                    <a:gd name="connsiteY23" fmla="*/ 1267204 h 1666875"/>
                    <a:gd name="connsiteX24" fmla="*/ 950734 w 1190625"/>
                    <a:gd name="connsiteY24" fmla="*/ 1426879 h 1666875"/>
                    <a:gd name="connsiteX25" fmla="*/ 791058 w 1190625"/>
                    <a:gd name="connsiteY25" fmla="*/ 1534555 h 1666875"/>
                    <a:gd name="connsiteX26" fmla="*/ 595585 w 1190625"/>
                    <a:gd name="connsiteY26" fmla="*/ 1573987 h 1666875"/>
                    <a:gd name="connsiteX27" fmla="*/ 400097 w 1190625"/>
                    <a:gd name="connsiteY27" fmla="*/ 1534551 h 1666875"/>
                    <a:gd name="connsiteX28" fmla="*/ 240409 w 1190625"/>
                    <a:gd name="connsiteY28" fmla="*/ 1426866 h 1666875"/>
                    <a:gd name="connsiteX29" fmla="*/ 132724 w 1190625"/>
                    <a:gd name="connsiteY29" fmla="*/ 1267178 h 1666875"/>
                    <a:gd name="connsiteX30" fmla="*/ 93290 w 1190625"/>
                    <a:gd name="connsiteY30" fmla="*/ 1071692 h 1666875"/>
                    <a:gd name="connsiteX31" fmla="*/ 93290 w 1190625"/>
                    <a:gd name="connsiteY31" fmla="*/ 487685 h 1666875"/>
                    <a:gd name="connsiteX32" fmla="*/ 130497 w 1190625"/>
                    <a:gd name="connsiteY32" fmla="*/ 450478 h 1666875"/>
                    <a:gd name="connsiteX33" fmla="*/ 1060634 w 1190625"/>
                    <a:gd name="connsiteY33" fmla="*/ 450478 h 1666875"/>
                    <a:gd name="connsiteX34" fmla="*/ 1097841 w 1190625"/>
                    <a:gd name="connsiteY34" fmla="*/ 487685 h 1666875"/>
                    <a:gd name="connsiteX35" fmla="*/ 1097841 w 1190625"/>
                    <a:gd name="connsiteY35" fmla="*/ 1071731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0625" h="1666875">
                      <a:moveTo>
                        <a:pt x="1060634" y="357460"/>
                      </a:moveTo>
                      <a:lnTo>
                        <a:pt x="952773" y="357460"/>
                      </a:lnTo>
                      <a:lnTo>
                        <a:pt x="952773" y="130497"/>
                      </a:lnTo>
                      <a:cubicBezTo>
                        <a:pt x="952773" y="58576"/>
                        <a:pt x="894469" y="273"/>
                        <a:pt x="822548" y="273"/>
                      </a:cubicBezTo>
                      <a:lnTo>
                        <a:pt x="368622" y="273"/>
                      </a:lnTo>
                      <a:cubicBezTo>
                        <a:pt x="296701" y="273"/>
                        <a:pt x="238398" y="58576"/>
                        <a:pt x="238398" y="130497"/>
                      </a:cubicBezTo>
                      <a:lnTo>
                        <a:pt x="238398" y="357460"/>
                      </a:lnTo>
                      <a:lnTo>
                        <a:pt x="130497" y="357460"/>
                      </a:lnTo>
                      <a:cubicBezTo>
                        <a:pt x="58576" y="357460"/>
                        <a:pt x="273" y="415763"/>
                        <a:pt x="273" y="487685"/>
                      </a:cubicBezTo>
                      <a:lnTo>
                        <a:pt x="273" y="1071692"/>
                      </a:lnTo>
                      <a:cubicBezTo>
                        <a:pt x="273" y="1400474"/>
                        <a:pt x="266803" y="1667004"/>
                        <a:pt x="595585" y="1667004"/>
                      </a:cubicBezTo>
                      <a:lnTo>
                        <a:pt x="595587" y="1667004"/>
                      </a:lnTo>
                      <a:cubicBezTo>
                        <a:pt x="924346" y="1667004"/>
                        <a:pt x="1190860" y="1400492"/>
                        <a:pt x="1190860" y="1071731"/>
                      </a:cubicBezTo>
                      <a:lnTo>
                        <a:pt x="1190860" y="487685"/>
                      </a:lnTo>
                      <a:cubicBezTo>
                        <a:pt x="1190859" y="415763"/>
                        <a:pt x="1132555" y="357460"/>
                        <a:pt x="1060634" y="357460"/>
                      </a:cubicBezTo>
                      <a:close/>
                      <a:moveTo>
                        <a:pt x="331415" y="130497"/>
                      </a:moveTo>
                      <a:cubicBezTo>
                        <a:pt x="331415" y="109981"/>
                        <a:pt x="348106" y="93290"/>
                        <a:pt x="368622" y="93290"/>
                      </a:cubicBezTo>
                      <a:lnTo>
                        <a:pt x="822548" y="93290"/>
                      </a:lnTo>
                      <a:cubicBezTo>
                        <a:pt x="843064" y="93290"/>
                        <a:pt x="859755" y="109981"/>
                        <a:pt x="859755" y="130497"/>
                      </a:cubicBezTo>
                      <a:lnTo>
                        <a:pt x="859755" y="357460"/>
                      </a:lnTo>
                      <a:lnTo>
                        <a:pt x="331415" y="357460"/>
                      </a:lnTo>
                      <a:lnTo>
                        <a:pt x="331415" y="130497"/>
                      </a:lnTo>
                      <a:close/>
                      <a:moveTo>
                        <a:pt x="1097841" y="1071731"/>
                      </a:moveTo>
                      <a:cubicBezTo>
                        <a:pt x="1097841" y="1139576"/>
                        <a:pt x="1084575" y="1205341"/>
                        <a:pt x="1058409" y="1267204"/>
                      </a:cubicBezTo>
                      <a:cubicBezTo>
                        <a:pt x="1033117" y="1327001"/>
                        <a:pt x="996889" y="1380724"/>
                        <a:pt x="950734" y="1426879"/>
                      </a:cubicBezTo>
                      <a:cubicBezTo>
                        <a:pt x="904578" y="1473037"/>
                        <a:pt x="850855" y="1509263"/>
                        <a:pt x="791058" y="1534555"/>
                      </a:cubicBezTo>
                      <a:cubicBezTo>
                        <a:pt x="729197" y="1560721"/>
                        <a:pt x="663430" y="1573987"/>
                        <a:pt x="595585" y="1573987"/>
                      </a:cubicBezTo>
                      <a:cubicBezTo>
                        <a:pt x="527734" y="1573987"/>
                        <a:pt x="461963" y="1560719"/>
                        <a:pt x="400097" y="1534551"/>
                      </a:cubicBezTo>
                      <a:cubicBezTo>
                        <a:pt x="340296" y="1509258"/>
                        <a:pt x="286569" y="1473027"/>
                        <a:pt x="240409" y="1426866"/>
                      </a:cubicBezTo>
                      <a:cubicBezTo>
                        <a:pt x="194248" y="1380706"/>
                        <a:pt x="158017" y="1326979"/>
                        <a:pt x="132724" y="1267178"/>
                      </a:cubicBezTo>
                      <a:cubicBezTo>
                        <a:pt x="106558" y="1205313"/>
                        <a:pt x="93290" y="1139543"/>
                        <a:pt x="93290" y="1071692"/>
                      </a:cubicBezTo>
                      <a:lnTo>
                        <a:pt x="93290" y="487685"/>
                      </a:lnTo>
                      <a:cubicBezTo>
                        <a:pt x="93290" y="467169"/>
                        <a:pt x="109981" y="450478"/>
                        <a:pt x="130497" y="450478"/>
                      </a:cubicBezTo>
                      <a:lnTo>
                        <a:pt x="1060634" y="450478"/>
                      </a:lnTo>
                      <a:cubicBezTo>
                        <a:pt x="1081150" y="450478"/>
                        <a:pt x="1097841" y="467169"/>
                        <a:pt x="1097841" y="487685"/>
                      </a:cubicBezTo>
                      <a:lnTo>
                        <a:pt x="1097841" y="107173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>
                  <a:scene3d>
                    <a:camera prst="orthographicFront"/>
                    <a:lightRig rig="threePt" dir="t"/>
                  </a:scene3d>
                  <a:sp3d extrusionH="114300">
                    <a:extrusionClr>
                      <a:srgbClr val="D95105"/>
                    </a:extrusionClr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xmlns="" id="{522741FD-4CCE-4AD9-BE25-F6097ECD96DA}"/>
                    </a:ext>
                  </a:extLst>
                </p:cNvPr>
                <p:cNvSpPr/>
                <p:nvPr/>
              </p:nvSpPr>
              <p:spPr>
                <a:xfrm>
                  <a:off x="2262974" y="440823"/>
                  <a:ext cx="131165" cy="344701"/>
                </a:xfrm>
                <a:custGeom>
                  <a:avLst/>
                  <a:gdLst>
                    <a:gd name="connsiteX0" fmla="*/ 232816 w 465087"/>
                    <a:gd name="connsiteY0" fmla="*/ 757436 h 1222250"/>
                    <a:gd name="connsiteX1" fmla="*/ 273 w 465087"/>
                    <a:gd name="connsiteY1" fmla="*/ 989980 h 1222250"/>
                    <a:gd name="connsiteX2" fmla="*/ 232816 w 465087"/>
                    <a:gd name="connsiteY2" fmla="*/ 1222524 h 1222250"/>
                    <a:gd name="connsiteX3" fmla="*/ 465360 w 465087"/>
                    <a:gd name="connsiteY3" fmla="*/ 989980 h 1222250"/>
                    <a:gd name="connsiteX4" fmla="*/ 232816 w 465087"/>
                    <a:gd name="connsiteY4" fmla="*/ 757436 h 1222250"/>
                    <a:gd name="connsiteX5" fmla="*/ 232816 w 465087"/>
                    <a:gd name="connsiteY5" fmla="*/ 1129506 h 1222250"/>
                    <a:gd name="connsiteX6" fmla="*/ 93290 w 465087"/>
                    <a:gd name="connsiteY6" fmla="*/ 989980 h 1222250"/>
                    <a:gd name="connsiteX7" fmla="*/ 232816 w 465087"/>
                    <a:gd name="connsiteY7" fmla="*/ 850453 h 1222250"/>
                    <a:gd name="connsiteX8" fmla="*/ 372343 w 465087"/>
                    <a:gd name="connsiteY8" fmla="*/ 989980 h 1222250"/>
                    <a:gd name="connsiteX9" fmla="*/ 232816 w 465087"/>
                    <a:gd name="connsiteY9" fmla="*/ 1129506 h 1222250"/>
                    <a:gd name="connsiteX10" fmla="*/ 162123 w 465087"/>
                    <a:gd name="connsiteY10" fmla="*/ 273 h 1222250"/>
                    <a:gd name="connsiteX11" fmla="*/ 87709 w 465087"/>
                    <a:gd name="connsiteY11" fmla="*/ 273 h 1222250"/>
                    <a:gd name="connsiteX12" fmla="*/ 50502 w 465087"/>
                    <a:gd name="connsiteY12" fmla="*/ 37480 h 1222250"/>
                    <a:gd name="connsiteX13" fmla="*/ 87709 w 465087"/>
                    <a:gd name="connsiteY13" fmla="*/ 74687 h 1222250"/>
                    <a:gd name="connsiteX14" fmla="*/ 162123 w 465087"/>
                    <a:gd name="connsiteY14" fmla="*/ 74687 h 1222250"/>
                    <a:gd name="connsiteX15" fmla="*/ 199330 w 465087"/>
                    <a:gd name="connsiteY15" fmla="*/ 37480 h 1222250"/>
                    <a:gd name="connsiteX16" fmla="*/ 162123 w 465087"/>
                    <a:gd name="connsiteY16" fmla="*/ 273 h 1222250"/>
                    <a:gd name="connsiteX17" fmla="*/ 377924 w 465087"/>
                    <a:gd name="connsiteY17" fmla="*/ 273 h 1222250"/>
                    <a:gd name="connsiteX18" fmla="*/ 303510 w 465087"/>
                    <a:gd name="connsiteY18" fmla="*/ 273 h 1222250"/>
                    <a:gd name="connsiteX19" fmla="*/ 266303 w 465087"/>
                    <a:gd name="connsiteY19" fmla="*/ 37480 h 1222250"/>
                    <a:gd name="connsiteX20" fmla="*/ 303510 w 465087"/>
                    <a:gd name="connsiteY20" fmla="*/ 74687 h 1222250"/>
                    <a:gd name="connsiteX21" fmla="*/ 377924 w 465087"/>
                    <a:gd name="connsiteY21" fmla="*/ 74687 h 1222250"/>
                    <a:gd name="connsiteX22" fmla="*/ 415131 w 465087"/>
                    <a:gd name="connsiteY22" fmla="*/ 37480 h 1222250"/>
                    <a:gd name="connsiteX23" fmla="*/ 377924 w 465087"/>
                    <a:gd name="connsiteY23" fmla="*/ 273 h 1222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65087" h="1222250">
                      <a:moveTo>
                        <a:pt x="232816" y="757436"/>
                      </a:moveTo>
                      <a:cubicBezTo>
                        <a:pt x="104592" y="757436"/>
                        <a:pt x="273" y="861755"/>
                        <a:pt x="273" y="989980"/>
                      </a:cubicBezTo>
                      <a:cubicBezTo>
                        <a:pt x="273" y="1118204"/>
                        <a:pt x="104592" y="1222524"/>
                        <a:pt x="232816" y="1222524"/>
                      </a:cubicBezTo>
                      <a:cubicBezTo>
                        <a:pt x="361041" y="1222524"/>
                        <a:pt x="465360" y="1118204"/>
                        <a:pt x="465360" y="989980"/>
                      </a:cubicBezTo>
                      <a:cubicBezTo>
                        <a:pt x="465360" y="861755"/>
                        <a:pt x="361041" y="757436"/>
                        <a:pt x="232816" y="757436"/>
                      </a:cubicBezTo>
                      <a:close/>
                      <a:moveTo>
                        <a:pt x="232816" y="1129506"/>
                      </a:moveTo>
                      <a:cubicBezTo>
                        <a:pt x="155882" y="1129506"/>
                        <a:pt x="93290" y="1066914"/>
                        <a:pt x="93290" y="989980"/>
                      </a:cubicBezTo>
                      <a:cubicBezTo>
                        <a:pt x="93290" y="913045"/>
                        <a:pt x="155882" y="850453"/>
                        <a:pt x="232816" y="850453"/>
                      </a:cubicBezTo>
                      <a:cubicBezTo>
                        <a:pt x="309751" y="850453"/>
                        <a:pt x="372343" y="913045"/>
                        <a:pt x="372343" y="989980"/>
                      </a:cubicBezTo>
                      <a:cubicBezTo>
                        <a:pt x="372343" y="1066914"/>
                        <a:pt x="309751" y="1129506"/>
                        <a:pt x="232816" y="1129506"/>
                      </a:cubicBezTo>
                      <a:close/>
                      <a:moveTo>
                        <a:pt x="162123" y="273"/>
                      </a:moveTo>
                      <a:lnTo>
                        <a:pt x="87709" y="273"/>
                      </a:lnTo>
                      <a:cubicBezTo>
                        <a:pt x="67160" y="273"/>
                        <a:pt x="50502" y="16930"/>
                        <a:pt x="50502" y="37480"/>
                      </a:cubicBezTo>
                      <a:cubicBezTo>
                        <a:pt x="50502" y="58029"/>
                        <a:pt x="67160" y="74687"/>
                        <a:pt x="87709" y="74687"/>
                      </a:cubicBezTo>
                      <a:lnTo>
                        <a:pt x="162123" y="74687"/>
                      </a:lnTo>
                      <a:cubicBezTo>
                        <a:pt x="182673" y="74687"/>
                        <a:pt x="199330" y="58029"/>
                        <a:pt x="199330" y="37480"/>
                      </a:cubicBezTo>
                      <a:cubicBezTo>
                        <a:pt x="199330" y="16930"/>
                        <a:pt x="182673" y="273"/>
                        <a:pt x="162123" y="273"/>
                      </a:cubicBezTo>
                      <a:close/>
                      <a:moveTo>
                        <a:pt x="377924" y="273"/>
                      </a:moveTo>
                      <a:lnTo>
                        <a:pt x="303510" y="273"/>
                      </a:lnTo>
                      <a:cubicBezTo>
                        <a:pt x="282960" y="273"/>
                        <a:pt x="266303" y="16930"/>
                        <a:pt x="266303" y="37480"/>
                      </a:cubicBezTo>
                      <a:cubicBezTo>
                        <a:pt x="266303" y="58029"/>
                        <a:pt x="282960" y="74687"/>
                        <a:pt x="303510" y="74687"/>
                      </a:cubicBezTo>
                      <a:lnTo>
                        <a:pt x="377924" y="74687"/>
                      </a:lnTo>
                      <a:cubicBezTo>
                        <a:pt x="398473" y="74687"/>
                        <a:pt x="415131" y="58029"/>
                        <a:pt x="415131" y="37480"/>
                      </a:cubicBezTo>
                      <a:cubicBezTo>
                        <a:pt x="415131" y="16930"/>
                        <a:pt x="398473" y="273"/>
                        <a:pt x="377924" y="2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CB528"/>
                    </a:gs>
                    <a:gs pos="100000">
                      <a:srgbClr val="FB7847"/>
                    </a:gs>
                  </a:gsLst>
                  <a:lin ang="2700000" scaled="0"/>
                </a:gradFill>
                <a:ln w="1860" cap="flat">
                  <a:noFill/>
                  <a:prstDash val="solid"/>
                  <a:miter/>
                </a:ln>
              </p:spPr>
              <p:txBody>
                <a:bodyPr rtlCol="0" anchor="ctr">
                  <a:scene3d>
                    <a:camera prst="orthographicFront"/>
                    <a:lightRig rig="threePt" dir="t"/>
                  </a:scene3d>
                  <a:sp3d extrusionH="114300">
                    <a:extrusionClr>
                      <a:srgbClr val="D95105"/>
                    </a:extrusionClr>
                  </a:sp3d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3F06859D-43C7-47F9-96DD-36C90C3BD7E9}"/>
                </a:ext>
              </a:extLst>
            </p:cNvPr>
            <p:cNvCxnSpPr/>
            <p:nvPr/>
          </p:nvCxnSpPr>
          <p:spPr>
            <a:xfrm>
              <a:off x="8921453" y="2676789"/>
              <a:ext cx="0" cy="132759"/>
            </a:xfrm>
            <a:prstGeom prst="line">
              <a:avLst/>
            </a:prstGeom>
            <a:ln w="31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47BF3C1-B042-46F8-B68E-758B9225E74A}"/>
              </a:ext>
            </a:extLst>
          </p:cNvPr>
          <p:cNvGrpSpPr/>
          <p:nvPr/>
        </p:nvGrpSpPr>
        <p:grpSpPr>
          <a:xfrm>
            <a:off x="985128" y="2586818"/>
            <a:ext cx="3272415" cy="674333"/>
            <a:chOff x="710879" y="1396301"/>
            <a:chExt cx="3272415" cy="67433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EBC1FD92-5583-438B-A87C-4098619A7356}"/>
                </a:ext>
              </a:extLst>
            </p:cNvPr>
            <p:cNvSpPr txBox="1"/>
            <p:nvPr/>
          </p:nvSpPr>
          <p:spPr>
            <a:xfrm>
              <a:off x="1305330" y="1396301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不惧白昼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8766F6A2-9CFE-44B5-9488-67BDBC2E8333}"/>
                </a:ext>
              </a:extLst>
            </p:cNvPr>
            <p:cNvSpPr txBox="1"/>
            <p:nvPr/>
          </p:nvSpPr>
          <p:spPr>
            <a:xfrm>
              <a:off x="1305330" y="1793635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4000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流明   白天直投</a:t>
              </a: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52A1E186-458F-4039-ABB6-5F5FECF11967}"/>
                </a:ext>
              </a:extLst>
            </p:cNvPr>
            <p:cNvGrpSpPr/>
            <p:nvPr/>
          </p:nvGrpSpPr>
          <p:grpSpPr>
            <a:xfrm>
              <a:off x="710879" y="1475565"/>
              <a:ext cx="515160" cy="515160"/>
              <a:chOff x="710879" y="1475565"/>
              <a:chExt cx="515160" cy="515160"/>
            </a:xfrm>
          </p:grpSpPr>
          <p:sp>
            <p:nvSpPr>
              <p:cNvPr id="79" name="图形 32">
                <a:extLst>
                  <a:ext uri="{FF2B5EF4-FFF2-40B4-BE49-F238E27FC236}">
                    <a16:creationId xmlns:a16="http://schemas.microsoft.com/office/drawing/2014/main" xmlns="" id="{7B2D4ACD-4653-432C-96F3-750D12F1A5AD}"/>
                  </a:ext>
                </a:extLst>
              </p:cNvPr>
              <p:cNvSpPr/>
              <p:nvPr/>
            </p:nvSpPr>
            <p:spPr>
              <a:xfrm>
                <a:off x="753605" y="1518291"/>
                <a:ext cx="429708" cy="429708"/>
              </a:xfrm>
              <a:custGeom>
                <a:avLst/>
                <a:gdLst>
                  <a:gd name="connsiteX0" fmla="*/ 324123 w 1523627"/>
                  <a:gd name="connsiteY0" fmla="*/ 390798 h 1523627"/>
                  <a:gd name="connsiteX1" fmla="*/ 390798 w 1523627"/>
                  <a:gd name="connsiteY1" fmla="*/ 390798 h 1523627"/>
                  <a:gd name="connsiteX2" fmla="*/ 390798 w 1523627"/>
                  <a:gd name="connsiteY2" fmla="*/ 324123 h 1523627"/>
                  <a:gd name="connsiteX3" fmla="*/ 290785 w 1523627"/>
                  <a:gd name="connsiteY3" fmla="*/ 224110 h 1523627"/>
                  <a:gd name="connsiteX4" fmla="*/ 224110 w 1523627"/>
                  <a:gd name="connsiteY4" fmla="*/ 224110 h 1523627"/>
                  <a:gd name="connsiteX5" fmla="*/ 224110 w 1523627"/>
                  <a:gd name="connsiteY5" fmla="*/ 290785 h 1523627"/>
                  <a:gd name="connsiteX6" fmla="*/ 324123 w 1523627"/>
                  <a:gd name="connsiteY6" fmla="*/ 390798 h 1523627"/>
                  <a:gd name="connsiteX7" fmla="*/ 352698 w 1523627"/>
                  <a:gd name="connsiteY7" fmla="*/ 1105173 h 1523627"/>
                  <a:gd name="connsiteX8" fmla="*/ 252685 w 1523627"/>
                  <a:gd name="connsiteY8" fmla="*/ 1205185 h 1523627"/>
                  <a:gd name="connsiteX9" fmla="*/ 252685 w 1523627"/>
                  <a:gd name="connsiteY9" fmla="*/ 1271860 h 1523627"/>
                  <a:gd name="connsiteX10" fmla="*/ 319360 w 1523627"/>
                  <a:gd name="connsiteY10" fmla="*/ 1271860 h 1523627"/>
                  <a:gd name="connsiteX11" fmla="*/ 419373 w 1523627"/>
                  <a:gd name="connsiteY11" fmla="*/ 1171848 h 1523627"/>
                  <a:gd name="connsiteX12" fmla="*/ 419373 w 1523627"/>
                  <a:gd name="connsiteY12" fmla="*/ 1105173 h 1523627"/>
                  <a:gd name="connsiteX13" fmla="*/ 352698 w 1523627"/>
                  <a:gd name="connsiteY13" fmla="*/ 1105173 h 1523627"/>
                  <a:gd name="connsiteX14" fmla="*/ 1219473 w 1523627"/>
                  <a:gd name="connsiteY14" fmla="*/ 371748 h 1523627"/>
                  <a:gd name="connsiteX15" fmla="*/ 1319485 w 1523627"/>
                  <a:gd name="connsiteY15" fmla="*/ 271735 h 1523627"/>
                  <a:gd name="connsiteX16" fmla="*/ 1319485 w 1523627"/>
                  <a:gd name="connsiteY16" fmla="*/ 205060 h 1523627"/>
                  <a:gd name="connsiteX17" fmla="*/ 1252810 w 1523627"/>
                  <a:gd name="connsiteY17" fmla="*/ 205060 h 1523627"/>
                  <a:gd name="connsiteX18" fmla="*/ 1152798 w 1523627"/>
                  <a:gd name="connsiteY18" fmla="*/ 305073 h 1523627"/>
                  <a:gd name="connsiteX19" fmla="*/ 1152798 w 1523627"/>
                  <a:gd name="connsiteY19" fmla="*/ 371748 h 1523627"/>
                  <a:gd name="connsiteX20" fmla="*/ 1219473 w 1523627"/>
                  <a:gd name="connsiteY20" fmla="*/ 371748 h 1523627"/>
                  <a:gd name="connsiteX21" fmla="*/ 762273 w 1523627"/>
                  <a:gd name="connsiteY21" fmla="*/ 238398 h 1523627"/>
                  <a:gd name="connsiteX22" fmla="*/ 809897 w 1523627"/>
                  <a:gd name="connsiteY22" fmla="*/ 190773 h 1523627"/>
                  <a:gd name="connsiteX23" fmla="*/ 809897 w 1523627"/>
                  <a:gd name="connsiteY23" fmla="*/ 47898 h 1523627"/>
                  <a:gd name="connsiteX24" fmla="*/ 762273 w 1523627"/>
                  <a:gd name="connsiteY24" fmla="*/ 273 h 1523627"/>
                  <a:gd name="connsiteX25" fmla="*/ 714648 w 1523627"/>
                  <a:gd name="connsiteY25" fmla="*/ 47898 h 1523627"/>
                  <a:gd name="connsiteX26" fmla="*/ 714648 w 1523627"/>
                  <a:gd name="connsiteY26" fmla="*/ 190773 h 1523627"/>
                  <a:gd name="connsiteX27" fmla="*/ 762273 w 1523627"/>
                  <a:gd name="connsiteY27" fmla="*/ 238398 h 1523627"/>
                  <a:gd name="connsiteX28" fmla="*/ 190773 w 1523627"/>
                  <a:gd name="connsiteY28" fmla="*/ 714648 h 1523627"/>
                  <a:gd name="connsiteX29" fmla="*/ 47898 w 1523627"/>
                  <a:gd name="connsiteY29" fmla="*/ 714648 h 1523627"/>
                  <a:gd name="connsiteX30" fmla="*/ 273 w 1523627"/>
                  <a:gd name="connsiteY30" fmla="*/ 762272 h 1523627"/>
                  <a:gd name="connsiteX31" fmla="*/ 47898 w 1523627"/>
                  <a:gd name="connsiteY31" fmla="*/ 809898 h 1523627"/>
                  <a:gd name="connsiteX32" fmla="*/ 190773 w 1523627"/>
                  <a:gd name="connsiteY32" fmla="*/ 809898 h 1523627"/>
                  <a:gd name="connsiteX33" fmla="*/ 238398 w 1523627"/>
                  <a:gd name="connsiteY33" fmla="*/ 762272 h 1523627"/>
                  <a:gd name="connsiteX34" fmla="*/ 190773 w 1523627"/>
                  <a:gd name="connsiteY34" fmla="*/ 714648 h 1523627"/>
                  <a:gd name="connsiteX35" fmla="*/ 1200423 w 1523627"/>
                  <a:gd name="connsiteY35" fmla="*/ 1133748 h 1523627"/>
                  <a:gd name="connsiteX36" fmla="*/ 1133748 w 1523627"/>
                  <a:gd name="connsiteY36" fmla="*/ 1133748 h 1523627"/>
                  <a:gd name="connsiteX37" fmla="*/ 1133748 w 1523627"/>
                  <a:gd name="connsiteY37" fmla="*/ 1200423 h 1523627"/>
                  <a:gd name="connsiteX38" fmla="*/ 1233760 w 1523627"/>
                  <a:gd name="connsiteY38" fmla="*/ 1300435 h 1523627"/>
                  <a:gd name="connsiteX39" fmla="*/ 1300435 w 1523627"/>
                  <a:gd name="connsiteY39" fmla="*/ 1300435 h 1523627"/>
                  <a:gd name="connsiteX40" fmla="*/ 1300435 w 1523627"/>
                  <a:gd name="connsiteY40" fmla="*/ 1233760 h 1523627"/>
                  <a:gd name="connsiteX41" fmla="*/ 1200423 w 1523627"/>
                  <a:gd name="connsiteY41" fmla="*/ 1133748 h 1523627"/>
                  <a:gd name="connsiteX42" fmla="*/ 1476648 w 1523627"/>
                  <a:gd name="connsiteY42" fmla="*/ 714648 h 1523627"/>
                  <a:gd name="connsiteX43" fmla="*/ 1333773 w 1523627"/>
                  <a:gd name="connsiteY43" fmla="*/ 714648 h 1523627"/>
                  <a:gd name="connsiteX44" fmla="*/ 1286148 w 1523627"/>
                  <a:gd name="connsiteY44" fmla="*/ 762272 h 1523627"/>
                  <a:gd name="connsiteX45" fmla="*/ 1333773 w 1523627"/>
                  <a:gd name="connsiteY45" fmla="*/ 809898 h 1523627"/>
                  <a:gd name="connsiteX46" fmla="*/ 1476648 w 1523627"/>
                  <a:gd name="connsiteY46" fmla="*/ 809898 h 1523627"/>
                  <a:gd name="connsiteX47" fmla="*/ 1524273 w 1523627"/>
                  <a:gd name="connsiteY47" fmla="*/ 762272 h 1523627"/>
                  <a:gd name="connsiteX48" fmla="*/ 1476648 w 1523627"/>
                  <a:gd name="connsiteY48" fmla="*/ 714648 h 1523627"/>
                  <a:gd name="connsiteX49" fmla="*/ 762273 w 1523627"/>
                  <a:gd name="connsiteY49" fmla="*/ 333648 h 1523627"/>
                  <a:gd name="connsiteX50" fmla="*/ 333648 w 1523627"/>
                  <a:gd name="connsiteY50" fmla="*/ 762272 h 1523627"/>
                  <a:gd name="connsiteX51" fmla="*/ 762273 w 1523627"/>
                  <a:gd name="connsiteY51" fmla="*/ 1190898 h 1523627"/>
                  <a:gd name="connsiteX52" fmla="*/ 1190898 w 1523627"/>
                  <a:gd name="connsiteY52" fmla="*/ 762272 h 1523627"/>
                  <a:gd name="connsiteX53" fmla="*/ 762273 w 1523627"/>
                  <a:gd name="connsiteY53" fmla="*/ 333648 h 1523627"/>
                  <a:gd name="connsiteX54" fmla="*/ 762273 w 1523627"/>
                  <a:gd name="connsiteY54" fmla="*/ 1095648 h 1523627"/>
                  <a:gd name="connsiteX55" fmla="*/ 428898 w 1523627"/>
                  <a:gd name="connsiteY55" fmla="*/ 762272 h 1523627"/>
                  <a:gd name="connsiteX56" fmla="*/ 762273 w 1523627"/>
                  <a:gd name="connsiteY56" fmla="*/ 428898 h 1523627"/>
                  <a:gd name="connsiteX57" fmla="*/ 1095648 w 1523627"/>
                  <a:gd name="connsiteY57" fmla="*/ 762272 h 1523627"/>
                  <a:gd name="connsiteX58" fmla="*/ 762273 w 1523627"/>
                  <a:gd name="connsiteY58" fmla="*/ 1095648 h 1523627"/>
                  <a:gd name="connsiteX59" fmla="*/ 762273 w 1523627"/>
                  <a:gd name="connsiteY59" fmla="*/ 1286148 h 1523627"/>
                  <a:gd name="connsiteX60" fmla="*/ 714648 w 1523627"/>
                  <a:gd name="connsiteY60" fmla="*/ 1333773 h 1523627"/>
                  <a:gd name="connsiteX61" fmla="*/ 714648 w 1523627"/>
                  <a:gd name="connsiteY61" fmla="*/ 1476648 h 1523627"/>
                  <a:gd name="connsiteX62" fmla="*/ 762273 w 1523627"/>
                  <a:gd name="connsiteY62" fmla="*/ 1524273 h 1523627"/>
                  <a:gd name="connsiteX63" fmla="*/ 809897 w 1523627"/>
                  <a:gd name="connsiteY63" fmla="*/ 1476648 h 1523627"/>
                  <a:gd name="connsiteX64" fmla="*/ 809897 w 1523627"/>
                  <a:gd name="connsiteY64" fmla="*/ 1333773 h 1523627"/>
                  <a:gd name="connsiteX65" fmla="*/ 762273 w 1523627"/>
                  <a:gd name="connsiteY65" fmla="*/ 1286148 h 152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523627" h="1523627">
                    <a:moveTo>
                      <a:pt x="324123" y="390798"/>
                    </a:moveTo>
                    <a:cubicBezTo>
                      <a:pt x="343173" y="409848"/>
                      <a:pt x="371748" y="409848"/>
                      <a:pt x="390798" y="390798"/>
                    </a:cubicBezTo>
                    <a:cubicBezTo>
                      <a:pt x="409848" y="371748"/>
                      <a:pt x="409848" y="343173"/>
                      <a:pt x="390798" y="324123"/>
                    </a:cubicBezTo>
                    <a:lnTo>
                      <a:pt x="290785" y="224110"/>
                    </a:lnTo>
                    <a:cubicBezTo>
                      <a:pt x="271735" y="205060"/>
                      <a:pt x="243160" y="205060"/>
                      <a:pt x="224110" y="224110"/>
                    </a:cubicBezTo>
                    <a:cubicBezTo>
                      <a:pt x="205060" y="243160"/>
                      <a:pt x="205060" y="271735"/>
                      <a:pt x="224110" y="290785"/>
                    </a:cubicBezTo>
                    <a:lnTo>
                      <a:pt x="324123" y="390798"/>
                    </a:lnTo>
                    <a:close/>
                    <a:moveTo>
                      <a:pt x="352698" y="1105173"/>
                    </a:moveTo>
                    <a:lnTo>
                      <a:pt x="252685" y="1205185"/>
                    </a:lnTo>
                    <a:cubicBezTo>
                      <a:pt x="233635" y="1224235"/>
                      <a:pt x="233635" y="1252810"/>
                      <a:pt x="252685" y="1271860"/>
                    </a:cubicBezTo>
                    <a:cubicBezTo>
                      <a:pt x="271735" y="1290910"/>
                      <a:pt x="300310" y="1290910"/>
                      <a:pt x="319360" y="1271860"/>
                    </a:cubicBezTo>
                    <a:lnTo>
                      <a:pt x="419373" y="1171848"/>
                    </a:lnTo>
                    <a:cubicBezTo>
                      <a:pt x="438423" y="1152798"/>
                      <a:pt x="438423" y="1124223"/>
                      <a:pt x="419373" y="1105173"/>
                    </a:cubicBezTo>
                    <a:cubicBezTo>
                      <a:pt x="400323" y="1086123"/>
                      <a:pt x="371748" y="1086123"/>
                      <a:pt x="352698" y="1105173"/>
                    </a:cubicBezTo>
                    <a:close/>
                    <a:moveTo>
                      <a:pt x="1219473" y="371748"/>
                    </a:moveTo>
                    <a:lnTo>
                      <a:pt x="1319485" y="271735"/>
                    </a:lnTo>
                    <a:cubicBezTo>
                      <a:pt x="1338535" y="252685"/>
                      <a:pt x="1338535" y="224110"/>
                      <a:pt x="1319485" y="205060"/>
                    </a:cubicBezTo>
                    <a:cubicBezTo>
                      <a:pt x="1300435" y="186010"/>
                      <a:pt x="1271860" y="186010"/>
                      <a:pt x="1252810" y="205060"/>
                    </a:cubicBezTo>
                    <a:lnTo>
                      <a:pt x="1152798" y="305073"/>
                    </a:lnTo>
                    <a:cubicBezTo>
                      <a:pt x="1133748" y="324123"/>
                      <a:pt x="1133748" y="352698"/>
                      <a:pt x="1152798" y="371748"/>
                    </a:cubicBezTo>
                    <a:cubicBezTo>
                      <a:pt x="1171848" y="390798"/>
                      <a:pt x="1200423" y="390798"/>
                      <a:pt x="1219473" y="371748"/>
                    </a:cubicBezTo>
                    <a:close/>
                    <a:moveTo>
                      <a:pt x="762273" y="238398"/>
                    </a:moveTo>
                    <a:cubicBezTo>
                      <a:pt x="790848" y="238398"/>
                      <a:pt x="809897" y="219348"/>
                      <a:pt x="809897" y="190773"/>
                    </a:cubicBezTo>
                    <a:lnTo>
                      <a:pt x="809897" y="47898"/>
                    </a:lnTo>
                    <a:cubicBezTo>
                      <a:pt x="809897" y="19323"/>
                      <a:pt x="790848" y="273"/>
                      <a:pt x="762273" y="273"/>
                    </a:cubicBezTo>
                    <a:cubicBezTo>
                      <a:pt x="733698" y="273"/>
                      <a:pt x="714648" y="19323"/>
                      <a:pt x="714648" y="47898"/>
                    </a:cubicBezTo>
                    <a:lnTo>
                      <a:pt x="714648" y="190773"/>
                    </a:lnTo>
                    <a:cubicBezTo>
                      <a:pt x="714648" y="219348"/>
                      <a:pt x="738460" y="238398"/>
                      <a:pt x="762273" y="238398"/>
                    </a:cubicBezTo>
                    <a:close/>
                    <a:moveTo>
                      <a:pt x="190773" y="714648"/>
                    </a:moveTo>
                    <a:lnTo>
                      <a:pt x="47898" y="714648"/>
                    </a:lnTo>
                    <a:cubicBezTo>
                      <a:pt x="19323" y="714648"/>
                      <a:pt x="273" y="733698"/>
                      <a:pt x="273" y="762272"/>
                    </a:cubicBezTo>
                    <a:cubicBezTo>
                      <a:pt x="273" y="790848"/>
                      <a:pt x="19323" y="809898"/>
                      <a:pt x="47898" y="809898"/>
                    </a:cubicBezTo>
                    <a:lnTo>
                      <a:pt x="190773" y="809898"/>
                    </a:lnTo>
                    <a:cubicBezTo>
                      <a:pt x="219348" y="809898"/>
                      <a:pt x="238398" y="790848"/>
                      <a:pt x="238398" y="762272"/>
                    </a:cubicBezTo>
                    <a:cubicBezTo>
                      <a:pt x="238398" y="738460"/>
                      <a:pt x="219348" y="714648"/>
                      <a:pt x="190773" y="714648"/>
                    </a:cubicBezTo>
                    <a:close/>
                    <a:moveTo>
                      <a:pt x="1200423" y="1133748"/>
                    </a:moveTo>
                    <a:cubicBezTo>
                      <a:pt x="1181373" y="1114698"/>
                      <a:pt x="1152798" y="1114698"/>
                      <a:pt x="1133748" y="1133748"/>
                    </a:cubicBezTo>
                    <a:cubicBezTo>
                      <a:pt x="1114698" y="1152798"/>
                      <a:pt x="1114698" y="1181373"/>
                      <a:pt x="1133748" y="1200423"/>
                    </a:cubicBezTo>
                    <a:lnTo>
                      <a:pt x="1233760" y="1300435"/>
                    </a:lnTo>
                    <a:cubicBezTo>
                      <a:pt x="1252810" y="1319485"/>
                      <a:pt x="1281385" y="1319485"/>
                      <a:pt x="1300435" y="1300435"/>
                    </a:cubicBezTo>
                    <a:cubicBezTo>
                      <a:pt x="1319485" y="1281385"/>
                      <a:pt x="1319485" y="1252810"/>
                      <a:pt x="1300435" y="1233760"/>
                    </a:cubicBezTo>
                    <a:lnTo>
                      <a:pt x="1200423" y="1133748"/>
                    </a:lnTo>
                    <a:close/>
                    <a:moveTo>
                      <a:pt x="1476648" y="714648"/>
                    </a:moveTo>
                    <a:lnTo>
                      <a:pt x="1333773" y="714648"/>
                    </a:lnTo>
                    <a:cubicBezTo>
                      <a:pt x="1305198" y="714648"/>
                      <a:pt x="1286148" y="733698"/>
                      <a:pt x="1286148" y="762272"/>
                    </a:cubicBezTo>
                    <a:cubicBezTo>
                      <a:pt x="1286148" y="790848"/>
                      <a:pt x="1305198" y="809898"/>
                      <a:pt x="1333773" y="809898"/>
                    </a:cubicBezTo>
                    <a:lnTo>
                      <a:pt x="1476648" y="809898"/>
                    </a:lnTo>
                    <a:cubicBezTo>
                      <a:pt x="1505223" y="809898"/>
                      <a:pt x="1524273" y="790848"/>
                      <a:pt x="1524273" y="762272"/>
                    </a:cubicBezTo>
                    <a:cubicBezTo>
                      <a:pt x="1524273" y="738460"/>
                      <a:pt x="1505223" y="714648"/>
                      <a:pt x="1476648" y="714648"/>
                    </a:cubicBezTo>
                    <a:close/>
                    <a:moveTo>
                      <a:pt x="762273" y="333648"/>
                    </a:moveTo>
                    <a:cubicBezTo>
                      <a:pt x="524148" y="333648"/>
                      <a:pt x="333648" y="524148"/>
                      <a:pt x="333648" y="762272"/>
                    </a:cubicBezTo>
                    <a:cubicBezTo>
                      <a:pt x="333648" y="1000397"/>
                      <a:pt x="524148" y="1190898"/>
                      <a:pt x="762273" y="1190898"/>
                    </a:cubicBezTo>
                    <a:cubicBezTo>
                      <a:pt x="1000398" y="1190898"/>
                      <a:pt x="1190898" y="1000397"/>
                      <a:pt x="1190898" y="762272"/>
                    </a:cubicBezTo>
                    <a:cubicBezTo>
                      <a:pt x="1190898" y="524148"/>
                      <a:pt x="1000398" y="333648"/>
                      <a:pt x="762273" y="333648"/>
                    </a:cubicBezTo>
                    <a:close/>
                    <a:moveTo>
                      <a:pt x="762273" y="1095648"/>
                    </a:moveTo>
                    <a:cubicBezTo>
                      <a:pt x="576535" y="1095648"/>
                      <a:pt x="428898" y="948010"/>
                      <a:pt x="428898" y="762272"/>
                    </a:cubicBezTo>
                    <a:cubicBezTo>
                      <a:pt x="428898" y="576535"/>
                      <a:pt x="576535" y="428898"/>
                      <a:pt x="762273" y="428898"/>
                    </a:cubicBezTo>
                    <a:cubicBezTo>
                      <a:pt x="948010" y="428898"/>
                      <a:pt x="1095648" y="576535"/>
                      <a:pt x="1095648" y="762272"/>
                    </a:cubicBezTo>
                    <a:cubicBezTo>
                      <a:pt x="1095648" y="948010"/>
                      <a:pt x="948010" y="1095648"/>
                      <a:pt x="762273" y="1095648"/>
                    </a:cubicBezTo>
                    <a:close/>
                    <a:moveTo>
                      <a:pt x="762273" y="1286148"/>
                    </a:moveTo>
                    <a:cubicBezTo>
                      <a:pt x="733698" y="1286148"/>
                      <a:pt x="714648" y="1305198"/>
                      <a:pt x="714648" y="1333773"/>
                    </a:cubicBezTo>
                    <a:lnTo>
                      <a:pt x="714648" y="1476648"/>
                    </a:lnTo>
                    <a:cubicBezTo>
                      <a:pt x="714648" y="1505223"/>
                      <a:pt x="733698" y="1524273"/>
                      <a:pt x="762273" y="1524273"/>
                    </a:cubicBezTo>
                    <a:cubicBezTo>
                      <a:pt x="790848" y="1524273"/>
                      <a:pt x="809897" y="1505223"/>
                      <a:pt x="809897" y="1476648"/>
                    </a:cubicBezTo>
                    <a:lnTo>
                      <a:pt x="809897" y="1333773"/>
                    </a:lnTo>
                    <a:cubicBezTo>
                      <a:pt x="809897" y="1309960"/>
                      <a:pt x="790848" y="1286148"/>
                      <a:pt x="762273" y="1286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B528"/>
                  </a:gs>
                  <a:gs pos="100000">
                    <a:srgbClr val="FB7847"/>
                  </a:gs>
                </a:gsLst>
                <a:lin ang="2700000" scaled="0"/>
              </a:gradFill>
              <a:ln w="1860" cap="flat">
                <a:noFill/>
                <a:prstDash val="solid"/>
                <a:miter/>
              </a:ln>
            </p:spPr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xmlns="" id="{CE427611-1A54-4F24-9CF8-D3FED4B8FEBA}"/>
                  </a:ext>
                </a:extLst>
              </p:cNvPr>
              <p:cNvSpPr/>
              <p:nvPr/>
            </p:nvSpPr>
            <p:spPr>
              <a:xfrm>
                <a:off x="710879" y="1475565"/>
                <a:ext cx="515160" cy="515160"/>
              </a:xfrm>
              <a:prstGeom prst="roundRect">
                <a:avLst>
                  <a:gd name="adj" fmla="val 13032"/>
                </a:avLst>
              </a:prstGeom>
              <a:noFill/>
              <a:ln w="22225">
                <a:gradFill>
                  <a:gsLst>
                    <a:gs pos="0">
                      <a:srgbClr val="FB7847"/>
                    </a:gs>
                    <a:gs pos="100000">
                      <a:srgbClr val="FCB528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extrusionH="114300">
                  <a:extrusionClr>
                    <a:srgbClr val="D95105"/>
                  </a:extrusionClr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E732E88B-C3E6-4310-8DF0-9FC4E928C137}"/>
                </a:ext>
              </a:extLst>
            </p:cNvPr>
            <p:cNvCxnSpPr/>
            <p:nvPr/>
          </p:nvCxnSpPr>
          <p:spPr>
            <a:xfrm>
              <a:off x="2085976" y="1860347"/>
              <a:ext cx="0" cy="132759"/>
            </a:xfrm>
            <a:prstGeom prst="line">
              <a:avLst/>
            </a:prstGeom>
            <a:ln w="31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C890C4B-CB6D-4C90-BE1E-B1C4DA2FB2E0}"/>
              </a:ext>
            </a:extLst>
          </p:cNvPr>
          <p:cNvGrpSpPr/>
          <p:nvPr/>
        </p:nvGrpSpPr>
        <p:grpSpPr>
          <a:xfrm>
            <a:off x="985128" y="3433280"/>
            <a:ext cx="3272415" cy="674333"/>
            <a:chOff x="710879" y="2171273"/>
            <a:chExt cx="3272415" cy="674333"/>
          </a:xfrm>
        </p:grpSpPr>
        <p:sp>
          <p:nvSpPr>
            <p:cNvPr id="71" name="图形 30">
              <a:extLst>
                <a:ext uri="{FF2B5EF4-FFF2-40B4-BE49-F238E27FC236}">
                  <a16:creationId xmlns:a16="http://schemas.microsoft.com/office/drawing/2014/main" xmlns="" id="{F0CD862C-BADE-4EB2-800A-6B73DAD16A76}"/>
                </a:ext>
              </a:extLst>
            </p:cNvPr>
            <p:cNvSpPr/>
            <p:nvPr/>
          </p:nvSpPr>
          <p:spPr>
            <a:xfrm rot="5400000">
              <a:off x="805856" y="2326670"/>
              <a:ext cx="388706" cy="362894"/>
            </a:xfrm>
            <a:custGeom>
              <a:avLst/>
              <a:gdLst>
                <a:gd name="connsiteX0" fmla="*/ 1286148 w 1428750"/>
                <a:gd name="connsiteY0" fmla="*/ 400323 h 1333872"/>
                <a:gd name="connsiteX1" fmla="*/ 1352823 w 1428750"/>
                <a:gd name="connsiteY1" fmla="*/ 333648 h 1333872"/>
                <a:gd name="connsiteX2" fmla="*/ 1352823 w 1428750"/>
                <a:gd name="connsiteY2" fmla="*/ 266973 h 1333872"/>
                <a:gd name="connsiteX3" fmla="*/ 1286148 w 1428750"/>
                <a:gd name="connsiteY3" fmla="*/ 266973 h 1333872"/>
                <a:gd name="connsiteX4" fmla="*/ 1219473 w 1428750"/>
                <a:gd name="connsiteY4" fmla="*/ 333648 h 1333872"/>
                <a:gd name="connsiteX5" fmla="*/ 1219473 w 1428750"/>
                <a:gd name="connsiteY5" fmla="*/ 400323 h 1333872"/>
                <a:gd name="connsiteX6" fmla="*/ 1286148 w 1428750"/>
                <a:gd name="connsiteY6" fmla="*/ 400323 h 1333872"/>
                <a:gd name="connsiteX7" fmla="*/ 247923 w 1428750"/>
                <a:gd name="connsiteY7" fmla="*/ 762273 h 1333872"/>
                <a:gd name="connsiteX8" fmla="*/ 714648 w 1428750"/>
                <a:gd name="connsiteY8" fmla="*/ 381273 h 1333872"/>
                <a:gd name="connsiteX9" fmla="*/ 1181373 w 1428750"/>
                <a:gd name="connsiteY9" fmla="*/ 762273 h 1333872"/>
                <a:gd name="connsiteX10" fmla="*/ 1281385 w 1428750"/>
                <a:gd name="connsiteY10" fmla="*/ 762273 h 1333872"/>
                <a:gd name="connsiteX11" fmla="*/ 714648 w 1428750"/>
                <a:gd name="connsiteY11" fmla="*/ 286023 h 1333872"/>
                <a:gd name="connsiteX12" fmla="*/ 147910 w 1428750"/>
                <a:gd name="connsiteY12" fmla="*/ 762273 h 1333872"/>
                <a:gd name="connsiteX13" fmla="*/ 247923 w 1428750"/>
                <a:gd name="connsiteY13" fmla="*/ 762273 h 1333872"/>
                <a:gd name="connsiteX14" fmla="*/ 714648 w 1428750"/>
                <a:gd name="connsiteY14" fmla="*/ 190773 h 1333872"/>
                <a:gd name="connsiteX15" fmla="*/ 762272 w 1428750"/>
                <a:gd name="connsiteY15" fmla="*/ 143148 h 1333872"/>
                <a:gd name="connsiteX16" fmla="*/ 762272 w 1428750"/>
                <a:gd name="connsiteY16" fmla="*/ 47898 h 1333872"/>
                <a:gd name="connsiteX17" fmla="*/ 714648 w 1428750"/>
                <a:gd name="connsiteY17" fmla="*/ 273 h 1333872"/>
                <a:gd name="connsiteX18" fmla="*/ 667023 w 1428750"/>
                <a:gd name="connsiteY18" fmla="*/ 47898 h 1333872"/>
                <a:gd name="connsiteX19" fmla="*/ 667023 w 1428750"/>
                <a:gd name="connsiteY19" fmla="*/ 143148 h 1333872"/>
                <a:gd name="connsiteX20" fmla="*/ 714648 w 1428750"/>
                <a:gd name="connsiteY20" fmla="*/ 190773 h 1333872"/>
                <a:gd name="connsiteX21" fmla="*/ 1190898 w 1428750"/>
                <a:gd name="connsiteY21" fmla="*/ 1238523 h 1333872"/>
                <a:gd name="connsiteX22" fmla="*/ 238398 w 1428750"/>
                <a:gd name="connsiteY22" fmla="*/ 1238523 h 1333872"/>
                <a:gd name="connsiteX23" fmla="*/ 190773 w 1428750"/>
                <a:gd name="connsiteY23" fmla="*/ 1286148 h 1333872"/>
                <a:gd name="connsiteX24" fmla="*/ 238398 w 1428750"/>
                <a:gd name="connsiteY24" fmla="*/ 1333773 h 1333872"/>
                <a:gd name="connsiteX25" fmla="*/ 1190898 w 1428750"/>
                <a:gd name="connsiteY25" fmla="*/ 1333773 h 1333872"/>
                <a:gd name="connsiteX26" fmla="*/ 1238523 w 1428750"/>
                <a:gd name="connsiteY26" fmla="*/ 1286148 h 1333872"/>
                <a:gd name="connsiteX27" fmla="*/ 1190898 w 1428750"/>
                <a:gd name="connsiteY27" fmla="*/ 1238523 h 1333872"/>
                <a:gd name="connsiteX28" fmla="*/ 1381398 w 1428750"/>
                <a:gd name="connsiteY28" fmla="*/ 857523 h 1333872"/>
                <a:gd name="connsiteX29" fmla="*/ 47898 w 1428750"/>
                <a:gd name="connsiteY29" fmla="*/ 857523 h 1333872"/>
                <a:gd name="connsiteX30" fmla="*/ 273 w 1428750"/>
                <a:gd name="connsiteY30" fmla="*/ 905148 h 1333872"/>
                <a:gd name="connsiteX31" fmla="*/ 47898 w 1428750"/>
                <a:gd name="connsiteY31" fmla="*/ 952773 h 1333872"/>
                <a:gd name="connsiteX32" fmla="*/ 1381398 w 1428750"/>
                <a:gd name="connsiteY32" fmla="*/ 952773 h 1333872"/>
                <a:gd name="connsiteX33" fmla="*/ 1429023 w 1428750"/>
                <a:gd name="connsiteY33" fmla="*/ 905148 h 1333872"/>
                <a:gd name="connsiteX34" fmla="*/ 1381398 w 1428750"/>
                <a:gd name="connsiteY34" fmla="*/ 857523 h 1333872"/>
                <a:gd name="connsiteX35" fmla="*/ 1333773 w 1428750"/>
                <a:gd name="connsiteY35" fmla="*/ 1048023 h 1333872"/>
                <a:gd name="connsiteX36" fmla="*/ 95523 w 1428750"/>
                <a:gd name="connsiteY36" fmla="*/ 1048023 h 1333872"/>
                <a:gd name="connsiteX37" fmla="*/ 47898 w 1428750"/>
                <a:gd name="connsiteY37" fmla="*/ 1095648 h 1333872"/>
                <a:gd name="connsiteX38" fmla="*/ 95523 w 1428750"/>
                <a:gd name="connsiteY38" fmla="*/ 1143273 h 1333872"/>
                <a:gd name="connsiteX39" fmla="*/ 1333773 w 1428750"/>
                <a:gd name="connsiteY39" fmla="*/ 1143273 h 1333872"/>
                <a:gd name="connsiteX40" fmla="*/ 1381398 w 1428750"/>
                <a:gd name="connsiteY40" fmla="*/ 1095648 h 1333872"/>
                <a:gd name="connsiteX41" fmla="*/ 1333773 w 1428750"/>
                <a:gd name="connsiteY41" fmla="*/ 1048023 h 1333872"/>
                <a:gd name="connsiteX42" fmla="*/ 143148 w 1428750"/>
                <a:gd name="connsiteY42" fmla="*/ 400323 h 1333872"/>
                <a:gd name="connsiteX43" fmla="*/ 209823 w 1428750"/>
                <a:gd name="connsiteY43" fmla="*/ 400323 h 1333872"/>
                <a:gd name="connsiteX44" fmla="*/ 209823 w 1428750"/>
                <a:gd name="connsiteY44" fmla="*/ 333648 h 1333872"/>
                <a:gd name="connsiteX45" fmla="*/ 143148 w 1428750"/>
                <a:gd name="connsiteY45" fmla="*/ 266973 h 1333872"/>
                <a:gd name="connsiteX46" fmla="*/ 76473 w 1428750"/>
                <a:gd name="connsiteY46" fmla="*/ 266973 h 1333872"/>
                <a:gd name="connsiteX47" fmla="*/ 76473 w 1428750"/>
                <a:gd name="connsiteY47" fmla="*/ 333648 h 1333872"/>
                <a:gd name="connsiteX48" fmla="*/ 143148 w 1428750"/>
                <a:gd name="connsiteY48" fmla="*/ 400323 h 13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28750" h="1333872">
                  <a:moveTo>
                    <a:pt x="1286148" y="400323"/>
                  </a:moveTo>
                  <a:lnTo>
                    <a:pt x="1352823" y="333648"/>
                  </a:lnTo>
                  <a:cubicBezTo>
                    <a:pt x="1371873" y="314598"/>
                    <a:pt x="1371873" y="286023"/>
                    <a:pt x="1352823" y="266973"/>
                  </a:cubicBezTo>
                  <a:cubicBezTo>
                    <a:pt x="1333773" y="247923"/>
                    <a:pt x="1305198" y="247923"/>
                    <a:pt x="1286148" y="266973"/>
                  </a:cubicBezTo>
                  <a:lnTo>
                    <a:pt x="1219473" y="333648"/>
                  </a:lnTo>
                  <a:cubicBezTo>
                    <a:pt x="1200423" y="352698"/>
                    <a:pt x="1200423" y="381273"/>
                    <a:pt x="1219473" y="400323"/>
                  </a:cubicBezTo>
                  <a:cubicBezTo>
                    <a:pt x="1238523" y="419373"/>
                    <a:pt x="1267098" y="419373"/>
                    <a:pt x="1286148" y="400323"/>
                  </a:cubicBezTo>
                  <a:close/>
                  <a:moveTo>
                    <a:pt x="247923" y="762273"/>
                  </a:moveTo>
                  <a:cubicBezTo>
                    <a:pt x="290785" y="543198"/>
                    <a:pt x="481285" y="381273"/>
                    <a:pt x="714648" y="381273"/>
                  </a:cubicBezTo>
                  <a:cubicBezTo>
                    <a:pt x="943248" y="381273"/>
                    <a:pt x="1138510" y="543198"/>
                    <a:pt x="1181373" y="762273"/>
                  </a:cubicBezTo>
                  <a:lnTo>
                    <a:pt x="1281385" y="762273"/>
                  </a:lnTo>
                  <a:cubicBezTo>
                    <a:pt x="1243285" y="495573"/>
                    <a:pt x="1005160" y="286023"/>
                    <a:pt x="714648" y="286023"/>
                  </a:cubicBezTo>
                  <a:cubicBezTo>
                    <a:pt x="424135" y="286023"/>
                    <a:pt x="186010" y="495573"/>
                    <a:pt x="147910" y="762273"/>
                  </a:cubicBezTo>
                  <a:lnTo>
                    <a:pt x="247923" y="762273"/>
                  </a:lnTo>
                  <a:close/>
                  <a:moveTo>
                    <a:pt x="714648" y="190773"/>
                  </a:moveTo>
                  <a:cubicBezTo>
                    <a:pt x="743223" y="190773"/>
                    <a:pt x="762272" y="171722"/>
                    <a:pt x="762272" y="143148"/>
                  </a:cubicBezTo>
                  <a:lnTo>
                    <a:pt x="762272" y="47898"/>
                  </a:lnTo>
                  <a:cubicBezTo>
                    <a:pt x="762272" y="19323"/>
                    <a:pt x="743223" y="273"/>
                    <a:pt x="714648" y="273"/>
                  </a:cubicBezTo>
                  <a:cubicBezTo>
                    <a:pt x="686073" y="273"/>
                    <a:pt x="667023" y="19323"/>
                    <a:pt x="667023" y="47898"/>
                  </a:cubicBezTo>
                  <a:lnTo>
                    <a:pt x="667023" y="143148"/>
                  </a:lnTo>
                  <a:cubicBezTo>
                    <a:pt x="667023" y="171722"/>
                    <a:pt x="686073" y="190773"/>
                    <a:pt x="714648" y="190773"/>
                  </a:cubicBezTo>
                  <a:close/>
                  <a:moveTo>
                    <a:pt x="1190898" y="1238523"/>
                  </a:moveTo>
                  <a:lnTo>
                    <a:pt x="238398" y="1238523"/>
                  </a:lnTo>
                  <a:cubicBezTo>
                    <a:pt x="209823" y="1238523"/>
                    <a:pt x="190773" y="1257573"/>
                    <a:pt x="190773" y="1286148"/>
                  </a:cubicBezTo>
                  <a:cubicBezTo>
                    <a:pt x="190773" y="1314723"/>
                    <a:pt x="209823" y="1333773"/>
                    <a:pt x="238398" y="1333773"/>
                  </a:cubicBezTo>
                  <a:lnTo>
                    <a:pt x="1190898" y="1333773"/>
                  </a:lnTo>
                  <a:cubicBezTo>
                    <a:pt x="1219473" y="1333773"/>
                    <a:pt x="1238523" y="1314723"/>
                    <a:pt x="1238523" y="1286148"/>
                  </a:cubicBezTo>
                  <a:cubicBezTo>
                    <a:pt x="1238523" y="1262335"/>
                    <a:pt x="1219473" y="1238523"/>
                    <a:pt x="1190898" y="1238523"/>
                  </a:cubicBezTo>
                  <a:close/>
                  <a:moveTo>
                    <a:pt x="1381398" y="857523"/>
                  </a:moveTo>
                  <a:lnTo>
                    <a:pt x="47898" y="857523"/>
                  </a:lnTo>
                  <a:cubicBezTo>
                    <a:pt x="19323" y="857523"/>
                    <a:pt x="273" y="876573"/>
                    <a:pt x="273" y="905148"/>
                  </a:cubicBezTo>
                  <a:cubicBezTo>
                    <a:pt x="273" y="933723"/>
                    <a:pt x="19323" y="952773"/>
                    <a:pt x="47898" y="952773"/>
                  </a:cubicBezTo>
                  <a:lnTo>
                    <a:pt x="1381398" y="952773"/>
                  </a:lnTo>
                  <a:cubicBezTo>
                    <a:pt x="1409973" y="952773"/>
                    <a:pt x="1429023" y="933723"/>
                    <a:pt x="1429023" y="905148"/>
                  </a:cubicBezTo>
                  <a:cubicBezTo>
                    <a:pt x="1429023" y="881335"/>
                    <a:pt x="1409973" y="857523"/>
                    <a:pt x="1381398" y="857523"/>
                  </a:cubicBezTo>
                  <a:close/>
                  <a:moveTo>
                    <a:pt x="1333773" y="1048023"/>
                  </a:moveTo>
                  <a:lnTo>
                    <a:pt x="95523" y="1048023"/>
                  </a:lnTo>
                  <a:cubicBezTo>
                    <a:pt x="66948" y="1048023"/>
                    <a:pt x="47898" y="1067073"/>
                    <a:pt x="47898" y="1095648"/>
                  </a:cubicBezTo>
                  <a:cubicBezTo>
                    <a:pt x="47898" y="1124223"/>
                    <a:pt x="66948" y="1143273"/>
                    <a:pt x="95523" y="1143273"/>
                  </a:cubicBezTo>
                  <a:lnTo>
                    <a:pt x="1333773" y="1143273"/>
                  </a:lnTo>
                  <a:cubicBezTo>
                    <a:pt x="1362348" y="1143273"/>
                    <a:pt x="1381398" y="1124223"/>
                    <a:pt x="1381398" y="1095648"/>
                  </a:cubicBezTo>
                  <a:cubicBezTo>
                    <a:pt x="1381398" y="1071835"/>
                    <a:pt x="1362348" y="1048023"/>
                    <a:pt x="1333773" y="1048023"/>
                  </a:cubicBezTo>
                  <a:close/>
                  <a:moveTo>
                    <a:pt x="143148" y="400323"/>
                  </a:moveTo>
                  <a:cubicBezTo>
                    <a:pt x="162198" y="419373"/>
                    <a:pt x="190773" y="419373"/>
                    <a:pt x="209823" y="400323"/>
                  </a:cubicBezTo>
                  <a:cubicBezTo>
                    <a:pt x="228873" y="381273"/>
                    <a:pt x="228873" y="352698"/>
                    <a:pt x="209823" y="333648"/>
                  </a:cubicBezTo>
                  <a:lnTo>
                    <a:pt x="143148" y="266973"/>
                  </a:lnTo>
                  <a:cubicBezTo>
                    <a:pt x="124098" y="247923"/>
                    <a:pt x="95523" y="247923"/>
                    <a:pt x="76473" y="266973"/>
                  </a:cubicBezTo>
                  <a:cubicBezTo>
                    <a:pt x="57423" y="286023"/>
                    <a:pt x="57423" y="314598"/>
                    <a:pt x="76473" y="333648"/>
                  </a:cubicBezTo>
                  <a:lnTo>
                    <a:pt x="143148" y="400323"/>
                  </a:lnTo>
                  <a:close/>
                </a:path>
              </a:pathLst>
            </a:custGeom>
            <a:gradFill>
              <a:gsLst>
                <a:gs pos="0">
                  <a:srgbClr val="FCB528"/>
                </a:gs>
                <a:gs pos="100000">
                  <a:srgbClr val="FB7847"/>
                </a:gs>
              </a:gsLst>
              <a:lin ang="2700000" scaled="0"/>
            </a:gradFill>
            <a:ln w="1860" cap="flat">
              <a:noFill/>
              <a:prstDash val="solid"/>
              <a:miter/>
            </a:ln>
          </p:spPr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D2517768-517E-4B63-A8F7-76B3F57A3A79}"/>
                </a:ext>
              </a:extLst>
            </p:cNvPr>
            <p:cNvSpPr txBox="1"/>
            <p:nvPr/>
          </p:nvSpPr>
          <p:spPr>
            <a:xfrm>
              <a:off x="1305330" y="2171273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成像清晰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A6E25B2-9892-49F0-A83E-D9F749E8C542}"/>
                </a:ext>
              </a:extLst>
            </p:cNvPr>
            <p:cNvSpPr txBox="1"/>
            <p:nvPr/>
          </p:nvSpPr>
          <p:spPr>
            <a:xfrm>
              <a:off x="1305330" y="2568607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12000:1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 高对比度</a:t>
              </a: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92D010DF-748C-46FC-94A7-7E545B476FB1}"/>
                </a:ext>
              </a:extLst>
            </p:cNvPr>
            <p:cNvSpPr/>
            <p:nvPr/>
          </p:nvSpPr>
          <p:spPr>
            <a:xfrm>
              <a:off x="710879" y="2250537"/>
              <a:ext cx="515160" cy="515160"/>
            </a:xfrm>
            <a:prstGeom prst="roundRect">
              <a:avLst>
                <a:gd name="adj" fmla="val 13032"/>
              </a:avLst>
            </a:prstGeom>
            <a:noFill/>
            <a:ln w="22225">
              <a:gradFill>
                <a:gsLst>
                  <a:gs pos="0">
                    <a:srgbClr val="FB7847"/>
                  </a:gs>
                  <a:gs pos="100000">
                    <a:srgbClr val="FCB528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DEA15F1-F9D0-4506-A4E3-8F996DAA00DD}"/>
              </a:ext>
            </a:extLst>
          </p:cNvPr>
          <p:cNvGrpSpPr/>
          <p:nvPr/>
        </p:nvGrpSpPr>
        <p:grpSpPr>
          <a:xfrm>
            <a:off x="985128" y="4279743"/>
            <a:ext cx="3272415" cy="674333"/>
            <a:chOff x="710879" y="2946245"/>
            <a:chExt cx="3272415" cy="67433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0371939F-6E4F-4BAF-9E53-A8672E4ABAC3}"/>
                </a:ext>
              </a:extLst>
            </p:cNvPr>
            <p:cNvSpPr txBox="1"/>
            <p:nvPr/>
          </p:nvSpPr>
          <p:spPr>
            <a:xfrm>
              <a:off x="1305330" y="2946245"/>
              <a:ext cx="162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巨屏投影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DC8D6969-9803-498A-865F-3D0F85F41CA9}"/>
                </a:ext>
              </a:extLst>
            </p:cNvPr>
            <p:cNvSpPr txBox="1"/>
            <p:nvPr/>
          </p:nvSpPr>
          <p:spPr>
            <a:xfrm>
              <a:off x="1305330" y="3343579"/>
              <a:ext cx="26779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1.3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倍变焦  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60-180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吋</a:t>
              </a: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1432411C-0AAF-4A92-9EDA-46D8492DB414}"/>
                </a:ext>
              </a:extLst>
            </p:cNvPr>
            <p:cNvSpPr/>
            <p:nvPr/>
          </p:nvSpPr>
          <p:spPr>
            <a:xfrm>
              <a:off x="710879" y="3025509"/>
              <a:ext cx="515160" cy="515160"/>
            </a:xfrm>
            <a:prstGeom prst="roundRect">
              <a:avLst>
                <a:gd name="adj" fmla="val 13032"/>
              </a:avLst>
            </a:prstGeom>
            <a:noFill/>
            <a:ln w="22225">
              <a:gradFill>
                <a:gsLst>
                  <a:gs pos="0">
                    <a:srgbClr val="FB7847"/>
                  </a:gs>
                  <a:gs pos="100000">
                    <a:srgbClr val="FCB528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图形 28">
              <a:extLst>
                <a:ext uri="{FF2B5EF4-FFF2-40B4-BE49-F238E27FC236}">
                  <a16:creationId xmlns:a16="http://schemas.microsoft.com/office/drawing/2014/main" xmlns="" id="{7F74C1B2-1573-427B-9FCF-2644BACEEB37}"/>
                </a:ext>
              </a:extLst>
            </p:cNvPr>
            <p:cNvSpPr/>
            <p:nvPr/>
          </p:nvSpPr>
          <p:spPr>
            <a:xfrm>
              <a:off x="765827" y="3080457"/>
              <a:ext cx="405264" cy="405264"/>
            </a:xfrm>
            <a:custGeom>
              <a:avLst/>
              <a:gdLst>
                <a:gd name="connsiteX0" fmla="*/ 1333773 w 1523627"/>
                <a:gd name="connsiteY0" fmla="*/ 273 h 1523627"/>
                <a:gd name="connsiteX1" fmla="*/ 190773 w 1523627"/>
                <a:gd name="connsiteY1" fmla="*/ 273 h 1523627"/>
                <a:gd name="connsiteX2" fmla="*/ 273 w 1523627"/>
                <a:gd name="connsiteY2" fmla="*/ 190773 h 1523627"/>
                <a:gd name="connsiteX3" fmla="*/ 273 w 1523627"/>
                <a:gd name="connsiteY3" fmla="*/ 1333773 h 1523627"/>
                <a:gd name="connsiteX4" fmla="*/ 190773 w 1523627"/>
                <a:gd name="connsiteY4" fmla="*/ 1524273 h 1523627"/>
                <a:gd name="connsiteX5" fmla="*/ 1333773 w 1523627"/>
                <a:gd name="connsiteY5" fmla="*/ 1524273 h 1523627"/>
                <a:gd name="connsiteX6" fmla="*/ 1524273 w 1523627"/>
                <a:gd name="connsiteY6" fmla="*/ 1333773 h 1523627"/>
                <a:gd name="connsiteX7" fmla="*/ 1524273 w 1523627"/>
                <a:gd name="connsiteY7" fmla="*/ 190773 h 1523627"/>
                <a:gd name="connsiteX8" fmla="*/ 1333773 w 1523627"/>
                <a:gd name="connsiteY8" fmla="*/ 273 h 1523627"/>
                <a:gd name="connsiteX9" fmla="*/ 1429023 w 1523627"/>
                <a:gd name="connsiteY9" fmla="*/ 1333773 h 1523627"/>
                <a:gd name="connsiteX10" fmla="*/ 1333773 w 1523627"/>
                <a:gd name="connsiteY10" fmla="*/ 1429023 h 1523627"/>
                <a:gd name="connsiteX11" fmla="*/ 190773 w 1523627"/>
                <a:gd name="connsiteY11" fmla="*/ 1429023 h 1523627"/>
                <a:gd name="connsiteX12" fmla="*/ 95523 w 1523627"/>
                <a:gd name="connsiteY12" fmla="*/ 1333773 h 1523627"/>
                <a:gd name="connsiteX13" fmla="*/ 95523 w 1523627"/>
                <a:gd name="connsiteY13" fmla="*/ 190773 h 1523627"/>
                <a:gd name="connsiteX14" fmla="*/ 190773 w 1523627"/>
                <a:gd name="connsiteY14" fmla="*/ 95523 h 1523627"/>
                <a:gd name="connsiteX15" fmla="*/ 1333773 w 1523627"/>
                <a:gd name="connsiteY15" fmla="*/ 95523 h 1523627"/>
                <a:gd name="connsiteX16" fmla="*/ 1429023 w 1523627"/>
                <a:gd name="connsiteY16" fmla="*/ 190773 h 1523627"/>
                <a:gd name="connsiteX17" fmla="*/ 1429023 w 1523627"/>
                <a:gd name="connsiteY17" fmla="*/ 1333773 h 1523627"/>
                <a:gd name="connsiteX18" fmla="*/ 667023 w 1523627"/>
                <a:gd name="connsiteY18" fmla="*/ 1238523 h 1523627"/>
                <a:gd name="connsiteX19" fmla="*/ 352698 w 1523627"/>
                <a:gd name="connsiteY19" fmla="*/ 1238523 h 1523627"/>
                <a:gd name="connsiteX20" fmla="*/ 676548 w 1523627"/>
                <a:gd name="connsiteY20" fmla="*/ 914673 h 1523627"/>
                <a:gd name="connsiteX21" fmla="*/ 609873 w 1523627"/>
                <a:gd name="connsiteY21" fmla="*/ 847998 h 1523627"/>
                <a:gd name="connsiteX22" fmla="*/ 286023 w 1523627"/>
                <a:gd name="connsiteY22" fmla="*/ 1171848 h 1523627"/>
                <a:gd name="connsiteX23" fmla="*/ 286023 w 1523627"/>
                <a:gd name="connsiteY23" fmla="*/ 857523 h 1523627"/>
                <a:gd name="connsiteX24" fmla="*/ 238398 w 1523627"/>
                <a:gd name="connsiteY24" fmla="*/ 809898 h 1523627"/>
                <a:gd name="connsiteX25" fmla="*/ 190773 w 1523627"/>
                <a:gd name="connsiteY25" fmla="*/ 857523 h 1523627"/>
                <a:gd name="connsiteX26" fmla="*/ 190773 w 1523627"/>
                <a:gd name="connsiteY26" fmla="*/ 1286148 h 1523627"/>
                <a:gd name="connsiteX27" fmla="*/ 205060 w 1523627"/>
                <a:gd name="connsiteY27" fmla="*/ 1319485 h 1523627"/>
                <a:gd name="connsiteX28" fmla="*/ 238398 w 1523627"/>
                <a:gd name="connsiteY28" fmla="*/ 1333773 h 1523627"/>
                <a:gd name="connsiteX29" fmla="*/ 667023 w 1523627"/>
                <a:gd name="connsiteY29" fmla="*/ 1333773 h 1523627"/>
                <a:gd name="connsiteX30" fmla="*/ 714648 w 1523627"/>
                <a:gd name="connsiteY30" fmla="*/ 1286148 h 1523627"/>
                <a:gd name="connsiteX31" fmla="*/ 667023 w 1523627"/>
                <a:gd name="connsiteY31" fmla="*/ 1238523 h 1523627"/>
                <a:gd name="connsiteX32" fmla="*/ 1286148 w 1523627"/>
                <a:gd name="connsiteY32" fmla="*/ 190773 h 1523627"/>
                <a:gd name="connsiteX33" fmla="*/ 857523 w 1523627"/>
                <a:gd name="connsiteY33" fmla="*/ 190773 h 1523627"/>
                <a:gd name="connsiteX34" fmla="*/ 809897 w 1523627"/>
                <a:gd name="connsiteY34" fmla="*/ 238398 h 1523627"/>
                <a:gd name="connsiteX35" fmla="*/ 857523 w 1523627"/>
                <a:gd name="connsiteY35" fmla="*/ 286023 h 1523627"/>
                <a:gd name="connsiteX36" fmla="*/ 1171848 w 1523627"/>
                <a:gd name="connsiteY36" fmla="*/ 286023 h 1523627"/>
                <a:gd name="connsiteX37" fmla="*/ 847998 w 1523627"/>
                <a:gd name="connsiteY37" fmla="*/ 609873 h 1523627"/>
                <a:gd name="connsiteX38" fmla="*/ 914673 w 1523627"/>
                <a:gd name="connsiteY38" fmla="*/ 676548 h 1523627"/>
                <a:gd name="connsiteX39" fmla="*/ 1238523 w 1523627"/>
                <a:gd name="connsiteY39" fmla="*/ 352698 h 1523627"/>
                <a:gd name="connsiteX40" fmla="*/ 1238523 w 1523627"/>
                <a:gd name="connsiteY40" fmla="*/ 667023 h 1523627"/>
                <a:gd name="connsiteX41" fmla="*/ 1286148 w 1523627"/>
                <a:gd name="connsiteY41" fmla="*/ 714648 h 1523627"/>
                <a:gd name="connsiteX42" fmla="*/ 1333773 w 1523627"/>
                <a:gd name="connsiteY42" fmla="*/ 667023 h 1523627"/>
                <a:gd name="connsiteX43" fmla="*/ 1333773 w 1523627"/>
                <a:gd name="connsiteY43" fmla="*/ 238398 h 1523627"/>
                <a:gd name="connsiteX44" fmla="*/ 1319485 w 1523627"/>
                <a:gd name="connsiteY44" fmla="*/ 205060 h 1523627"/>
                <a:gd name="connsiteX45" fmla="*/ 1286148 w 1523627"/>
                <a:gd name="connsiteY45" fmla="*/ 190773 h 152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23627" h="1523627">
                  <a:moveTo>
                    <a:pt x="1333773" y="273"/>
                  </a:moveTo>
                  <a:lnTo>
                    <a:pt x="190773" y="273"/>
                  </a:lnTo>
                  <a:cubicBezTo>
                    <a:pt x="85998" y="273"/>
                    <a:pt x="273" y="85998"/>
                    <a:pt x="273" y="190773"/>
                  </a:cubicBezTo>
                  <a:lnTo>
                    <a:pt x="273" y="1333773"/>
                  </a:lnTo>
                  <a:cubicBezTo>
                    <a:pt x="273" y="1438548"/>
                    <a:pt x="85998" y="1524273"/>
                    <a:pt x="190773" y="1524273"/>
                  </a:cubicBezTo>
                  <a:lnTo>
                    <a:pt x="1333773" y="1524273"/>
                  </a:lnTo>
                  <a:cubicBezTo>
                    <a:pt x="1438548" y="1524273"/>
                    <a:pt x="1524273" y="1438548"/>
                    <a:pt x="1524273" y="1333773"/>
                  </a:cubicBezTo>
                  <a:lnTo>
                    <a:pt x="1524273" y="190773"/>
                  </a:lnTo>
                  <a:cubicBezTo>
                    <a:pt x="1524273" y="85998"/>
                    <a:pt x="1438548" y="273"/>
                    <a:pt x="1333773" y="273"/>
                  </a:cubicBezTo>
                  <a:close/>
                  <a:moveTo>
                    <a:pt x="1429023" y="1333773"/>
                  </a:moveTo>
                  <a:cubicBezTo>
                    <a:pt x="1429023" y="1386160"/>
                    <a:pt x="1386160" y="1429023"/>
                    <a:pt x="1333773" y="1429023"/>
                  </a:cubicBezTo>
                  <a:lnTo>
                    <a:pt x="190773" y="1429023"/>
                  </a:lnTo>
                  <a:cubicBezTo>
                    <a:pt x="138385" y="1429023"/>
                    <a:pt x="95523" y="1386160"/>
                    <a:pt x="95523" y="1333773"/>
                  </a:cubicBezTo>
                  <a:lnTo>
                    <a:pt x="95523" y="190773"/>
                  </a:lnTo>
                  <a:cubicBezTo>
                    <a:pt x="95523" y="138385"/>
                    <a:pt x="138385" y="95523"/>
                    <a:pt x="190773" y="95523"/>
                  </a:cubicBezTo>
                  <a:lnTo>
                    <a:pt x="1333773" y="95523"/>
                  </a:lnTo>
                  <a:cubicBezTo>
                    <a:pt x="1386160" y="95523"/>
                    <a:pt x="1429023" y="138385"/>
                    <a:pt x="1429023" y="190773"/>
                  </a:cubicBezTo>
                  <a:lnTo>
                    <a:pt x="1429023" y="1333773"/>
                  </a:lnTo>
                  <a:close/>
                  <a:moveTo>
                    <a:pt x="667023" y="1238523"/>
                  </a:moveTo>
                  <a:lnTo>
                    <a:pt x="352698" y="1238523"/>
                  </a:lnTo>
                  <a:lnTo>
                    <a:pt x="676548" y="914673"/>
                  </a:lnTo>
                  <a:lnTo>
                    <a:pt x="609873" y="847998"/>
                  </a:lnTo>
                  <a:lnTo>
                    <a:pt x="286023" y="1171848"/>
                  </a:lnTo>
                  <a:lnTo>
                    <a:pt x="286023" y="857523"/>
                  </a:lnTo>
                  <a:cubicBezTo>
                    <a:pt x="286023" y="828948"/>
                    <a:pt x="266973" y="809898"/>
                    <a:pt x="238398" y="809898"/>
                  </a:cubicBezTo>
                  <a:cubicBezTo>
                    <a:pt x="209823" y="809898"/>
                    <a:pt x="190773" y="828948"/>
                    <a:pt x="190773" y="857523"/>
                  </a:cubicBezTo>
                  <a:lnTo>
                    <a:pt x="190773" y="1286148"/>
                  </a:lnTo>
                  <a:cubicBezTo>
                    <a:pt x="190773" y="1300435"/>
                    <a:pt x="195535" y="1309960"/>
                    <a:pt x="205060" y="1319485"/>
                  </a:cubicBezTo>
                  <a:cubicBezTo>
                    <a:pt x="214585" y="1329010"/>
                    <a:pt x="228873" y="1333773"/>
                    <a:pt x="238398" y="1333773"/>
                  </a:cubicBezTo>
                  <a:lnTo>
                    <a:pt x="667023" y="1333773"/>
                  </a:lnTo>
                  <a:cubicBezTo>
                    <a:pt x="695598" y="1333773"/>
                    <a:pt x="714648" y="1314723"/>
                    <a:pt x="714648" y="1286148"/>
                  </a:cubicBezTo>
                  <a:cubicBezTo>
                    <a:pt x="714648" y="1262335"/>
                    <a:pt x="695598" y="1238523"/>
                    <a:pt x="667023" y="1238523"/>
                  </a:cubicBezTo>
                  <a:close/>
                  <a:moveTo>
                    <a:pt x="1286148" y="190773"/>
                  </a:moveTo>
                  <a:lnTo>
                    <a:pt x="857523" y="190773"/>
                  </a:lnTo>
                  <a:cubicBezTo>
                    <a:pt x="828948" y="190773"/>
                    <a:pt x="809897" y="209823"/>
                    <a:pt x="809897" y="238398"/>
                  </a:cubicBezTo>
                  <a:cubicBezTo>
                    <a:pt x="809897" y="266973"/>
                    <a:pt x="828948" y="286023"/>
                    <a:pt x="857523" y="286023"/>
                  </a:cubicBezTo>
                  <a:lnTo>
                    <a:pt x="1171848" y="286023"/>
                  </a:lnTo>
                  <a:lnTo>
                    <a:pt x="847998" y="609873"/>
                  </a:lnTo>
                  <a:lnTo>
                    <a:pt x="914673" y="676548"/>
                  </a:lnTo>
                  <a:lnTo>
                    <a:pt x="1238523" y="352698"/>
                  </a:lnTo>
                  <a:lnTo>
                    <a:pt x="1238523" y="667023"/>
                  </a:lnTo>
                  <a:cubicBezTo>
                    <a:pt x="1238523" y="695598"/>
                    <a:pt x="1257573" y="714648"/>
                    <a:pt x="1286148" y="714648"/>
                  </a:cubicBezTo>
                  <a:cubicBezTo>
                    <a:pt x="1314723" y="714648"/>
                    <a:pt x="1333773" y="695598"/>
                    <a:pt x="1333773" y="667023"/>
                  </a:cubicBezTo>
                  <a:lnTo>
                    <a:pt x="1333773" y="238398"/>
                  </a:lnTo>
                  <a:cubicBezTo>
                    <a:pt x="1333773" y="224110"/>
                    <a:pt x="1329010" y="214585"/>
                    <a:pt x="1319485" y="205060"/>
                  </a:cubicBezTo>
                  <a:cubicBezTo>
                    <a:pt x="1309960" y="195535"/>
                    <a:pt x="1300435" y="190773"/>
                    <a:pt x="1286148" y="190773"/>
                  </a:cubicBezTo>
                  <a:close/>
                </a:path>
              </a:pathLst>
            </a:custGeom>
            <a:gradFill>
              <a:gsLst>
                <a:gs pos="0">
                  <a:srgbClr val="FCB528"/>
                </a:gs>
                <a:gs pos="100000">
                  <a:srgbClr val="FB7847"/>
                </a:gs>
              </a:gsLst>
              <a:lin ang="2700000" scaled="0"/>
            </a:gradFill>
            <a:ln w="1860" cap="flat">
              <a:noFill/>
              <a:prstDash val="solid"/>
              <a:miter/>
            </a:ln>
          </p:spPr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BBE15D31-4993-421B-A1B8-81093C3064B8}"/>
                </a:ext>
              </a:extLst>
            </p:cNvPr>
            <p:cNvCxnSpPr/>
            <p:nvPr/>
          </p:nvCxnSpPr>
          <p:spPr>
            <a:xfrm>
              <a:off x="2105027" y="3409683"/>
              <a:ext cx="0" cy="132759"/>
            </a:xfrm>
            <a:prstGeom prst="line">
              <a:avLst/>
            </a:prstGeom>
            <a:ln w="31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C2D530A1-EFAA-4322-ABD2-5C03E688A36F}"/>
              </a:ext>
            </a:extLst>
          </p:cNvPr>
          <p:cNvGrpSpPr/>
          <p:nvPr/>
        </p:nvGrpSpPr>
        <p:grpSpPr>
          <a:xfrm>
            <a:off x="646028" y="1911348"/>
            <a:ext cx="10978640" cy="3655234"/>
            <a:chOff x="646028" y="1911348"/>
            <a:chExt cx="10978640" cy="3655234"/>
          </a:xfrm>
        </p:grpSpPr>
        <p:sp>
          <p:nvSpPr>
            <p:cNvPr id="64" name="矩形: 圆角 120">
              <a:extLst>
                <a:ext uri="{FF2B5EF4-FFF2-40B4-BE49-F238E27FC236}">
                  <a16:creationId xmlns:a16="http://schemas.microsoft.com/office/drawing/2014/main" xmlns="" id="{2D6FF21D-EA87-4600-8C1B-F19ED49AFBC4}"/>
                </a:ext>
              </a:extLst>
            </p:cNvPr>
            <p:cNvSpPr/>
            <p:nvPr/>
          </p:nvSpPr>
          <p:spPr>
            <a:xfrm flipH="1">
              <a:off x="7693495" y="2418586"/>
              <a:ext cx="3931173" cy="2720316"/>
            </a:xfrm>
            <a:custGeom>
              <a:avLst/>
              <a:gdLst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0 h 3451503"/>
                <a:gd name="connsiteX3" fmla="*/ 3931173 w 3931173"/>
                <a:gd name="connsiteY3" fmla="*/ 875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0 h 3451503"/>
                <a:gd name="connsiteX3" fmla="*/ 3931173 w 3931173"/>
                <a:gd name="connsiteY3" fmla="*/ 3161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56308 w 3931173"/>
                <a:gd name="connsiteY5" fmla="*/ 32356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30959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2734385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2947480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31173" h="3451503">
                  <a:moveTo>
                    <a:pt x="0" y="87565"/>
                  </a:moveTo>
                  <a:cubicBezTo>
                    <a:pt x="0" y="39204"/>
                    <a:pt x="39204" y="0"/>
                    <a:pt x="87565" y="0"/>
                  </a:cubicBezTo>
                  <a:lnTo>
                    <a:pt x="3843608" y="152400"/>
                  </a:lnTo>
                  <a:cubicBezTo>
                    <a:pt x="3891969" y="152400"/>
                    <a:pt x="3931173" y="267804"/>
                    <a:pt x="3931173" y="316165"/>
                  </a:cubicBezTo>
                  <a:lnTo>
                    <a:pt x="3931173" y="3008338"/>
                  </a:lnTo>
                  <a:cubicBezTo>
                    <a:pt x="3931173" y="3056699"/>
                    <a:pt x="3930069" y="2947480"/>
                    <a:pt x="3881708" y="2947480"/>
                  </a:cubicBezTo>
                  <a:cubicBezTo>
                    <a:pt x="2616994" y="3066013"/>
                    <a:pt x="1352279" y="3332970"/>
                    <a:pt x="87565" y="3451503"/>
                  </a:cubicBezTo>
                  <a:cubicBezTo>
                    <a:pt x="39204" y="3451503"/>
                    <a:pt x="0" y="3412299"/>
                    <a:pt x="0" y="3363938"/>
                  </a:cubicBezTo>
                  <a:lnTo>
                    <a:pt x="0" y="8756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CB528">
                      <a:alpha val="61000"/>
                    </a:srgbClr>
                  </a:gs>
                  <a:gs pos="43000">
                    <a:srgbClr val="FB6D47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矩形: 圆角 121">
              <a:extLst>
                <a:ext uri="{FF2B5EF4-FFF2-40B4-BE49-F238E27FC236}">
                  <a16:creationId xmlns:a16="http://schemas.microsoft.com/office/drawing/2014/main" xmlns="" id="{D4B17F73-ADD1-4EA0-B950-0BB0A3407FAC}"/>
                </a:ext>
              </a:extLst>
            </p:cNvPr>
            <p:cNvSpPr/>
            <p:nvPr/>
          </p:nvSpPr>
          <p:spPr>
            <a:xfrm flipH="1">
              <a:off x="7380576" y="1911348"/>
              <a:ext cx="3955559" cy="3655234"/>
            </a:xfrm>
            <a:custGeom>
              <a:avLst/>
              <a:gdLst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53302 w 3953605"/>
                <a:gd name="connsiteY2" fmla="*/ 0 h 4425737"/>
                <a:gd name="connsiteX3" fmla="*/ 3953605 w 3953605"/>
                <a:gd name="connsiteY3" fmla="*/ 100303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53302 w 3953605"/>
                <a:gd name="connsiteY2" fmla="*/ 0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86896 w 3953605"/>
                <a:gd name="connsiteY2" fmla="*/ 5383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86896 w 3953605"/>
                <a:gd name="connsiteY2" fmla="*/ 5383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7395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5559"/>
                <a:gd name="connsiteY0" fmla="*/ 100303 h 4425737"/>
                <a:gd name="connsiteX1" fmla="*/ 100303 w 3955559"/>
                <a:gd name="connsiteY1" fmla="*/ 0 h 4425737"/>
                <a:gd name="connsiteX2" fmla="*/ 3886896 w 3955559"/>
                <a:gd name="connsiteY2" fmla="*/ 538316 h 4425737"/>
                <a:gd name="connsiteX3" fmla="*/ 3865114 w 3955559"/>
                <a:gd name="connsiteY3" fmla="*/ 1339167 h 4425737"/>
                <a:gd name="connsiteX4" fmla="*/ 3953605 w 3955559"/>
                <a:gd name="connsiteY4" fmla="*/ 2850595 h 4425737"/>
                <a:gd name="connsiteX5" fmla="*/ 3759995 w 3955559"/>
                <a:gd name="connsiteY5" fmla="*/ 3332819 h 4425737"/>
                <a:gd name="connsiteX6" fmla="*/ 100303 w 3955559"/>
                <a:gd name="connsiteY6" fmla="*/ 4425737 h 4425737"/>
                <a:gd name="connsiteX7" fmla="*/ 0 w 3955559"/>
                <a:gd name="connsiteY7" fmla="*/ 4325434 h 4425737"/>
                <a:gd name="connsiteX8" fmla="*/ 0 w 3955559"/>
                <a:gd name="connsiteY8" fmla="*/ 100303 h 442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5559" h="4425737">
                  <a:moveTo>
                    <a:pt x="0" y="100303"/>
                  </a:moveTo>
                  <a:cubicBezTo>
                    <a:pt x="0" y="44907"/>
                    <a:pt x="44907" y="0"/>
                    <a:pt x="100303" y="0"/>
                  </a:cubicBezTo>
                  <a:lnTo>
                    <a:pt x="3886896" y="538316"/>
                  </a:lnTo>
                  <a:cubicBezTo>
                    <a:pt x="3942292" y="538316"/>
                    <a:pt x="3865114" y="1283771"/>
                    <a:pt x="3865114" y="1339167"/>
                  </a:cubicBezTo>
                  <a:cubicBezTo>
                    <a:pt x="3865114" y="2747544"/>
                    <a:pt x="3971125" y="2518320"/>
                    <a:pt x="3953605" y="2850595"/>
                  </a:cubicBezTo>
                  <a:cubicBezTo>
                    <a:pt x="3936085" y="3182870"/>
                    <a:pt x="3815391" y="3332819"/>
                    <a:pt x="3759995" y="3332819"/>
                  </a:cubicBezTo>
                  <a:cubicBezTo>
                    <a:pt x="2508995" y="3561556"/>
                    <a:pt x="1351303" y="4197000"/>
                    <a:pt x="100303" y="4425737"/>
                  </a:cubicBezTo>
                  <a:cubicBezTo>
                    <a:pt x="44907" y="4425737"/>
                    <a:pt x="0" y="4380830"/>
                    <a:pt x="0" y="4325434"/>
                  </a:cubicBezTo>
                  <a:lnTo>
                    <a:pt x="0" y="100303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CB528">
                      <a:alpha val="34000"/>
                    </a:srgbClr>
                  </a:gs>
                  <a:gs pos="56000">
                    <a:srgbClr val="FB6D47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矩形: 圆角 121">
              <a:extLst>
                <a:ext uri="{FF2B5EF4-FFF2-40B4-BE49-F238E27FC236}">
                  <a16:creationId xmlns:a16="http://schemas.microsoft.com/office/drawing/2014/main" xmlns="" id="{A9662DDD-A238-4955-B00B-83D752C00813}"/>
                </a:ext>
              </a:extLst>
            </p:cNvPr>
            <p:cNvSpPr/>
            <p:nvPr/>
          </p:nvSpPr>
          <p:spPr>
            <a:xfrm>
              <a:off x="866509" y="1911348"/>
              <a:ext cx="3955559" cy="3655234"/>
            </a:xfrm>
            <a:custGeom>
              <a:avLst/>
              <a:gdLst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53302 w 3953605"/>
                <a:gd name="connsiteY2" fmla="*/ 0 h 4425737"/>
                <a:gd name="connsiteX3" fmla="*/ 3953605 w 3953605"/>
                <a:gd name="connsiteY3" fmla="*/ 100303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53302 w 3953605"/>
                <a:gd name="connsiteY2" fmla="*/ 0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442573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4325434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912296 w 3953605"/>
                <a:gd name="connsiteY2" fmla="*/ 7669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86896 w 3953605"/>
                <a:gd name="connsiteY2" fmla="*/ 5383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5998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3605"/>
                <a:gd name="connsiteY0" fmla="*/ 100303 h 4425737"/>
                <a:gd name="connsiteX1" fmla="*/ 100303 w 3953605"/>
                <a:gd name="connsiteY1" fmla="*/ 0 h 4425737"/>
                <a:gd name="connsiteX2" fmla="*/ 3886896 w 3953605"/>
                <a:gd name="connsiteY2" fmla="*/ 538316 h 4425737"/>
                <a:gd name="connsiteX3" fmla="*/ 3865114 w 3953605"/>
                <a:gd name="connsiteY3" fmla="*/ 1339167 h 4425737"/>
                <a:gd name="connsiteX4" fmla="*/ 3953605 w 3953605"/>
                <a:gd name="connsiteY4" fmla="*/ 2850595 h 4425737"/>
                <a:gd name="connsiteX5" fmla="*/ 3853302 w 3953605"/>
                <a:gd name="connsiteY5" fmla="*/ 3739527 h 4425737"/>
                <a:gd name="connsiteX6" fmla="*/ 100303 w 3953605"/>
                <a:gd name="connsiteY6" fmla="*/ 4425737 h 4425737"/>
                <a:gd name="connsiteX7" fmla="*/ 0 w 3953605"/>
                <a:gd name="connsiteY7" fmla="*/ 4325434 h 4425737"/>
                <a:gd name="connsiteX8" fmla="*/ 0 w 3953605"/>
                <a:gd name="connsiteY8" fmla="*/ 100303 h 4425737"/>
                <a:gd name="connsiteX0" fmla="*/ 0 w 3955559"/>
                <a:gd name="connsiteY0" fmla="*/ 100303 h 4425737"/>
                <a:gd name="connsiteX1" fmla="*/ 100303 w 3955559"/>
                <a:gd name="connsiteY1" fmla="*/ 0 h 4425737"/>
                <a:gd name="connsiteX2" fmla="*/ 3886896 w 3955559"/>
                <a:gd name="connsiteY2" fmla="*/ 538316 h 4425737"/>
                <a:gd name="connsiteX3" fmla="*/ 3865114 w 3955559"/>
                <a:gd name="connsiteY3" fmla="*/ 1339167 h 4425737"/>
                <a:gd name="connsiteX4" fmla="*/ 3953605 w 3955559"/>
                <a:gd name="connsiteY4" fmla="*/ 2850595 h 4425737"/>
                <a:gd name="connsiteX5" fmla="*/ 3759995 w 3955559"/>
                <a:gd name="connsiteY5" fmla="*/ 3332819 h 4425737"/>
                <a:gd name="connsiteX6" fmla="*/ 100303 w 3955559"/>
                <a:gd name="connsiteY6" fmla="*/ 4425737 h 4425737"/>
                <a:gd name="connsiteX7" fmla="*/ 0 w 3955559"/>
                <a:gd name="connsiteY7" fmla="*/ 4325434 h 4425737"/>
                <a:gd name="connsiteX8" fmla="*/ 0 w 3955559"/>
                <a:gd name="connsiteY8" fmla="*/ 100303 h 442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5559" h="4425737">
                  <a:moveTo>
                    <a:pt x="0" y="100303"/>
                  </a:moveTo>
                  <a:cubicBezTo>
                    <a:pt x="0" y="44907"/>
                    <a:pt x="44907" y="0"/>
                    <a:pt x="100303" y="0"/>
                  </a:cubicBezTo>
                  <a:lnTo>
                    <a:pt x="3886896" y="538316"/>
                  </a:lnTo>
                  <a:cubicBezTo>
                    <a:pt x="3942292" y="538316"/>
                    <a:pt x="3865114" y="1283771"/>
                    <a:pt x="3865114" y="1339167"/>
                  </a:cubicBezTo>
                  <a:cubicBezTo>
                    <a:pt x="3865114" y="2747544"/>
                    <a:pt x="3971125" y="2518320"/>
                    <a:pt x="3953605" y="2850595"/>
                  </a:cubicBezTo>
                  <a:cubicBezTo>
                    <a:pt x="3936085" y="3182870"/>
                    <a:pt x="3815391" y="3332819"/>
                    <a:pt x="3759995" y="3332819"/>
                  </a:cubicBezTo>
                  <a:cubicBezTo>
                    <a:pt x="2508995" y="3561556"/>
                    <a:pt x="1351303" y="4197000"/>
                    <a:pt x="100303" y="4425737"/>
                  </a:cubicBezTo>
                  <a:cubicBezTo>
                    <a:pt x="44907" y="4425737"/>
                    <a:pt x="0" y="4380830"/>
                    <a:pt x="0" y="4325434"/>
                  </a:cubicBezTo>
                  <a:lnTo>
                    <a:pt x="0" y="100303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CB528">
                      <a:alpha val="34000"/>
                    </a:srgbClr>
                  </a:gs>
                  <a:gs pos="56000">
                    <a:srgbClr val="FB6D47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矩形: 圆角 120">
              <a:extLst>
                <a:ext uri="{FF2B5EF4-FFF2-40B4-BE49-F238E27FC236}">
                  <a16:creationId xmlns:a16="http://schemas.microsoft.com/office/drawing/2014/main" xmlns="" id="{BA3F40F6-F227-4D34-A54D-61139B9F0FB1}"/>
                </a:ext>
              </a:extLst>
            </p:cNvPr>
            <p:cNvSpPr/>
            <p:nvPr/>
          </p:nvSpPr>
          <p:spPr>
            <a:xfrm>
              <a:off x="646028" y="2418586"/>
              <a:ext cx="3931173" cy="2720316"/>
            </a:xfrm>
            <a:custGeom>
              <a:avLst/>
              <a:gdLst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0 h 3451503"/>
                <a:gd name="connsiteX3" fmla="*/ 3931173 w 3931173"/>
                <a:gd name="connsiteY3" fmla="*/ 875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0 h 3451503"/>
                <a:gd name="connsiteX3" fmla="*/ 3931173 w 3931173"/>
                <a:gd name="connsiteY3" fmla="*/ 3161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3639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43608 w 3931173"/>
                <a:gd name="connsiteY5" fmla="*/ 34515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56308 w 3931173"/>
                <a:gd name="connsiteY5" fmla="*/ 32356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3095903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2734385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  <a:gd name="connsiteX0" fmla="*/ 0 w 3931173"/>
                <a:gd name="connsiteY0" fmla="*/ 87565 h 3451503"/>
                <a:gd name="connsiteX1" fmla="*/ 87565 w 3931173"/>
                <a:gd name="connsiteY1" fmla="*/ 0 h 3451503"/>
                <a:gd name="connsiteX2" fmla="*/ 3843608 w 3931173"/>
                <a:gd name="connsiteY2" fmla="*/ 152400 h 3451503"/>
                <a:gd name="connsiteX3" fmla="*/ 3931173 w 3931173"/>
                <a:gd name="connsiteY3" fmla="*/ 316165 h 3451503"/>
                <a:gd name="connsiteX4" fmla="*/ 3931173 w 3931173"/>
                <a:gd name="connsiteY4" fmla="*/ 3008338 h 3451503"/>
                <a:gd name="connsiteX5" fmla="*/ 3881708 w 3931173"/>
                <a:gd name="connsiteY5" fmla="*/ 2947480 h 3451503"/>
                <a:gd name="connsiteX6" fmla="*/ 87565 w 3931173"/>
                <a:gd name="connsiteY6" fmla="*/ 3451503 h 3451503"/>
                <a:gd name="connsiteX7" fmla="*/ 0 w 3931173"/>
                <a:gd name="connsiteY7" fmla="*/ 3363938 h 3451503"/>
                <a:gd name="connsiteX8" fmla="*/ 0 w 3931173"/>
                <a:gd name="connsiteY8" fmla="*/ 87565 h 345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31173" h="3451503">
                  <a:moveTo>
                    <a:pt x="0" y="87565"/>
                  </a:moveTo>
                  <a:cubicBezTo>
                    <a:pt x="0" y="39204"/>
                    <a:pt x="39204" y="0"/>
                    <a:pt x="87565" y="0"/>
                  </a:cubicBezTo>
                  <a:lnTo>
                    <a:pt x="3843608" y="152400"/>
                  </a:lnTo>
                  <a:cubicBezTo>
                    <a:pt x="3891969" y="152400"/>
                    <a:pt x="3931173" y="267804"/>
                    <a:pt x="3931173" y="316165"/>
                  </a:cubicBezTo>
                  <a:lnTo>
                    <a:pt x="3931173" y="3008338"/>
                  </a:lnTo>
                  <a:cubicBezTo>
                    <a:pt x="3931173" y="3056699"/>
                    <a:pt x="3930069" y="2947480"/>
                    <a:pt x="3881708" y="2947480"/>
                  </a:cubicBezTo>
                  <a:cubicBezTo>
                    <a:pt x="2616994" y="3066013"/>
                    <a:pt x="1352279" y="3332970"/>
                    <a:pt x="87565" y="3451503"/>
                  </a:cubicBezTo>
                  <a:cubicBezTo>
                    <a:pt x="39204" y="3451503"/>
                    <a:pt x="0" y="3412299"/>
                    <a:pt x="0" y="3363938"/>
                  </a:cubicBezTo>
                  <a:lnTo>
                    <a:pt x="0" y="8756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CB528">
                      <a:alpha val="61000"/>
                    </a:srgbClr>
                  </a:gs>
                  <a:gs pos="43000">
                    <a:srgbClr val="FB6D47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114300">
                <a:extrusionClr>
                  <a:srgbClr val="D95105"/>
                </a:extrusion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93" name="图片 192">
            <a:extLst>
              <a:ext uri="{FF2B5EF4-FFF2-40B4-BE49-F238E27FC236}">
                <a16:creationId xmlns:a16="http://schemas.microsoft.com/office/drawing/2014/main" xmlns="" id="{BEA710E0-6ED5-4C90-BBD8-D6A712B610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421" y="1945632"/>
            <a:ext cx="7519499" cy="423147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1A1964F-5632-4C7D-B9EA-BB9CB773FB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051" y="3156129"/>
            <a:ext cx="4707898" cy="2904001"/>
          </a:xfrm>
          <a:prstGeom prst="rect">
            <a:avLst/>
          </a:prstGeom>
        </p:spPr>
      </p:pic>
      <p:sp>
        <p:nvSpPr>
          <p:cNvPr id="186" name="矩形: 圆角 185">
            <a:extLst>
              <a:ext uri="{FF2B5EF4-FFF2-40B4-BE49-F238E27FC236}">
                <a16:creationId xmlns:a16="http://schemas.microsoft.com/office/drawing/2014/main" xmlns="" id="{74102466-A306-4FB4-83DE-C681890BB1B7}"/>
              </a:ext>
            </a:extLst>
          </p:cNvPr>
          <p:cNvSpPr/>
          <p:nvPr/>
        </p:nvSpPr>
        <p:spPr>
          <a:xfrm>
            <a:off x="5599755" y="3871661"/>
            <a:ext cx="975101" cy="30758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CD4C05"/>
              </a:gs>
              <a:gs pos="0">
                <a:srgbClr val="FB922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E540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xmlns="" id="{0BDBC851-668C-41B9-9B47-BA07BD6E9BF2}"/>
              </a:ext>
            </a:extLst>
          </p:cNvPr>
          <p:cNvGrpSpPr/>
          <p:nvPr/>
        </p:nvGrpSpPr>
        <p:grpSpPr>
          <a:xfrm>
            <a:off x="5189739" y="6032793"/>
            <a:ext cx="1812522" cy="379552"/>
            <a:chOff x="9785545" y="5797558"/>
            <a:chExt cx="1812522" cy="379552"/>
          </a:xfrm>
        </p:grpSpPr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xmlns="" id="{01DB7F9B-941E-4C9F-AF01-4E836C281384}"/>
                </a:ext>
              </a:extLst>
            </p:cNvPr>
            <p:cNvSpPr/>
            <p:nvPr/>
          </p:nvSpPr>
          <p:spPr>
            <a:xfrm>
              <a:off x="10081781" y="5829894"/>
              <a:ext cx="1516286" cy="3148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407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747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【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747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明基旗舰店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4747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】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74747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9F7D62DD-0B53-4FDA-9462-72614A70A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545" y="5797558"/>
              <a:ext cx="379552" cy="379552"/>
            </a:xfrm>
            <a:prstGeom prst="rect">
              <a:avLst/>
            </a:prstGeom>
          </p:spPr>
        </p:pic>
        <p:sp>
          <p:nvSpPr>
            <p:cNvPr id="198" name="detective-magnifying-glass_14877">
              <a:extLst>
                <a:ext uri="{FF2B5EF4-FFF2-40B4-BE49-F238E27FC236}">
                  <a16:creationId xmlns:a16="http://schemas.microsoft.com/office/drawing/2014/main" xmlns="" id="{4A9ECFB7-14AC-4423-A2E3-E6C7845495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366180" y="5936633"/>
              <a:ext cx="157478" cy="154466"/>
            </a:xfrm>
            <a:custGeom>
              <a:avLst/>
              <a:gdLst>
                <a:gd name="T0" fmla="*/ 622 w 629"/>
                <a:gd name="T1" fmla="*/ 584 h 618"/>
                <a:gd name="T2" fmla="*/ 459 w 629"/>
                <a:gd name="T3" fmla="*/ 421 h 618"/>
                <a:gd name="T4" fmla="*/ 517 w 629"/>
                <a:gd name="T5" fmla="*/ 258 h 618"/>
                <a:gd name="T6" fmla="*/ 259 w 629"/>
                <a:gd name="T7" fmla="*/ 0 h 618"/>
                <a:gd name="T8" fmla="*/ 0 w 629"/>
                <a:gd name="T9" fmla="*/ 258 h 618"/>
                <a:gd name="T10" fmla="*/ 259 w 629"/>
                <a:gd name="T11" fmla="*/ 517 h 618"/>
                <a:gd name="T12" fmla="*/ 431 w 629"/>
                <a:gd name="T13" fmla="*/ 450 h 618"/>
                <a:gd name="T14" fmla="*/ 593 w 629"/>
                <a:gd name="T15" fmla="*/ 612 h 618"/>
                <a:gd name="T16" fmla="*/ 607 w 629"/>
                <a:gd name="T17" fmla="*/ 618 h 618"/>
                <a:gd name="T18" fmla="*/ 622 w 629"/>
                <a:gd name="T19" fmla="*/ 612 h 618"/>
                <a:gd name="T20" fmla="*/ 622 w 629"/>
                <a:gd name="T21" fmla="*/ 584 h 618"/>
                <a:gd name="T22" fmla="*/ 27 w 629"/>
                <a:gd name="T23" fmla="*/ 258 h 618"/>
                <a:gd name="T24" fmla="*/ 259 w 629"/>
                <a:gd name="T25" fmla="*/ 26 h 618"/>
                <a:gd name="T26" fmla="*/ 490 w 629"/>
                <a:gd name="T27" fmla="*/ 258 h 618"/>
                <a:gd name="T28" fmla="*/ 427 w 629"/>
                <a:gd name="T29" fmla="*/ 417 h 618"/>
                <a:gd name="T30" fmla="*/ 427 w 629"/>
                <a:gd name="T31" fmla="*/ 417 h 618"/>
                <a:gd name="T32" fmla="*/ 426 w 629"/>
                <a:gd name="T33" fmla="*/ 418 h 618"/>
                <a:gd name="T34" fmla="*/ 259 w 629"/>
                <a:gd name="T35" fmla="*/ 490 h 618"/>
                <a:gd name="T36" fmla="*/ 27 w 629"/>
                <a:gd name="T37" fmla="*/ 25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9" h="618">
                  <a:moveTo>
                    <a:pt x="622" y="584"/>
                  </a:moveTo>
                  <a:lnTo>
                    <a:pt x="459" y="421"/>
                  </a:lnTo>
                  <a:cubicBezTo>
                    <a:pt x="495" y="377"/>
                    <a:pt x="517" y="320"/>
                    <a:pt x="517" y="258"/>
                  </a:cubicBezTo>
                  <a:cubicBezTo>
                    <a:pt x="517" y="116"/>
                    <a:pt x="401" y="0"/>
                    <a:pt x="259" y="0"/>
                  </a:cubicBezTo>
                  <a:cubicBezTo>
                    <a:pt x="116" y="0"/>
                    <a:pt x="0" y="116"/>
                    <a:pt x="0" y="258"/>
                  </a:cubicBezTo>
                  <a:cubicBezTo>
                    <a:pt x="0" y="401"/>
                    <a:pt x="116" y="517"/>
                    <a:pt x="259" y="517"/>
                  </a:cubicBezTo>
                  <a:cubicBezTo>
                    <a:pt x="325" y="517"/>
                    <a:pt x="385" y="491"/>
                    <a:pt x="431" y="450"/>
                  </a:cubicBezTo>
                  <a:lnTo>
                    <a:pt x="593" y="612"/>
                  </a:lnTo>
                  <a:cubicBezTo>
                    <a:pt x="597" y="616"/>
                    <a:pt x="602" y="618"/>
                    <a:pt x="607" y="618"/>
                  </a:cubicBezTo>
                  <a:cubicBezTo>
                    <a:pt x="613" y="618"/>
                    <a:pt x="618" y="616"/>
                    <a:pt x="622" y="612"/>
                  </a:cubicBezTo>
                  <a:cubicBezTo>
                    <a:pt x="629" y="604"/>
                    <a:pt x="629" y="591"/>
                    <a:pt x="622" y="584"/>
                  </a:cubicBezTo>
                  <a:close/>
                  <a:moveTo>
                    <a:pt x="27" y="258"/>
                  </a:moveTo>
                  <a:cubicBezTo>
                    <a:pt x="27" y="130"/>
                    <a:pt x="131" y="26"/>
                    <a:pt x="259" y="26"/>
                  </a:cubicBezTo>
                  <a:cubicBezTo>
                    <a:pt x="386" y="26"/>
                    <a:pt x="490" y="130"/>
                    <a:pt x="490" y="258"/>
                  </a:cubicBezTo>
                  <a:cubicBezTo>
                    <a:pt x="490" y="319"/>
                    <a:pt x="466" y="375"/>
                    <a:pt x="427" y="417"/>
                  </a:cubicBezTo>
                  <a:cubicBezTo>
                    <a:pt x="427" y="417"/>
                    <a:pt x="427" y="417"/>
                    <a:pt x="427" y="417"/>
                  </a:cubicBezTo>
                  <a:cubicBezTo>
                    <a:pt x="426" y="417"/>
                    <a:pt x="426" y="418"/>
                    <a:pt x="426" y="418"/>
                  </a:cubicBezTo>
                  <a:cubicBezTo>
                    <a:pt x="384" y="462"/>
                    <a:pt x="324" y="490"/>
                    <a:pt x="259" y="490"/>
                  </a:cubicBezTo>
                  <a:cubicBezTo>
                    <a:pt x="131" y="490"/>
                    <a:pt x="27" y="386"/>
                    <a:pt x="27" y="258"/>
                  </a:cubicBezTo>
                  <a:close/>
                </a:path>
              </a:pathLst>
            </a:custGeom>
            <a:solidFill>
              <a:srgbClr val="D40704"/>
            </a:solidFill>
            <a:ln>
              <a:noFill/>
            </a:ln>
          </p:spPr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C8FAB579-9F11-46C2-9BB1-D6CE0E9876F0}"/>
              </a:ext>
            </a:extLst>
          </p:cNvPr>
          <p:cNvGrpSpPr/>
          <p:nvPr/>
        </p:nvGrpSpPr>
        <p:grpSpPr>
          <a:xfrm rot="19921371">
            <a:off x="2842201" y="1063864"/>
            <a:ext cx="535054" cy="535054"/>
            <a:chOff x="12728732" y="4526755"/>
            <a:chExt cx="1157288" cy="1157288"/>
          </a:xfrm>
          <a:effectLst>
            <a:outerShdw blurRad="139700" dist="38100" dir="2700000" algn="tl" rotWithShape="0">
              <a:prstClr val="black">
                <a:alpha val="23000"/>
              </a:prstClr>
            </a:outerShdw>
          </a:effectLst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C2D71351-914B-4EA9-B876-6EE067DB626B}"/>
                </a:ext>
              </a:extLst>
            </p:cNvPr>
            <p:cNvSpPr/>
            <p:nvPr/>
          </p:nvSpPr>
          <p:spPr>
            <a:xfrm>
              <a:off x="12728732" y="4526755"/>
              <a:ext cx="1157288" cy="1157288"/>
            </a:xfrm>
            <a:prstGeom prst="ellipse">
              <a:avLst/>
            </a:prstGeom>
            <a:gradFill>
              <a:gsLst>
                <a:gs pos="0">
                  <a:srgbClr val="FCB528"/>
                </a:gs>
                <a:gs pos="100000">
                  <a:srgbClr val="FB784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降</a:t>
              </a: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F9D2433-9EBC-4E98-97E0-2FFE1EB6A999}"/>
                </a:ext>
              </a:extLst>
            </p:cNvPr>
            <p:cNvSpPr/>
            <p:nvPr/>
          </p:nvSpPr>
          <p:spPr>
            <a:xfrm>
              <a:off x="12855207" y="4653230"/>
              <a:ext cx="904339" cy="904339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10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图片包含 游戏机&#10;&#10;描述已自动生成">
            <a:extLst>
              <a:ext uri="{FF2B5EF4-FFF2-40B4-BE49-F238E27FC236}">
                <a16:creationId xmlns:a16="http://schemas.microsoft.com/office/drawing/2014/main" xmlns="" id="{538C457B-497B-496C-8308-0EC948587B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xmlns="" id="{627F4569-93CC-45B0-AE5F-22BC92E1E46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D1D2FBEF-A730-4E6C-8913-7B996506A25A}"/>
              </a:ext>
            </a:extLst>
          </p:cNvPr>
          <p:cNvSpPr/>
          <p:nvPr/>
        </p:nvSpPr>
        <p:spPr>
          <a:xfrm>
            <a:off x="545179" y="1522721"/>
            <a:ext cx="5022244" cy="4763050"/>
          </a:xfrm>
          <a:custGeom>
            <a:avLst/>
            <a:gdLst>
              <a:gd name="connsiteX0" fmla="*/ 0 w 4765683"/>
              <a:gd name="connsiteY0" fmla="*/ 0 h 4583535"/>
              <a:gd name="connsiteX1" fmla="*/ 3831597 w 4765683"/>
              <a:gd name="connsiteY1" fmla="*/ 0 h 4583535"/>
              <a:gd name="connsiteX2" fmla="*/ 3834367 w 4765683"/>
              <a:gd name="connsiteY2" fmla="*/ 0 h 4583535"/>
              <a:gd name="connsiteX3" fmla="*/ 3834367 w 4765683"/>
              <a:gd name="connsiteY3" fmla="*/ 6796 h 4583535"/>
              <a:gd name="connsiteX4" fmla="*/ 4765683 w 4765683"/>
              <a:gd name="connsiteY4" fmla="*/ 2291767 h 4583535"/>
              <a:gd name="connsiteX5" fmla="*/ 3834367 w 4765683"/>
              <a:gd name="connsiteY5" fmla="*/ 4576738 h 4583535"/>
              <a:gd name="connsiteX6" fmla="*/ 3834367 w 4765683"/>
              <a:gd name="connsiteY6" fmla="*/ 4583535 h 4583535"/>
              <a:gd name="connsiteX7" fmla="*/ 0 w 4765683"/>
              <a:gd name="connsiteY7" fmla="*/ 4583535 h 458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5683" h="4583535">
                <a:moveTo>
                  <a:pt x="0" y="0"/>
                </a:moveTo>
                <a:lnTo>
                  <a:pt x="3831597" y="0"/>
                </a:lnTo>
                <a:lnTo>
                  <a:pt x="3834367" y="0"/>
                </a:lnTo>
                <a:lnTo>
                  <a:pt x="3834367" y="6796"/>
                </a:lnTo>
                <a:lnTo>
                  <a:pt x="4765683" y="2291767"/>
                </a:lnTo>
                <a:lnTo>
                  <a:pt x="3834367" y="4576738"/>
                </a:lnTo>
                <a:lnTo>
                  <a:pt x="3834367" y="4583535"/>
                </a:lnTo>
                <a:lnTo>
                  <a:pt x="0" y="4583535"/>
                </a:lnTo>
                <a:close/>
              </a:path>
            </a:pathLst>
          </a:custGeom>
          <a:noFill/>
          <a:ln w="28575">
            <a:gradFill>
              <a:gsLst>
                <a:gs pos="100000">
                  <a:srgbClr val="359AFD"/>
                </a:gs>
                <a:gs pos="5000">
                  <a:srgbClr val="55D8F4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0A2F373D-9E70-4BBF-99C7-DFA9480DF291}"/>
              </a:ext>
            </a:extLst>
          </p:cNvPr>
          <p:cNvSpPr/>
          <p:nvPr/>
        </p:nvSpPr>
        <p:spPr>
          <a:xfrm flipH="1">
            <a:off x="6618887" y="1537597"/>
            <a:ext cx="5022244" cy="4763050"/>
          </a:xfrm>
          <a:custGeom>
            <a:avLst/>
            <a:gdLst>
              <a:gd name="connsiteX0" fmla="*/ 0 w 4765683"/>
              <a:gd name="connsiteY0" fmla="*/ 0 h 4583535"/>
              <a:gd name="connsiteX1" fmla="*/ 3831597 w 4765683"/>
              <a:gd name="connsiteY1" fmla="*/ 0 h 4583535"/>
              <a:gd name="connsiteX2" fmla="*/ 3834367 w 4765683"/>
              <a:gd name="connsiteY2" fmla="*/ 0 h 4583535"/>
              <a:gd name="connsiteX3" fmla="*/ 3834367 w 4765683"/>
              <a:gd name="connsiteY3" fmla="*/ 6796 h 4583535"/>
              <a:gd name="connsiteX4" fmla="*/ 4765683 w 4765683"/>
              <a:gd name="connsiteY4" fmla="*/ 2291767 h 4583535"/>
              <a:gd name="connsiteX5" fmla="*/ 3834367 w 4765683"/>
              <a:gd name="connsiteY5" fmla="*/ 4576738 h 4583535"/>
              <a:gd name="connsiteX6" fmla="*/ 3834367 w 4765683"/>
              <a:gd name="connsiteY6" fmla="*/ 4583535 h 4583535"/>
              <a:gd name="connsiteX7" fmla="*/ 0 w 4765683"/>
              <a:gd name="connsiteY7" fmla="*/ 4583535 h 458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5683" h="4583535">
                <a:moveTo>
                  <a:pt x="0" y="0"/>
                </a:moveTo>
                <a:lnTo>
                  <a:pt x="3831597" y="0"/>
                </a:lnTo>
                <a:lnTo>
                  <a:pt x="3834367" y="0"/>
                </a:lnTo>
                <a:lnTo>
                  <a:pt x="3834367" y="6796"/>
                </a:lnTo>
                <a:lnTo>
                  <a:pt x="4765683" y="2291767"/>
                </a:lnTo>
                <a:lnTo>
                  <a:pt x="3834367" y="4576738"/>
                </a:lnTo>
                <a:lnTo>
                  <a:pt x="3834367" y="4583535"/>
                </a:lnTo>
                <a:lnTo>
                  <a:pt x="0" y="4583535"/>
                </a:lnTo>
                <a:close/>
              </a:path>
            </a:pathLst>
          </a:custGeom>
          <a:noFill/>
          <a:ln w="28575">
            <a:gradFill>
              <a:gsLst>
                <a:gs pos="100000">
                  <a:srgbClr val="359AFD"/>
                </a:gs>
                <a:gs pos="5000">
                  <a:srgbClr val="55D8F4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pic>
        <p:nvPicPr>
          <p:cNvPr id="56" name="图片 55" descr="图片包含 游戏机, 画&#10;&#10;描述已自动生成">
            <a:extLst>
              <a:ext uri="{FF2B5EF4-FFF2-40B4-BE49-F238E27FC236}">
                <a16:creationId xmlns:a16="http://schemas.microsoft.com/office/drawing/2014/main" xmlns="" id="{1C6B2D74-D7E6-415F-B689-3899A86B11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8271" y="619246"/>
            <a:ext cx="3412999" cy="600088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88795C76-D386-469C-8A99-3FD9C02F4250}"/>
              </a:ext>
            </a:extLst>
          </p:cNvPr>
          <p:cNvSpPr txBox="1"/>
          <p:nvPr/>
        </p:nvSpPr>
        <p:spPr>
          <a:xfrm>
            <a:off x="324944" y="600173"/>
            <a:ext cx="4832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明基智能投影机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FCDF6"/>
                    </a:gs>
                    <a:gs pos="95000">
                      <a:srgbClr val="278CFE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1633540B-5F28-4D33-841B-FF190CE73EF9}"/>
              </a:ext>
            </a:extLst>
          </p:cNvPr>
          <p:cNvSpPr txBox="1"/>
          <p:nvPr/>
        </p:nvSpPr>
        <p:spPr>
          <a:xfrm>
            <a:off x="4981577" y="5450763"/>
            <a:ext cx="22288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FCDF6"/>
                    </a:gs>
                    <a:gs pos="95000">
                      <a:srgbClr val="278CFE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0DB133A5-32DB-46EA-9822-1FE74E24D7B7}"/>
              </a:ext>
            </a:extLst>
          </p:cNvPr>
          <p:cNvSpPr txBox="1"/>
          <p:nvPr/>
        </p:nvSpPr>
        <p:spPr>
          <a:xfrm>
            <a:off x="4829403" y="1895305"/>
            <a:ext cx="25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-150" normalizeH="0" baseline="0" noProof="0" dirty="0">
                <a:ln>
                  <a:noFill/>
                </a:ln>
                <a:solidFill>
                  <a:srgbClr val="FF013C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  <a:r>
              <a:rPr kumimoji="0" lang="zh-CN" altLang="en-US" sz="8000" b="1" i="0" u="none" strike="noStrike" kern="1200" cap="none" spc="-150" normalizeH="0" baseline="0" noProof="0" dirty="0">
                <a:ln>
                  <a:noFill/>
                </a:ln>
                <a:solidFill>
                  <a:srgbClr val="FF013C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E277891-EBC8-43D8-80F7-FDC10AB309B7}"/>
              </a:ext>
            </a:extLst>
          </p:cNvPr>
          <p:cNvSpPr txBox="1"/>
          <p:nvPr/>
        </p:nvSpPr>
        <p:spPr>
          <a:xfrm>
            <a:off x="4880847" y="1695183"/>
            <a:ext cx="2430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sng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原价： ￥</a:t>
            </a:r>
            <a:r>
              <a:rPr kumimoji="0" lang="en-US" altLang="zh-CN" sz="1400" b="0" i="0" u="none" strike="sng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5599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，直播福利价  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2BD5779A-3F52-4D9F-9E90-7E12965C9378}"/>
              </a:ext>
            </a:extLst>
          </p:cNvPr>
          <p:cNvSpPr/>
          <p:nvPr/>
        </p:nvSpPr>
        <p:spPr>
          <a:xfrm flipH="1">
            <a:off x="6732564" y="1612478"/>
            <a:ext cx="4786336" cy="4583535"/>
          </a:xfrm>
          <a:custGeom>
            <a:avLst/>
            <a:gdLst>
              <a:gd name="connsiteX0" fmla="*/ 0 w 4765683"/>
              <a:gd name="connsiteY0" fmla="*/ 0 h 4583535"/>
              <a:gd name="connsiteX1" fmla="*/ 3831597 w 4765683"/>
              <a:gd name="connsiteY1" fmla="*/ 0 h 4583535"/>
              <a:gd name="connsiteX2" fmla="*/ 3834367 w 4765683"/>
              <a:gd name="connsiteY2" fmla="*/ 0 h 4583535"/>
              <a:gd name="connsiteX3" fmla="*/ 3834367 w 4765683"/>
              <a:gd name="connsiteY3" fmla="*/ 6796 h 4583535"/>
              <a:gd name="connsiteX4" fmla="*/ 4765683 w 4765683"/>
              <a:gd name="connsiteY4" fmla="*/ 2291767 h 4583535"/>
              <a:gd name="connsiteX5" fmla="*/ 3834367 w 4765683"/>
              <a:gd name="connsiteY5" fmla="*/ 4576738 h 4583535"/>
              <a:gd name="connsiteX6" fmla="*/ 3834367 w 4765683"/>
              <a:gd name="connsiteY6" fmla="*/ 4583535 h 4583535"/>
              <a:gd name="connsiteX7" fmla="*/ 0 w 4765683"/>
              <a:gd name="connsiteY7" fmla="*/ 4583535 h 458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5683" h="4583535">
                <a:moveTo>
                  <a:pt x="0" y="0"/>
                </a:moveTo>
                <a:lnTo>
                  <a:pt x="3831597" y="0"/>
                </a:lnTo>
                <a:lnTo>
                  <a:pt x="3834367" y="0"/>
                </a:lnTo>
                <a:lnTo>
                  <a:pt x="3834367" y="6796"/>
                </a:lnTo>
                <a:lnTo>
                  <a:pt x="4765683" y="2291767"/>
                </a:lnTo>
                <a:lnTo>
                  <a:pt x="3834367" y="4576738"/>
                </a:lnTo>
                <a:lnTo>
                  <a:pt x="3834367" y="4583535"/>
                </a:lnTo>
                <a:lnTo>
                  <a:pt x="0" y="4583535"/>
                </a:lnTo>
                <a:close/>
              </a:path>
            </a:pathLst>
          </a:custGeom>
          <a:gradFill>
            <a:gsLst>
              <a:gs pos="45000">
                <a:srgbClr val="2498FC">
                  <a:alpha val="85000"/>
                </a:srgbClr>
              </a:gs>
              <a:gs pos="0">
                <a:srgbClr val="1BD2F2">
                  <a:alpha val="70000"/>
                </a:srgbClr>
              </a:gs>
              <a:gs pos="90000">
                <a:srgbClr val="268BF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7D852FCA-E4A9-4FEC-9417-FFF0648B1A04}"/>
              </a:ext>
            </a:extLst>
          </p:cNvPr>
          <p:cNvSpPr/>
          <p:nvPr/>
        </p:nvSpPr>
        <p:spPr>
          <a:xfrm>
            <a:off x="660400" y="1612478"/>
            <a:ext cx="4812382" cy="4583535"/>
          </a:xfrm>
          <a:custGeom>
            <a:avLst/>
            <a:gdLst>
              <a:gd name="connsiteX0" fmla="*/ 0 w 4765683"/>
              <a:gd name="connsiteY0" fmla="*/ 0 h 4583535"/>
              <a:gd name="connsiteX1" fmla="*/ 3831597 w 4765683"/>
              <a:gd name="connsiteY1" fmla="*/ 0 h 4583535"/>
              <a:gd name="connsiteX2" fmla="*/ 3834367 w 4765683"/>
              <a:gd name="connsiteY2" fmla="*/ 0 h 4583535"/>
              <a:gd name="connsiteX3" fmla="*/ 3834367 w 4765683"/>
              <a:gd name="connsiteY3" fmla="*/ 6796 h 4583535"/>
              <a:gd name="connsiteX4" fmla="*/ 4765683 w 4765683"/>
              <a:gd name="connsiteY4" fmla="*/ 2291767 h 4583535"/>
              <a:gd name="connsiteX5" fmla="*/ 3834367 w 4765683"/>
              <a:gd name="connsiteY5" fmla="*/ 4576738 h 4583535"/>
              <a:gd name="connsiteX6" fmla="*/ 3834367 w 4765683"/>
              <a:gd name="connsiteY6" fmla="*/ 4583535 h 4583535"/>
              <a:gd name="connsiteX7" fmla="*/ 0 w 4765683"/>
              <a:gd name="connsiteY7" fmla="*/ 4583535 h 458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5683" h="4583535">
                <a:moveTo>
                  <a:pt x="0" y="0"/>
                </a:moveTo>
                <a:lnTo>
                  <a:pt x="3831597" y="0"/>
                </a:lnTo>
                <a:lnTo>
                  <a:pt x="3834367" y="0"/>
                </a:lnTo>
                <a:lnTo>
                  <a:pt x="3834367" y="6796"/>
                </a:lnTo>
                <a:lnTo>
                  <a:pt x="4765683" y="2291767"/>
                </a:lnTo>
                <a:lnTo>
                  <a:pt x="3834367" y="4576738"/>
                </a:lnTo>
                <a:lnTo>
                  <a:pt x="3834367" y="4583535"/>
                </a:lnTo>
                <a:lnTo>
                  <a:pt x="0" y="4583535"/>
                </a:lnTo>
                <a:close/>
              </a:path>
            </a:pathLst>
          </a:custGeom>
          <a:gradFill>
            <a:gsLst>
              <a:gs pos="45000">
                <a:srgbClr val="2498FC">
                  <a:alpha val="85000"/>
                </a:srgbClr>
              </a:gs>
              <a:gs pos="0">
                <a:srgbClr val="1BD2F2">
                  <a:alpha val="70000"/>
                </a:srgbClr>
              </a:gs>
              <a:gs pos="90000">
                <a:srgbClr val="268BF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CCB7796-EC58-4F22-9D68-F96CAF7470ED}"/>
              </a:ext>
            </a:extLst>
          </p:cNvPr>
          <p:cNvSpPr txBox="1"/>
          <p:nvPr/>
        </p:nvSpPr>
        <p:spPr>
          <a:xfrm>
            <a:off x="2025510" y="2242156"/>
            <a:ext cx="17273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多平台兼容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支持无线投屏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C1E431F-A0DC-486C-9BB3-D6CF8FEF56D1}"/>
              </a:ext>
            </a:extLst>
          </p:cNvPr>
          <p:cNvSpPr txBox="1"/>
          <p:nvPr/>
        </p:nvSpPr>
        <p:spPr>
          <a:xfrm>
            <a:off x="1962225" y="5003898"/>
            <a:ext cx="1652651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盘可直读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播放不卡顿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5BEE950-44BF-42E6-AE05-B28081EEF182}"/>
              </a:ext>
            </a:extLst>
          </p:cNvPr>
          <p:cNvSpPr txBox="1"/>
          <p:nvPr/>
        </p:nvSpPr>
        <p:spPr>
          <a:xfrm>
            <a:off x="1985053" y="3625025"/>
            <a:ext cx="16836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智能随心存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自带海量内存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D1730EC-332C-4A28-BF7E-3163F2836A79}"/>
              </a:ext>
            </a:extLst>
          </p:cNvPr>
          <p:cNvSpPr txBox="1"/>
          <p:nvPr/>
        </p:nvSpPr>
        <p:spPr>
          <a:xfrm>
            <a:off x="8549151" y="5023134"/>
            <a:ext cx="17430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白天直接投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4000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流明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D57B0154-6737-4CE1-8223-4CB04C95E9FB}"/>
              </a:ext>
            </a:extLst>
          </p:cNvPr>
          <p:cNvSpPr txBox="1"/>
          <p:nvPr/>
        </p:nvSpPr>
        <p:spPr>
          <a:xfrm>
            <a:off x="8549151" y="3625025"/>
            <a:ext cx="17053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文字更清晰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12000:1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高对比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E3A52B1-9C58-48BC-95AC-3AB84200C892}"/>
              </a:ext>
            </a:extLst>
          </p:cNvPr>
          <p:cNvGrpSpPr/>
          <p:nvPr/>
        </p:nvGrpSpPr>
        <p:grpSpPr>
          <a:xfrm>
            <a:off x="8549151" y="2242156"/>
            <a:ext cx="2184771" cy="707886"/>
            <a:chOff x="8701552" y="2425517"/>
            <a:chExt cx="2184771" cy="70788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204529F-B15E-471F-AAEF-B9369CA0FDFE}"/>
                </a:ext>
              </a:extLst>
            </p:cNvPr>
            <p:cNvSpPr txBox="1"/>
            <p:nvPr/>
          </p:nvSpPr>
          <p:spPr>
            <a:xfrm>
              <a:off x="8701552" y="2425517"/>
              <a:ext cx="1743070" cy="707886"/>
            </a:xfrm>
            <a:prstGeom prst="rect">
              <a:avLst/>
            </a:prstGeom>
            <a:noFill/>
          </p:spPr>
          <p:txBody>
            <a:bodyPr wrap="square" lIns="90000" tIns="45720" rIns="0" bIns="4572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多场景适配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大画面清晰投影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5" name="iconfont-11208-5297117">
              <a:extLst>
                <a:ext uri="{FF2B5EF4-FFF2-40B4-BE49-F238E27FC236}">
                  <a16:creationId xmlns:a16="http://schemas.microsoft.com/office/drawing/2014/main" xmlns="" id="{CC294A67-5992-45D9-A7E1-96AA45F47C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43342" y="2568464"/>
              <a:ext cx="442981" cy="442313"/>
            </a:xfrm>
            <a:custGeom>
              <a:avLst/>
              <a:gdLst>
                <a:gd name="connsiteX0" fmla="*/ 304018 w 608133"/>
                <a:gd name="connsiteY0" fmla="*/ 555474 h 607216"/>
                <a:gd name="connsiteX1" fmla="*/ 287910 w 608133"/>
                <a:gd name="connsiteY1" fmla="*/ 571656 h 607216"/>
                <a:gd name="connsiteX2" fmla="*/ 304018 w 608133"/>
                <a:gd name="connsiteY2" fmla="*/ 587837 h 607216"/>
                <a:gd name="connsiteX3" fmla="*/ 320223 w 608133"/>
                <a:gd name="connsiteY3" fmla="*/ 571656 h 607216"/>
                <a:gd name="connsiteX4" fmla="*/ 304018 w 608133"/>
                <a:gd name="connsiteY4" fmla="*/ 555474 h 607216"/>
                <a:gd name="connsiteX5" fmla="*/ 461604 w 608133"/>
                <a:gd name="connsiteY5" fmla="*/ 399189 h 607216"/>
                <a:gd name="connsiteX6" fmla="*/ 471307 w 608133"/>
                <a:gd name="connsiteY6" fmla="*/ 408892 h 607216"/>
                <a:gd name="connsiteX7" fmla="*/ 461604 w 608133"/>
                <a:gd name="connsiteY7" fmla="*/ 418595 h 607216"/>
                <a:gd name="connsiteX8" fmla="*/ 451901 w 608133"/>
                <a:gd name="connsiteY8" fmla="*/ 408892 h 607216"/>
                <a:gd name="connsiteX9" fmla="*/ 461604 w 608133"/>
                <a:gd name="connsiteY9" fmla="*/ 399189 h 607216"/>
                <a:gd name="connsiteX10" fmla="*/ 500415 w 608133"/>
                <a:gd name="connsiteY10" fmla="*/ 360448 h 607216"/>
                <a:gd name="connsiteX11" fmla="*/ 510118 w 608133"/>
                <a:gd name="connsiteY11" fmla="*/ 370151 h 607216"/>
                <a:gd name="connsiteX12" fmla="*/ 500415 w 608133"/>
                <a:gd name="connsiteY12" fmla="*/ 379854 h 607216"/>
                <a:gd name="connsiteX13" fmla="*/ 490712 w 608133"/>
                <a:gd name="connsiteY13" fmla="*/ 370151 h 607216"/>
                <a:gd name="connsiteX14" fmla="*/ 500415 w 608133"/>
                <a:gd name="connsiteY14" fmla="*/ 360448 h 607216"/>
                <a:gd name="connsiteX15" fmla="*/ 35613 w 608133"/>
                <a:gd name="connsiteY15" fmla="*/ 142119 h 607216"/>
                <a:gd name="connsiteX16" fmla="*/ 45317 w 608133"/>
                <a:gd name="connsiteY16" fmla="*/ 151809 h 607216"/>
                <a:gd name="connsiteX17" fmla="*/ 45317 w 608133"/>
                <a:gd name="connsiteY17" fmla="*/ 467009 h 607216"/>
                <a:gd name="connsiteX18" fmla="*/ 562817 w 608133"/>
                <a:gd name="connsiteY18" fmla="*/ 467009 h 607216"/>
                <a:gd name="connsiteX19" fmla="*/ 562817 w 608133"/>
                <a:gd name="connsiteY19" fmla="*/ 151809 h 607216"/>
                <a:gd name="connsiteX20" fmla="*/ 572521 w 608133"/>
                <a:gd name="connsiteY20" fmla="*/ 142119 h 607216"/>
                <a:gd name="connsiteX21" fmla="*/ 582224 w 608133"/>
                <a:gd name="connsiteY21" fmla="*/ 151809 h 607216"/>
                <a:gd name="connsiteX22" fmla="*/ 582224 w 608133"/>
                <a:gd name="connsiteY22" fmla="*/ 467009 h 607216"/>
                <a:gd name="connsiteX23" fmla="*/ 598429 w 608133"/>
                <a:gd name="connsiteY23" fmla="*/ 467009 h 607216"/>
                <a:gd name="connsiteX24" fmla="*/ 608133 w 608133"/>
                <a:gd name="connsiteY24" fmla="*/ 476698 h 607216"/>
                <a:gd name="connsiteX25" fmla="*/ 598429 w 608133"/>
                <a:gd name="connsiteY25" fmla="*/ 486388 h 607216"/>
                <a:gd name="connsiteX26" fmla="*/ 313722 w 608133"/>
                <a:gd name="connsiteY26" fmla="*/ 486388 h 607216"/>
                <a:gd name="connsiteX27" fmla="*/ 313722 w 608133"/>
                <a:gd name="connsiteY27" fmla="*/ 537452 h 607216"/>
                <a:gd name="connsiteX28" fmla="*/ 339631 w 608133"/>
                <a:gd name="connsiteY28" fmla="*/ 571656 h 607216"/>
                <a:gd name="connsiteX29" fmla="*/ 304018 w 608133"/>
                <a:gd name="connsiteY29" fmla="*/ 607216 h 607216"/>
                <a:gd name="connsiteX30" fmla="*/ 268503 w 608133"/>
                <a:gd name="connsiteY30" fmla="*/ 571656 h 607216"/>
                <a:gd name="connsiteX31" fmla="*/ 294314 w 608133"/>
                <a:gd name="connsiteY31" fmla="*/ 537452 h 607216"/>
                <a:gd name="connsiteX32" fmla="*/ 294314 w 608133"/>
                <a:gd name="connsiteY32" fmla="*/ 486388 h 607216"/>
                <a:gd name="connsiteX33" fmla="*/ 9704 w 608133"/>
                <a:gd name="connsiteY33" fmla="*/ 486388 h 607216"/>
                <a:gd name="connsiteX34" fmla="*/ 0 w 608133"/>
                <a:gd name="connsiteY34" fmla="*/ 476698 h 607216"/>
                <a:gd name="connsiteX35" fmla="*/ 9704 w 608133"/>
                <a:gd name="connsiteY35" fmla="*/ 467009 h 607216"/>
                <a:gd name="connsiteX36" fmla="*/ 25909 w 608133"/>
                <a:gd name="connsiteY36" fmla="*/ 467009 h 607216"/>
                <a:gd name="connsiteX37" fmla="*/ 25909 w 608133"/>
                <a:gd name="connsiteY37" fmla="*/ 151809 h 607216"/>
                <a:gd name="connsiteX38" fmla="*/ 35613 w 608133"/>
                <a:gd name="connsiteY38" fmla="*/ 142119 h 607216"/>
                <a:gd name="connsiteX39" fmla="*/ 19408 w 608133"/>
                <a:gd name="connsiteY39" fmla="*/ 58145 h 607216"/>
                <a:gd name="connsiteX40" fmla="*/ 19408 w 608133"/>
                <a:gd name="connsiteY40" fmla="*/ 103402 h 607216"/>
                <a:gd name="connsiteX41" fmla="*/ 588726 w 608133"/>
                <a:gd name="connsiteY41" fmla="*/ 103402 h 607216"/>
                <a:gd name="connsiteX42" fmla="*/ 588726 w 608133"/>
                <a:gd name="connsiteY42" fmla="*/ 58145 h 607216"/>
                <a:gd name="connsiteX43" fmla="*/ 35613 w 608133"/>
                <a:gd name="connsiteY43" fmla="*/ 0 h 607216"/>
                <a:gd name="connsiteX44" fmla="*/ 45317 w 608133"/>
                <a:gd name="connsiteY44" fmla="*/ 9691 h 607216"/>
                <a:gd name="connsiteX45" fmla="*/ 45317 w 608133"/>
                <a:gd name="connsiteY45" fmla="*/ 38763 h 607216"/>
                <a:gd name="connsiteX46" fmla="*/ 562817 w 608133"/>
                <a:gd name="connsiteY46" fmla="*/ 38763 h 607216"/>
                <a:gd name="connsiteX47" fmla="*/ 562817 w 608133"/>
                <a:gd name="connsiteY47" fmla="*/ 9691 h 607216"/>
                <a:gd name="connsiteX48" fmla="*/ 572521 w 608133"/>
                <a:gd name="connsiteY48" fmla="*/ 0 h 607216"/>
                <a:gd name="connsiteX49" fmla="*/ 582224 w 608133"/>
                <a:gd name="connsiteY49" fmla="*/ 9691 h 607216"/>
                <a:gd name="connsiteX50" fmla="*/ 582224 w 608133"/>
                <a:gd name="connsiteY50" fmla="*/ 38763 h 607216"/>
                <a:gd name="connsiteX51" fmla="*/ 598429 w 608133"/>
                <a:gd name="connsiteY51" fmla="*/ 38763 h 607216"/>
                <a:gd name="connsiteX52" fmla="*/ 608133 w 608133"/>
                <a:gd name="connsiteY52" fmla="*/ 48454 h 607216"/>
                <a:gd name="connsiteX53" fmla="*/ 608133 w 608133"/>
                <a:gd name="connsiteY53" fmla="*/ 113093 h 607216"/>
                <a:gd name="connsiteX54" fmla="*/ 598429 w 608133"/>
                <a:gd name="connsiteY54" fmla="*/ 122784 h 607216"/>
                <a:gd name="connsiteX55" fmla="*/ 9704 w 608133"/>
                <a:gd name="connsiteY55" fmla="*/ 122784 h 607216"/>
                <a:gd name="connsiteX56" fmla="*/ 0 w 608133"/>
                <a:gd name="connsiteY56" fmla="*/ 113093 h 607216"/>
                <a:gd name="connsiteX57" fmla="*/ 0 w 608133"/>
                <a:gd name="connsiteY57" fmla="*/ 48454 h 607216"/>
                <a:gd name="connsiteX58" fmla="*/ 9704 w 608133"/>
                <a:gd name="connsiteY58" fmla="*/ 38763 h 607216"/>
                <a:gd name="connsiteX59" fmla="*/ 25909 w 608133"/>
                <a:gd name="connsiteY59" fmla="*/ 38763 h 607216"/>
                <a:gd name="connsiteX60" fmla="*/ 25909 w 608133"/>
                <a:gd name="connsiteY60" fmla="*/ 9691 h 607216"/>
                <a:gd name="connsiteX61" fmla="*/ 35613 w 608133"/>
                <a:gd name="connsiteY61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8133" h="607216">
                  <a:moveTo>
                    <a:pt x="304018" y="555474"/>
                  </a:moveTo>
                  <a:cubicBezTo>
                    <a:pt x="295091" y="555474"/>
                    <a:pt x="287910" y="562741"/>
                    <a:pt x="287910" y="571656"/>
                  </a:cubicBezTo>
                  <a:cubicBezTo>
                    <a:pt x="287910" y="580570"/>
                    <a:pt x="295091" y="587837"/>
                    <a:pt x="304018" y="587837"/>
                  </a:cubicBezTo>
                  <a:cubicBezTo>
                    <a:pt x="312946" y="587837"/>
                    <a:pt x="320223" y="580570"/>
                    <a:pt x="320223" y="571656"/>
                  </a:cubicBezTo>
                  <a:cubicBezTo>
                    <a:pt x="320223" y="562741"/>
                    <a:pt x="312946" y="555474"/>
                    <a:pt x="304018" y="555474"/>
                  </a:cubicBezTo>
                  <a:close/>
                  <a:moveTo>
                    <a:pt x="461604" y="399189"/>
                  </a:moveTo>
                  <a:cubicBezTo>
                    <a:pt x="466963" y="399189"/>
                    <a:pt x="471307" y="403533"/>
                    <a:pt x="471307" y="408892"/>
                  </a:cubicBezTo>
                  <a:cubicBezTo>
                    <a:pt x="471307" y="414251"/>
                    <a:pt x="466963" y="418595"/>
                    <a:pt x="461604" y="418595"/>
                  </a:cubicBezTo>
                  <a:cubicBezTo>
                    <a:pt x="456245" y="418595"/>
                    <a:pt x="451901" y="414251"/>
                    <a:pt x="451901" y="408892"/>
                  </a:cubicBezTo>
                  <a:cubicBezTo>
                    <a:pt x="451901" y="403533"/>
                    <a:pt x="456245" y="399189"/>
                    <a:pt x="461604" y="399189"/>
                  </a:cubicBezTo>
                  <a:close/>
                  <a:moveTo>
                    <a:pt x="500415" y="360448"/>
                  </a:moveTo>
                  <a:cubicBezTo>
                    <a:pt x="505774" y="360448"/>
                    <a:pt x="510118" y="364792"/>
                    <a:pt x="510118" y="370151"/>
                  </a:cubicBezTo>
                  <a:cubicBezTo>
                    <a:pt x="510118" y="375510"/>
                    <a:pt x="505774" y="379854"/>
                    <a:pt x="500415" y="379854"/>
                  </a:cubicBezTo>
                  <a:cubicBezTo>
                    <a:pt x="495056" y="379854"/>
                    <a:pt x="490712" y="375510"/>
                    <a:pt x="490712" y="370151"/>
                  </a:cubicBezTo>
                  <a:cubicBezTo>
                    <a:pt x="490712" y="364792"/>
                    <a:pt x="495056" y="360448"/>
                    <a:pt x="500415" y="360448"/>
                  </a:cubicBezTo>
                  <a:close/>
                  <a:moveTo>
                    <a:pt x="35613" y="142119"/>
                  </a:moveTo>
                  <a:cubicBezTo>
                    <a:pt x="40950" y="142119"/>
                    <a:pt x="45317" y="146383"/>
                    <a:pt x="45317" y="151809"/>
                  </a:cubicBezTo>
                  <a:lnTo>
                    <a:pt x="45317" y="467009"/>
                  </a:lnTo>
                  <a:lnTo>
                    <a:pt x="562817" y="467009"/>
                  </a:lnTo>
                  <a:lnTo>
                    <a:pt x="562817" y="151809"/>
                  </a:lnTo>
                  <a:cubicBezTo>
                    <a:pt x="562817" y="146383"/>
                    <a:pt x="567183" y="142119"/>
                    <a:pt x="572521" y="142119"/>
                  </a:cubicBezTo>
                  <a:cubicBezTo>
                    <a:pt x="577858" y="142119"/>
                    <a:pt x="582224" y="146383"/>
                    <a:pt x="582224" y="151809"/>
                  </a:cubicBezTo>
                  <a:lnTo>
                    <a:pt x="582224" y="467009"/>
                  </a:lnTo>
                  <a:lnTo>
                    <a:pt x="598429" y="467009"/>
                  </a:lnTo>
                  <a:cubicBezTo>
                    <a:pt x="603767" y="467009"/>
                    <a:pt x="608133" y="471369"/>
                    <a:pt x="608133" y="476698"/>
                  </a:cubicBezTo>
                  <a:cubicBezTo>
                    <a:pt x="608133" y="482028"/>
                    <a:pt x="603767" y="486388"/>
                    <a:pt x="598429" y="486388"/>
                  </a:cubicBezTo>
                  <a:lnTo>
                    <a:pt x="313722" y="486388"/>
                  </a:lnTo>
                  <a:lnTo>
                    <a:pt x="313722" y="537452"/>
                  </a:lnTo>
                  <a:cubicBezTo>
                    <a:pt x="328666" y="541715"/>
                    <a:pt x="339631" y="555377"/>
                    <a:pt x="339631" y="571656"/>
                  </a:cubicBezTo>
                  <a:cubicBezTo>
                    <a:pt x="339631" y="591229"/>
                    <a:pt x="323717" y="607216"/>
                    <a:pt x="304018" y="607216"/>
                  </a:cubicBezTo>
                  <a:cubicBezTo>
                    <a:pt x="284417" y="607216"/>
                    <a:pt x="268503" y="591229"/>
                    <a:pt x="268503" y="571656"/>
                  </a:cubicBezTo>
                  <a:cubicBezTo>
                    <a:pt x="268503" y="555377"/>
                    <a:pt x="279468" y="541715"/>
                    <a:pt x="294314" y="537452"/>
                  </a:cubicBezTo>
                  <a:lnTo>
                    <a:pt x="294314" y="486388"/>
                  </a:lnTo>
                  <a:lnTo>
                    <a:pt x="9704" y="486388"/>
                  </a:lnTo>
                  <a:cubicBezTo>
                    <a:pt x="4367" y="486388"/>
                    <a:pt x="0" y="482028"/>
                    <a:pt x="0" y="476698"/>
                  </a:cubicBezTo>
                  <a:cubicBezTo>
                    <a:pt x="0" y="471369"/>
                    <a:pt x="4367" y="467009"/>
                    <a:pt x="9704" y="467009"/>
                  </a:cubicBezTo>
                  <a:lnTo>
                    <a:pt x="25909" y="467009"/>
                  </a:lnTo>
                  <a:lnTo>
                    <a:pt x="25909" y="151809"/>
                  </a:lnTo>
                  <a:cubicBezTo>
                    <a:pt x="25909" y="146383"/>
                    <a:pt x="30179" y="142119"/>
                    <a:pt x="35613" y="142119"/>
                  </a:cubicBezTo>
                  <a:close/>
                  <a:moveTo>
                    <a:pt x="19408" y="58145"/>
                  </a:moveTo>
                  <a:lnTo>
                    <a:pt x="19408" y="103402"/>
                  </a:lnTo>
                  <a:lnTo>
                    <a:pt x="588726" y="103402"/>
                  </a:lnTo>
                  <a:lnTo>
                    <a:pt x="588726" y="58145"/>
                  </a:lnTo>
                  <a:close/>
                  <a:moveTo>
                    <a:pt x="35613" y="0"/>
                  </a:moveTo>
                  <a:cubicBezTo>
                    <a:pt x="40950" y="0"/>
                    <a:pt x="45317" y="4361"/>
                    <a:pt x="45317" y="9691"/>
                  </a:cubicBezTo>
                  <a:lnTo>
                    <a:pt x="45317" y="38763"/>
                  </a:lnTo>
                  <a:lnTo>
                    <a:pt x="562817" y="38763"/>
                  </a:lnTo>
                  <a:lnTo>
                    <a:pt x="562817" y="9691"/>
                  </a:lnTo>
                  <a:cubicBezTo>
                    <a:pt x="562817" y="4361"/>
                    <a:pt x="567183" y="0"/>
                    <a:pt x="572521" y="0"/>
                  </a:cubicBezTo>
                  <a:cubicBezTo>
                    <a:pt x="577858" y="0"/>
                    <a:pt x="582224" y="4361"/>
                    <a:pt x="582224" y="9691"/>
                  </a:cubicBezTo>
                  <a:lnTo>
                    <a:pt x="582224" y="38763"/>
                  </a:lnTo>
                  <a:lnTo>
                    <a:pt x="598429" y="38763"/>
                  </a:lnTo>
                  <a:cubicBezTo>
                    <a:pt x="603767" y="38763"/>
                    <a:pt x="608133" y="43124"/>
                    <a:pt x="608133" y="48454"/>
                  </a:cubicBezTo>
                  <a:lnTo>
                    <a:pt x="608133" y="113093"/>
                  </a:lnTo>
                  <a:cubicBezTo>
                    <a:pt x="608133" y="118423"/>
                    <a:pt x="603767" y="122784"/>
                    <a:pt x="598429" y="122784"/>
                  </a:cubicBezTo>
                  <a:lnTo>
                    <a:pt x="9704" y="122784"/>
                  </a:lnTo>
                  <a:cubicBezTo>
                    <a:pt x="4367" y="122784"/>
                    <a:pt x="0" y="118423"/>
                    <a:pt x="0" y="113093"/>
                  </a:cubicBezTo>
                  <a:lnTo>
                    <a:pt x="0" y="48454"/>
                  </a:lnTo>
                  <a:cubicBezTo>
                    <a:pt x="0" y="43124"/>
                    <a:pt x="4367" y="38763"/>
                    <a:pt x="9704" y="38763"/>
                  </a:cubicBezTo>
                  <a:lnTo>
                    <a:pt x="25909" y="38763"/>
                  </a:lnTo>
                  <a:lnTo>
                    <a:pt x="25909" y="9691"/>
                  </a:lnTo>
                  <a:cubicBezTo>
                    <a:pt x="25909" y="4361"/>
                    <a:pt x="30179" y="0"/>
                    <a:pt x="356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BD661BF8-7E6A-46C0-BFBA-9C03B481F4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2794" y="2779213"/>
            <a:ext cx="4315931" cy="2720195"/>
          </a:xfrm>
          <a:prstGeom prst="rect">
            <a:avLst/>
          </a:prstGeom>
        </p:spPr>
      </p:pic>
      <p:sp>
        <p:nvSpPr>
          <p:cNvPr id="72" name="sunny-day_19962">
            <a:extLst>
              <a:ext uri="{FF2B5EF4-FFF2-40B4-BE49-F238E27FC236}">
                <a16:creationId xmlns:a16="http://schemas.microsoft.com/office/drawing/2014/main" xmlns="" id="{FEBFAA42-0781-4B85-99BE-09AEF6EF3438}"/>
              </a:ext>
            </a:extLst>
          </p:cNvPr>
          <p:cNvSpPr>
            <a:spLocks noChangeAspect="1"/>
          </p:cNvSpPr>
          <p:nvPr/>
        </p:nvSpPr>
        <p:spPr bwMode="auto">
          <a:xfrm>
            <a:off x="10321262" y="5166894"/>
            <a:ext cx="421102" cy="420367"/>
          </a:xfrm>
          <a:custGeom>
            <a:avLst/>
            <a:gdLst>
              <a:gd name="T0" fmla="*/ 4427 w 4427"/>
              <a:gd name="T1" fmla="*/ 2292 h 4427"/>
              <a:gd name="T2" fmla="*/ 4427 w 4427"/>
              <a:gd name="T3" fmla="*/ 2135 h 4427"/>
              <a:gd name="T4" fmla="*/ 3459 w 4427"/>
              <a:gd name="T5" fmla="*/ 2135 h 4427"/>
              <a:gd name="T6" fmla="*/ 3149 w 4427"/>
              <a:gd name="T7" fmla="*/ 1388 h 4427"/>
              <a:gd name="T8" fmla="*/ 3834 w 4427"/>
              <a:gd name="T9" fmla="*/ 704 h 4427"/>
              <a:gd name="T10" fmla="*/ 3723 w 4427"/>
              <a:gd name="T11" fmla="*/ 593 h 4427"/>
              <a:gd name="T12" fmla="*/ 3038 w 4427"/>
              <a:gd name="T13" fmla="*/ 1278 h 4427"/>
              <a:gd name="T14" fmla="*/ 2291 w 4427"/>
              <a:gd name="T15" fmla="*/ 968 h 4427"/>
              <a:gd name="T16" fmla="*/ 2291 w 4427"/>
              <a:gd name="T17" fmla="*/ 0 h 4427"/>
              <a:gd name="T18" fmla="*/ 2135 w 4427"/>
              <a:gd name="T19" fmla="*/ 0 h 4427"/>
              <a:gd name="T20" fmla="*/ 2135 w 4427"/>
              <a:gd name="T21" fmla="*/ 968 h 4427"/>
              <a:gd name="T22" fmla="*/ 1388 w 4427"/>
              <a:gd name="T23" fmla="*/ 1278 h 4427"/>
              <a:gd name="T24" fmla="*/ 704 w 4427"/>
              <a:gd name="T25" fmla="*/ 593 h 4427"/>
              <a:gd name="T26" fmla="*/ 593 w 4427"/>
              <a:gd name="T27" fmla="*/ 704 h 4427"/>
              <a:gd name="T28" fmla="*/ 1278 w 4427"/>
              <a:gd name="T29" fmla="*/ 1388 h 4427"/>
              <a:gd name="T30" fmla="*/ 968 w 4427"/>
              <a:gd name="T31" fmla="*/ 2135 h 4427"/>
              <a:gd name="T32" fmla="*/ 0 w 4427"/>
              <a:gd name="T33" fmla="*/ 2135 h 4427"/>
              <a:gd name="T34" fmla="*/ 0 w 4427"/>
              <a:gd name="T35" fmla="*/ 2291 h 4427"/>
              <a:gd name="T36" fmla="*/ 968 w 4427"/>
              <a:gd name="T37" fmla="*/ 2291 h 4427"/>
              <a:gd name="T38" fmla="*/ 1278 w 4427"/>
              <a:gd name="T39" fmla="*/ 3038 h 4427"/>
              <a:gd name="T40" fmla="*/ 593 w 4427"/>
              <a:gd name="T41" fmla="*/ 3723 h 4427"/>
              <a:gd name="T42" fmla="*/ 704 w 4427"/>
              <a:gd name="T43" fmla="*/ 3834 h 4427"/>
              <a:gd name="T44" fmla="*/ 1388 w 4427"/>
              <a:gd name="T45" fmla="*/ 3149 h 4427"/>
              <a:gd name="T46" fmla="*/ 2135 w 4427"/>
              <a:gd name="T47" fmla="*/ 3458 h 4427"/>
              <a:gd name="T48" fmla="*/ 2135 w 4427"/>
              <a:gd name="T49" fmla="*/ 4427 h 4427"/>
              <a:gd name="T50" fmla="*/ 2291 w 4427"/>
              <a:gd name="T51" fmla="*/ 4427 h 4427"/>
              <a:gd name="T52" fmla="*/ 2291 w 4427"/>
              <a:gd name="T53" fmla="*/ 3459 h 4427"/>
              <a:gd name="T54" fmla="*/ 3038 w 4427"/>
              <a:gd name="T55" fmla="*/ 3149 h 4427"/>
              <a:gd name="T56" fmla="*/ 3723 w 4427"/>
              <a:gd name="T57" fmla="*/ 3834 h 4427"/>
              <a:gd name="T58" fmla="*/ 3834 w 4427"/>
              <a:gd name="T59" fmla="*/ 3723 h 4427"/>
              <a:gd name="T60" fmla="*/ 3149 w 4427"/>
              <a:gd name="T61" fmla="*/ 3038 h 4427"/>
              <a:gd name="T62" fmla="*/ 3458 w 4427"/>
              <a:gd name="T63" fmla="*/ 2292 h 4427"/>
              <a:gd name="T64" fmla="*/ 4427 w 4427"/>
              <a:gd name="T65" fmla="*/ 2292 h 4427"/>
              <a:gd name="T66" fmla="*/ 2213 w 4427"/>
              <a:gd name="T67" fmla="*/ 3306 h 4427"/>
              <a:gd name="T68" fmla="*/ 1120 w 4427"/>
              <a:gd name="T69" fmla="*/ 2213 h 4427"/>
              <a:gd name="T70" fmla="*/ 2213 w 4427"/>
              <a:gd name="T71" fmla="*/ 1120 h 4427"/>
              <a:gd name="T72" fmla="*/ 3306 w 4427"/>
              <a:gd name="T73" fmla="*/ 2213 h 4427"/>
              <a:gd name="T74" fmla="*/ 2213 w 4427"/>
              <a:gd name="T75" fmla="*/ 3306 h 4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27" h="4427">
                <a:moveTo>
                  <a:pt x="4427" y="2292"/>
                </a:moveTo>
                <a:lnTo>
                  <a:pt x="4427" y="2135"/>
                </a:lnTo>
                <a:lnTo>
                  <a:pt x="3459" y="2135"/>
                </a:lnTo>
                <a:cubicBezTo>
                  <a:pt x="3441" y="1850"/>
                  <a:pt x="3327" y="1590"/>
                  <a:pt x="3149" y="1388"/>
                </a:cubicBezTo>
                <a:lnTo>
                  <a:pt x="3834" y="704"/>
                </a:lnTo>
                <a:lnTo>
                  <a:pt x="3723" y="593"/>
                </a:lnTo>
                <a:lnTo>
                  <a:pt x="3038" y="1278"/>
                </a:lnTo>
                <a:cubicBezTo>
                  <a:pt x="2836" y="1100"/>
                  <a:pt x="2577" y="986"/>
                  <a:pt x="2291" y="968"/>
                </a:cubicBezTo>
                <a:lnTo>
                  <a:pt x="2291" y="0"/>
                </a:lnTo>
                <a:lnTo>
                  <a:pt x="2135" y="0"/>
                </a:lnTo>
                <a:lnTo>
                  <a:pt x="2135" y="968"/>
                </a:lnTo>
                <a:cubicBezTo>
                  <a:pt x="1850" y="986"/>
                  <a:pt x="1590" y="1100"/>
                  <a:pt x="1388" y="1278"/>
                </a:cubicBezTo>
                <a:lnTo>
                  <a:pt x="704" y="593"/>
                </a:lnTo>
                <a:lnTo>
                  <a:pt x="593" y="704"/>
                </a:lnTo>
                <a:lnTo>
                  <a:pt x="1278" y="1388"/>
                </a:lnTo>
                <a:cubicBezTo>
                  <a:pt x="1100" y="1590"/>
                  <a:pt x="986" y="1850"/>
                  <a:pt x="968" y="2135"/>
                </a:cubicBezTo>
                <a:lnTo>
                  <a:pt x="0" y="2135"/>
                </a:lnTo>
                <a:lnTo>
                  <a:pt x="0" y="2291"/>
                </a:lnTo>
                <a:lnTo>
                  <a:pt x="968" y="2291"/>
                </a:lnTo>
                <a:cubicBezTo>
                  <a:pt x="986" y="2577"/>
                  <a:pt x="1100" y="2836"/>
                  <a:pt x="1278" y="3038"/>
                </a:cubicBezTo>
                <a:lnTo>
                  <a:pt x="593" y="3723"/>
                </a:lnTo>
                <a:lnTo>
                  <a:pt x="704" y="3834"/>
                </a:lnTo>
                <a:lnTo>
                  <a:pt x="1388" y="3149"/>
                </a:lnTo>
                <a:cubicBezTo>
                  <a:pt x="1590" y="3327"/>
                  <a:pt x="1850" y="3441"/>
                  <a:pt x="2135" y="3458"/>
                </a:cubicBezTo>
                <a:lnTo>
                  <a:pt x="2135" y="4427"/>
                </a:lnTo>
                <a:lnTo>
                  <a:pt x="2291" y="4427"/>
                </a:lnTo>
                <a:lnTo>
                  <a:pt x="2291" y="3459"/>
                </a:lnTo>
                <a:cubicBezTo>
                  <a:pt x="2577" y="3441"/>
                  <a:pt x="2836" y="3327"/>
                  <a:pt x="3038" y="3149"/>
                </a:cubicBezTo>
                <a:lnTo>
                  <a:pt x="3723" y="3834"/>
                </a:lnTo>
                <a:lnTo>
                  <a:pt x="3834" y="3723"/>
                </a:lnTo>
                <a:lnTo>
                  <a:pt x="3149" y="3038"/>
                </a:lnTo>
                <a:cubicBezTo>
                  <a:pt x="3327" y="2836"/>
                  <a:pt x="3441" y="2577"/>
                  <a:pt x="3458" y="2292"/>
                </a:cubicBezTo>
                <a:lnTo>
                  <a:pt x="4427" y="2292"/>
                </a:lnTo>
                <a:close/>
                <a:moveTo>
                  <a:pt x="2213" y="3306"/>
                </a:moveTo>
                <a:cubicBezTo>
                  <a:pt x="1611" y="3306"/>
                  <a:pt x="1120" y="2816"/>
                  <a:pt x="1120" y="2213"/>
                </a:cubicBezTo>
                <a:cubicBezTo>
                  <a:pt x="1120" y="1611"/>
                  <a:pt x="1611" y="1120"/>
                  <a:pt x="2213" y="1120"/>
                </a:cubicBezTo>
                <a:cubicBezTo>
                  <a:pt x="2816" y="1120"/>
                  <a:pt x="3306" y="1611"/>
                  <a:pt x="3306" y="2213"/>
                </a:cubicBezTo>
                <a:cubicBezTo>
                  <a:pt x="3306" y="2816"/>
                  <a:pt x="2816" y="3306"/>
                  <a:pt x="2213" y="33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focus_149154">
            <a:extLst>
              <a:ext uri="{FF2B5EF4-FFF2-40B4-BE49-F238E27FC236}">
                <a16:creationId xmlns:a16="http://schemas.microsoft.com/office/drawing/2014/main" xmlns="" id="{59FC5F8E-9581-4823-9A49-9484E8EB7281}"/>
              </a:ext>
            </a:extLst>
          </p:cNvPr>
          <p:cNvSpPr>
            <a:spLocks noChangeAspect="1"/>
          </p:cNvSpPr>
          <p:nvPr/>
        </p:nvSpPr>
        <p:spPr bwMode="auto">
          <a:xfrm>
            <a:off x="10319429" y="3762542"/>
            <a:ext cx="424768" cy="432853"/>
          </a:xfrm>
          <a:custGeom>
            <a:avLst/>
            <a:gdLst>
              <a:gd name="connsiteX0" fmla="*/ 293921 w 595430"/>
              <a:gd name="connsiteY0" fmla="*/ 486168 h 606761"/>
              <a:gd name="connsiteX1" fmla="*/ 301509 w 595430"/>
              <a:gd name="connsiteY1" fmla="*/ 486168 h 606761"/>
              <a:gd name="connsiteX2" fmla="*/ 304544 w 595430"/>
              <a:gd name="connsiteY2" fmla="*/ 488443 h 606761"/>
              <a:gd name="connsiteX3" fmla="*/ 344761 w 595430"/>
              <a:gd name="connsiteY3" fmla="*/ 528641 h 606761"/>
              <a:gd name="connsiteX4" fmla="*/ 344761 w 595430"/>
              <a:gd name="connsiteY4" fmla="*/ 543051 h 606761"/>
              <a:gd name="connsiteX5" fmla="*/ 337932 w 595430"/>
              <a:gd name="connsiteY5" fmla="*/ 546085 h 606761"/>
              <a:gd name="connsiteX6" fmla="*/ 331103 w 595430"/>
              <a:gd name="connsiteY6" fmla="*/ 543051 h 606761"/>
              <a:gd name="connsiteX7" fmla="*/ 307580 w 595430"/>
              <a:gd name="connsiteY7" fmla="*/ 520298 h 606761"/>
              <a:gd name="connsiteX8" fmla="*/ 307580 w 595430"/>
              <a:gd name="connsiteY8" fmla="*/ 596901 h 606761"/>
              <a:gd name="connsiteX9" fmla="*/ 297715 w 595430"/>
              <a:gd name="connsiteY9" fmla="*/ 606761 h 606761"/>
              <a:gd name="connsiteX10" fmla="*/ 287092 w 595430"/>
              <a:gd name="connsiteY10" fmla="*/ 596901 h 606761"/>
              <a:gd name="connsiteX11" fmla="*/ 287092 w 595430"/>
              <a:gd name="connsiteY11" fmla="*/ 520298 h 606761"/>
              <a:gd name="connsiteX12" fmla="*/ 264327 w 595430"/>
              <a:gd name="connsiteY12" fmla="*/ 543051 h 606761"/>
              <a:gd name="connsiteX13" fmla="*/ 256739 w 595430"/>
              <a:gd name="connsiteY13" fmla="*/ 546085 h 606761"/>
              <a:gd name="connsiteX14" fmla="*/ 249910 w 595430"/>
              <a:gd name="connsiteY14" fmla="*/ 543051 h 606761"/>
              <a:gd name="connsiteX15" fmla="*/ 249910 w 595430"/>
              <a:gd name="connsiteY15" fmla="*/ 528641 h 606761"/>
              <a:gd name="connsiteX16" fmla="*/ 290127 w 595430"/>
              <a:gd name="connsiteY16" fmla="*/ 488443 h 606761"/>
              <a:gd name="connsiteX17" fmla="*/ 293921 w 595430"/>
              <a:gd name="connsiteY17" fmla="*/ 486168 h 606761"/>
              <a:gd name="connsiteX18" fmla="*/ 294683 w 595430"/>
              <a:gd name="connsiteY18" fmla="*/ 191906 h 606761"/>
              <a:gd name="connsiteX19" fmla="*/ 184590 w 595430"/>
              <a:gd name="connsiteY19" fmla="*/ 301126 h 606761"/>
              <a:gd name="connsiteX20" fmla="*/ 294683 w 595430"/>
              <a:gd name="connsiteY20" fmla="*/ 410345 h 606761"/>
              <a:gd name="connsiteX21" fmla="*/ 404017 w 595430"/>
              <a:gd name="connsiteY21" fmla="*/ 301126 h 606761"/>
              <a:gd name="connsiteX22" fmla="*/ 294683 w 595430"/>
              <a:gd name="connsiteY22" fmla="*/ 191906 h 606761"/>
              <a:gd name="connsiteX23" fmla="*/ 294683 w 595430"/>
              <a:gd name="connsiteY23" fmla="*/ 171428 h 606761"/>
              <a:gd name="connsiteX24" fmla="*/ 423758 w 595430"/>
              <a:gd name="connsiteY24" fmla="*/ 301126 h 606761"/>
              <a:gd name="connsiteX25" fmla="*/ 294683 w 595430"/>
              <a:gd name="connsiteY25" fmla="*/ 430824 h 606761"/>
              <a:gd name="connsiteX26" fmla="*/ 164849 w 595430"/>
              <a:gd name="connsiteY26" fmla="*/ 301126 h 606761"/>
              <a:gd name="connsiteX27" fmla="*/ 294683 w 595430"/>
              <a:gd name="connsiteY27" fmla="*/ 171428 h 606761"/>
              <a:gd name="connsiteX28" fmla="*/ 299234 w 595430"/>
              <a:gd name="connsiteY28" fmla="*/ 151702 h 606761"/>
              <a:gd name="connsiteX29" fmla="*/ 94935 w 595430"/>
              <a:gd name="connsiteY29" fmla="*/ 235903 h 606761"/>
              <a:gd name="connsiteX30" fmla="*/ 28860 w 595430"/>
              <a:gd name="connsiteY30" fmla="*/ 301898 h 606761"/>
              <a:gd name="connsiteX31" fmla="*/ 92656 w 595430"/>
              <a:gd name="connsiteY31" fmla="*/ 365618 h 606761"/>
              <a:gd name="connsiteX32" fmla="*/ 296196 w 595430"/>
              <a:gd name="connsiteY32" fmla="*/ 450577 h 606761"/>
              <a:gd name="connsiteX33" fmla="*/ 500495 w 595430"/>
              <a:gd name="connsiteY33" fmla="*/ 365618 h 606761"/>
              <a:gd name="connsiteX34" fmla="*/ 566570 w 595430"/>
              <a:gd name="connsiteY34" fmla="*/ 299622 h 606761"/>
              <a:gd name="connsiteX35" fmla="*/ 502774 w 595430"/>
              <a:gd name="connsiteY35" fmla="*/ 235903 h 606761"/>
              <a:gd name="connsiteX36" fmla="*/ 299234 w 595430"/>
              <a:gd name="connsiteY36" fmla="*/ 151702 h 606761"/>
              <a:gd name="connsiteX37" fmla="*/ 299234 w 595430"/>
              <a:gd name="connsiteY37" fmla="*/ 131221 h 606761"/>
              <a:gd name="connsiteX38" fmla="*/ 517204 w 595430"/>
              <a:gd name="connsiteY38" fmla="*/ 221490 h 606761"/>
              <a:gd name="connsiteX39" fmla="*/ 595430 w 595430"/>
              <a:gd name="connsiteY39" fmla="*/ 299622 h 606761"/>
              <a:gd name="connsiteX40" fmla="*/ 514926 w 595430"/>
              <a:gd name="connsiteY40" fmla="*/ 380030 h 606761"/>
              <a:gd name="connsiteX41" fmla="*/ 296196 w 595430"/>
              <a:gd name="connsiteY41" fmla="*/ 470300 h 606761"/>
              <a:gd name="connsiteX42" fmla="*/ 78226 w 595430"/>
              <a:gd name="connsiteY42" fmla="*/ 380030 h 606761"/>
              <a:gd name="connsiteX43" fmla="*/ 0 w 595430"/>
              <a:gd name="connsiteY43" fmla="*/ 301898 h 606761"/>
              <a:gd name="connsiteX44" fmla="*/ 80504 w 595430"/>
              <a:gd name="connsiteY44" fmla="*/ 221490 h 606761"/>
              <a:gd name="connsiteX45" fmla="*/ 299234 w 595430"/>
              <a:gd name="connsiteY45" fmla="*/ 131221 h 606761"/>
              <a:gd name="connsiteX46" fmla="*/ 297715 w 595430"/>
              <a:gd name="connsiteY46" fmla="*/ 0 h 606761"/>
              <a:gd name="connsiteX47" fmla="*/ 307580 w 595430"/>
              <a:gd name="connsiteY47" fmla="*/ 9860 h 606761"/>
              <a:gd name="connsiteX48" fmla="*/ 307580 w 595430"/>
              <a:gd name="connsiteY48" fmla="*/ 86463 h 606761"/>
              <a:gd name="connsiteX49" fmla="*/ 331103 w 595430"/>
              <a:gd name="connsiteY49" fmla="*/ 63710 h 606761"/>
              <a:gd name="connsiteX50" fmla="*/ 344761 w 595430"/>
              <a:gd name="connsiteY50" fmla="*/ 63710 h 606761"/>
              <a:gd name="connsiteX51" fmla="*/ 344761 w 595430"/>
              <a:gd name="connsiteY51" fmla="*/ 78120 h 606761"/>
              <a:gd name="connsiteX52" fmla="*/ 304544 w 595430"/>
              <a:gd name="connsiteY52" fmla="*/ 118318 h 606761"/>
              <a:gd name="connsiteX53" fmla="*/ 301509 w 595430"/>
              <a:gd name="connsiteY53" fmla="*/ 120593 h 606761"/>
              <a:gd name="connsiteX54" fmla="*/ 297715 w 595430"/>
              <a:gd name="connsiteY54" fmla="*/ 121352 h 606761"/>
              <a:gd name="connsiteX55" fmla="*/ 293921 w 595430"/>
              <a:gd name="connsiteY55" fmla="*/ 120593 h 606761"/>
              <a:gd name="connsiteX56" fmla="*/ 290127 w 595430"/>
              <a:gd name="connsiteY56" fmla="*/ 118318 h 606761"/>
              <a:gd name="connsiteX57" fmla="*/ 249910 w 595430"/>
              <a:gd name="connsiteY57" fmla="*/ 78120 h 606761"/>
              <a:gd name="connsiteX58" fmla="*/ 249910 w 595430"/>
              <a:gd name="connsiteY58" fmla="*/ 63710 h 606761"/>
              <a:gd name="connsiteX59" fmla="*/ 264327 w 595430"/>
              <a:gd name="connsiteY59" fmla="*/ 63710 h 606761"/>
              <a:gd name="connsiteX60" fmla="*/ 287092 w 595430"/>
              <a:gd name="connsiteY60" fmla="*/ 86463 h 606761"/>
              <a:gd name="connsiteX61" fmla="*/ 287092 w 595430"/>
              <a:gd name="connsiteY61" fmla="*/ 9860 h 606761"/>
              <a:gd name="connsiteX62" fmla="*/ 297715 w 595430"/>
              <a:gd name="connsiteY62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95430" h="606761">
                <a:moveTo>
                  <a:pt x="293921" y="486168"/>
                </a:moveTo>
                <a:cubicBezTo>
                  <a:pt x="296197" y="485409"/>
                  <a:pt x="298474" y="485409"/>
                  <a:pt x="301509" y="486168"/>
                </a:cubicBezTo>
                <a:cubicBezTo>
                  <a:pt x="302268" y="486926"/>
                  <a:pt x="303786" y="487685"/>
                  <a:pt x="304544" y="488443"/>
                </a:cubicBezTo>
                <a:lnTo>
                  <a:pt x="344761" y="528641"/>
                </a:lnTo>
                <a:cubicBezTo>
                  <a:pt x="349314" y="532433"/>
                  <a:pt x="349314" y="539259"/>
                  <a:pt x="344761" y="543051"/>
                </a:cubicBezTo>
                <a:cubicBezTo>
                  <a:pt x="343244" y="545327"/>
                  <a:pt x="340208" y="546085"/>
                  <a:pt x="337932" y="546085"/>
                </a:cubicBezTo>
                <a:cubicBezTo>
                  <a:pt x="335656" y="546085"/>
                  <a:pt x="332620" y="545327"/>
                  <a:pt x="331103" y="543051"/>
                </a:cubicBezTo>
                <a:lnTo>
                  <a:pt x="307580" y="520298"/>
                </a:lnTo>
                <a:lnTo>
                  <a:pt x="307580" y="596901"/>
                </a:lnTo>
                <a:cubicBezTo>
                  <a:pt x="307580" y="602211"/>
                  <a:pt x="303027" y="606761"/>
                  <a:pt x="297715" y="606761"/>
                </a:cubicBezTo>
                <a:cubicBezTo>
                  <a:pt x="291645" y="606761"/>
                  <a:pt x="287092" y="602211"/>
                  <a:pt x="287092" y="596901"/>
                </a:cubicBezTo>
                <a:lnTo>
                  <a:pt x="287092" y="520298"/>
                </a:lnTo>
                <a:lnTo>
                  <a:pt x="264327" y="543051"/>
                </a:lnTo>
                <a:cubicBezTo>
                  <a:pt x="262051" y="545327"/>
                  <a:pt x="259775" y="546085"/>
                  <a:pt x="256739" y="546085"/>
                </a:cubicBezTo>
                <a:cubicBezTo>
                  <a:pt x="254463" y="546085"/>
                  <a:pt x="251428" y="545327"/>
                  <a:pt x="249910" y="543051"/>
                </a:cubicBezTo>
                <a:cubicBezTo>
                  <a:pt x="246116" y="539259"/>
                  <a:pt x="246116" y="532433"/>
                  <a:pt x="249910" y="528641"/>
                </a:cubicBezTo>
                <a:lnTo>
                  <a:pt x="290127" y="488443"/>
                </a:lnTo>
                <a:cubicBezTo>
                  <a:pt x="290886" y="487685"/>
                  <a:pt x="292403" y="486926"/>
                  <a:pt x="293921" y="486168"/>
                </a:cubicBezTo>
                <a:close/>
                <a:moveTo>
                  <a:pt x="294683" y="191906"/>
                </a:moveTo>
                <a:cubicBezTo>
                  <a:pt x="233942" y="191906"/>
                  <a:pt x="184590" y="241207"/>
                  <a:pt x="184590" y="301126"/>
                </a:cubicBezTo>
                <a:cubicBezTo>
                  <a:pt x="184590" y="361803"/>
                  <a:pt x="233942" y="410345"/>
                  <a:pt x="294683" y="410345"/>
                </a:cubicBezTo>
                <a:cubicBezTo>
                  <a:pt x="354665" y="410345"/>
                  <a:pt x="404017" y="361803"/>
                  <a:pt x="404017" y="301126"/>
                </a:cubicBezTo>
                <a:cubicBezTo>
                  <a:pt x="404017" y="241207"/>
                  <a:pt x="354665" y="191906"/>
                  <a:pt x="294683" y="191906"/>
                </a:cubicBezTo>
                <a:close/>
                <a:moveTo>
                  <a:pt x="294683" y="171428"/>
                </a:moveTo>
                <a:cubicBezTo>
                  <a:pt x="366054" y="171428"/>
                  <a:pt x="423758" y="229830"/>
                  <a:pt x="423758" y="301126"/>
                </a:cubicBezTo>
                <a:cubicBezTo>
                  <a:pt x="423758" y="372422"/>
                  <a:pt x="366054" y="430824"/>
                  <a:pt x="294683" y="430824"/>
                </a:cubicBezTo>
                <a:cubicBezTo>
                  <a:pt x="222553" y="430824"/>
                  <a:pt x="164849" y="372422"/>
                  <a:pt x="164849" y="301126"/>
                </a:cubicBezTo>
                <a:cubicBezTo>
                  <a:pt x="164849" y="229830"/>
                  <a:pt x="222553" y="171428"/>
                  <a:pt x="294683" y="171428"/>
                </a:cubicBezTo>
                <a:close/>
                <a:moveTo>
                  <a:pt x="299234" y="151702"/>
                </a:moveTo>
                <a:cubicBezTo>
                  <a:pt x="221767" y="151702"/>
                  <a:pt x="149617" y="182045"/>
                  <a:pt x="94935" y="235903"/>
                </a:cubicBezTo>
                <a:lnTo>
                  <a:pt x="28860" y="301898"/>
                </a:lnTo>
                <a:lnTo>
                  <a:pt x="92656" y="365618"/>
                </a:lnTo>
                <a:cubicBezTo>
                  <a:pt x="147338" y="420234"/>
                  <a:pt x="219489" y="450577"/>
                  <a:pt x="296196" y="450577"/>
                </a:cubicBezTo>
                <a:cubicBezTo>
                  <a:pt x="373663" y="450577"/>
                  <a:pt x="445813" y="420234"/>
                  <a:pt x="500495" y="365618"/>
                </a:cubicBezTo>
                <a:lnTo>
                  <a:pt x="566570" y="299622"/>
                </a:lnTo>
                <a:lnTo>
                  <a:pt x="502774" y="235903"/>
                </a:lnTo>
                <a:cubicBezTo>
                  <a:pt x="448092" y="182045"/>
                  <a:pt x="375941" y="151702"/>
                  <a:pt x="299234" y="151702"/>
                </a:cubicBezTo>
                <a:close/>
                <a:moveTo>
                  <a:pt x="299234" y="131221"/>
                </a:moveTo>
                <a:cubicBezTo>
                  <a:pt x="381258" y="131221"/>
                  <a:pt x="458724" y="163839"/>
                  <a:pt x="517204" y="221490"/>
                </a:cubicBezTo>
                <a:lnTo>
                  <a:pt x="595430" y="299622"/>
                </a:lnTo>
                <a:lnTo>
                  <a:pt x="514926" y="380030"/>
                </a:lnTo>
                <a:cubicBezTo>
                  <a:pt x="456446" y="438440"/>
                  <a:pt x="378979" y="470300"/>
                  <a:pt x="296196" y="470300"/>
                </a:cubicBezTo>
                <a:cubicBezTo>
                  <a:pt x="214172" y="470300"/>
                  <a:pt x="136706" y="438440"/>
                  <a:pt x="78226" y="380030"/>
                </a:cubicBezTo>
                <a:lnTo>
                  <a:pt x="0" y="301898"/>
                </a:lnTo>
                <a:lnTo>
                  <a:pt x="80504" y="221490"/>
                </a:lnTo>
                <a:cubicBezTo>
                  <a:pt x="138984" y="163839"/>
                  <a:pt x="216451" y="131221"/>
                  <a:pt x="299234" y="131221"/>
                </a:cubicBezTo>
                <a:close/>
                <a:moveTo>
                  <a:pt x="297715" y="0"/>
                </a:moveTo>
                <a:cubicBezTo>
                  <a:pt x="303027" y="0"/>
                  <a:pt x="307580" y="4550"/>
                  <a:pt x="307580" y="9860"/>
                </a:cubicBezTo>
                <a:lnTo>
                  <a:pt x="307580" y="86463"/>
                </a:lnTo>
                <a:lnTo>
                  <a:pt x="331103" y="63710"/>
                </a:lnTo>
                <a:cubicBezTo>
                  <a:pt x="334897" y="59917"/>
                  <a:pt x="340967" y="59917"/>
                  <a:pt x="344761" y="63710"/>
                </a:cubicBezTo>
                <a:cubicBezTo>
                  <a:pt x="349314" y="67502"/>
                  <a:pt x="349314" y="74328"/>
                  <a:pt x="344761" y="78120"/>
                </a:cubicBezTo>
                <a:lnTo>
                  <a:pt x="304544" y="118318"/>
                </a:lnTo>
                <a:cubicBezTo>
                  <a:pt x="303786" y="119076"/>
                  <a:pt x="302268" y="119835"/>
                  <a:pt x="301509" y="120593"/>
                </a:cubicBezTo>
                <a:cubicBezTo>
                  <a:pt x="299991" y="121352"/>
                  <a:pt x="298474" y="121352"/>
                  <a:pt x="297715" y="121352"/>
                </a:cubicBezTo>
                <a:cubicBezTo>
                  <a:pt x="296197" y="121352"/>
                  <a:pt x="294680" y="121352"/>
                  <a:pt x="293921" y="120593"/>
                </a:cubicBezTo>
                <a:cubicBezTo>
                  <a:pt x="292403" y="119835"/>
                  <a:pt x="290886" y="119076"/>
                  <a:pt x="290127" y="118318"/>
                </a:cubicBezTo>
                <a:lnTo>
                  <a:pt x="249910" y="78120"/>
                </a:lnTo>
                <a:cubicBezTo>
                  <a:pt x="246116" y="74328"/>
                  <a:pt x="246116" y="67502"/>
                  <a:pt x="249910" y="63710"/>
                </a:cubicBezTo>
                <a:cubicBezTo>
                  <a:pt x="253704" y="59917"/>
                  <a:pt x="260533" y="59917"/>
                  <a:pt x="264327" y="63710"/>
                </a:cubicBezTo>
                <a:lnTo>
                  <a:pt x="287092" y="86463"/>
                </a:lnTo>
                <a:lnTo>
                  <a:pt x="287092" y="9860"/>
                </a:lnTo>
                <a:cubicBezTo>
                  <a:pt x="287092" y="4550"/>
                  <a:pt x="291645" y="0"/>
                  <a:pt x="2977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internet-signal_19822">
            <a:extLst>
              <a:ext uri="{FF2B5EF4-FFF2-40B4-BE49-F238E27FC236}">
                <a16:creationId xmlns:a16="http://schemas.microsoft.com/office/drawing/2014/main" xmlns="" id="{2F6A8C5E-974A-4828-9A50-B49DF48BCA99}"/>
              </a:ext>
            </a:extLst>
          </p:cNvPr>
          <p:cNvSpPr>
            <a:spLocks noChangeAspect="1"/>
          </p:cNvSpPr>
          <p:nvPr/>
        </p:nvSpPr>
        <p:spPr bwMode="auto">
          <a:xfrm>
            <a:off x="1502083" y="2442840"/>
            <a:ext cx="433967" cy="306518"/>
          </a:xfrm>
          <a:custGeom>
            <a:avLst/>
            <a:gdLst>
              <a:gd name="connsiteX0" fmla="*/ 302937 w 605733"/>
              <a:gd name="connsiteY0" fmla="*/ 152143 h 427838"/>
              <a:gd name="connsiteX1" fmla="*/ 259107 w 605733"/>
              <a:gd name="connsiteY1" fmla="*/ 170269 h 427838"/>
              <a:gd name="connsiteX2" fmla="*/ 240951 w 605733"/>
              <a:gd name="connsiteY2" fmla="*/ 214025 h 427838"/>
              <a:gd name="connsiteX3" fmla="*/ 259107 w 605733"/>
              <a:gd name="connsiteY3" fmla="*/ 257640 h 427838"/>
              <a:gd name="connsiteX4" fmla="*/ 302937 w 605733"/>
              <a:gd name="connsiteY4" fmla="*/ 275766 h 427838"/>
              <a:gd name="connsiteX5" fmla="*/ 346626 w 605733"/>
              <a:gd name="connsiteY5" fmla="*/ 257640 h 427838"/>
              <a:gd name="connsiteX6" fmla="*/ 364782 w 605733"/>
              <a:gd name="connsiteY6" fmla="*/ 214025 h 427838"/>
              <a:gd name="connsiteX7" fmla="*/ 346626 w 605733"/>
              <a:gd name="connsiteY7" fmla="*/ 170269 h 427838"/>
              <a:gd name="connsiteX8" fmla="*/ 302937 w 605733"/>
              <a:gd name="connsiteY8" fmla="*/ 152143 h 427838"/>
              <a:gd name="connsiteX9" fmla="*/ 302937 w 605733"/>
              <a:gd name="connsiteY9" fmla="*/ 130052 h 427838"/>
              <a:gd name="connsiteX10" fmla="*/ 362370 w 605733"/>
              <a:gd name="connsiteY10" fmla="*/ 154692 h 427838"/>
              <a:gd name="connsiteX11" fmla="*/ 386910 w 605733"/>
              <a:gd name="connsiteY11" fmla="*/ 213884 h 427838"/>
              <a:gd name="connsiteX12" fmla="*/ 362370 w 605733"/>
              <a:gd name="connsiteY12" fmla="*/ 273217 h 427838"/>
              <a:gd name="connsiteX13" fmla="*/ 302937 w 605733"/>
              <a:gd name="connsiteY13" fmla="*/ 297857 h 427838"/>
              <a:gd name="connsiteX14" fmla="*/ 243504 w 605733"/>
              <a:gd name="connsiteY14" fmla="*/ 273217 h 427838"/>
              <a:gd name="connsiteX15" fmla="*/ 218823 w 605733"/>
              <a:gd name="connsiteY15" fmla="*/ 214025 h 427838"/>
              <a:gd name="connsiteX16" fmla="*/ 243504 w 605733"/>
              <a:gd name="connsiteY16" fmla="*/ 154692 h 427838"/>
              <a:gd name="connsiteX17" fmla="*/ 302937 w 605733"/>
              <a:gd name="connsiteY17" fmla="*/ 130052 h 427838"/>
              <a:gd name="connsiteX18" fmla="*/ 413867 w 605733"/>
              <a:gd name="connsiteY18" fmla="*/ 103096 h 427838"/>
              <a:gd name="connsiteX19" fmla="*/ 459804 w 605733"/>
              <a:gd name="connsiteY19" fmla="*/ 213990 h 427838"/>
              <a:gd name="connsiteX20" fmla="*/ 413867 w 605733"/>
              <a:gd name="connsiteY20" fmla="*/ 324742 h 427838"/>
              <a:gd name="connsiteX21" fmla="*/ 398271 w 605733"/>
              <a:gd name="connsiteY21" fmla="*/ 309163 h 427838"/>
              <a:gd name="connsiteX22" fmla="*/ 437686 w 605733"/>
              <a:gd name="connsiteY22" fmla="*/ 213990 h 427838"/>
              <a:gd name="connsiteX23" fmla="*/ 398271 w 605733"/>
              <a:gd name="connsiteY23" fmla="*/ 118675 h 427838"/>
              <a:gd name="connsiteX24" fmla="*/ 191866 w 605733"/>
              <a:gd name="connsiteY24" fmla="*/ 103096 h 427838"/>
              <a:gd name="connsiteX25" fmla="*/ 207462 w 605733"/>
              <a:gd name="connsiteY25" fmla="*/ 118675 h 427838"/>
              <a:gd name="connsiteX26" fmla="*/ 168047 w 605733"/>
              <a:gd name="connsiteY26" fmla="*/ 213990 h 427838"/>
              <a:gd name="connsiteX27" fmla="*/ 207462 w 605733"/>
              <a:gd name="connsiteY27" fmla="*/ 309163 h 427838"/>
              <a:gd name="connsiteX28" fmla="*/ 191866 w 605733"/>
              <a:gd name="connsiteY28" fmla="*/ 324742 h 427838"/>
              <a:gd name="connsiteX29" fmla="*/ 145929 w 605733"/>
              <a:gd name="connsiteY29" fmla="*/ 213990 h 427838"/>
              <a:gd name="connsiteX30" fmla="*/ 191866 w 605733"/>
              <a:gd name="connsiteY30" fmla="*/ 103096 h 427838"/>
              <a:gd name="connsiteX31" fmla="*/ 465462 w 605733"/>
              <a:gd name="connsiteY31" fmla="*/ 51583 h 427838"/>
              <a:gd name="connsiteX32" fmla="*/ 465462 w 605733"/>
              <a:gd name="connsiteY32" fmla="*/ 376325 h 427838"/>
              <a:gd name="connsiteX33" fmla="*/ 449854 w 605733"/>
              <a:gd name="connsiteY33" fmla="*/ 360746 h 427838"/>
              <a:gd name="connsiteX34" fmla="*/ 449854 w 605733"/>
              <a:gd name="connsiteY34" fmla="*/ 67303 h 427838"/>
              <a:gd name="connsiteX35" fmla="*/ 140280 w 605733"/>
              <a:gd name="connsiteY35" fmla="*/ 51583 h 427838"/>
              <a:gd name="connsiteX36" fmla="*/ 156020 w 605733"/>
              <a:gd name="connsiteY36" fmla="*/ 67303 h 427838"/>
              <a:gd name="connsiteX37" fmla="*/ 156020 w 605733"/>
              <a:gd name="connsiteY37" fmla="*/ 360746 h 427838"/>
              <a:gd name="connsiteX38" fmla="*/ 140280 w 605733"/>
              <a:gd name="connsiteY38" fmla="*/ 376325 h 427838"/>
              <a:gd name="connsiteX39" fmla="*/ 140280 w 605733"/>
              <a:gd name="connsiteY39" fmla="*/ 51583 h 427838"/>
              <a:gd name="connsiteX40" fmla="*/ 517107 w 605733"/>
              <a:gd name="connsiteY40" fmla="*/ 0 h 427838"/>
              <a:gd name="connsiteX41" fmla="*/ 605733 w 605733"/>
              <a:gd name="connsiteY41" fmla="*/ 213990 h 427838"/>
              <a:gd name="connsiteX42" fmla="*/ 517107 w 605733"/>
              <a:gd name="connsiteY42" fmla="*/ 427838 h 427838"/>
              <a:gd name="connsiteX43" fmla="*/ 501367 w 605733"/>
              <a:gd name="connsiteY43" fmla="*/ 412118 h 427838"/>
              <a:gd name="connsiteX44" fmla="*/ 583612 w 605733"/>
              <a:gd name="connsiteY44" fmla="*/ 213990 h 427838"/>
              <a:gd name="connsiteX45" fmla="*/ 501367 w 605733"/>
              <a:gd name="connsiteY45" fmla="*/ 15720 h 427838"/>
              <a:gd name="connsiteX46" fmla="*/ 88768 w 605733"/>
              <a:gd name="connsiteY46" fmla="*/ 0 h 427838"/>
              <a:gd name="connsiteX47" fmla="*/ 104366 w 605733"/>
              <a:gd name="connsiteY47" fmla="*/ 15720 h 427838"/>
              <a:gd name="connsiteX48" fmla="*/ 22121 w 605733"/>
              <a:gd name="connsiteY48" fmla="*/ 213990 h 427838"/>
              <a:gd name="connsiteX49" fmla="*/ 104366 w 605733"/>
              <a:gd name="connsiteY49" fmla="*/ 412118 h 427838"/>
              <a:gd name="connsiteX50" fmla="*/ 88768 w 605733"/>
              <a:gd name="connsiteY50" fmla="*/ 427838 h 427838"/>
              <a:gd name="connsiteX51" fmla="*/ 0 w 605733"/>
              <a:gd name="connsiteY51" fmla="*/ 213990 h 427838"/>
              <a:gd name="connsiteX52" fmla="*/ 88768 w 605733"/>
              <a:gd name="connsiteY52" fmla="*/ 0 h 42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5733" h="427838">
                <a:moveTo>
                  <a:pt x="302937" y="152143"/>
                </a:moveTo>
                <a:cubicBezTo>
                  <a:pt x="286341" y="152143"/>
                  <a:pt x="270880" y="158657"/>
                  <a:pt x="259107" y="170269"/>
                </a:cubicBezTo>
                <a:cubicBezTo>
                  <a:pt x="247476" y="181880"/>
                  <a:pt x="240951" y="197457"/>
                  <a:pt x="240951" y="214025"/>
                </a:cubicBezTo>
                <a:cubicBezTo>
                  <a:pt x="240951" y="230452"/>
                  <a:pt x="247476" y="246029"/>
                  <a:pt x="259107" y="257640"/>
                </a:cubicBezTo>
                <a:cubicBezTo>
                  <a:pt x="270880" y="269394"/>
                  <a:pt x="286341" y="275766"/>
                  <a:pt x="302937" y="275766"/>
                </a:cubicBezTo>
                <a:cubicBezTo>
                  <a:pt x="319391" y="275766"/>
                  <a:pt x="334994" y="269394"/>
                  <a:pt x="346626" y="257640"/>
                </a:cubicBezTo>
                <a:cubicBezTo>
                  <a:pt x="358399" y="246029"/>
                  <a:pt x="364782" y="230452"/>
                  <a:pt x="364782" y="214025"/>
                </a:cubicBezTo>
                <a:cubicBezTo>
                  <a:pt x="364782" y="197457"/>
                  <a:pt x="358399" y="181880"/>
                  <a:pt x="346626" y="170269"/>
                </a:cubicBezTo>
                <a:cubicBezTo>
                  <a:pt x="334994" y="158657"/>
                  <a:pt x="319391" y="152143"/>
                  <a:pt x="302937" y="152143"/>
                </a:cubicBezTo>
                <a:close/>
                <a:moveTo>
                  <a:pt x="302937" y="130052"/>
                </a:moveTo>
                <a:cubicBezTo>
                  <a:pt x="325349" y="130052"/>
                  <a:pt x="346484" y="138832"/>
                  <a:pt x="362370" y="154692"/>
                </a:cubicBezTo>
                <a:cubicBezTo>
                  <a:pt x="378115" y="170410"/>
                  <a:pt x="386910" y="191510"/>
                  <a:pt x="386910" y="213884"/>
                </a:cubicBezTo>
                <a:cubicBezTo>
                  <a:pt x="386910" y="236399"/>
                  <a:pt x="378115" y="257357"/>
                  <a:pt x="362370" y="273217"/>
                </a:cubicBezTo>
                <a:cubicBezTo>
                  <a:pt x="346484" y="289077"/>
                  <a:pt x="325349" y="297857"/>
                  <a:pt x="302937" y="297857"/>
                </a:cubicBezTo>
                <a:cubicBezTo>
                  <a:pt x="280384" y="297857"/>
                  <a:pt x="259391" y="289077"/>
                  <a:pt x="243504" y="273217"/>
                </a:cubicBezTo>
                <a:cubicBezTo>
                  <a:pt x="227617" y="257499"/>
                  <a:pt x="218823" y="236399"/>
                  <a:pt x="218823" y="214025"/>
                </a:cubicBezTo>
                <a:cubicBezTo>
                  <a:pt x="218823" y="191510"/>
                  <a:pt x="227617" y="170552"/>
                  <a:pt x="243504" y="154692"/>
                </a:cubicBezTo>
                <a:cubicBezTo>
                  <a:pt x="259391" y="138832"/>
                  <a:pt x="280384" y="130052"/>
                  <a:pt x="302937" y="130052"/>
                </a:cubicBezTo>
                <a:close/>
                <a:moveTo>
                  <a:pt x="413867" y="103096"/>
                </a:moveTo>
                <a:cubicBezTo>
                  <a:pt x="443499" y="132696"/>
                  <a:pt x="459804" y="172068"/>
                  <a:pt x="459804" y="213990"/>
                </a:cubicBezTo>
                <a:cubicBezTo>
                  <a:pt x="459804" y="255770"/>
                  <a:pt x="443499" y="295142"/>
                  <a:pt x="413867" y="324742"/>
                </a:cubicBezTo>
                <a:lnTo>
                  <a:pt x="398271" y="309163"/>
                </a:lnTo>
                <a:cubicBezTo>
                  <a:pt x="423650" y="283670"/>
                  <a:pt x="437686" y="249963"/>
                  <a:pt x="437686" y="213990"/>
                </a:cubicBezTo>
                <a:cubicBezTo>
                  <a:pt x="437686" y="178017"/>
                  <a:pt x="423650" y="144168"/>
                  <a:pt x="398271" y="118675"/>
                </a:cubicBezTo>
                <a:close/>
                <a:moveTo>
                  <a:pt x="191866" y="103096"/>
                </a:moveTo>
                <a:lnTo>
                  <a:pt x="207462" y="118675"/>
                </a:lnTo>
                <a:cubicBezTo>
                  <a:pt x="182083" y="144168"/>
                  <a:pt x="168047" y="178017"/>
                  <a:pt x="168047" y="213990"/>
                </a:cubicBezTo>
                <a:cubicBezTo>
                  <a:pt x="168047" y="249963"/>
                  <a:pt x="182083" y="283670"/>
                  <a:pt x="207462" y="309163"/>
                </a:cubicBezTo>
                <a:lnTo>
                  <a:pt x="191866" y="324742"/>
                </a:lnTo>
                <a:cubicBezTo>
                  <a:pt x="162234" y="295142"/>
                  <a:pt x="145929" y="255770"/>
                  <a:pt x="145929" y="213990"/>
                </a:cubicBezTo>
                <a:cubicBezTo>
                  <a:pt x="145929" y="172068"/>
                  <a:pt x="162234" y="132696"/>
                  <a:pt x="191866" y="103096"/>
                </a:cubicBezTo>
                <a:close/>
                <a:moveTo>
                  <a:pt x="465462" y="51583"/>
                </a:moveTo>
                <a:cubicBezTo>
                  <a:pt x="555138" y="141089"/>
                  <a:pt x="555138" y="286819"/>
                  <a:pt x="465462" y="376325"/>
                </a:cubicBezTo>
                <a:lnTo>
                  <a:pt x="449854" y="360746"/>
                </a:lnTo>
                <a:cubicBezTo>
                  <a:pt x="530875" y="279738"/>
                  <a:pt x="530875" y="148170"/>
                  <a:pt x="449854" y="67303"/>
                </a:cubicBezTo>
                <a:close/>
                <a:moveTo>
                  <a:pt x="140280" y="51583"/>
                </a:moveTo>
                <a:lnTo>
                  <a:pt x="156020" y="67303"/>
                </a:lnTo>
                <a:cubicBezTo>
                  <a:pt x="74913" y="148170"/>
                  <a:pt x="74913" y="279738"/>
                  <a:pt x="156020" y="360746"/>
                </a:cubicBezTo>
                <a:lnTo>
                  <a:pt x="140280" y="376325"/>
                </a:lnTo>
                <a:cubicBezTo>
                  <a:pt x="50666" y="286819"/>
                  <a:pt x="50666" y="141089"/>
                  <a:pt x="140280" y="51583"/>
                </a:cubicBezTo>
                <a:close/>
                <a:moveTo>
                  <a:pt x="517107" y="0"/>
                </a:moveTo>
                <a:cubicBezTo>
                  <a:pt x="574253" y="57215"/>
                  <a:pt x="605733" y="133124"/>
                  <a:pt x="605733" y="213990"/>
                </a:cubicBezTo>
                <a:cubicBezTo>
                  <a:pt x="605733" y="294714"/>
                  <a:pt x="574253" y="370623"/>
                  <a:pt x="517107" y="427838"/>
                </a:cubicBezTo>
                <a:lnTo>
                  <a:pt x="501367" y="412118"/>
                </a:lnTo>
                <a:cubicBezTo>
                  <a:pt x="554401" y="359293"/>
                  <a:pt x="583612" y="288766"/>
                  <a:pt x="583612" y="213990"/>
                </a:cubicBezTo>
                <a:cubicBezTo>
                  <a:pt x="583612" y="139072"/>
                  <a:pt x="554401" y="68686"/>
                  <a:pt x="501367" y="15720"/>
                </a:cubicBezTo>
                <a:close/>
                <a:moveTo>
                  <a:pt x="88768" y="0"/>
                </a:moveTo>
                <a:lnTo>
                  <a:pt x="104366" y="15720"/>
                </a:lnTo>
                <a:cubicBezTo>
                  <a:pt x="51332" y="68686"/>
                  <a:pt x="22121" y="139072"/>
                  <a:pt x="22121" y="213990"/>
                </a:cubicBezTo>
                <a:cubicBezTo>
                  <a:pt x="22121" y="288766"/>
                  <a:pt x="51332" y="359293"/>
                  <a:pt x="104366" y="412118"/>
                </a:cubicBezTo>
                <a:lnTo>
                  <a:pt x="88768" y="427838"/>
                </a:lnTo>
                <a:cubicBezTo>
                  <a:pt x="31480" y="370623"/>
                  <a:pt x="0" y="294714"/>
                  <a:pt x="0" y="213990"/>
                </a:cubicBezTo>
                <a:cubicBezTo>
                  <a:pt x="0" y="133124"/>
                  <a:pt x="31480" y="57215"/>
                  <a:pt x="887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78" name="图形 77">
            <a:extLst>
              <a:ext uri="{FF2B5EF4-FFF2-40B4-BE49-F238E27FC236}">
                <a16:creationId xmlns:a16="http://schemas.microsoft.com/office/drawing/2014/main" xmlns="" id="{FD94A427-D11C-4A60-8FEB-5BEDD92F5E7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38967" y="5134605"/>
            <a:ext cx="465647" cy="484943"/>
          </a:xfrm>
          <a:prstGeom prst="rect">
            <a:avLst/>
          </a:prstGeom>
          <a:effectLst>
            <a:outerShdw blurRad="127000" sx="110000" sy="110000" algn="ctr" rotWithShape="0">
              <a:srgbClr val="86A636">
                <a:alpha val="40000"/>
              </a:srgbClr>
            </a:outerShdw>
          </a:effectLst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68B6F0F5-99E8-4C44-B982-2E218534361F}"/>
              </a:ext>
            </a:extLst>
          </p:cNvPr>
          <p:cNvGrpSpPr/>
          <p:nvPr/>
        </p:nvGrpSpPr>
        <p:grpSpPr>
          <a:xfrm>
            <a:off x="1510084" y="3801620"/>
            <a:ext cx="358667" cy="354697"/>
            <a:chOff x="9117881" y="3329012"/>
            <a:chExt cx="298235" cy="294934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xmlns="" id="{8287363C-3AD0-4873-A082-6C2FE9E1849C}"/>
                </a:ext>
              </a:extLst>
            </p:cNvPr>
            <p:cNvSpPr/>
            <p:nvPr/>
          </p:nvSpPr>
          <p:spPr>
            <a:xfrm>
              <a:off x="9117882" y="3329017"/>
              <a:ext cx="136199" cy="136199"/>
            </a:xfrm>
            <a:prstGeom prst="roundRect">
              <a:avLst/>
            </a:prstGeom>
            <a:noFill/>
            <a:ln w="762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817C5B6C-9F79-4EAD-9D1E-0548FD704084}"/>
                </a:ext>
              </a:extLst>
            </p:cNvPr>
            <p:cNvSpPr/>
            <p:nvPr/>
          </p:nvSpPr>
          <p:spPr>
            <a:xfrm>
              <a:off x="9279917" y="3329012"/>
              <a:ext cx="136199" cy="136199"/>
            </a:xfrm>
            <a:prstGeom prst="roundRect">
              <a:avLst/>
            </a:prstGeom>
            <a:noFill/>
            <a:ln w="762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70978558-4026-4708-975D-025D1460EFF0}"/>
                </a:ext>
              </a:extLst>
            </p:cNvPr>
            <p:cNvSpPr/>
            <p:nvPr/>
          </p:nvSpPr>
          <p:spPr>
            <a:xfrm>
              <a:off x="9279913" y="3487735"/>
              <a:ext cx="136199" cy="136199"/>
            </a:xfrm>
            <a:prstGeom prst="roundRect">
              <a:avLst/>
            </a:prstGeom>
            <a:noFill/>
            <a:ln w="762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xmlns="" id="{21B7B6E5-378E-430C-8E06-ED577A440014}"/>
                </a:ext>
              </a:extLst>
            </p:cNvPr>
            <p:cNvSpPr/>
            <p:nvPr/>
          </p:nvSpPr>
          <p:spPr>
            <a:xfrm>
              <a:off x="9117881" y="3487747"/>
              <a:ext cx="136199" cy="136199"/>
            </a:xfrm>
            <a:prstGeom prst="roundRect">
              <a:avLst/>
            </a:prstGeom>
            <a:noFill/>
            <a:ln w="762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610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56152AE3-5B59-4030-A5C4-7DD753964024}"/>
              </a:ext>
            </a:extLst>
          </p:cNvPr>
          <p:cNvSpPr/>
          <p:nvPr/>
        </p:nvSpPr>
        <p:spPr>
          <a:xfrm>
            <a:off x="-1245613" y="5433317"/>
            <a:ext cx="2814610" cy="2814610"/>
          </a:xfrm>
          <a:prstGeom prst="ellipse">
            <a:avLst/>
          </a:prstGeom>
          <a:solidFill>
            <a:srgbClr val="FFE12A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圆: 空心 65">
            <a:extLst>
              <a:ext uri="{FF2B5EF4-FFF2-40B4-BE49-F238E27FC236}">
                <a16:creationId xmlns:a16="http://schemas.microsoft.com/office/drawing/2014/main" xmlns="" id="{78FA6EA6-416E-42CE-9D50-1999F444236A}"/>
              </a:ext>
            </a:extLst>
          </p:cNvPr>
          <p:cNvSpPr/>
          <p:nvPr/>
        </p:nvSpPr>
        <p:spPr>
          <a:xfrm>
            <a:off x="10490897" y="-1004107"/>
            <a:ext cx="2745064" cy="2745064"/>
          </a:xfrm>
          <a:prstGeom prst="donut">
            <a:avLst>
              <a:gd name="adj" fmla="val 19448"/>
            </a:avLst>
          </a:prstGeom>
          <a:solidFill>
            <a:srgbClr val="FC7295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C41EDEA-3031-46F1-8257-3B6E36DA829D}"/>
              </a:ext>
            </a:extLst>
          </p:cNvPr>
          <p:cNvSpPr/>
          <p:nvPr/>
        </p:nvSpPr>
        <p:spPr>
          <a:xfrm>
            <a:off x="666750" y="538452"/>
            <a:ext cx="10858500" cy="5781096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9" name="任意多边形: 形状 288">
            <a:extLst>
              <a:ext uri="{FF2B5EF4-FFF2-40B4-BE49-F238E27FC236}">
                <a16:creationId xmlns:a16="http://schemas.microsoft.com/office/drawing/2014/main" xmlns="" id="{40066ECC-1A7C-4F82-9B62-CF2EB5B9B9C4}"/>
              </a:ext>
            </a:extLst>
          </p:cNvPr>
          <p:cNvSpPr/>
          <p:nvPr/>
        </p:nvSpPr>
        <p:spPr>
          <a:xfrm rot="-4460869">
            <a:off x="1917368" y="-2423853"/>
            <a:ext cx="8509792" cy="11789626"/>
          </a:xfrm>
          <a:custGeom>
            <a:avLst/>
            <a:gdLst>
              <a:gd name="connsiteX0" fmla="*/ 6516550 w 8509792"/>
              <a:gd name="connsiteY0" fmla="*/ 3141215 h 11789626"/>
              <a:gd name="connsiteX1" fmla="*/ 6930740 w 8509792"/>
              <a:gd name="connsiteY1" fmla="*/ 4619480 h 11789626"/>
              <a:gd name="connsiteX2" fmla="*/ 3735400 w 8509792"/>
              <a:gd name="connsiteY2" fmla="*/ 8901826 h 11789626"/>
              <a:gd name="connsiteX3" fmla="*/ 7074354 w 8509792"/>
              <a:gd name="connsiteY3" fmla="*/ 5132048 h 11789626"/>
              <a:gd name="connsiteX4" fmla="*/ 7353653 w 8509792"/>
              <a:gd name="connsiteY4" fmla="*/ 6128873 h 11789626"/>
              <a:gd name="connsiteX5" fmla="*/ 3743733 w 8509792"/>
              <a:gd name="connsiteY5" fmla="*/ 8910769 h 11789626"/>
              <a:gd name="connsiteX6" fmla="*/ 7461400 w 8509792"/>
              <a:gd name="connsiteY6" fmla="*/ 6513429 h 11789626"/>
              <a:gd name="connsiteX7" fmla="*/ 7690718 w 8509792"/>
              <a:gd name="connsiteY7" fmla="*/ 7331878 h 11789626"/>
              <a:gd name="connsiteX8" fmla="*/ 3749360 w 8509792"/>
              <a:gd name="connsiteY8" fmla="*/ 8921618 h 11789626"/>
              <a:gd name="connsiteX9" fmla="*/ 7786753 w 8509792"/>
              <a:gd name="connsiteY9" fmla="*/ 7674628 h 11789626"/>
              <a:gd name="connsiteX10" fmla="*/ 8007550 w 8509792"/>
              <a:gd name="connsiteY10" fmla="*/ 8462665 h 11789626"/>
              <a:gd name="connsiteX11" fmla="*/ 3751844 w 8509792"/>
              <a:gd name="connsiteY11" fmla="*/ 8933585 h 11789626"/>
              <a:gd name="connsiteX12" fmla="*/ 8107293 w 8509792"/>
              <a:gd name="connsiteY12" fmla="*/ 8818648 h 11789626"/>
              <a:gd name="connsiteX13" fmla="*/ 8355029 w 8509792"/>
              <a:gd name="connsiteY13" fmla="*/ 9702829 h 11789626"/>
              <a:gd name="connsiteX14" fmla="*/ 3751024 w 8509792"/>
              <a:gd name="connsiteY14" fmla="*/ 8945781 h 11789626"/>
              <a:gd name="connsiteX15" fmla="*/ 8476479 w 8509792"/>
              <a:gd name="connsiteY15" fmla="*/ 10136289 h 11789626"/>
              <a:gd name="connsiteX16" fmla="*/ 8509792 w 8509792"/>
              <a:gd name="connsiteY16" fmla="*/ 10255186 h 11789626"/>
              <a:gd name="connsiteX17" fmla="*/ 7274260 w 8509792"/>
              <a:gd name="connsiteY17" fmla="*/ 10601367 h 11789626"/>
              <a:gd name="connsiteX18" fmla="*/ 3746907 w 8509792"/>
              <a:gd name="connsiteY18" fmla="*/ 8957290 h 11789626"/>
              <a:gd name="connsiteX19" fmla="*/ 6833952 w 8509792"/>
              <a:gd name="connsiteY19" fmla="*/ 10724735 h 11789626"/>
              <a:gd name="connsiteX20" fmla="*/ 6044851 w 8509792"/>
              <a:gd name="connsiteY20" fmla="*/ 10945832 h 11789626"/>
              <a:gd name="connsiteX21" fmla="*/ 3739870 w 8509792"/>
              <a:gd name="connsiteY21" fmla="*/ 8967283 h 11789626"/>
              <a:gd name="connsiteX22" fmla="*/ 5765103 w 8509792"/>
              <a:gd name="connsiteY22" fmla="*/ 11024213 h 11789626"/>
              <a:gd name="connsiteX23" fmla="*/ 5202496 w 8509792"/>
              <a:gd name="connsiteY23" fmla="*/ 11181848 h 11789626"/>
              <a:gd name="connsiteX24" fmla="*/ 3730390 w 8509792"/>
              <a:gd name="connsiteY24" fmla="*/ 8974997 h 11789626"/>
              <a:gd name="connsiteX25" fmla="*/ 4982774 w 8509792"/>
              <a:gd name="connsiteY25" fmla="*/ 11243411 h 11789626"/>
              <a:gd name="connsiteX26" fmla="*/ 4500990 w 8509792"/>
              <a:gd name="connsiteY26" fmla="*/ 11378401 h 11789626"/>
              <a:gd name="connsiteX27" fmla="*/ 3719180 w 8509792"/>
              <a:gd name="connsiteY27" fmla="*/ 8979872 h 11789626"/>
              <a:gd name="connsiteX28" fmla="*/ 4297425 w 8509792"/>
              <a:gd name="connsiteY28" fmla="*/ 11435437 h 11789626"/>
              <a:gd name="connsiteX29" fmla="*/ 3815642 w 8509792"/>
              <a:gd name="connsiteY29" fmla="*/ 11570426 h 11789626"/>
              <a:gd name="connsiteX30" fmla="*/ 3707072 w 8509792"/>
              <a:gd name="connsiteY30" fmla="*/ 8981533 h 11789626"/>
              <a:gd name="connsiteX31" fmla="*/ 3595920 w 8509792"/>
              <a:gd name="connsiteY31" fmla="*/ 11631990 h 11789626"/>
              <a:gd name="connsiteX32" fmla="*/ 3033312 w 8509792"/>
              <a:gd name="connsiteY32" fmla="*/ 11789626 h 11789626"/>
              <a:gd name="connsiteX33" fmla="*/ 3694962 w 8509792"/>
              <a:gd name="connsiteY33" fmla="*/ 8979865 h 11789626"/>
              <a:gd name="connsiteX34" fmla="*/ 2855976 w 8509792"/>
              <a:gd name="connsiteY34" fmla="*/ 11553815 h 11789626"/>
              <a:gd name="connsiteX35" fmla="*/ 2655340 w 8509792"/>
              <a:gd name="connsiteY35" fmla="*/ 10837736 h 11789626"/>
              <a:gd name="connsiteX36" fmla="*/ 3683762 w 8509792"/>
              <a:gd name="connsiteY36" fmla="*/ 8974980 h 11789626"/>
              <a:gd name="connsiteX37" fmla="*/ 2591996 w 8509792"/>
              <a:gd name="connsiteY37" fmla="*/ 10611659 h 11789626"/>
              <a:gd name="connsiteX38" fmla="*/ 2473086 w 8509792"/>
              <a:gd name="connsiteY38" fmla="*/ 10187265 h 11789626"/>
              <a:gd name="connsiteX39" fmla="*/ 3674258 w 8509792"/>
              <a:gd name="connsiteY39" fmla="*/ 8967294 h 11789626"/>
              <a:gd name="connsiteX40" fmla="*/ 2430418 w 8509792"/>
              <a:gd name="connsiteY40" fmla="*/ 10034980 h 11789626"/>
              <a:gd name="connsiteX41" fmla="*/ 2341185 w 8509792"/>
              <a:gd name="connsiteY41" fmla="*/ 9716503 h 11789626"/>
              <a:gd name="connsiteX42" fmla="*/ 3667213 w 8509792"/>
              <a:gd name="connsiteY42" fmla="*/ 8957304 h 11789626"/>
              <a:gd name="connsiteX43" fmla="*/ 2306206 w 8509792"/>
              <a:gd name="connsiteY43" fmla="*/ 9591660 h 11789626"/>
              <a:gd name="connsiteX44" fmla="*/ 2226638 w 8509792"/>
              <a:gd name="connsiteY44" fmla="*/ 9307681 h 11789626"/>
              <a:gd name="connsiteX45" fmla="*/ 3663136 w 8509792"/>
              <a:gd name="connsiteY45" fmla="*/ 8945778 h 11789626"/>
              <a:gd name="connsiteX46" fmla="*/ 2192971 w 8509792"/>
              <a:gd name="connsiteY46" fmla="*/ 9187522 h 11789626"/>
              <a:gd name="connsiteX47" fmla="*/ 2110347 w 8509792"/>
              <a:gd name="connsiteY47" fmla="*/ 8892632 h 11789626"/>
              <a:gd name="connsiteX48" fmla="*/ 3662292 w 8509792"/>
              <a:gd name="connsiteY48" fmla="*/ 8933587 h 11789626"/>
              <a:gd name="connsiteX49" fmla="*/ 2072533 w 8509792"/>
              <a:gd name="connsiteY49" fmla="*/ 8757671 h 11789626"/>
              <a:gd name="connsiteX50" fmla="*/ 1971976 w 8509792"/>
              <a:gd name="connsiteY50" fmla="*/ 8398781 h 11789626"/>
              <a:gd name="connsiteX51" fmla="*/ 3664813 w 8509792"/>
              <a:gd name="connsiteY51" fmla="*/ 8921630 h 11789626"/>
              <a:gd name="connsiteX52" fmla="*/ 1921449 w 8509792"/>
              <a:gd name="connsiteY52" fmla="*/ 8218448 h 11789626"/>
              <a:gd name="connsiteX53" fmla="*/ 1772521 w 8509792"/>
              <a:gd name="connsiteY53" fmla="*/ 7686915 h 11789626"/>
              <a:gd name="connsiteX54" fmla="*/ 3670394 w 8509792"/>
              <a:gd name="connsiteY54" fmla="*/ 8910760 h 11789626"/>
              <a:gd name="connsiteX55" fmla="*/ 1687221 w 8509792"/>
              <a:gd name="connsiteY55" fmla="*/ 7382476 h 11789626"/>
              <a:gd name="connsiteX56" fmla="*/ 1388397 w 8509792"/>
              <a:gd name="connsiteY56" fmla="*/ 6315961 h 11789626"/>
              <a:gd name="connsiteX57" fmla="*/ 3678758 w 8509792"/>
              <a:gd name="connsiteY57" fmla="*/ 8901845 h 11789626"/>
              <a:gd name="connsiteX58" fmla="*/ 1171416 w 8509792"/>
              <a:gd name="connsiteY58" fmla="*/ 5541547 h 11789626"/>
              <a:gd name="connsiteX59" fmla="*/ 0 w 8509792"/>
              <a:gd name="connsiteY59" fmla="*/ 1360708 h 11789626"/>
              <a:gd name="connsiteX60" fmla="*/ 29758 w 8509792"/>
              <a:gd name="connsiteY60" fmla="*/ 1352370 h 11789626"/>
              <a:gd name="connsiteX61" fmla="*/ 3689187 w 8509792"/>
              <a:gd name="connsiteY61" fmla="*/ 8895473 h 11789626"/>
              <a:gd name="connsiteX62" fmla="*/ 708723 w 8509792"/>
              <a:gd name="connsiteY62" fmla="*/ 1162131 h 11789626"/>
              <a:gd name="connsiteX63" fmla="*/ 2229400 w 8509792"/>
              <a:gd name="connsiteY63" fmla="*/ 736059 h 11789626"/>
              <a:gd name="connsiteX64" fmla="*/ 3700958 w 8509792"/>
              <a:gd name="connsiteY64" fmla="*/ 8892177 h 11789626"/>
              <a:gd name="connsiteX65" fmla="*/ 2908364 w 8509792"/>
              <a:gd name="connsiteY65" fmla="*/ 545819 h 11789626"/>
              <a:gd name="connsiteX66" fmla="*/ 4549439 w 8509792"/>
              <a:gd name="connsiteY66" fmla="*/ 86014 h 11789626"/>
              <a:gd name="connsiteX67" fmla="*/ 3713180 w 8509792"/>
              <a:gd name="connsiteY67" fmla="*/ 8892200 h 11789626"/>
              <a:gd name="connsiteX68" fmla="*/ 5317541 w 8509792"/>
              <a:gd name="connsiteY68" fmla="*/ 0 h 11789626"/>
              <a:gd name="connsiteX69" fmla="*/ 5663589 w 8509792"/>
              <a:gd name="connsiteY69" fmla="*/ 96960 h 11789626"/>
              <a:gd name="connsiteX70" fmla="*/ 6274969 w 8509792"/>
              <a:gd name="connsiteY70" fmla="*/ 2279002 h 11789626"/>
              <a:gd name="connsiteX71" fmla="*/ 3724950 w 8509792"/>
              <a:gd name="connsiteY71" fmla="*/ 8895485 h 1178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509792" h="11789626">
                <a:moveTo>
                  <a:pt x="6516550" y="3141215"/>
                </a:moveTo>
                <a:lnTo>
                  <a:pt x="6930740" y="4619480"/>
                </a:lnTo>
                <a:lnTo>
                  <a:pt x="3735400" y="8901826"/>
                </a:lnTo>
                <a:lnTo>
                  <a:pt x="7074354" y="5132048"/>
                </a:lnTo>
                <a:lnTo>
                  <a:pt x="7353653" y="6128873"/>
                </a:lnTo>
                <a:lnTo>
                  <a:pt x="3743733" y="8910769"/>
                </a:lnTo>
                <a:lnTo>
                  <a:pt x="7461400" y="6513429"/>
                </a:lnTo>
                <a:lnTo>
                  <a:pt x="7690718" y="7331878"/>
                </a:lnTo>
                <a:lnTo>
                  <a:pt x="3749360" y="8921618"/>
                </a:lnTo>
                <a:lnTo>
                  <a:pt x="7786753" y="7674628"/>
                </a:lnTo>
                <a:lnTo>
                  <a:pt x="8007550" y="8462665"/>
                </a:lnTo>
                <a:lnTo>
                  <a:pt x="3751844" y="8933585"/>
                </a:lnTo>
                <a:lnTo>
                  <a:pt x="8107293" y="8818648"/>
                </a:lnTo>
                <a:lnTo>
                  <a:pt x="8355029" y="9702829"/>
                </a:lnTo>
                <a:lnTo>
                  <a:pt x="3751024" y="8945781"/>
                </a:lnTo>
                <a:lnTo>
                  <a:pt x="8476479" y="10136289"/>
                </a:lnTo>
                <a:lnTo>
                  <a:pt x="8509792" y="10255186"/>
                </a:lnTo>
                <a:lnTo>
                  <a:pt x="7274260" y="10601367"/>
                </a:lnTo>
                <a:lnTo>
                  <a:pt x="3746907" y="8957290"/>
                </a:lnTo>
                <a:lnTo>
                  <a:pt x="6833952" y="10724735"/>
                </a:lnTo>
                <a:lnTo>
                  <a:pt x="6044851" y="10945832"/>
                </a:lnTo>
                <a:lnTo>
                  <a:pt x="3739870" y="8967283"/>
                </a:lnTo>
                <a:lnTo>
                  <a:pt x="5765103" y="11024213"/>
                </a:lnTo>
                <a:lnTo>
                  <a:pt x="5202496" y="11181848"/>
                </a:lnTo>
                <a:lnTo>
                  <a:pt x="3730390" y="8974997"/>
                </a:lnTo>
                <a:lnTo>
                  <a:pt x="4982774" y="11243411"/>
                </a:lnTo>
                <a:lnTo>
                  <a:pt x="4500990" y="11378401"/>
                </a:lnTo>
                <a:lnTo>
                  <a:pt x="3719180" y="8979872"/>
                </a:lnTo>
                <a:lnTo>
                  <a:pt x="4297425" y="11435437"/>
                </a:lnTo>
                <a:lnTo>
                  <a:pt x="3815642" y="11570426"/>
                </a:lnTo>
                <a:lnTo>
                  <a:pt x="3707072" y="8981533"/>
                </a:lnTo>
                <a:lnTo>
                  <a:pt x="3595920" y="11631990"/>
                </a:lnTo>
                <a:lnTo>
                  <a:pt x="3033312" y="11789626"/>
                </a:lnTo>
                <a:lnTo>
                  <a:pt x="3694962" y="8979865"/>
                </a:lnTo>
                <a:lnTo>
                  <a:pt x="2855976" y="11553815"/>
                </a:lnTo>
                <a:lnTo>
                  <a:pt x="2655340" y="10837736"/>
                </a:lnTo>
                <a:lnTo>
                  <a:pt x="3683762" y="8974980"/>
                </a:lnTo>
                <a:lnTo>
                  <a:pt x="2591996" y="10611659"/>
                </a:lnTo>
                <a:lnTo>
                  <a:pt x="2473086" y="10187265"/>
                </a:lnTo>
                <a:lnTo>
                  <a:pt x="3674258" y="8967294"/>
                </a:lnTo>
                <a:lnTo>
                  <a:pt x="2430418" y="10034980"/>
                </a:lnTo>
                <a:lnTo>
                  <a:pt x="2341185" y="9716503"/>
                </a:lnTo>
                <a:lnTo>
                  <a:pt x="3667213" y="8957304"/>
                </a:lnTo>
                <a:lnTo>
                  <a:pt x="2306206" y="9591660"/>
                </a:lnTo>
                <a:lnTo>
                  <a:pt x="2226638" y="9307681"/>
                </a:lnTo>
                <a:lnTo>
                  <a:pt x="3663136" y="8945778"/>
                </a:lnTo>
                <a:lnTo>
                  <a:pt x="2192971" y="9187522"/>
                </a:lnTo>
                <a:lnTo>
                  <a:pt x="2110347" y="8892632"/>
                </a:lnTo>
                <a:lnTo>
                  <a:pt x="3662292" y="8933587"/>
                </a:lnTo>
                <a:lnTo>
                  <a:pt x="2072533" y="8757671"/>
                </a:lnTo>
                <a:lnTo>
                  <a:pt x="1971976" y="8398781"/>
                </a:lnTo>
                <a:lnTo>
                  <a:pt x="3664813" y="8921630"/>
                </a:lnTo>
                <a:lnTo>
                  <a:pt x="1921449" y="8218448"/>
                </a:lnTo>
                <a:lnTo>
                  <a:pt x="1772521" y="7686915"/>
                </a:lnTo>
                <a:lnTo>
                  <a:pt x="3670394" y="8910760"/>
                </a:lnTo>
                <a:lnTo>
                  <a:pt x="1687221" y="7382476"/>
                </a:lnTo>
                <a:lnTo>
                  <a:pt x="1388397" y="6315961"/>
                </a:lnTo>
                <a:lnTo>
                  <a:pt x="3678758" y="8901845"/>
                </a:lnTo>
                <a:lnTo>
                  <a:pt x="1171416" y="5541547"/>
                </a:lnTo>
                <a:lnTo>
                  <a:pt x="0" y="1360708"/>
                </a:lnTo>
                <a:lnTo>
                  <a:pt x="29758" y="1352370"/>
                </a:lnTo>
                <a:lnTo>
                  <a:pt x="3689187" y="8895473"/>
                </a:lnTo>
                <a:lnTo>
                  <a:pt x="708723" y="1162131"/>
                </a:lnTo>
                <a:lnTo>
                  <a:pt x="2229400" y="736059"/>
                </a:lnTo>
                <a:lnTo>
                  <a:pt x="3700958" y="8892177"/>
                </a:lnTo>
                <a:lnTo>
                  <a:pt x="2908364" y="545819"/>
                </a:lnTo>
                <a:lnTo>
                  <a:pt x="4549439" y="86014"/>
                </a:lnTo>
                <a:lnTo>
                  <a:pt x="3713180" y="8892200"/>
                </a:lnTo>
                <a:lnTo>
                  <a:pt x="5317541" y="0"/>
                </a:lnTo>
                <a:lnTo>
                  <a:pt x="5663589" y="96960"/>
                </a:lnTo>
                <a:lnTo>
                  <a:pt x="6274969" y="2279002"/>
                </a:lnTo>
                <a:lnTo>
                  <a:pt x="3724950" y="889548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AB1278CB-437A-45CB-AAA9-A6BA01A2B474}"/>
              </a:ext>
            </a:extLst>
          </p:cNvPr>
          <p:cNvSpPr/>
          <p:nvPr/>
        </p:nvSpPr>
        <p:spPr>
          <a:xfrm>
            <a:off x="666750" y="545442"/>
            <a:ext cx="10858499" cy="942506"/>
          </a:xfrm>
          <a:prstGeom prst="rect">
            <a:avLst/>
          </a:prstGeom>
          <a:solidFill>
            <a:srgbClr val="FFE12A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9BC96A6-14BC-4F8D-99DB-4CE17FFBA63F}"/>
              </a:ext>
            </a:extLst>
          </p:cNvPr>
          <p:cNvSpPr txBox="1"/>
          <p:nvPr/>
        </p:nvSpPr>
        <p:spPr>
          <a:xfrm>
            <a:off x="3472072" y="706948"/>
            <a:ext cx="52478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r>
              <a:rPr kumimoji="0" lang="en-US" altLang="zh-CN" sz="3800" b="1" i="0" u="none" strike="noStrike" kern="1200" cap="none" spc="0" normalizeH="0" baseline="0" noProof="0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F0FE31DC-9627-4EEA-A33E-70A0C96B1A8E}"/>
              </a:ext>
            </a:extLst>
          </p:cNvPr>
          <p:cNvSpPr/>
          <p:nvPr/>
        </p:nvSpPr>
        <p:spPr>
          <a:xfrm>
            <a:off x="2824714" y="857945"/>
            <a:ext cx="873478" cy="317500"/>
          </a:xfrm>
          <a:custGeom>
            <a:avLst/>
            <a:gdLst>
              <a:gd name="connsiteX0" fmla="*/ 555978 w 873478"/>
              <a:gd name="connsiteY0" fmla="*/ 0 h 317500"/>
              <a:gd name="connsiteX1" fmla="*/ 714728 w 873478"/>
              <a:gd name="connsiteY1" fmla="*/ 0 h 317500"/>
              <a:gd name="connsiteX2" fmla="*/ 873478 w 873478"/>
              <a:gd name="connsiteY2" fmla="*/ 158750 h 317500"/>
              <a:gd name="connsiteX3" fmla="*/ 714728 w 873478"/>
              <a:gd name="connsiteY3" fmla="*/ 317500 h 317500"/>
              <a:gd name="connsiteX4" fmla="*/ 555978 w 873478"/>
              <a:gd name="connsiteY4" fmla="*/ 317500 h 317500"/>
              <a:gd name="connsiteX5" fmla="*/ 714728 w 873478"/>
              <a:gd name="connsiteY5" fmla="*/ 158750 h 317500"/>
              <a:gd name="connsiteX6" fmla="*/ 274841 w 873478"/>
              <a:gd name="connsiteY6" fmla="*/ 0 h 317500"/>
              <a:gd name="connsiteX7" fmla="*/ 433591 w 873478"/>
              <a:gd name="connsiteY7" fmla="*/ 0 h 317500"/>
              <a:gd name="connsiteX8" fmla="*/ 592341 w 873478"/>
              <a:gd name="connsiteY8" fmla="*/ 158750 h 317500"/>
              <a:gd name="connsiteX9" fmla="*/ 433591 w 873478"/>
              <a:gd name="connsiteY9" fmla="*/ 317500 h 317500"/>
              <a:gd name="connsiteX10" fmla="*/ 274841 w 873478"/>
              <a:gd name="connsiteY10" fmla="*/ 317500 h 317500"/>
              <a:gd name="connsiteX11" fmla="*/ 433591 w 873478"/>
              <a:gd name="connsiteY11" fmla="*/ 158750 h 317500"/>
              <a:gd name="connsiteX12" fmla="*/ 0 w 873478"/>
              <a:gd name="connsiteY12" fmla="*/ 0 h 317500"/>
              <a:gd name="connsiteX13" fmla="*/ 158750 w 873478"/>
              <a:gd name="connsiteY13" fmla="*/ 0 h 317500"/>
              <a:gd name="connsiteX14" fmla="*/ 317500 w 873478"/>
              <a:gd name="connsiteY14" fmla="*/ 158750 h 317500"/>
              <a:gd name="connsiteX15" fmla="*/ 158750 w 873478"/>
              <a:gd name="connsiteY15" fmla="*/ 317500 h 317500"/>
              <a:gd name="connsiteX16" fmla="*/ 0 w 873478"/>
              <a:gd name="connsiteY16" fmla="*/ 317500 h 317500"/>
              <a:gd name="connsiteX17" fmla="*/ 158750 w 873478"/>
              <a:gd name="connsiteY17" fmla="*/ 15875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73478" h="317500">
                <a:moveTo>
                  <a:pt x="555978" y="0"/>
                </a:moveTo>
                <a:lnTo>
                  <a:pt x="714728" y="0"/>
                </a:lnTo>
                <a:lnTo>
                  <a:pt x="873478" y="158750"/>
                </a:lnTo>
                <a:lnTo>
                  <a:pt x="714728" y="317500"/>
                </a:lnTo>
                <a:lnTo>
                  <a:pt x="555978" y="317500"/>
                </a:lnTo>
                <a:lnTo>
                  <a:pt x="714728" y="158750"/>
                </a:lnTo>
                <a:close/>
                <a:moveTo>
                  <a:pt x="274841" y="0"/>
                </a:moveTo>
                <a:lnTo>
                  <a:pt x="433591" y="0"/>
                </a:lnTo>
                <a:lnTo>
                  <a:pt x="592341" y="158750"/>
                </a:lnTo>
                <a:lnTo>
                  <a:pt x="433591" y="317500"/>
                </a:lnTo>
                <a:lnTo>
                  <a:pt x="274841" y="317500"/>
                </a:lnTo>
                <a:lnTo>
                  <a:pt x="433591" y="158750"/>
                </a:lnTo>
                <a:close/>
                <a:moveTo>
                  <a:pt x="0" y="0"/>
                </a:moveTo>
                <a:lnTo>
                  <a:pt x="158750" y="0"/>
                </a:lnTo>
                <a:lnTo>
                  <a:pt x="317500" y="158750"/>
                </a:lnTo>
                <a:lnTo>
                  <a:pt x="158750" y="317500"/>
                </a:lnTo>
                <a:lnTo>
                  <a:pt x="0" y="317500"/>
                </a:lnTo>
                <a:lnTo>
                  <a:pt x="158750" y="158750"/>
                </a:lnTo>
                <a:close/>
              </a:path>
            </a:pathLst>
          </a:custGeom>
          <a:gradFill>
            <a:gsLst>
              <a:gs pos="60000">
                <a:srgbClr val="FFFFFF">
                  <a:alpha val="70000"/>
                </a:srgbClr>
              </a:gs>
              <a:gs pos="0">
                <a:schemeClr val="bg1"/>
              </a:gs>
              <a:gs pos="100000">
                <a:schemeClr val="bg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261FB424-02AB-481E-AC59-497048476D0F}"/>
              </a:ext>
            </a:extLst>
          </p:cNvPr>
          <p:cNvSpPr/>
          <p:nvPr/>
        </p:nvSpPr>
        <p:spPr>
          <a:xfrm flipH="1">
            <a:off x="8493807" y="857945"/>
            <a:ext cx="873478" cy="317500"/>
          </a:xfrm>
          <a:custGeom>
            <a:avLst/>
            <a:gdLst>
              <a:gd name="connsiteX0" fmla="*/ 555978 w 873478"/>
              <a:gd name="connsiteY0" fmla="*/ 0 h 317500"/>
              <a:gd name="connsiteX1" fmla="*/ 714728 w 873478"/>
              <a:gd name="connsiteY1" fmla="*/ 0 h 317500"/>
              <a:gd name="connsiteX2" fmla="*/ 873478 w 873478"/>
              <a:gd name="connsiteY2" fmla="*/ 158750 h 317500"/>
              <a:gd name="connsiteX3" fmla="*/ 714728 w 873478"/>
              <a:gd name="connsiteY3" fmla="*/ 317500 h 317500"/>
              <a:gd name="connsiteX4" fmla="*/ 555978 w 873478"/>
              <a:gd name="connsiteY4" fmla="*/ 317500 h 317500"/>
              <a:gd name="connsiteX5" fmla="*/ 714728 w 873478"/>
              <a:gd name="connsiteY5" fmla="*/ 158750 h 317500"/>
              <a:gd name="connsiteX6" fmla="*/ 274841 w 873478"/>
              <a:gd name="connsiteY6" fmla="*/ 0 h 317500"/>
              <a:gd name="connsiteX7" fmla="*/ 433591 w 873478"/>
              <a:gd name="connsiteY7" fmla="*/ 0 h 317500"/>
              <a:gd name="connsiteX8" fmla="*/ 592341 w 873478"/>
              <a:gd name="connsiteY8" fmla="*/ 158750 h 317500"/>
              <a:gd name="connsiteX9" fmla="*/ 433591 w 873478"/>
              <a:gd name="connsiteY9" fmla="*/ 317500 h 317500"/>
              <a:gd name="connsiteX10" fmla="*/ 274841 w 873478"/>
              <a:gd name="connsiteY10" fmla="*/ 317500 h 317500"/>
              <a:gd name="connsiteX11" fmla="*/ 433591 w 873478"/>
              <a:gd name="connsiteY11" fmla="*/ 158750 h 317500"/>
              <a:gd name="connsiteX12" fmla="*/ 0 w 873478"/>
              <a:gd name="connsiteY12" fmla="*/ 0 h 317500"/>
              <a:gd name="connsiteX13" fmla="*/ 158750 w 873478"/>
              <a:gd name="connsiteY13" fmla="*/ 0 h 317500"/>
              <a:gd name="connsiteX14" fmla="*/ 317500 w 873478"/>
              <a:gd name="connsiteY14" fmla="*/ 158750 h 317500"/>
              <a:gd name="connsiteX15" fmla="*/ 158750 w 873478"/>
              <a:gd name="connsiteY15" fmla="*/ 317500 h 317500"/>
              <a:gd name="connsiteX16" fmla="*/ 0 w 873478"/>
              <a:gd name="connsiteY16" fmla="*/ 317500 h 317500"/>
              <a:gd name="connsiteX17" fmla="*/ 158750 w 873478"/>
              <a:gd name="connsiteY17" fmla="*/ 15875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73478" h="317500">
                <a:moveTo>
                  <a:pt x="555978" y="0"/>
                </a:moveTo>
                <a:lnTo>
                  <a:pt x="714728" y="0"/>
                </a:lnTo>
                <a:lnTo>
                  <a:pt x="873478" y="158750"/>
                </a:lnTo>
                <a:lnTo>
                  <a:pt x="714728" y="317500"/>
                </a:lnTo>
                <a:lnTo>
                  <a:pt x="555978" y="317500"/>
                </a:lnTo>
                <a:lnTo>
                  <a:pt x="714728" y="158750"/>
                </a:lnTo>
                <a:close/>
                <a:moveTo>
                  <a:pt x="274841" y="0"/>
                </a:moveTo>
                <a:lnTo>
                  <a:pt x="433591" y="0"/>
                </a:lnTo>
                <a:lnTo>
                  <a:pt x="592341" y="158750"/>
                </a:lnTo>
                <a:lnTo>
                  <a:pt x="433591" y="317500"/>
                </a:lnTo>
                <a:lnTo>
                  <a:pt x="274841" y="317500"/>
                </a:lnTo>
                <a:lnTo>
                  <a:pt x="433591" y="158750"/>
                </a:lnTo>
                <a:close/>
                <a:moveTo>
                  <a:pt x="0" y="0"/>
                </a:moveTo>
                <a:lnTo>
                  <a:pt x="158750" y="0"/>
                </a:lnTo>
                <a:lnTo>
                  <a:pt x="317500" y="158750"/>
                </a:lnTo>
                <a:lnTo>
                  <a:pt x="158750" y="317500"/>
                </a:lnTo>
                <a:lnTo>
                  <a:pt x="0" y="317500"/>
                </a:lnTo>
                <a:lnTo>
                  <a:pt x="158750" y="158750"/>
                </a:lnTo>
                <a:close/>
              </a:path>
            </a:pathLst>
          </a:custGeom>
          <a:gradFill>
            <a:gsLst>
              <a:gs pos="60000">
                <a:srgbClr val="FFFFFF">
                  <a:alpha val="70000"/>
                </a:srgbClr>
              </a:gs>
              <a:gs pos="0">
                <a:schemeClr val="bg1"/>
              </a:gs>
              <a:gs pos="100000">
                <a:schemeClr val="bg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6046D1A-BE6F-47CE-8FFC-494EE3F84709}"/>
              </a:ext>
            </a:extLst>
          </p:cNvPr>
          <p:cNvSpPr txBox="1"/>
          <p:nvPr/>
        </p:nvSpPr>
        <p:spPr>
          <a:xfrm>
            <a:off x="6819515" y="2471159"/>
            <a:ext cx="403666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700" b="0" i="0" u="none" strike="noStrike" kern="1200" cap="none" spc="0" normalizeH="0" baseline="0" noProof="0" dirty="0">
                <a:ln w="19050">
                  <a:noFill/>
                </a:ln>
                <a:gradFill>
                  <a:gsLst>
                    <a:gs pos="25000">
                      <a:srgbClr val="95D03E"/>
                    </a:gs>
                    <a:gs pos="95000">
                      <a:srgbClr val="91D034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B398A3B-CFDF-4E53-8399-081CF666C3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7680" y="3120607"/>
            <a:ext cx="4630416" cy="2918406"/>
          </a:xfrm>
          <a:prstGeom prst="rect">
            <a:avLst/>
          </a:prstGeom>
        </p:spPr>
      </p:pic>
      <p:pic>
        <p:nvPicPr>
          <p:cNvPr id="104" name="图片 103" descr="图片包含 游戏机, 画&#10;&#10;描述已自动生成">
            <a:extLst>
              <a:ext uri="{FF2B5EF4-FFF2-40B4-BE49-F238E27FC236}">
                <a16:creationId xmlns:a16="http://schemas.microsoft.com/office/drawing/2014/main" xmlns="" id="{0033FD82-7101-4BBE-B583-EF0A3B042C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437" y="2158666"/>
            <a:ext cx="3035547" cy="53372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24E79E1-97FD-49B9-9268-E92C4FC6BF6D}"/>
              </a:ext>
            </a:extLst>
          </p:cNvPr>
          <p:cNvSpPr/>
          <p:nvPr/>
        </p:nvSpPr>
        <p:spPr>
          <a:xfrm>
            <a:off x="1530120" y="2053496"/>
            <a:ext cx="4542434" cy="986245"/>
          </a:xfrm>
          <a:prstGeom prst="rect">
            <a:avLst/>
          </a:prstGeom>
          <a:solidFill>
            <a:srgbClr val="FC7295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8E61544-93D1-4B9C-959A-8F2D15148BB1}"/>
              </a:ext>
            </a:extLst>
          </p:cNvPr>
          <p:cNvSpPr/>
          <p:nvPr/>
        </p:nvSpPr>
        <p:spPr>
          <a:xfrm>
            <a:off x="1441806" y="1959015"/>
            <a:ext cx="4542434" cy="9862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" name="十字形 1">
            <a:extLst>
              <a:ext uri="{FF2B5EF4-FFF2-40B4-BE49-F238E27FC236}">
                <a16:creationId xmlns:a16="http://schemas.microsoft.com/office/drawing/2014/main" xmlns="" id="{027AA7CC-6765-4620-928F-1A5EBDCF547B}"/>
              </a:ext>
            </a:extLst>
          </p:cNvPr>
          <p:cNvSpPr/>
          <p:nvPr/>
        </p:nvSpPr>
        <p:spPr>
          <a:xfrm>
            <a:off x="1263341" y="1774922"/>
            <a:ext cx="380674" cy="380674"/>
          </a:xfrm>
          <a:prstGeom prst="plus">
            <a:avLst>
              <a:gd name="adj" fmla="val 36603"/>
            </a:avLst>
          </a:prstGeom>
          <a:solidFill>
            <a:srgbClr val="FFE12A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E539B62-6F16-45FC-9F8F-A18F5E418781}"/>
              </a:ext>
            </a:extLst>
          </p:cNvPr>
          <p:cNvSpPr/>
          <p:nvPr/>
        </p:nvSpPr>
        <p:spPr>
          <a:xfrm>
            <a:off x="1530120" y="3457318"/>
            <a:ext cx="4542434" cy="986245"/>
          </a:xfrm>
          <a:prstGeom prst="rect">
            <a:avLst/>
          </a:prstGeom>
          <a:solidFill>
            <a:srgbClr val="00CBEF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BD5C447-EDC5-4703-8E45-567A434CDD4F}"/>
              </a:ext>
            </a:extLst>
          </p:cNvPr>
          <p:cNvSpPr/>
          <p:nvPr/>
        </p:nvSpPr>
        <p:spPr>
          <a:xfrm>
            <a:off x="1441806" y="3362837"/>
            <a:ext cx="4542434" cy="9862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xmlns="" id="{66FB8F2C-8AB2-4AB1-A8E5-D7C2E22C8FA7}"/>
              </a:ext>
            </a:extLst>
          </p:cNvPr>
          <p:cNvSpPr/>
          <p:nvPr/>
        </p:nvSpPr>
        <p:spPr>
          <a:xfrm>
            <a:off x="1263341" y="3178744"/>
            <a:ext cx="380674" cy="380674"/>
          </a:xfrm>
          <a:prstGeom prst="plus">
            <a:avLst>
              <a:gd name="adj" fmla="val 36603"/>
            </a:avLst>
          </a:prstGeom>
          <a:solidFill>
            <a:srgbClr val="FC7295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C370692-2258-40D9-8E5D-4AF1A2987384}"/>
              </a:ext>
            </a:extLst>
          </p:cNvPr>
          <p:cNvSpPr/>
          <p:nvPr/>
        </p:nvSpPr>
        <p:spPr>
          <a:xfrm>
            <a:off x="1530120" y="4864570"/>
            <a:ext cx="4542434" cy="986245"/>
          </a:xfrm>
          <a:prstGeom prst="rect">
            <a:avLst/>
          </a:prstGeom>
          <a:solidFill>
            <a:srgbClr val="FFE12A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01F77AA-1C29-4A3D-B0F0-392B898A6CC8}"/>
              </a:ext>
            </a:extLst>
          </p:cNvPr>
          <p:cNvSpPr/>
          <p:nvPr/>
        </p:nvSpPr>
        <p:spPr>
          <a:xfrm>
            <a:off x="1441806" y="4770089"/>
            <a:ext cx="4542434" cy="9862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6" name="十字形 25">
            <a:extLst>
              <a:ext uri="{FF2B5EF4-FFF2-40B4-BE49-F238E27FC236}">
                <a16:creationId xmlns:a16="http://schemas.microsoft.com/office/drawing/2014/main" xmlns="" id="{2FFB0287-17A3-4C27-92A3-AC28C7F284FF}"/>
              </a:ext>
            </a:extLst>
          </p:cNvPr>
          <p:cNvSpPr/>
          <p:nvPr/>
        </p:nvSpPr>
        <p:spPr>
          <a:xfrm>
            <a:off x="1263341" y="4585996"/>
            <a:ext cx="380674" cy="380674"/>
          </a:xfrm>
          <a:prstGeom prst="plus">
            <a:avLst>
              <a:gd name="adj" fmla="val 36603"/>
            </a:avLst>
          </a:prstGeom>
          <a:solidFill>
            <a:srgbClr val="00CBEF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汉仪旗黑-55S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651356E-BBBB-487B-8C62-CE8D68BA6D3B}"/>
              </a:ext>
            </a:extLst>
          </p:cNvPr>
          <p:cNvSpPr txBox="1"/>
          <p:nvPr/>
        </p:nvSpPr>
        <p:spPr>
          <a:xfrm>
            <a:off x="1720009" y="2087062"/>
            <a:ext cx="382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白天开会不拉窗帘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AB7CA41-F4BB-4A4E-BDBA-5C32178D4DAA}"/>
              </a:ext>
            </a:extLst>
          </p:cNvPr>
          <p:cNvSpPr txBox="1"/>
          <p:nvPr/>
        </p:nvSpPr>
        <p:spPr>
          <a:xfrm>
            <a:off x="1690549" y="3487988"/>
            <a:ext cx="4087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自带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无线投屏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9D457ED-2909-41A5-8C2C-17853D485AA4}"/>
              </a:ext>
            </a:extLst>
          </p:cNvPr>
          <p:cNvSpPr txBox="1"/>
          <p:nvPr/>
        </p:nvSpPr>
        <p:spPr>
          <a:xfrm>
            <a:off x="1690549" y="4859916"/>
            <a:ext cx="2468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直播惊喜价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C890D89-1AD9-4D2C-8403-D3E9FE980BD9}"/>
              </a:ext>
            </a:extLst>
          </p:cNvPr>
          <p:cNvSpPr txBox="1"/>
          <p:nvPr/>
        </p:nvSpPr>
        <p:spPr>
          <a:xfrm>
            <a:off x="4424437" y="4802587"/>
            <a:ext cx="1308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D4D2942-A5C1-43C2-8600-793A238A94F2}"/>
              </a:ext>
            </a:extLst>
          </p:cNvPr>
          <p:cNvSpPr txBox="1"/>
          <p:nvPr/>
        </p:nvSpPr>
        <p:spPr>
          <a:xfrm>
            <a:off x="1778190" y="2640188"/>
            <a:ext cx="11522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4000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流明高亮度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4B1E71F-716A-4AAB-B4F7-9DF499B66E87}"/>
              </a:ext>
            </a:extLst>
          </p:cNvPr>
          <p:cNvSpPr txBox="1"/>
          <p:nvPr/>
        </p:nvSpPr>
        <p:spPr>
          <a:xfrm>
            <a:off x="3230093" y="2640188"/>
            <a:ext cx="12248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12000:1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高对比度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135ABDA-5456-4BC5-843C-0DB7ED38201C}"/>
              </a:ext>
            </a:extLst>
          </p:cNvPr>
          <p:cNvSpPr txBox="1"/>
          <p:nvPr/>
        </p:nvSpPr>
        <p:spPr>
          <a:xfrm>
            <a:off x="4774852" y="2640188"/>
            <a:ext cx="9045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1.3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倍大变焦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FC21F16-CED0-489E-A427-FD55CC9BE678}"/>
              </a:ext>
            </a:extLst>
          </p:cNvPr>
          <p:cNvSpPr txBox="1"/>
          <p:nvPr/>
        </p:nvSpPr>
        <p:spPr>
          <a:xfrm>
            <a:off x="1739670" y="4038106"/>
            <a:ext cx="114125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全设备无线投屏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9DC9855-1DC1-433D-85E6-002CED5120F2}"/>
              </a:ext>
            </a:extLst>
          </p:cNvPr>
          <p:cNvSpPr txBox="1"/>
          <p:nvPr/>
        </p:nvSpPr>
        <p:spPr>
          <a:xfrm>
            <a:off x="3103604" y="4038106"/>
            <a:ext cx="114125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主流系统全兼容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D6F4BAC-FF0E-4367-8B83-2EA027FF5745}"/>
              </a:ext>
            </a:extLst>
          </p:cNvPr>
          <p:cNvSpPr txBox="1"/>
          <p:nvPr/>
        </p:nvSpPr>
        <p:spPr>
          <a:xfrm>
            <a:off x="4465533" y="4038106"/>
            <a:ext cx="122472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U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盘文件即插即投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8CA68DDD-D835-46B1-9359-152A35969E20}"/>
              </a:ext>
            </a:extLst>
          </p:cNvPr>
          <p:cNvSpPr txBox="1"/>
          <p:nvPr/>
        </p:nvSpPr>
        <p:spPr>
          <a:xfrm>
            <a:off x="1737047" y="5432614"/>
            <a:ext cx="8828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原价：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5599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CB07DB1C-1FB2-4494-A253-BF0DBAB76795}"/>
              </a:ext>
            </a:extLst>
          </p:cNvPr>
          <p:cNvSpPr txBox="1"/>
          <p:nvPr/>
        </p:nvSpPr>
        <p:spPr>
          <a:xfrm>
            <a:off x="2830348" y="5432614"/>
            <a:ext cx="9858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直播价：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4???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3CA635D-4D85-4E89-9DD4-B2C5A4C504EE}"/>
              </a:ext>
            </a:extLst>
          </p:cNvPr>
          <p:cNvSpPr txBox="1"/>
          <p:nvPr/>
        </p:nvSpPr>
        <p:spPr>
          <a:xfrm>
            <a:off x="4027096" y="5432614"/>
            <a:ext cx="16782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80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L" panose="00020600040101010101" pitchFamily="18" charset="-122"/>
              </a:rPr>
              <a:t>天猫明基旗舰店火热抢购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2FFE624-E157-4A35-89F4-FF6B625DE312}"/>
              </a:ext>
            </a:extLst>
          </p:cNvPr>
          <p:cNvCxnSpPr>
            <a:cxnSpLocks/>
          </p:cNvCxnSpPr>
          <p:nvPr/>
        </p:nvCxnSpPr>
        <p:spPr>
          <a:xfrm>
            <a:off x="3066341" y="2702688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D7D218EE-5759-448D-9A8F-DA5D45D2BD8C}"/>
              </a:ext>
            </a:extLst>
          </p:cNvPr>
          <p:cNvCxnSpPr>
            <a:cxnSpLocks/>
          </p:cNvCxnSpPr>
          <p:nvPr/>
        </p:nvCxnSpPr>
        <p:spPr>
          <a:xfrm>
            <a:off x="4636061" y="2702688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FC7F5161-056D-4ED3-ABE5-C1C88EA8CD41}"/>
              </a:ext>
            </a:extLst>
          </p:cNvPr>
          <p:cNvCxnSpPr>
            <a:cxnSpLocks/>
          </p:cNvCxnSpPr>
          <p:nvPr/>
        </p:nvCxnSpPr>
        <p:spPr>
          <a:xfrm>
            <a:off x="3002841" y="4100606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22C176CE-3753-4940-A347-5A36FB86D228}"/>
              </a:ext>
            </a:extLst>
          </p:cNvPr>
          <p:cNvCxnSpPr>
            <a:cxnSpLocks/>
          </p:cNvCxnSpPr>
          <p:nvPr/>
        </p:nvCxnSpPr>
        <p:spPr>
          <a:xfrm>
            <a:off x="4346501" y="4100606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65CD4EE8-38F7-447B-9167-6A9E5DD955EE}"/>
              </a:ext>
            </a:extLst>
          </p:cNvPr>
          <p:cNvCxnSpPr>
            <a:cxnSpLocks/>
          </p:cNvCxnSpPr>
          <p:nvPr/>
        </p:nvCxnSpPr>
        <p:spPr>
          <a:xfrm>
            <a:off x="2728521" y="5495114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E8D09523-2FA7-42F2-B357-50B4CF55F970}"/>
              </a:ext>
            </a:extLst>
          </p:cNvPr>
          <p:cNvCxnSpPr>
            <a:cxnSpLocks/>
          </p:cNvCxnSpPr>
          <p:nvPr/>
        </p:nvCxnSpPr>
        <p:spPr>
          <a:xfrm>
            <a:off x="3935021" y="5495114"/>
            <a:ext cx="0" cy="128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54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54BD03B-F004-4F4F-9868-0DD3755B7D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7D0E1">
                  <a:alpha val="0"/>
                </a:srgbClr>
              </a:gs>
              <a:gs pos="100000">
                <a:srgbClr val="C7D0E1"/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0C668706-915D-4CE8-835A-955F0591F9E3}"/>
              </a:ext>
            </a:extLst>
          </p:cNvPr>
          <p:cNvSpPr/>
          <p:nvPr/>
        </p:nvSpPr>
        <p:spPr>
          <a:xfrm>
            <a:off x="5578271" y="-219615"/>
            <a:ext cx="6613729" cy="8891080"/>
          </a:xfrm>
          <a:prstGeom prst="parallelogram">
            <a:avLst>
              <a:gd name="adj" fmla="val 61638"/>
            </a:avLst>
          </a:prstGeom>
          <a:gradFill>
            <a:gsLst>
              <a:gs pos="0">
                <a:srgbClr val="F8F8F8">
                  <a:alpha val="42000"/>
                </a:srgbClr>
              </a:gs>
              <a:gs pos="100000">
                <a:srgbClr val="F8F8F8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AE09A414-823A-47BF-ADAB-D0EDE81D92CB}"/>
              </a:ext>
            </a:extLst>
          </p:cNvPr>
          <p:cNvSpPr/>
          <p:nvPr/>
        </p:nvSpPr>
        <p:spPr>
          <a:xfrm>
            <a:off x="3580858" y="-219615"/>
            <a:ext cx="6613729" cy="8891080"/>
          </a:xfrm>
          <a:prstGeom prst="parallelogram">
            <a:avLst>
              <a:gd name="adj" fmla="val 61638"/>
            </a:avLst>
          </a:prstGeom>
          <a:gradFill>
            <a:gsLst>
              <a:gs pos="0">
                <a:srgbClr val="F8F8F8">
                  <a:alpha val="42000"/>
                </a:srgbClr>
              </a:gs>
              <a:gs pos="100000">
                <a:srgbClr val="F8F8F8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4FD5E23A-F14C-4B64-8955-13EC75F5B88E}"/>
              </a:ext>
            </a:extLst>
          </p:cNvPr>
          <p:cNvSpPr/>
          <p:nvPr/>
        </p:nvSpPr>
        <p:spPr>
          <a:xfrm flipH="1">
            <a:off x="4267200" y="3784600"/>
            <a:ext cx="3657600" cy="3657600"/>
          </a:xfrm>
          <a:prstGeom prst="rtTriangle">
            <a:avLst/>
          </a:prstGeom>
          <a:gradFill>
            <a:gsLst>
              <a:gs pos="0">
                <a:srgbClr val="E6E6E6"/>
              </a:gs>
              <a:gs pos="80000">
                <a:srgbClr val="ADADAD"/>
              </a:gs>
            </a:gsLst>
            <a:lin ang="18900000" scaled="0"/>
          </a:gradFill>
          <a:ln>
            <a:noFill/>
          </a:ln>
          <a:scene3d>
            <a:camera prst="perspectiveFront" fov="2700000">
              <a:rot lat="19101517" lon="3765814" rev="17332907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D7646283-6FA2-4086-A12D-2CA614E688BC}"/>
              </a:ext>
            </a:extLst>
          </p:cNvPr>
          <p:cNvSpPr/>
          <p:nvPr/>
        </p:nvSpPr>
        <p:spPr>
          <a:xfrm flipH="1" flipV="1">
            <a:off x="4267200" y="3784600"/>
            <a:ext cx="3657600" cy="3657600"/>
          </a:xfrm>
          <a:prstGeom prst="rtTriangle">
            <a:avLst/>
          </a:prstGeom>
          <a:gradFill>
            <a:gsLst>
              <a:gs pos="55000">
                <a:srgbClr val="F0F0F0"/>
              </a:gs>
              <a:gs pos="0">
                <a:srgbClr val="ADADAD">
                  <a:alpha val="81000"/>
                </a:srgbClr>
              </a:gs>
              <a:gs pos="100000">
                <a:schemeClr val="bg1"/>
              </a:gs>
            </a:gsLst>
            <a:lin ang="17400000" scaled="0"/>
          </a:gradFill>
          <a:ln>
            <a:noFill/>
          </a:ln>
          <a:scene3d>
            <a:camera prst="perspectiveFront" fov="2700000">
              <a:rot lat="1200000" lon="2699994" rev="0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A0B8B463-DA5C-4326-8157-9B9E383B8740}"/>
              </a:ext>
            </a:extLst>
          </p:cNvPr>
          <p:cNvSpPr/>
          <p:nvPr/>
        </p:nvSpPr>
        <p:spPr>
          <a:xfrm flipV="1">
            <a:off x="4267201" y="3784600"/>
            <a:ext cx="3657600" cy="3657600"/>
          </a:xfrm>
          <a:prstGeom prst="rtTriangle">
            <a:avLst/>
          </a:prstGeom>
          <a:gradFill>
            <a:gsLst>
              <a:gs pos="45000">
                <a:srgbClr val="DCDCDC"/>
              </a:gs>
              <a:gs pos="0">
                <a:srgbClr val="ADADAD">
                  <a:alpha val="81000"/>
                </a:srgbClr>
              </a:gs>
              <a:gs pos="65000">
                <a:schemeClr val="bg1"/>
              </a:gs>
            </a:gsLst>
            <a:lin ang="18900000" scaled="0"/>
          </a:gradFill>
          <a:ln>
            <a:noFill/>
          </a:ln>
          <a:scene3d>
            <a:camera prst="perspectiveFront" fov="2700000">
              <a:rot lat="1200000" lon="18899962" rev="0"/>
            </a:camera>
            <a:lightRig rig="threePt" dir="t"/>
          </a:scene3d>
          <a:sp3d z="1828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2D61AE9-F6F2-4B58-83A2-D7CD2ED29AAB}"/>
              </a:ext>
            </a:extLst>
          </p:cNvPr>
          <p:cNvSpPr/>
          <p:nvPr/>
        </p:nvSpPr>
        <p:spPr>
          <a:xfrm>
            <a:off x="4290852" y="1422360"/>
            <a:ext cx="365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49000">
                      <a:srgbClr val="F61849"/>
                    </a:gs>
                    <a:gs pos="0">
                      <a:srgbClr val="FF1111"/>
                    </a:gs>
                    <a:gs pos="100000">
                      <a:srgbClr val="FF0038"/>
                    </a:gs>
                  </a:gsLst>
                  <a:lin ang="2700000" scaled="1"/>
                </a:gradFill>
                <a:effectLst>
                  <a:outerShdw dist="38100" dir="5400000" algn="t" rotWithShape="0">
                    <a:srgbClr val="FF0038">
                      <a:alpha val="20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¥4???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E8C0F20-7FC7-4458-9AF5-99845B5ACFB6}"/>
              </a:ext>
            </a:extLst>
          </p:cNvPr>
          <p:cNvSpPr/>
          <p:nvPr/>
        </p:nvSpPr>
        <p:spPr>
          <a:xfrm>
            <a:off x="4121667" y="5240815"/>
            <a:ext cx="3948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明基智能投影机</a:t>
            </a:r>
            <a:r>
              <a: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endParaRPr kumimoji="0" lang="en-US" altLang="zh-CN" sz="28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BE98041-A75E-434A-861D-794372B8C406}"/>
              </a:ext>
            </a:extLst>
          </p:cNvPr>
          <p:cNvGrpSpPr/>
          <p:nvPr/>
        </p:nvGrpSpPr>
        <p:grpSpPr>
          <a:xfrm>
            <a:off x="4256252" y="5745394"/>
            <a:ext cx="3717597" cy="295346"/>
            <a:chOff x="8550456" y="6222787"/>
            <a:chExt cx="3717597" cy="29534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73FABC4-12FC-452C-A071-2F74EA90C50B}"/>
                </a:ext>
              </a:extLst>
            </p:cNvPr>
            <p:cNvSpPr txBox="1"/>
            <p:nvPr/>
          </p:nvSpPr>
          <p:spPr>
            <a:xfrm>
              <a:off x="8824016" y="6222787"/>
              <a:ext cx="3444037" cy="291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更多详情请关注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【</a:t>
              </a: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天猫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-</a:t>
              </a: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明基旗舰店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】</a:t>
              </a: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E7E50CE-90DB-43F7-BF6A-BA3D69B0EBFE}"/>
                </a:ext>
              </a:extLst>
            </p:cNvPr>
            <p:cNvGrpSpPr/>
            <p:nvPr/>
          </p:nvGrpSpPr>
          <p:grpSpPr>
            <a:xfrm>
              <a:off x="8550456" y="6225168"/>
              <a:ext cx="200025" cy="292965"/>
              <a:chOff x="8555219" y="6215644"/>
              <a:chExt cx="200025" cy="292965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D83FAE04-F4ED-4990-8031-15A742DA347E}"/>
                  </a:ext>
                </a:extLst>
              </p:cNvPr>
              <p:cNvSpPr/>
              <p:nvPr/>
            </p:nvSpPr>
            <p:spPr>
              <a:xfrm>
                <a:off x="8562362" y="6305549"/>
                <a:ext cx="184429" cy="184429"/>
              </a:xfrm>
              <a:prstGeom prst="roundRect">
                <a:avLst/>
              </a:prstGeom>
              <a:gradFill>
                <a:gsLst>
                  <a:gs pos="49000">
                    <a:srgbClr val="F61849"/>
                  </a:gs>
                  <a:gs pos="0">
                    <a:srgbClr val="FF1111"/>
                  </a:gs>
                  <a:gs pos="100000">
                    <a:srgbClr val="FF003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47217732-A42B-4D53-851E-10D8C35D777C}"/>
                  </a:ext>
                </a:extLst>
              </p:cNvPr>
              <p:cNvSpPr txBox="1"/>
              <p:nvPr/>
            </p:nvSpPr>
            <p:spPr>
              <a:xfrm>
                <a:off x="8555219" y="6215644"/>
                <a:ext cx="200025" cy="2929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+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AF9E3F9-9B87-46B3-8B17-824734A22291}"/>
              </a:ext>
            </a:extLst>
          </p:cNvPr>
          <p:cNvGrpSpPr/>
          <p:nvPr/>
        </p:nvGrpSpPr>
        <p:grpSpPr>
          <a:xfrm>
            <a:off x="4222190" y="768015"/>
            <a:ext cx="1960165" cy="400110"/>
            <a:chOff x="3526235" y="-533225"/>
            <a:chExt cx="1960165" cy="40011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42B3DE9A-C886-45D8-B28A-C553EE78D831}"/>
                </a:ext>
              </a:extLst>
            </p:cNvPr>
            <p:cNvSpPr/>
            <p:nvPr/>
          </p:nvSpPr>
          <p:spPr>
            <a:xfrm>
              <a:off x="3526235" y="-533225"/>
              <a:ext cx="19601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原价：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5599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2328A1F-F8F6-4F75-B504-8CAAEFFCAE02}"/>
                </a:ext>
              </a:extLst>
            </p:cNvPr>
            <p:cNvCxnSpPr>
              <a:cxnSpLocks/>
            </p:cNvCxnSpPr>
            <p:nvPr/>
          </p:nvCxnSpPr>
          <p:spPr>
            <a:xfrm>
              <a:off x="4568644" y="-326820"/>
              <a:ext cx="645776" cy="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4A59784-E180-4FF9-9D8F-C3902FB2F0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428" y="2189400"/>
            <a:ext cx="3657601" cy="2256140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ED7B5119-6756-4AB3-94DA-D21D465B8AE9}"/>
              </a:ext>
            </a:extLst>
          </p:cNvPr>
          <p:cNvSpPr/>
          <p:nvPr/>
        </p:nvSpPr>
        <p:spPr>
          <a:xfrm>
            <a:off x="671999" y="1478399"/>
            <a:ext cx="3967758" cy="4100334"/>
          </a:xfrm>
          <a:prstGeom prst="roundRect">
            <a:avLst>
              <a:gd name="adj" fmla="val 7322"/>
            </a:avLst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scene3d>
            <a:camera prst="perspectiveRight">
              <a:rot lat="0" lon="20099999" rev="0"/>
            </a:camera>
            <a:lightRig rig="threePt" dir="t"/>
          </a:scene3d>
          <a:sp3d z="-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2AFF07FF-9185-4D50-A785-363FDB5735F5}"/>
              </a:ext>
            </a:extLst>
          </p:cNvPr>
          <p:cNvSpPr/>
          <p:nvPr/>
        </p:nvSpPr>
        <p:spPr>
          <a:xfrm flipH="1">
            <a:off x="7554384" y="1478399"/>
            <a:ext cx="3967758" cy="4100334"/>
          </a:xfrm>
          <a:prstGeom prst="roundRect">
            <a:avLst>
              <a:gd name="adj" fmla="val 7322"/>
            </a:avLst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scene3d>
            <a:camera prst="perspectiveLeft">
              <a:rot lat="0" lon="1500000" rev="0"/>
            </a:camera>
            <a:lightRig rig="threePt" dir="t"/>
          </a:scene3d>
          <a:sp3d z="-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884C3D1-3655-46A0-9568-F0EB9C19A1D1}"/>
              </a:ext>
            </a:extLst>
          </p:cNvPr>
          <p:cNvGrpSpPr/>
          <p:nvPr/>
        </p:nvGrpSpPr>
        <p:grpSpPr>
          <a:xfrm>
            <a:off x="7768594" y="1699765"/>
            <a:ext cx="3539339" cy="3657601"/>
            <a:chOff x="7768594" y="1699765"/>
            <a:chExt cx="3539339" cy="3657601"/>
          </a:xfrm>
          <a:scene3d>
            <a:camera prst="perspectiveLeft">
              <a:rot lat="0" lon="1500000" rev="0"/>
            </a:camera>
            <a:lightRig rig="threePt" dir="t"/>
          </a:scene3d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F54446B3-F080-4E42-8E79-F6DEC8318DEB}"/>
                </a:ext>
              </a:extLst>
            </p:cNvPr>
            <p:cNvSpPr/>
            <p:nvPr/>
          </p:nvSpPr>
          <p:spPr>
            <a:xfrm flipH="1">
              <a:off x="7768594" y="1699765"/>
              <a:ext cx="3539339" cy="3657601"/>
            </a:xfrm>
            <a:prstGeom prst="roundRect">
              <a:avLst>
                <a:gd name="adj" fmla="val 7322"/>
              </a:avLst>
            </a:prstGeom>
            <a:gradFill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92D050"/>
                  </a:gs>
                  <a:gs pos="100000">
                    <a:srgbClr val="92D050">
                      <a:alpha val="0"/>
                    </a:srgbClr>
                  </a:gs>
                </a:gsLst>
                <a:lin ang="0" scaled="0"/>
              </a:gradFill>
            </a:ln>
            <a:sp3d z="6223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77F5C6E2-72AE-4E3A-90F0-10218D2A5DAB}"/>
                </a:ext>
              </a:extLst>
            </p:cNvPr>
            <p:cNvSpPr/>
            <p:nvPr/>
          </p:nvSpPr>
          <p:spPr>
            <a:xfrm>
              <a:off x="9036459" y="2077234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U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盘直读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C1FB47B-7A7C-49A9-91FB-1DC04BDDD827}"/>
                </a:ext>
              </a:extLst>
            </p:cNvPr>
            <p:cNvSpPr/>
            <p:nvPr/>
          </p:nvSpPr>
          <p:spPr>
            <a:xfrm>
              <a:off x="9289243" y="2611787"/>
              <a:ext cx="1569660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多格式文件播放流畅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7139C0DE-BF20-45AB-99F1-DC306946A02A}"/>
                </a:ext>
              </a:extLst>
            </p:cNvPr>
            <p:cNvSpPr/>
            <p:nvPr/>
          </p:nvSpPr>
          <p:spPr>
            <a:xfrm>
              <a:off x="9089378" y="3145025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海量内存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C9123E3-E02F-4C17-90F5-1A2F1EAB759A}"/>
                </a:ext>
              </a:extLst>
            </p:cNvPr>
            <p:cNvSpPr/>
            <p:nvPr/>
          </p:nvSpPr>
          <p:spPr>
            <a:xfrm>
              <a:off x="9289147" y="3657156"/>
              <a:ext cx="1523174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安卓系统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应用下载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5DDE28A-599F-4874-A12C-F8A3B761CE82}"/>
                </a:ext>
              </a:extLst>
            </p:cNvPr>
            <p:cNvSpPr/>
            <p:nvPr/>
          </p:nvSpPr>
          <p:spPr>
            <a:xfrm>
              <a:off x="9093610" y="4201665"/>
              <a:ext cx="1967304" cy="613566"/>
            </a:xfrm>
            <a:prstGeom prst="rect">
              <a:avLst/>
            </a:prstGeom>
            <a:sp3d z="622300"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灵活适配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B105E91-0C7F-407E-B06C-16AC07B381E8}"/>
                </a:ext>
              </a:extLst>
            </p:cNvPr>
            <p:cNvSpPr/>
            <p:nvPr/>
          </p:nvSpPr>
          <p:spPr>
            <a:xfrm>
              <a:off x="9283945" y="4713641"/>
              <a:ext cx="1928733" cy="276999"/>
            </a:xfrm>
            <a:prstGeom prst="rect">
              <a:avLst/>
            </a:prstGeom>
            <a:sp3d z="622300"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1.3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倍变焦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支持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60-180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吋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A05AEC0E-3933-4694-BF27-531F16CE96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25827" y="2284578"/>
              <a:ext cx="252843" cy="489600"/>
              <a:chOff x="23410863" y="-933450"/>
              <a:chExt cx="3543300" cy="6861175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35" name="Freeform 11">
                <a:extLst>
                  <a:ext uri="{FF2B5EF4-FFF2-40B4-BE49-F238E27FC236}">
                    <a16:creationId xmlns:a16="http://schemas.microsoft.com/office/drawing/2014/main" xmlns="" id="{FF4E1A72-D260-455E-A0AB-22EC7AC60F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10863" y="-933450"/>
                <a:ext cx="3543300" cy="6861175"/>
              </a:xfrm>
              <a:custGeom>
                <a:avLst/>
                <a:gdLst>
                  <a:gd name="T0" fmla="*/ 884 w 1048"/>
                  <a:gd name="T1" fmla="*/ 393 h 2032"/>
                  <a:gd name="T2" fmla="*/ 884 w 1048"/>
                  <a:gd name="T3" fmla="*/ 0 h 2032"/>
                  <a:gd name="T4" fmla="*/ 164 w 1048"/>
                  <a:gd name="T5" fmla="*/ 0 h 2032"/>
                  <a:gd name="T6" fmla="*/ 164 w 1048"/>
                  <a:gd name="T7" fmla="*/ 393 h 2032"/>
                  <a:gd name="T8" fmla="*/ 0 w 1048"/>
                  <a:gd name="T9" fmla="*/ 393 h 2032"/>
                  <a:gd name="T10" fmla="*/ 0 w 1048"/>
                  <a:gd name="T11" fmla="*/ 1508 h 2032"/>
                  <a:gd name="T12" fmla="*/ 524 w 1048"/>
                  <a:gd name="T13" fmla="*/ 2032 h 2032"/>
                  <a:gd name="T14" fmla="*/ 1048 w 1048"/>
                  <a:gd name="T15" fmla="*/ 1508 h 2032"/>
                  <a:gd name="T16" fmla="*/ 1048 w 1048"/>
                  <a:gd name="T17" fmla="*/ 393 h 2032"/>
                  <a:gd name="T18" fmla="*/ 884 w 1048"/>
                  <a:gd name="T19" fmla="*/ 393 h 2032"/>
                  <a:gd name="T20" fmla="*/ 229 w 1048"/>
                  <a:gd name="T21" fmla="*/ 66 h 2032"/>
                  <a:gd name="T22" fmla="*/ 819 w 1048"/>
                  <a:gd name="T23" fmla="*/ 66 h 2032"/>
                  <a:gd name="T24" fmla="*/ 819 w 1048"/>
                  <a:gd name="T25" fmla="*/ 393 h 2032"/>
                  <a:gd name="T26" fmla="*/ 229 w 1048"/>
                  <a:gd name="T27" fmla="*/ 393 h 2032"/>
                  <a:gd name="T28" fmla="*/ 229 w 1048"/>
                  <a:gd name="T29" fmla="*/ 66 h 2032"/>
                  <a:gd name="T30" fmla="*/ 983 w 1048"/>
                  <a:gd name="T31" fmla="*/ 1508 h 2032"/>
                  <a:gd name="T32" fmla="*/ 524 w 1048"/>
                  <a:gd name="T33" fmla="*/ 1966 h 2032"/>
                  <a:gd name="T34" fmla="*/ 65 w 1048"/>
                  <a:gd name="T35" fmla="*/ 1508 h 2032"/>
                  <a:gd name="T36" fmla="*/ 65 w 1048"/>
                  <a:gd name="T37" fmla="*/ 459 h 2032"/>
                  <a:gd name="T38" fmla="*/ 983 w 1048"/>
                  <a:gd name="T39" fmla="*/ 459 h 2032"/>
                  <a:gd name="T40" fmla="*/ 983 w 1048"/>
                  <a:gd name="T41" fmla="*/ 1508 h 2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8" h="2032">
                    <a:moveTo>
                      <a:pt x="884" y="393"/>
                    </a:moveTo>
                    <a:cubicBezTo>
                      <a:pt x="884" y="0"/>
                      <a:pt x="884" y="0"/>
                      <a:pt x="88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93"/>
                      <a:pt x="164" y="393"/>
                      <a:pt x="164" y="393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1508"/>
                      <a:pt x="0" y="1508"/>
                      <a:pt x="0" y="1508"/>
                    </a:cubicBezTo>
                    <a:cubicBezTo>
                      <a:pt x="0" y="1797"/>
                      <a:pt x="235" y="2032"/>
                      <a:pt x="524" y="2032"/>
                    </a:cubicBezTo>
                    <a:cubicBezTo>
                      <a:pt x="813" y="2032"/>
                      <a:pt x="1048" y="1797"/>
                      <a:pt x="1048" y="1508"/>
                    </a:cubicBezTo>
                    <a:cubicBezTo>
                      <a:pt x="1048" y="393"/>
                      <a:pt x="1048" y="393"/>
                      <a:pt x="1048" y="393"/>
                    </a:cubicBezTo>
                    <a:lnTo>
                      <a:pt x="884" y="393"/>
                    </a:lnTo>
                    <a:close/>
                    <a:moveTo>
                      <a:pt x="229" y="66"/>
                    </a:moveTo>
                    <a:cubicBezTo>
                      <a:pt x="819" y="66"/>
                      <a:pt x="819" y="66"/>
                      <a:pt x="819" y="66"/>
                    </a:cubicBezTo>
                    <a:cubicBezTo>
                      <a:pt x="819" y="393"/>
                      <a:pt x="819" y="393"/>
                      <a:pt x="819" y="393"/>
                    </a:cubicBezTo>
                    <a:cubicBezTo>
                      <a:pt x="229" y="393"/>
                      <a:pt x="229" y="393"/>
                      <a:pt x="229" y="393"/>
                    </a:cubicBezTo>
                    <a:lnTo>
                      <a:pt x="229" y="66"/>
                    </a:lnTo>
                    <a:close/>
                    <a:moveTo>
                      <a:pt x="983" y="1508"/>
                    </a:moveTo>
                    <a:cubicBezTo>
                      <a:pt x="983" y="1761"/>
                      <a:pt x="777" y="1966"/>
                      <a:pt x="524" y="1966"/>
                    </a:cubicBezTo>
                    <a:cubicBezTo>
                      <a:pt x="271" y="1966"/>
                      <a:pt x="65" y="1760"/>
                      <a:pt x="65" y="1508"/>
                    </a:cubicBezTo>
                    <a:cubicBezTo>
                      <a:pt x="65" y="459"/>
                      <a:pt x="65" y="459"/>
                      <a:pt x="65" y="459"/>
                    </a:cubicBezTo>
                    <a:cubicBezTo>
                      <a:pt x="983" y="459"/>
                      <a:pt x="983" y="459"/>
                      <a:pt x="983" y="459"/>
                    </a:cubicBezTo>
                    <a:lnTo>
                      <a:pt x="983" y="150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Rectangle 12">
                <a:extLst>
                  <a:ext uri="{FF2B5EF4-FFF2-40B4-BE49-F238E27FC236}">
                    <a16:creationId xmlns:a16="http://schemas.microsoft.com/office/drawing/2014/main" xmlns="" id="{E1586AEA-60B6-4B58-A584-7BF6B6AD3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4638" y="-379413"/>
                <a:ext cx="446088" cy="222250"/>
              </a:xfrm>
              <a:prstGeom prst="rect">
                <a:avLst/>
              </a:pr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Rectangle 13">
                <a:extLst>
                  <a:ext uri="{FF2B5EF4-FFF2-40B4-BE49-F238E27FC236}">
                    <a16:creationId xmlns:a16="http://schemas.microsoft.com/office/drawing/2014/main" xmlns="" id="{FA594535-F1BB-4BA7-BE26-861BC5AEF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14301" y="-379413"/>
                <a:ext cx="446088" cy="222250"/>
              </a:xfrm>
              <a:prstGeom prst="rect">
                <a:avLst/>
              </a:pr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xmlns="" id="{25665BAD-9332-4F94-87F7-970B2D2458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185563" y="1400175"/>
                <a:ext cx="1993900" cy="3254375"/>
              </a:xfrm>
              <a:custGeom>
                <a:avLst/>
                <a:gdLst>
                  <a:gd name="T0" fmla="*/ 65 w 590"/>
                  <a:gd name="T1" fmla="*/ 434 h 964"/>
                  <a:gd name="T2" fmla="*/ 65 w 590"/>
                  <a:gd name="T3" fmla="*/ 604 h 964"/>
                  <a:gd name="T4" fmla="*/ 262 w 590"/>
                  <a:gd name="T5" fmla="*/ 604 h 964"/>
                  <a:gd name="T6" fmla="*/ 262 w 590"/>
                  <a:gd name="T7" fmla="*/ 707 h 964"/>
                  <a:gd name="T8" fmla="*/ 164 w 590"/>
                  <a:gd name="T9" fmla="*/ 833 h 964"/>
                  <a:gd name="T10" fmla="*/ 295 w 590"/>
                  <a:gd name="T11" fmla="*/ 964 h 964"/>
                  <a:gd name="T12" fmla="*/ 426 w 590"/>
                  <a:gd name="T13" fmla="*/ 833 h 964"/>
                  <a:gd name="T14" fmla="*/ 328 w 590"/>
                  <a:gd name="T15" fmla="*/ 707 h 964"/>
                  <a:gd name="T16" fmla="*/ 328 w 590"/>
                  <a:gd name="T17" fmla="*/ 604 h 964"/>
                  <a:gd name="T18" fmla="*/ 525 w 590"/>
                  <a:gd name="T19" fmla="*/ 604 h 964"/>
                  <a:gd name="T20" fmla="*/ 525 w 590"/>
                  <a:gd name="T21" fmla="*/ 440 h 964"/>
                  <a:gd name="T22" fmla="*/ 590 w 590"/>
                  <a:gd name="T23" fmla="*/ 440 h 964"/>
                  <a:gd name="T24" fmla="*/ 590 w 590"/>
                  <a:gd name="T25" fmla="*/ 243 h 964"/>
                  <a:gd name="T26" fmla="*/ 393 w 590"/>
                  <a:gd name="T27" fmla="*/ 243 h 964"/>
                  <a:gd name="T28" fmla="*/ 393 w 590"/>
                  <a:gd name="T29" fmla="*/ 440 h 964"/>
                  <a:gd name="T30" fmla="*/ 459 w 590"/>
                  <a:gd name="T31" fmla="*/ 440 h 964"/>
                  <a:gd name="T32" fmla="*/ 459 w 590"/>
                  <a:gd name="T33" fmla="*/ 538 h 964"/>
                  <a:gd name="T34" fmla="*/ 328 w 590"/>
                  <a:gd name="T35" fmla="*/ 538 h 964"/>
                  <a:gd name="T36" fmla="*/ 328 w 590"/>
                  <a:gd name="T37" fmla="*/ 125 h 964"/>
                  <a:gd name="T38" fmla="*/ 370 w 590"/>
                  <a:gd name="T39" fmla="*/ 168 h 964"/>
                  <a:gd name="T40" fmla="*/ 417 w 590"/>
                  <a:gd name="T41" fmla="*/ 121 h 964"/>
                  <a:gd name="T42" fmla="*/ 295 w 590"/>
                  <a:gd name="T43" fmla="*/ 0 h 964"/>
                  <a:gd name="T44" fmla="*/ 173 w 590"/>
                  <a:gd name="T45" fmla="*/ 122 h 964"/>
                  <a:gd name="T46" fmla="*/ 220 w 590"/>
                  <a:gd name="T47" fmla="*/ 168 h 964"/>
                  <a:gd name="T48" fmla="*/ 262 w 590"/>
                  <a:gd name="T49" fmla="*/ 126 h 964"/>
                  <a:gd name="T50" fmla="*/ 262 w 590"/>
                  <a:gd name="T51" fmla="*/ 538 h 964"/>
                  <a:gd name="T52" fmla="*/ 131 w 590"/>
                  <a:gd name="T53" fmla="*/ 538 h 964"/>
                  <a:gd name="T54" fmla="*/ 131 w 590"/>
                  <a:gd name="T55" fmla="*/ 434 h 964"/>
                  <a:gd name="T56" fmla="*/ 197 w 590"/>
                  <a:gd name="T57" fmla="*/ 341 h 964"/>
                  <a:gd name="T58" fmla="*/ 98 w 590"/>
                  <a:gd name="T59" fmla="*/ 243 h 964"/>
                  <a:gd name="T60" fmla="*/ 0 w 590"/>
                  <a:gd name="T61" fmla="*/ 341 h 964"/>
                  <a:gd name="T62" fmla="*/ 65 w 590"/>
                  <a:gd name="T63" fmla="*/ 434 h 964"/>
                  <a:gd name="T64" fmla="*/ 459 w 590"/>
                  <a:gd name="T65" fmla="*/ 309 h 964"/>
                  <a:gd name="T66" fmla="*/ 525 w 590"/>
                  <a:gd name="T67" fmla="*/ 309 h 964"/>
                  <a:gd name="T68" fmla="*/ 525 w 590"/>
                  <a:gd name="T69" fmla="*/ 374 h 964"/>
                  <a:gd name="T70" fmla="*/ 459 w 590"/>
                  <a:gd name="T71" fmla="*/ 374 h 964"/>
                  <a:gd name="T72" fmla="*/ 459 w 590"/>
                  <a:gd name="T73" fmla="*/ 309 h 964"/>
                  <a:gd name="T74" fmla="*/ 295 w 590"/>
                  <a:gd name="T75" fmla="*/ 767 h 964"/>
                  <a:gd name="T76" fmla="*/ 361 w 590"/>
                  <a:gd name="T77" fmla="*/ 833 h 964"/>
                  <a:gd name="T78" fmla="*/ 295 w 590"/>
                  <a:gd name="T79" fmla="*/ 899 h 964"/>
                  <a:gd name="T80" fmla="*/ 229 w 590"/>
                  <a:gd name="T81" fmla="*/ 833 h 964"/>
                  <a:gd name="T82" fmla="*/ 295 w 590"/>
                  <a:gd name="T83" fmla="*/ 767 h 964"/>
                  <a:gd name="T84" fmla="*/ 98 w 590"/>
                  <a:gd name="T85" fmla="*/ 309 h 964"/>
                  <a:gd name="T86" fmla="*/ 131 w 590"/>
                  <a:gd name="T87" fmla="*/ 341 h 964"/>
                  <a:gd name="T88" fmla="*/ 98 w 590"/>
                  <a:gd name="T89" fmla="*/ 374 h 964"/>
                  <a:gd name="T90" fmla="*/ 65 w 590"/>
                  <a:gd name="T91" fmla="*/ 341 h 964"/>
                  <a:gd name="T92" fmla="*/ 98 w 590"/>
                  <a:gd name="T93" fmla="*/ 309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0" h="964">
                    <a:moveTo>
                      <a:pt x="65" y="434"/>
                    </a:moveTo>
                    <a:cubicBezTo>
                      <a:pt x="65" y="604"/>
                      <a:pt x="65" y="604"/>
                      <a:pt x="65" y="604"/>
                    </a:cubicBezTo>
                    <a:cubicBezTo>
                      <a:pt x="262" y="604"/>
                      <a:pt x="262" y="604"/>
                      <a:pt x="262" y="604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06" y="721"/>
                      <a:pt x="164" y="772"/>
                      <a:pt x="164" y="833"/>
                    </a:cubicBezTo>
                    <a:cubicBezTo>
                      <a:pt x="164" y="905"/>
                      <a:pt x="223" y="964"/>
                      <a:pt x="295" y="964"/>
                    </a:cubicBezTo>
                    <a:cubicBezTo>
                      <a:pt x="367" y="964"/>
                      <a:pt x="426" y="905"/>
                      <a:pt x="426" y="833"/>
                    </a:cubicBezTo>
                    <a:cubicBezTo>
                      <a:pt x="426" y="772"/>
                      <a:pt x="384" y="721"/>
                      <a:pt x="328" y="707"/>
                    </a:cubicBezTo>
                    <a:cubicBezTo>
                      <a:pt x="328" y="604"/>
                      <a:pt x="328" y="604"/>
                      <a:pt x="328" y="604"/>
                    </a:cubicBezTo>
                    <a:cubicBezTo>
                      <a:pt x="525" y="604"/>
                      <a:pt x="525" y="604"/>
                      <a:pt x="525" y="604"/>
                    </a:cubicBezTo>
                    <a:cubicBezTo>
                      <a:pt x="525" y="440"/>
                      <a:pt x="525" y="440"/>
                      <a:pt x="525" y="440"/>
                    </a:cubicBezTo>
                    <a:cubicBezTo>
                      <a:pt x="590" y="440"/>
                      <a:pt x="590" y="440"/>
                      <a:pt x="590" y="440"/>
                    </a:cubicBezTo>
                    <a:cubicBezTo>
                      <a:pt x="590" y="243"/>
                      <a:pt x="590" y="243"/>
                      <a:pt x="590" y="243"/>
                    </a:cubicBezTo>
                    <a:cubicBezTo>
                      <a:pt x="393" y="243"/>
                      <a:pt x="393" y="243"/>
                      <a:pt x="393" y="243"/>
                    </a:cubicBezTo>
                    <a:cubicBezTo>
                      <a:pt x="393" y="440"/>
                      <a:pt x="393" y="440"/>
                      <a:pt x="393" y="440"/>
                    </a:cubicBezTo>
                    <a:cubicBezTo>
                      <a:pt x="459" y="440"/>
                      <a:pt x="459" y="440"/>
                      <a:pt x="459" y="440"/>
                    </a:cubicBezTo>
                    <a:cubicBezTo>
                      <a:pt x="459" y="538"/>
                      <a:pt x="459" y="538"/>
                      <a:pt x="459" y="538"/>
                    </a:cubicBezTo>
                    <a:cubicBezTo>
                      <a:pt x="328" y="538"/>
                      <a:pt x="328" y="538"/>
                      <a:pt x="328" y="538"/>
                    </a:cubicBezTo>
                    <a:cubicBezTo>
                      <a:pt x="328" y="125"/>
                      <a:pt x="328" y="125"/>
                      <a:pt x="328" y="125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417" y="121"/>
                      <a:pt x="417" y="121"/>
                      <a:pt x="417" y="121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173" y="122"/>
                      <a:pt x="173" y="122"/>
                      <a:pt x="173" y="122"/>
                    </a:cubicBezTo>
                    <a:cubicBezTo>
                      <a:pt x="220" y="168"/>
                      <a:pt x="220" y="168"/>
                      <a:pt x="220" y="168"/>
                    </a:cubicBezTo>
                    <a:cubicBezTo>
                      <a:pt x="262" y="126"/>
                      <a:pt x="262" y="126"/>
                      <a:pt x="262" y="126"/>
                    </a:cubicBezTo>
                    <a:cubicBezTo>
                      <a:pt x="262" y="538"/>
                      <a:pt x="262" y="538"/>
                      <a:pt x="262" y="538"/>
                    </a:cubicBezTo>
                    <a:cubicBezTo>
                      <a:pt x="131" y="538"/>
                      <a:pt x="131" y="538"/>
                      <a:pt x="131" y="538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69" y="420"/>
                      <a:pt x="197" y="384"/>
                      <a:pt x="197" y="341"/>
                    </a:cubicBezTo>
                    <a:cubicBezTo>
                      <a:pt x="197" y="287"/>
                      <a:pt x="153" y="243"/>
                      <a:pt x="98" y="243"/>
                    </a:cubicBezTo>
                    <a:cubicBezTo>
                      <a:pt x="44" y="243"/>
                      <a:pt x="0" y="287"/>
                      <a:pt x="0" y="341"/>
                    </a:cubicBezTo>
                    <a:cubicBezTo>
                      <a:pt x="0" y="384"/>
                      <a:pt x="27" y="420"/>
                      <a:pt x="65" y="434"/>
                    </a:cubicBezTo>
                    <a:close/>
                    <a:moveTo>
                      <a:pt x="459" y="309"/>
                    </a:moveTo>
                    <a:cubicBezTo>
                      <a:pt x="525" y="309"/>
                      <a:pt x="525" y="309"/>
                      <a:pt x="525" y="309"/>
                    </a:cubicBezTo>
                    <a:cubicBezTo>
                      <a:pt x="525" y="374"/>
                      <a:pt x="525" y="374"/>
                      <a:pt x="525" y="374"/>
                    </a:cubicBezTo>
                    <a:cubicBezTo>
                      <a:pt x="459" y="374"/>
                      <a:pt x="459" y="374"/>
                      <a:pt x="459" y="374"/>
                    </a:cubicBezTo>
                    <a:lnTo>
                      <a:pt x="459" y="309"/>
                    </a:lnTo>
                    <a:close/>
                    <a:moveTo>
                      <a:pt x="295" y="767"/>
                    </a:moveTo>
                    <a:cubicBezTo>
                      <a:pt x="331" y="767"/>
                      <a:pt x="361" y="797"/>
                      <a:pt x="361" y="833"/>
                    </a:cubicBezTo>
                    <a:cubicBezTo>
                      <a:pt x="361" y="869"/>
                      <a:pt x="331" y="899"/>
                      <a:pt x="295" y="899"/>
                    </a:cubicBezTo>
                    <a:cubicBezTo>
                      <a:pt x="259" y="899"/>
                      <a:pt x="229" y="869"/>
                      <a:pt x="229" y="833"/>
                    </a:cubicBezTo>
                    <a:cubicBezTo>
                      <a:pt x="229" y="797"/>
                      <a:pt x="259" y="767"/>
                      <a:pt x="295" y="767"/>
                    </a:cubicBezTo>
                    <a:close/>
                    <a:moveTo>
                      <a:pt x="98" y="309"/>
                    </a:moveTo>
                    <a:cubicBezTo>
                      <a:pt x="116" y="309"/>
                      <a:pt x="131" y="323"/>
                      <a:pt x="131" y="341"/>
                    </a:cubicBezTo>
                    <a:cubicBezTo>
                      <a:pt x="131" y="359"/>
                      <a:pt x="116" y="374"/>
                      <a:pt x="98" y="374"/>
                    </a:cubicBezTo>
                    <a:cubicBezTo>
                      <a:pt x="80" y="374"/>
                      <a:pt x="65" y="359"/>
                      <a:pt x="65" y="341"/>
                    </a:cubicBezTo>
                    <a:cubicBezTo>
                      <a:pt x="65" y="323"/>
                      <a:pt x="80" y="309"/>
                      <a:pt x="98" y="309"/>
                    </a:cubicBez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A6C06F7-29B7-4DAB-8841-C98E6DA458E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07448" y="3335559"/>
              <a:ext cx="489600" cy="489600"/>
              <a:chOff x="-31265813" y="-7515876"/>
              <a:chExt cx="6858000" cy="6858000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xmlns="" id="{8382807B-2452-449D-A400-295ED0547A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265813" y="-7515876"/>
                <a:ext cx="6858000" cy="6858000"/>
              </a:xfrm>
              <a:custGeom>
                <a:avLst/>
                <a:gdLst>
                  <a:gd name="T0" fmla="*/ 1896 w 1896"/>
                  <a:gd name="T1" fmla="*/ 677 h 1896"/>
                  <a:gd name="T2" fmla="*/ 1754 w 1896"/>
                  <a:gd name="T3" fmla="*/ 649 h 1896"/>
                  <a:gd name="T4" fmla="*/ 1868 w 1896"/>
                  <a:gd name="T5" fmla="*/ 433 h 1896"/>
                  <a:gd name="T6" fmla="*/ 1868 w 1896"/>
                  <a:gd name="T7" fmla="*/ 377 h 1896"/>
                  <a:gd name="T8" fmla="*/ 1754 w 1896"/>
                  <a:gd name="T9" fmla="*/ 170 h 1896"/>
                  <a:gd name="T10" fmla="*/ 1726 w 1896"/>
                  <a:gd name="T11" fmla="*/ 142 h 1896"/>
                  <a:gd name="T12" fmla="*/ 1519 w 1896"/>
                  <a:gd name="T13" fmla="*/ 28 h 1896"/>
                  <a:gd name="T14" fmla="*/ 1463 w 1896"/>
                  <a:gd name="T15" fmla="*/ 28 h 1896"/>
                  <a:gd name="T16" fmla="*/ 1247 w 1896"/>
                  <a:gd name="T17" fmla="*/ 142 h 1896"/>
                  <a:gd name="T18" fmla="*/ 1219 w 1896"/>
                  <a:gd name="T19" fmla="*/ 0 h 1896"/>
                  <a:gd name="T20" fmla="*/ 1191 w 1896"/>
                  <a:gd name="T21" fmla="*/ 142 h 1896"/>
                  <a:gd name="T22" fmla="*/ 976 w 1896"/>
                  <a:gd name="T23" fmla="*/ 28 h 1896"/>
                  <a:gd name="T24" fmla="*/ 920 w 1896"/>
                  <a:gd name="T25" fmla="*/ 28 h 1896"/>
                  <a:gd name="T26" fmla="*/ 705 w 1896"/>
                  <a:gd name="T27" fmla="*/ 142 h 1896"/>
                  <a:gd name="T28" fmla="*/ 677 w 1896"/>
                  <a:gd name="T29" fmla="*/ 0 h 1896"/>
                  <a:gd name="T30" fmla="*/ 649 w 1896"/>
                  <a:gd name="T31" fmla="*/ 142 h 1896"/>
                  <a:gd name="T32" fmla="*/ 433 w 1896"/>
                  <a:gd name="T33" fmla="*/ 28 h 1896"/>
                  <a:gd name="T34" fmla="*/ 377 w 1896"/>
                  <a:gd name="T35" fmla="*/ 28 h 1896"/>
                  <a:gd name="T36" fmla="*/ 170 w 1896"/>
                  <a:gd name="T37" fmla="*/ 142 h 1896"/>
                  <a:gd name="T38" fmla="*/ 142 w 1896"/>
                  <a:gd name="T39" fmla="*/ 170 h 1896"/>
                  <a:gd name="T40" fmla="*/ 28 w 1896"/>
                  <a:gd name="T41" fmla="*/ 377 h 1896"/>
                  <a:gd name="T42" fmla="*/ 28 w 1896"/>
                  <a:gd name="T43" fmla="*/ 433 h 1896"/>
                  <a:gd name="T44" fmla="*/ 142 w 1896"/>
                  <a:gd name="T45" fmla="*/ 649 h 1896"/>
                  <a:gd name="T46" fmla="*/ 0 w 1896"/>
                  <a:gd name="T47" fmla="*/ 677 h 1896"/>
                  <a:gd name="T48" fmla="*/ 142 w 1896"/>
                  <a:gd name="T49" fmla="*/ 705 h 1896"/>
                  <a:gd name="T50" fmla="*/ 28 w 1896"/>
                  <a:gd name="T51" fmla="*/ 920 h 1896"/>
                  <a:gd name="T52" fmla="*/ 28 w 1896"/>
                  <a:gd name="T53" fmla="*/ 976 h 1896"/>
                  <a:gd name="T54" fmla="*/ 142 w 1896"/>
                  <a:gd name="T55" fmla="*/ 1191 h 1896"/>
                  <a:gd name="T56" fmla="*/ 0 w 1896"/>
                  <a:gd name="T57" fmla="*/ 1219 h 1896"/>
                  <a:gd name="T58" fmla="*/ 142 w 1896"/>
                  <a:gd name="T59" fmla="*/ 1247 h 1896"/>
                  <a:gd name="T60" fmla="*/ 28 w 1896"/>
                  <a:gd name="T61" fmla="*/ 1463 h 1896"/>
                  <a:gd name="T62" fmla="*/ 28 w 1896"/>
                  <a:gd name="T63" fmla="*/ 1519 h 1896"/>
                  <a:gd name="T64" fmla="*/ 142 w 1896"/>
                  <a:gd name="T65" fmla="*/ 1726 h 1896"/>
                  <a:gd name="T66" fmla="*/ 377 w 1896"/>
                  <a:gd name="T67" fmla="*/ 1754 h 1896"/>
                  <a:gd name="T68" fmla="*/ 405 w 1896"/>
                  <a:gd name="T69" fmla="*/ 1896 h 1896"/>
                  <a:gd name="T70" fmla="*/ 433 w 1896"/>
                  <a:gd name="T71" fmla="*/ 1754 h 1896"/>
                  <a:gd name="T72" fmla="*/ 649 w 1896"/>
                  <a:gd name="T73" fmla="*/ 1868 h 1896"/>
                  <a:gd name="T74" fmla="*/ 705 w 1896"/>
                  <a:gd name="T75" fmla="*/ 1868 h 1896"/>
                  <a:gd name="T76" fmla="*/ 920 w 1896"/>
                  <a:gd name="T77" fmla="*/ 1754 h 1896"/>
                  <a:gd name="T78" fmla="*/ 948 w 1896"/>
                  <a:gd name="T79" fmla="*/ 1896 h 1896"/>
                  <a:gd name="T80" fmla="*/ 976 w 1896"/>
                  <a:gd name="T81" fmla="*/ 1754 h 1896"/>
                  <a:gd name="T82" fmla="*/ 1191 w 1896"/>
                  <a:gd name="T83" fmla="*/ 1868 h 1896"/>
                  <a:gd name="T84" fmla="*/ 1247 w 1896"/>
                  <a:gd name="T85" fmla="*/ 1868 h 1896"/>
                  <a:gd name="T86" fmla="*/ 1463 w 1896"/>
                  <a:gd name="T87" fmla="*/ 1754 h 1896"/>
                  <a:gd name="T88" fmla="*/ 1491 w 1896"/>
                  <a:gd name="T89" fmla="*/ 1896 h 1896"/>
                  <a:gd name="T90" fmla="*/ 1519 w 1896"/>
                  <a:gd name="T91" fmla="*/ 1754 h 1896"/>
                  <a:gd name="T92" fmla="*/ 1754 w 1896"/>
                  <a:gd name="T93" fmla="*/ 1726 h 1896"/>
                  <a:gd name="T94" fmla="*/ 1868 w 1896"/>
                  <a:gd name="T95" fmla="*/ 1519 h 1896"/>
                  <a:gd name="T96" fmla="*/ 1868 w 1896"/>
                  <a:gd name="T97" fmla="*/ 1463 h 1896"/>
                  <a:gd name="T98" fmla="*/ 1754 w 1896"/>
                  <a:gd name="T99" fmla="*/ 1247 h 1896"/>
                  <a:gd name="T100" fmla="*/ 1896 w 1896"/>
                  <a:gd name="T101" fmla="*/ 1219 h 1896"/>
                  <a:gd name="T102" fmla="*/ 1754 w 1896"/>
                  <a:gd name="T103" fmla="*/ 1191 h 1896"/>
                  <a:gd name="T104" fmla="*/ 1868 w 1896"/>
                  <a:gd name="T105" fmla="*/ 976 h 1896"/>
                  <a:gd name="T106" fmla="*/ 1868 w 1896"/>
                  <a:gd name="T107" fmla="*/ 920 h 1896"/>
                  <a:gd name="T108" fmla="*/ 1754 w 1896"/>
                  <a:gd name="T109" fmla="*/ 705 h 1896"/>
                  <a:gd name="T110" fmla="*/ 1698 w 1896"/>
                  <a:gd name="T111" fmla="*/ 1698 h 1896"/>
                  <a:gd name="T112" fmla="*/ 198 w 1896"/>
                  <a:gd name="T113" fmla="*/ 198 h 1896"/>
                  <a:gd name="T114" fmla="*/ 1698 w 1896"/>
                  <a:gd name="T115" fmla="*/ 1698 h 1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96" h="1896">
                    <a:moveTo>
                      <a:pt x="1868" y="705"/>
                    </a:moveTo>
                    <a:cubicBezTo>
                      <a:pt x="1883" y="705"/>
                      <a:pt x="1896" y="692"/>
                      <a:pt x="1896" y="677"/>
                    </a:cubicBezTo>
                    <a:cubicBezTo>
                      <a:pt x="1896" y="661"/>
                      <a:pt x="1883" y="649"/>
                      <a:pt x="1868" y="649"/>
                    </a:cubicBezTo>
                    <a:cubicBezTo>
                      <a:pt x="1754" y="649"/>
                      <a:pt x="1754" y="649"/>
                      <a:pt x="1754" y="649"/>
                    </a:cubicBezTo>
                    <a:cubicBezTo>
                      <a:pt x="1754" y="433"/>
                      <a:pt x="1754" y="433"/>
                      <a:pt x="1754" y="433"/>
                    </a:cubicBezTo>
                    <a:cubicBezTo>
                      <a:pt x="1868" y="433"/>
                      <a:pt x="1868" y="433"/>
                      <a:pt x="1868" y="433"/>
                    </a:cubicBezTo>
                    <a:cubicBezTo>
                      <a:pt x="1883" y="433"/>
                      <a:pt x="1896" y="421"/>
                      <a:pt x="1896" y="405"/>
                    </a:cubicBezTo>
                    <a:cubicBezTo>
                      <a:pt x="1896" y="390"/>
                      <a:pt x="1883" y="377"/>
                      <a:pt x="1868" y="377"/>
                    </a:cubicBezTo>
                    <a:cubicBezTo>
                      <a:pt x="1754" y="377"/>
                      <a:pt x="1754" y="377"/>
                      <a:pt x="1754" y="377"/>
                    </a:cubicBezTo>
                    <a:cubicBezTo>
                      <a:pt x="1754" y="170"/>
                      <a:pt x="1754" y="170"/>
                      <a:pt x="1754" y="170"/>
                    </a:cubicBezTo>
                    <a:cubicBezTo>
                      <a:pt x="1754" y="154"/>
                      <a:pt x="1742" y="142"/>
                      <a:pt x="1726" y="142"/>
                    </a:cubicBezTo>
                    <a:cubicBezTo>
                      <a:pt x="1726" y="142"/>
                      <a:pt x="1726" y="142"/>
                      <a:pt x="1726" y="142"/>
                    </a:cubicBezTo>
                    <a:cubicBezTo>
                      <a:pt x="1519" y="142"/>
                      <a:pt x="1519" y="142"/>
                      <a:pt x="1519" y="142"/>
                    </a:cubicBezTo>
                    <a:cubicBezTo>
                      <a:pt x="1519" y="28"/>
                      <a:pt x="1519" y="28"/>
                      <a:pt x="1519" y="28"/>
                    </a:cubicBezTo>
                    <a:cubicBezTo>
                      <a:pt x="1519" y="13"/>
                      <a:pt x="1506" y="0"/>
                      <a:pt x="1491" y="0"/>
                    </a:cubicBezTo>
                    <a:cubicBezTo>
                      <a:pt x="1475" y="0"/>
                      <a:pt x="1463" y="13"/>
                      <a:pt x="1463" y="28"/>
                    </a:cubicBezTo>
                    <a:cubicBezTo>
                      <a:pt x="1463" y="142"/>
                      <a:pt x="1463" y="142"/>
                      <a:pt x="1463" y="142"/>
                    </a:cubicBezTo>
                    <a:cubicBezTo>
                      <a:pt x="1247" y="142"/>
                      <a:pt x="1247" y="142"/>
                      <a:pt x="1247" y="142"/>
                    </a:cubicBezTo>
                    <a:cubicBezTo>
                      <a:pt x="1247" y="28"/>
                      <a:pt x="1247" y="28"/>
                      <a:pt x="1247" y="28"/>
                    </a:cubicBezTo>
                    <a:cubicBezTo>
                      <a:pt x="1247" y="13"/>
                      <a:pt x="1235" y="0"/>
                      <a:pt x="1219" y="0"/>
                    </a:cubicBezTo>
                    <a:cubicBezTo>
                      <a:pt x="1204" y="0"/>
                      <a:pt x="1191" y="13"/>
                      <a:pt x="1191" y="28"/>
                    </a:cubicBezTo>
                    <a:cubicBezTo>
                      <a:pt x="1191" y="142"/>
                      <a:pt x="1191" y="142"/>
                      <a:pt x="1191" y="142"/>
                    </a:cubicBezTo>
                    <a:cubicBezTo>
                      <a:pt x="976" y="142"/>
                      <a:pt x="976" y="142"/>
                      <a:pt x="976" y="142"/>
                    </a:cubicBezTo>
                    <a:cubicBezTo>
                      <a:pt x="976" y="28"/>
                      <a:pt x="976" y="28"/>
                      <a:pt x="976" y="28"/>
                    </a:cubicBezTo>
                    <a:cubicBezTo>
                      <a:pt x="976" y="13"/>
                      <a:pt x="963" y="0"/>
                      <a:pt x="948" y="0"/>
                    </a:cubicBezTo>
                    <a:cubicBezTo>
                      <a:pt x="933" y="0"/>
                      <a:pt x="920" y="13"/>
                      <a:pt x="920" y="28"/>
                    </a:cubicBezTo>
                    <a:cubicBezTo>
                      <a:pt x="920" y="142"/>
                      <a:pt x="920" y="142"/>
                      <a:pt x="920" y="142"/>
                    </a:cubicBezTo>
                    <a:cubicBezTo>
                      <a:pt x="705" y="142"/>
                      <a:pt x="705" y="142"/>
                      <a:pt x="705" y="142"/>
                    </a:cubicBezTo>
                    <a:cubicBezTo>
                      <a:pt x="705" y="28"/>
                      <a:pt x="705" y="28"/>
                      <a:pt x="705" y="28"/>
                    </a:cubicBezTo>
                    <a:cubicBezTo>
                      <a:pt x="705" y="13"/>
                      <a:pt x="692" y="0"/>
                      <a:pt x="677" y="0"/>
                    </a:cubicBezTo>
                    <a:cubicBezTo>
                      <a:pt x="661" y="0"/>
                      <a:pt x="649" y="13"/>
                      <a:pt x="649" y="28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433" y="142"/>
                      <a:pt x="433" y="142"/>
                      <a:pt x="433" y="142"/>
                    </a:cubicBezTo>
                    <a:cubicBezTo>
                      <a:pt x="433" y="28"/>
                      <a:pt x="433" y="28"/>
                      <a:pt x="433" y="28"/>
                    </a:cubicBezTo>
                    <a:cubicBezTo>
                      <a:pt x="433" y="13"/>
                      <a:pt x="421" y="0"/>
                      <a:pt x="405" y="0"/>
                    </a:cubicBezTo>
                    <a:cubicBezTo>
                      <a:pt x="390" y="0"/>
                      <a:pt x="377" y="13"/>
                      <a:pt x="377" y="28"/>
                    </a:cubicBezTo>
                    <a:cubicBezTo>
                      <a:pt x="377" y="142"/>
                      <a:pt x="377" y="142"/>
                      <a:pt x="377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4" y="142"/>
                      <a:pt x="142" y="154"/>
                      <a:pt x="142" y="170"/>
                    </a:cubicBezTo>
                    <a:cubicBezTo>
                      <a:pt x="142" y="170"/>
                      <a:pt x="142" y="170"/>
                      <a:pt x="142" y="170"/>
                    </a:cubicBezTo>
                    <a:cubicBezTo>
                      <a:pt x="142" y="377"/>
                      <a:pt x="142" y="377"/>
                      <a:pt x="142" y="377"/>
                    </a:cubicBezTo>
                    <a:cubicBezTo>
                      <a:pt x="28" y="377"/>
                      <a:pt x="28" y="377"/>
                      <a:pt x="28" y="377"/>
                    </a:cubicBezTo>
                    <a:cubicBezTo>
                      <a:pt x="13" y="377"/>
                      <a:pt x="0" y="390"/>
                      <a:pt x="0" y="405"/>
                    </a:cubicBezTo>
                    <a:cubicBezTo>
                      <a:pt x="0" y="421"/>
                      <a:pt x="13" y="433"/>
                      <a:pt x="28" y="433"/>
                    </a:cubicBezTo>
                    <a:cubicBezTo>
                      <a:pt x="142" y="433"/>
                      <a:pt x="142" y="433"/>
                      <a:pt x="142" y="433"/>
                    </a:cubicBezTo>
                    <a:cubicBezTo>
                      <a:pt x="142" y="649"/>
                      <a:pt x="142" y="649"/>
                      <a:pt x="142" y="649"/>
                    </a:cubicBezTo>
                    <a:cubicBezTo>
                      <a:pt x="28" y="649"/>
                      <a:pt x="28" y="649"/>
                      <a:pt x="28" y="649"/>
                    </a:cubicBezTo>
                    <a:cubicBezTo>
                      <a:pt x="13" y="649"/>
                      <a:pt x="0" y="661"/>
                      <a:pt x="0" y="677"/>
                    </a:cubicBezTo>
                    <a:cubicBezTo>
                      <a:pt x="0" y="692"/>
                      <a:pt x="13" y="705"/>
                      <a:pt x="28" y="705"/>
                    </a:cubicBezTo>
                    <a:cubicBezTo>
                      <a:pt x="142" y="705"/>
                      <a:pt x="142" y="705"/>
                      <a:pt x="142" y="705"/>
                    </a:cubicBezTo>
                    <a:cubicBezTo>
                      <a:pt x="142" y="920"/>
                      <a:pt x="142" y="920"/>
                      <a:pt x="142" y="920"/>
                    </a:cubicBezTo>
                    <a:cubicBezTo>
                      <a:pt x="28" y="920"/>
                      <a:pt x="28" y="920"/>
                      <a:pt x="28" y="920"/>
                    </a:cubicBezTo>
                    <a:cubicBezTo>
                      <a:pt x="13" y="920"/>
                      <a:pt x="0" y="933"/>
                      <a:pt x="0" y="948"/>
                    </a:cubicBezTo>
                    <a:cubicBezTo>
                      <a:pt x="0" y="963"/>
                      <a:pt x="13" y="976"/>
                      <a:pt x="28" y="976"/>
                    </a:cubicBezTo>
                    <a:cubicBezTo>
                      <a:pt x="142" y="976"/>
                      <a:pt x="142" y="976"/>
                      <a:pt x="142" y="976"/>
                    </a:cubicBezTo>
                    <a:cubicBezTo>
                      <a:pt x="142" y="1191"/>
                      <a:pt x="142" y="1191"/>
                      <a:pt x="142" y="1191"/>
                    </a:cubicBezTo>
                    <a:cubicBezTo>
                      <a:pt x="28" y="1191"/>
                      <a:pt x="28" y="1191"/>
                      <a:pt x="28" y="1191"/>
                    </a:cubicBezTo>
                    <a:cubicBezTo>
                      <a:pt x="13" y="1191"/>
                      <a:pt x="0" y="1204"/>
                      <a:pt x="0" y="1219"/>
                    </a:cubicBezTo>
                    <a:cubicBezTo>
                      <a:pt x="0" y="1235"/>
                      <a:pt x="13" y="1247"/>
                      <a:pt x="28" y="1247"/>
                    </a:cubicBezTo>
                    <a:cubicBezTo>
                      <a:pt x="142" y="1247"/>
                      <a:pt x="142" y="1247"/>
                      <a:pt x="142" y="1247"/>
                    </a:cubicBezTo>
                    <a:cubicBezTo>
                      <a:pt x="142" y="1463"/>
                      <a:pt x="142" y="1463"/>
                      <a:pt x="142" y="1463"/>
                    </a:cubicBezTo>
                    <a:cubicBezTo>
                      <a:pt x="28" y="1463"/>
                      <a:pt x="28" y="1463"/>
                      <a:pt x="28" y="1463"/>
                    </a:cubicBezTo>
                    <a:cubicBezTo>
                      <a:pt x="13" y="1463"/>
                      <a:pt x="0" y="1475"/>
                      <a:pt x="0" y="1491"/>
                    </a:cubicBezTo>
                    <a:cubicBezTo>
                      <a:pt x="0" y="1506"/>
                      <a:pt x="13" y="1519"/>
                      <a:pt x="28" y="1519"/>
                    </a:cubicBezTo>
                    <a:cubicBezTo>
                      <a:pt x="142" y="1519"/>
                      <a:pt x="142" y="1519"/>
                      <a:pt x="142" y="1519"/>
                    </a:cubicBezTo>
                    <a:cubicBezTo>
                      <a:pt x="142" y="1726"/>
                      <a:pt x="142" y="1726"/>
                      <a:pt x="142" y="1726"/>
                    </a:cubicBezTo>
                    <a:cubicBezTo>
                      <a:pt x="142" y="1742"/>
                      <a:pt x="154" y="1754"/>
                      <a:pt x="170" y="1754"/>
                    </a:cubicBezTo>
                    <a:cubicBezTo>
                      <a:pt x="377" y="1754"/>
                      <a:pt x="377" y="1754"/>
                      <a:pt x="377" y="1754"/>
                    </a:cubicBezTo>
                    <a:cubicBezTo>
                      <a:pt x="377" y="1868"/>
                      <a:pt x="377" y="1868"/>
                      <a:pt x="377" y="1868"/>
                    </a:cubicBezTo>
                    <a:cubicBezTo>
                      <a:pt x="377" y="1883"/>
                      <a:pt x="390" y="1896"/>
                      <a:pt x="405" y="1896"/>
                    </a:cubicBezTo>
                    <a:cubicBezTo>
                      <a:pt x="421" y="1896"/>
                      <a:pt x="433" y="1883"/>
                      <a:pt x="433" y="1868"/>
                    </a:cubicBezTo>
                    <a:cubicBezTo>
                      <a:pt x="433" y="1754"/>
                      <a:pt x="433" y="1754"/>
                      <a:pt x="433" y="1754"/>
                    </a:cubicBezTo>
                    <a:cubicBezTo>
                      <a:pt x="649" y="1754"/>
                      <a:pt x="649" y="1754"/>
                      <a:pt x="649" y="1754"/>
                    </a:cubicBezTo>
                    <a:cubicBezTo>
                      <a:pt x="649" y="1868"/>
                      <a:pt x="649" y="1868"/>
                      <a:pt x="649" y="1868"/>
                    </a:cubicBezTo>
                    <a:cubicBezTo>
                      <a:pt x="649" y="1883"/>
                      <a:pt x="661" y="1896"/>
                      <a:pt x="677" y="1896"/>
                    </a:cubicBezTo>
                    <a:cubicBezTo>
                      <a:pt x="692" y="1896"/>
                      <a:pt x="705" y="1883"/>
                      <a:pt x="705" y="1868"/>
                    </a:cubicBezTo>
                    <a:cubicBezTo>
                      <a:pt x="705" y="1754"/>
                      <a:pt x="705" y="1754"/>
                      <a:pt x="705" y="1754"/>
                    </a:cubicBezTo>
                    <a:cubicBezTo>
                      <a:pt x="920" y="1754"/>
                      <a:pt x="920" y="1754"/>
                      <a:pt x="920" y="1754"/>
                    </a:cubicBezTo>
                    <a:cubicBezTo>
                      <a:pt x="920" y="1868"/>
                      <a:pt x="920" y="1868"/>
                      <a:pt x="920" y="1868"/>
                    </a:cubicBezTo>
                    <a:cubicBezTo>
                      <a:pt x="920" y="1883"/>
                      <a:pt x="933" y="1896"/>
                      <a:pt x="948" y="1896"/>
                    </a:cubicBezTo>
                    <a:cubicBezTo>
                      <a:pt x="963" y="1896"/>
                      <a:pt x="976" y="1883"/>
                      <a:pt x="976" y="1868"/>
                    </a:cubicBezTo>
                    <a:cubicBezTo>
                      <a:pt x="976" y="1754"/>
                      <a:pt x="976" y="1754"/>
                      <a:pt x="976" y="1754"/>
                    </a:cubicBezTo>
                    <a:cubicBezTo>
                      <a:pt x="1191" y="1754"/>
                      <a:pt x="1191" y="1754"/>
                      <a:pt x="1191" y="1754"/>
                    </a:cubicBezTo>
                    <a:cubicBezTo>
                      <a:pt x="1191" y="1868"/>
                      <a:pt x="1191" y="1868"/>
                      <a:pt x="1191" y="1868"/>
                    </a:cubicBezTo>
                    <a:cubicBezTo>
                      <a:pt x="1191" y="1883"/>
                      <a:pt x="1204" y="1896"/>
                      <a:pt x="1219" y="1896"/>
                    </a:cubicBezTo>
                    <a:cubicBezTo>
                      <a:pt x="1235" y="1896"/>
                      <a:pt x="1247" y="1883"/>
                      <a:pt x="1247" y="1868"/>
                    </a:cubicBezTo>
                    <a:cubicBezTo>
                      <a:pt x="1247" y="1754"/>
                      <a:pt x="1247" y="1754"/>
                      <a:pt x="1247" y="1754"/>
                    </a:cubicBezTo>
                    <a:cubicBezTo>
                      <a:pt x="1463" y="1754"/>
                      <a:pt x="1463" y="1754"/>
                      <a:pt x="1463" y="1754"/>
                    </a:cubicBezTo>
                    <a:cubicBezTo>
                      <a:pt x="1463" y="1868"/>
                      <a:pt x="1463" y="1868"/>
                      <a:pt x="1463" y="1868"/>
                    </a:cubicBezTo>
                    <a:cubicBezTo>
                      <a:pt x="1463" y="1883"/>
                      <a:pt x="1475" y="1896"/>
                      <a:pt x="1491" y="1896"/>
                    </a:cubicBezTo>
                    <a:cubicBezTo>
                      <a:pt x="1506" y="1896"/>
                      <a:pt x="1519" y="1883"/>
                      <a:pt x="1519" y="1868"/>
                    </a:cubicBezTo>
                    <a:cubicBezTo>
                      <a:pt x="1519" y="1754"/>
                      <a:pt x="1519" y="1754"/>
                      <a:pt x="1519" y="1754"/>
                    </a:cubicBezTo>
                    <a:cubicBezTo>
                      <a:pt x="1726" y="1754"/>
                      <a:pt x="1726" y="1754"/>
                      <a:pt x="1726" y="1754"/>
                    </a:cubicBezTo>
                    <a:cubicBezTo>
                      <a:pt x="1742" y="1754"/>
                      <a:pt x="1754" y="1742"/>
                      <a:pt x="1754" y="1726"/>
                    </a:cubicBezTo>
                    <a:cubicBezTo>
                      <a:pt x="1754" y="1519"/>
                      <a:pt x="1754" y="1519"/>
                      <a:pt x="1754" y="1519"/>
                    </a:cubicBezTo>
                    <a:cubicBezTo>
                      <a:pt x="1868" y="1519"/>
                      <a:pt x="1868" y="1519"/>
                      <a:pt x="1868" y="1519"/>
                    </a:cubicBezTo>
                    <a:cubicBezTo>
                      <a:pt x="1883" y="1519"/>
                      <a:pt x="1896" y="1506"/>
                      <a:pt x="1896" y="1491"/>
                    </a:cubicBezTo>
                    <a:cubicBezTo>
                      <a:pt x="1896" y="1475"/>
                      <a:pt x="1883" y="1463"/>
                      <a:pt x="1868" y="1463"/>
                    </a:cubicBezTo>
                    <a:cubicBezTo>
                      <a:pt x="1754" y="1463"/>
                      <a:pt x="1754" y="1463"/>
                      <a:pt x="1754" y="1463"/>
                    </a:cubicBezTo>
                    <a:cubicBezTo>
                      <a:pt x="1754" y="1247"/>
                      <a:pt x="1754" y="1247"/>
                      <a:pt x="1754" y="1247"/>
                    </a:cubicBezTo>
                    <a:cubicBezTo>
                      <a:pt x="1868" y="1247"/>
                      <a:pt x="1868" y="1247"/>
                      <a:pt x="1868" y="1247"/>
                    </a:cubicBezTo>
                    <a:cubicBezTo>
                      <a:pt x="1883" y="1247"/>
                      <a:pt x="1896" y="1235"/>
                      <a:pt x="1896" y="1219"/>
                    </a:cubicBezTo>
                    <a:cubicBezTo>
                      <a:pt x="1896" y="1204"/>
                      <a:pt x="1883" y="1191"/>
                      <a:pt x="1868" y="1191"/>
                    </a:cubicBezTo>
                    <a:cubicBezTo>
                      <a:pt x="1754" y="1191"/>
                      <a:pt x="1754" y="1191"/>
                      <a:pt x="1754" y="1191"/>
                    </a:cubicBezTo>
                    <a:cubicBezTo>
                      <a:pt x="1754" y="976"/>
                      <a:pt x="1754" y="976"/>
                      <a:pt x="1754" y="976"/>
                    </a:cubicBezTo>
                    <a:cubicBezTo>
                      <a:pt x="1868" y="976"/>
                      <a:pt x="1868" y="976"/>
                      <a:pt x="1868" y="976"/>
                    </a:cubicBezTo>
                    <a:cubicBezTo>
                      <a:pt x="1883" y="976"/>
                      <a:pt x="1896" y="963"/>
                      <a:pt x="1896" y="948"/>
                    </a:cubicBezTo>
                    <a:cubicBezTo>
                      <a:pt x="1896" y="933"/>
                      <a:pt x="1883" y="920"/>
                      <a:pt x="1868" y="920"/>
                    </a:cubicBezTo>
                    <a:cubicBezTo>
                      <a:pt x="1754" y="920"/>
                      <a:pt x="1754" y="920"/>
                      <a:pt x="1754" y="920"/>
                    </a:cubicBezTo>
                    <a:cubicBezTo>
                      <a:pt x="1754" y="705"/>
                      <a:pt x="1754" y="705"/>
                      <a:pt x="1754" y="705"/>
                    </a:cubicBezTo>
                    <a:lnTo>
                      <a:pt x="1868" y="705"/>
                    </a:lnTo>
                    <a:close/>
                    <a:moveTo>
                      <a:pt x="1698" y="1698"/>
                    </a:moveTo>
                    <a:cubicBezTo>
                      <a:pt x="198" y="1698"/>
                      <a:pt x="198" y="1698"/>
                      <a:pt x="198" y="1698"/>
                    </a:cubicBezTo>
                    <a:cubicBezTo>
                      <a:pt x="198" y="198"/>
                      <a:pt x="198" y="198"/>
                      <a:pt x="198" y="198"/>
                    </a:cubicBezTo>
                    <a:cubicBezTo>
                      <a:pt x="1698" y="198"/>
                      <a:pt x="1698" y="198"/>
                      <a:pt x="1698" y="198"/>
                    </a:cubicBezTo>
                    <a:lnTo>
                      <a:pt x="1698" y="169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xmlns="" id="{F7B7B5EA-2A8B-4483-B687-372AE7DEF5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230768" y="-6482413"/>
                <a:ext cx="4789492" cy="4792658"/>
              </a:xfrm>
              <a:custGeom>
                <a:avLst/>
                <a:gdLst>
                  <a:gd name="T0" fmla="*/ 1296 w 1324"/>
                  <a:gd name="T1" fmla="*/ 0 h 1325"/>
                  <a:gd name="T2" fmla="*/ 28 w 1324"/>
                  <a:gd name="T3" fmla="*/ 0 h 1325"/>
                  <a:gd name="T4" fmla="*/ 0 w 1324"/>
                  <a:gd name="T5" fmla="*/ 28 h 1325"/>
                  <a:gd name="T6" fmla="*/ 0 w 1324"/>
                  <a:gd name="T7" fmla="*/ 28 h 1325"/>
                  <a:gd name="T8" fmla="*/ 0 w 1324"/>
                  <a:gd name="T9" fmla="*/ 1297 h 1325"/>
                  <a:gd name="T10" fmla="*/ 28 w 1324"/>
                  <a:gd name="T11" fmla="*/ 1325 h 1325"/>
                  <a:gd name="T12" fmla="*/ 1296 w 1324"/>
                  <a:gd name="T13" fmla="*/ 1325 h 1325"/>
                  <a:gd name="T14" fmla="*/ 1324 w 1324"/>
                  <a:gd name="T15" fmla="*/ 1297 h 1325"/>
                  <a:gd name="T16" fmla="*/ 1324 w 1324"/>
                  <a:gd name="T17" fmla="*/ 28 h 1325"/>
                  <a:gd name="T18" fmla="*/ 1296 w 1324"/>
                  <a:gd name="T19" fmla="*/ 0 h 1325"/>
                  <a:gd name="T20" fmla="*/ 1268 w 1324"/>
                  <a:gd name="T21" fmla="*/ 1268 h 1325"/>
                  <a:gd name="T22" fmla="*/ 56 w 1324"/>
                  <a:gd name="T23" fmla="*/ 1268 h 1325"/>
                  <a:gd name="T24" fmla="*/ 56 w 1324"/>
                  <a:gd name="T25" fmla="*/ 56 h 1325"/>
                  <a:gd name="T26" fmla="*/ 1268 w 1324"/>
                  <a:gd name="T27" fmla="*/ 56 h 1325"/>
                  <a:gd name="T28" fmla="*/ 1268 w 1324"/>
                  <a:gd name="T29" fmla="*/ 1268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4" h="1325">
                    <a:moveTo>
                      <a:pt x="129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97"/>
                      <a:pt x="0" y="1297"/>
                      <a:pt x="0" y="1297"/>
                    </a:cubicBezTo>
                    <a:cubicBezTo>
                      <a:pt x="0" y="1312"/>
                      <a:pt x="12" y="1325"/>
                      <a:pt x="28" y="1325"/>
                    </a:cubicBezTo>
                    <a:cubicBezTo>
                      <a:pt x="1296" y="1325"/>
                      <a:pt x="1296" y="1325"/>
                      <a:pt x="1296" y="1325"/>
                    </a:cubicBezTo>
                    <a:cubicBezTo>
                      <a:pt x="1312" y="1325"/>
                      <a:pt x="1324" y="1312"/>
                      <a:pt x="1324" y="1297"/>
                    </a:cubicBezTo>
                    <a:cubicBezTo>
                      <a:pt x="1324" y="28"/>
                      <a:pt x="1324" y="28"/>
                      <a:pt x="1324" y="28"/>
                    </a:cubicBezTo>
                    <a:cubicBezTo>
                      <a:pt x="1324" y="12"/>
                      <a:pt x="1312" y="0"/>
                      <a:pt x="1296" y="0"/>
                    </a:cubicBezTo>
                    <a:close/>
                    <a:moveTo>
                      <a:pt x="1268" y="1268"/>
                    </a:moveTo>
                    <a:cubicBezTo>
                      <a:pt x="56" y="1268"/>
                      <a:pt x="56" y="1268"/>
                      <a:pt x="56" y="126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268" y="56"/>
                      <a:pt x="1268" y="56"/>
                      <a:pt x="1268" y="56"/>
                    </a:cubicBezTo>
                    <a:lnTo>
                      <a:pt x="1268" y="1268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xmlns="" id="{CD5B9BBB-5586-4DF2-8599-7C71A55239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8957583" y="-5209243"/>
                <a:ext cx="2243138" cy="2243138"/>
              </a:xfrm>
              <a:custGeom>
                <a:avLst/>
                <a:gdLst>
                  <a:gd name="T0" fmla="*/ 28 w 620"/>
                  <a:gd name="T1" fmla="*/ 620 h 620"/>
                  <a:gd name="T2" fmla="*/ 592 w 620"/>
                  <a:gd name="T3" fmla="*/ 620 h 620"/>
                  <a:gd name="T4" fmla="*/ 620 w 620"/>
                  <a:gd name="T5" fmla="*/ 592 h 620"/>
                  <a:gd name="T6" fmla="*/ 620 w 620"/>
                  <a:gd name="T7" fmla="*/ 28 h 620"/>
                  <a:gd name="T8" fmla="*/ 592 w 620"/>
                  <a:gd name="T9" fmla="*/ 0 h 620"/>
                  <a:gd name="T10" fmla="*/ 28 w 620"/>
                  <a:gd name="T11" fmla="*/ 0 h 620"/>
                  <a:gd name="T12" fmla="*/ 0 w 620"/>
                  <a:gd name="T13" fmla="*/ 28 h 620"/>
                  <a:gd name="T14" fmla="*/ 0 w 620"/>
                  <a:gd name="T15" fmla="*/ 592 h 620"/>
                  <a:gd name="T16" fmla="*/ 28 w 620"/>
                  <a:gd name="T17" fmla="*/ 620 h 620"/>
                  <a:gd name="T18" fmla="*/ 56 w 620"/>
                  <a:gd name="T19" fmla="*/ 56 h 620"/>
                  <a:gd name="T20" fmla="*/ 564 w 620"/>
                  <a:gd name="T21" fmla="*/ 56 h 620"/>
                  <a:gd name="T22" fmla="*/ 564 w 620"/>
                  <a:gd name="T23" fmla="*/ 564 h 620"/>
                  <a:gd name="T24" fmla="*/ 56 w 620"/>
                  <a:gd name="T25" fmla="*/ 564 h 620"/>
                  <a:gd name="T26" fmla="*/ 56 w 620"/>
                  <a:gd name="T27" fmla="*/ 56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0" h="620">
                    <a:moveTo>
                      <a:pt x="28" y="620"/>
                    </a:moveTo>
                    <a:cubicBezTo>
                      <a:pt x="592" y="620"/>
                      <a:pt x="592" y="620"/>
                      <a:pt x="592" y="620"/>
                    </a:cubicBezTo>
                    <a:cubicBezTo>
                      <a:pt x="608" y="620"/>
                      <a:pt x="620" y="608"/>
                      <a:pt x="620" y="592"/>
                    </a:cubicBezTo>
                    <a:cubicBezTo>
                      <a:pt x="620" y="28"/>
                      <a:pt x="620" y="28"/>
                      <a:pt x="620" y="28"/>
                    </a:cubicBezTo>
                    <a:cubicBezTo>
                      <a:pt x="620" y="12"/>
                      <a:pt x="608" y="0"/>
                      <a:pt x="59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ubicBezTo>
                      <a:pt x="0" y="592"/>
                      <a:pt x="0" y="592"/>
                      <a:pt x="0" y="592"/>
                    </a:cubicBezTo>
                    <a:cubicBezTo>
                      <a:pt x="0" y="608"/>
                      <a:pt x="12" y="620"/>
                      <a:pt x="28" y="620"/>
                    </a:cubicBezTo>
                    <a:close/>
                    <a:moveTo>
                      <a:pt x="56" y="56"/>
                    </a:moveTo>
                    <a:cubicBezTo>
                      <a:pt x="564" y="56"/>
                      <a:pt x="564" y="56"/>
                      <a:pt x="564" y="56"/>
                    </a:cubicBezTo>
                    <a:cubicBezTo>
                      <a:pt x="564" y="564"/>
                      <a:pt x="564" y="564"/>
                      <a:pt x="564" y="564"/>
                    </a:cubicBezTo>
                    <a:cubicBezTo>
                      <a:pt x="56" y="564"/>
                      <a:pt x="56" y="564"/>
                      <a:pt x="56" y="564"/>
                    </a:cubicBezTo>
                    <a:lnTo>
                      <a:pt x="56" y="56"/>
                    </a:lnTo>
                    <a:close/>
                  </a:path>
                </a:pathLst>
              </a:custGeom>
              <a:grpFill/>
              <a:ln>
                <a:noFill/>
              </a:ln>
              <a:sp3d z="6223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xmlns="" id="{F7EEA7A6-2AB7-42DB-9AEB-837D587B639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799043" y="4449909"/>
              <a:ext cx="506410" cy="350160"/>
            </a:xfrm>
            <a:custGeom>
              <a:avLst/>
              <a:gdLst>
                <a:gd name="T0" fmla="*/ 214 w 797"/>
                <a:gd name="T1" fmla="*/ 550 h 550"/>
                <a:gd name="T2" fmla="*/ 214 w 797"/>
                <a:gd name="T3" fmla="*/ 534 h 550"/>
                <a:gd name="T4" fmla="*/ 292 w 797"/>
                <a:gd name="T5" fmla="*/ 472 h 550"/>
                <a:gd name="T6" fmla="*/ 0 w 797"/>
                <a:gd name="T7" fmla="*/ 444 h 550"/>
                <a:gd name="T8" fmla="*/ 28 w 797"/>
                <a:gd name="T9" fmla="*/ 0 h 550"/>
                <a:gd name="T10" fmla="*/ 797 w 797"/>
                <a:gd name="T11" fmla="*/ 29 h 550"/>
                <a:gd name="T12" fmla="*/ 769 w 797"/>
                <a:gd name="T13" fmla="*/ 472 h 550"/>
                <a:gd name="T14" fmla="*/ 522 w 797"/>
                <a:gd name="T15" fmla="*/ 534 h 550"/>
                <a:gd name="T16" fmla="*/ 591 w 797"/>
                <a:gd name="T17" fmla="*/ 542 h 550"/>
                <a:gd name="T18" fmla="*/ 292 w 797"/>
                <a:gd name="T19" fmla="*/ 534 h 550"/>
                <a:gd name="T20" fmla="*/ 489 w 797"/>
                <a:gd name="T21" fmla="*/ 472 h 550"/>
                <a:gd name="T22" fmla="*/ 292 w 797"/>
                <a:gd name="T23" fmla="*/ 534 h 550"/>
                <a:gd name="T24" fmla="*/ 769 w 797"/>
                <a:gd name="T25" fmla="*/ 456 h 550"/>
                <a:gd name="T26" fmla="*/ 781 w 797"/>
                <a:gd name="T27" fmla="*/ 29 h 550"/>
                <a:gd name="T28" fmla="*/ 28 w 797"/>
                <a:gd name="T29" fmla="*/ 16 h 550"/>
                <a:gd name="T30" fmla="*/ 16 w 797"/>
                <a:gd name="T31" fmla="*/ 444 h 550"/>
                <a:gd name="T32" fmla="*/ 495 w 797"/>
                <a:gd name="T33" fmla="*/ 456 h 550"/>
                <a:gd name="T34" fmla="*/ 46 w 797"/>
                <a:gd name="T35" fmla="*/ 429 h 550"/>
                <a:gd name="T36" fmla="*/ 38 w 797"/>
                <a:gd name="T37" fmla="*/ 47 h 550"/>
                <a:gd name="T38" fmla="*/ 751 w 797"/>
                <a:gd name="T39" fmla="*/ 39 h 550"/>
                <a:gd name="T40" fmla="*/ 759 w 797"/>
                <a:gd name="T41" fmla="*/ 421 h 550"/>
                <a:gd name="T42" fmla="*/ 54 w 797"/>
                <a:gd name="T43" fmla="*/ 413 h 550"/>
                <a:gd name="T44" fmla="*/ 743 w 797"/>
                <a:gd name="T45" fmla="*/ 55 h 550"/>
                <a:gd name="T46" fmla="*/ 54 w 797"/>
                <a:gd name="T47" fmla="*/ 413 h 550"/>
                <a:gd name="T48" fmla="*/ 565 w 797"/>
                <a:gd name="T49" fmla="*/ 381 h 550"/>
                <a:gd name="T50" fmla="*/ 705 w 797"/>
                <a:gd name="T51" fmla="*/ 229 h 550"/>
                <a:gd name="T52" fmla="*/ 716 w 797"/>
                <a:gd name="T53" fmla="*/ 241 h 550"/>
                <a:gd name="T54" fmla="*/ 570 w 797"/>
                <a:gd name="T55" fmla="*/ 383 h 550"/>
                <a:gd name="T56" fmla="*/ 87 w 797"/>
                <a:gd name="T57" fmla="*/ 270 h 550"/>
                <a:gd name="T58" fmla="*/ 263 w 797"/>
                <a:gd name="T59" fmla="*/ 83 h 550"/>
                <a:gd name="T60" fmla="*/ 274 w 797"/>
                <a:gd name="T61" fmla="*/ 95 h 550"/>
                <a:gd name="T62" fmla="*/ 93 w 797"/>
                <a:gd name="T63" fmla="*/ 273 h 550"/>
                <a:gd name="T64" fmla="*/ 89 w 797"/>
                <a:gd name="T65" fmla="*/ 153 h 550"/>
                <a:gd name="T66" fmla="*/ 147 w 797"/>
                <a:gd name="T67" fmla="*/ 83 h 550"/>
                <a:gd name="T68" fmla="*/ 158 w 797"/>
                <a:gd name="T69" fmla="*/ 95 h 550"/>
                <a:gd name="T70" fmla="*/ 94 w 797"/>
                <a:gd name="T71" fmla="*/ 15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7" h="550">
                  <a:moveTo>
                    <a:pt x="583" y="550"/>
                  </a:moveTo>
                  <a:cubicBezTo>
                    <a:pt x="214" y="550"/>
                    <a:pt x="214" y="550"/>
                    <a:pt x="214" y="550"/>
                  </a:cubicBezTo>
                  <a:cubicBezTo>
                    <a:pt x="210" y="550"/>
                    <a:pt x="206" y="547"/>
                    <a:pt x="206" y="542"/>
                  </a:cubicBezTo>
                  <a:cubicBezTo>
                    <a:pt x="206" y="538"/>
                    <a:pt x="210" y="534"/>
                    <a:pt x="214" y="534"/>
                  </a:cubicBezTo>
                  <a:cubicBezTo>
                    <a:pt x="276" y="534"/>
                    <a:pt x="276" y="534"/>
                    <a:pt x="276" y="534"/>
                  </a:cubicBezTo>
                  <a:cubicBezTo>
                    <a:pt x="292" y="472"/>
                    <a:pt x="292" y="472"/>
                    <a:pt x="292" y="472"/>
                  </a:cubicBezTo>
                  <a:cubicBezTo>
                    <a:pt x="28" y="472"/>
                    <a:pt x="28" y="472"/>
                    <a:pt x="28" y="472"/>
                  </a:cubicBezTo>
                  <a:cubicBezTo>
                    <a:pt x="13" y="472"/>
                    <a:pt x="0" y="459"/>
                    <a:pt x="0" y="4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769" y="0"/>
                    <a:pt x="769" y="0"/>
                    <a:pt x="769" y="0"/>
                  </a:cubicBezTo>
                  <a:cubicBezTo>
                    <a:pt x="785" y="0"/>
                    <a:pt x="797" y="13"/>
                    <a:pt x="797" y="29"/>
                  </a:cubicBezTo>
                  <a:cubicBezTo>
                    <a:pt x="797" y="444"/>
                    <a:pt x="797" y="444"/>
                    <a:pt x="797" y="444"/>
                  </a:cubicBezTo>
                  <a:cubicBezTo>
                    <a:pt x="797" y="459"/>
                    <a:pt x="785" y="472"/>
                    <a:pt x="769" y="472"/>
                  </a:cubicBezTo>
                  <a:cubicBezTo>
                    <a:pt x="506" y="472"/>
                    <a:pt x="506" y="472"/>
                    <a:pt x="506" y="472"/>
                  </a:cubicBezTo>
                  <a:cubicBezTo>
                    <a:pt x="522" y="534"/>
                    <a:pt x="522" y="534"/>
                    <a:pt x="522" y="534"/>
                  </a:cubicBezTo>
                  <a:cubicBezTo>
                    <a:pt x="583" y="534"/>
                    <a:pt x="583" y="534"/>
                    <a:pt x="583" y="534"/>
                  </a:cubicBezTo>
                  <a:cubicBezTo>
                    <a:pt x="588" y="534"/>
                    <a:pt x="591" y="538"/>
                    <a:pt x="591" y="542"/>
                  </a:cubicBezTo>
                  <a:cubicBezTo>
                    <a:pt x="591" y="547"/>
                    <a:pt x="588" y="550"/>
                    <a:pt x="583" y="550"/>
                  </a:cubicBezTo>
                  <a:close/>
                  <a:moveTo>
                    <a:pt x="292" y="534"/>
                  </a:moveTo>
                  <a:cubicBezTo>
                    <a:pt x="505" y="534"/>
                    <a:pt x="505" y="534"/>
                    <a:pt x="505" y="534"/>
                  </a:cubicBezTo>
                  <a:cubicBezTo>
                    <a:pt x="489" y="472"/>
                    <a:pt x="489" y="472"/>
                    <a:pt x="489" y="472"/>
                  </a:cubicBezTo>
                  <a:cubicBezTo>
                    <a:pt x="308" y="472"/>
                    <a:pt x="308" y="472"/>
                    <a:pt x="308" y="472"/>
                  </a:cubicBezTo>
                  <a:lnTo>
                    <a:pt x="292" y="534"/>
                  </a:lnTo>
                  <a:close/>
                  <a:moveTo>
                    <a:pt x="495" y="456"/>
                  </a:moveTo>
                  <a:cubicBezTo>
                    <a:pt x="769" y="456"/>
                    <a:pt x="769" y="456"/>
                    <a:pt x="769" y="456"/>
                  </a:cubicBezTo>
                  <a:cubicBezTo>
                    <a:pt x="776" y="456"/>
                    <a:pt x="781" y="450"/>
                    <a:pt x="781" y="444"/>
                  </a:cubicBezTo>
                  <a:cubicBezTo>
                    <a:pt x="781" y="29"/>
                    <a:pt x="781" y="29"/>
                    <a:pt x="781" y="29"/>
                  </a:cubicBezTo>
                  <a:cubicBezTo>
                    <a:pt x="781" y="22"/>
                    <a:pt x="776" y="16"/>
                    <a:pt x="76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16" y="22"/>
                    <a:pt x="16" y="29"/>
                  </a:cubicBezTo>
                  <a:cubicBezTo>
                    <a:pt x="16" y="444"/>
                    <a:pt x="16" y="444"/>
                    <a:pt x="16" y="444"/>
                  </a:cubicBezTo>
                  <a:cubicBezTo>
                    <a:pt x="16" y="450"/>
                    <a:pt x="22" y="456"/>
                    <a:pt x="28" y="456"/>
                  </a:cubicBezTo>
                  <a:lnTo>
                    <a:pt x="495" y="456"/>
                  </a:lnTo>
                  <a:close/>
                  <a:moveTo>
                    <a:pt x="751" y="429"/>
                  </a:moveTo>
                  <a:cubicBezTo>
                    <a:pt x="46" y="429"/>
                    <a:pt x="46" y="429"/>
                    <a:pt x="46" y="429"/>
                  </a:cubicBezTo>
                  <a:cubicBezTo>
                    <a:pt x="42" y="429"/>
                    <a:pt x="38" y="425"/>
                    <a:pt x="38" y="421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3"/>
                    <a:pt x="42" y="39"/>
                    <a:pt x="46" y="39"/>
                  </a:cubicBezTo>
                  <a:cubicBezTo>
                    <a:pt x="751" y="39"/>
                    <a:pt x="751" y="39"/>
                    <a:pt x="751" y="39"/>
                  </a:cubicBezTo>
                  <a:cubicBezTo>
                    <a:pt x="755" y="39"/>
                    <a:pt x="759" y="43"/>
                    <a:pt x="759" y="47"/>
                  </a:cubicBezTo>
                  <a:cubicBezTo>
                    <a:pt x="759" y="421"/>
                    <a:pt x="759" y="421"/>
                    <a:pt x="759" y="421"/>
                  </a:cubicBezTo>
                  <a:cubicBezTo>
                    <a:pt x="759" y="425"/>
                    <a:pt x="755" y="429"/>
                    <a:pt x="751" y="429"/>
                  </a:cubicBezTo>
                  <a:close/>
                  <a:moveTo>
                    <a:pt x="54" y="413"/>
                  </a:moveTo>
                  <a:cubicBezTo>
                    <a:pt x="743" y="413"/>
                    <a:pt x="743" y="413"/>
                    <a:pt x="743" y="413"/>
                  </a:cubicBezTo>
                  <a:cubicBezTo>
                    <a:pt x="743" y="55"/>
                    <a:pt x="743" y="55"/>
                    <a:pt x="743" y="55"/>
                  </a:cubicBezTo>
                  <a:cubicBezTo>
                    <a:pt x="54" y="55"/>
                    <a:pt x="54" y="55"/>
                    <a:pt x="54" y="55"/>
                  </a:cubicBezTo>
                  <a:lnTo>
                    <a:pt x="54" y="413"/>
                  </a:lnTo>
                  <a:close/>
                  <a:moveTo>
                    <a:pt x="570" y="383"/>
                  </a:moveTo>
                  <a:cubicBezTo>
                    <a:pt x="568" y="383"/>
                    <a:pt x="566" y="382"/>
                    <a:pt x="565" y="381"/>
                  </a:cubicBezTo>
                  <a:cubicBezTo>
                    <a:pt x="562" y="378"/>
                    <a:pt x="562" y="372"/>
                    <a:pt x="565" y="369"/>
                  </a:cubicBezTo>
                  <a:cubicBezTo>
                    <a:pt x="705" y="229"/>
                    <a:pt x="705" y="229"/>
                    <a:pt x="705" y="229"/>
                  </a:cubicBezTo>
                  <a:cubicBezTo>
                    <a:pt x="708" y="226"/>
                    <a:pt x="713" y="226"/>
                    <a:pt x="716" y="229"/>
                  </a:cubicBezTo>
                  <a:cubicBezTo>
                    <a:pt x="719" y="232"/>
                    <a:pt x="719" y="238"/>
                    <a:pt x="716" y="241"/>
                  </a:cubicBezTo>
                  <a:cubicBezTo>
                    <a:pt x="576" y="381"/>
                    <a:pt x="576" y="381"/>
                    <a:pt x="576" y="381"/>
                  </a:cubicBezTo>
                  <a:cubicBezTo>
                    <a:pt x="574" y="382"/>
                    <a:pt x="572" y="383"/>
                    <a:pt x="570" y="383"/>
                  </a:cubicBezTo>
                  <a:close/>
                  <a:moveTo>
                    <a:pt x="93" y="273"/>
                  </a:moveTo>
                  <a:cubicBezTo>
                    <a:pt x="91" y="273"/>
                    <a:pt x="89" y="272"/>
                    <a:pt x="87" y="270"/>
                  </a:cubicBezTo>
                  <a:cubicBezTo>
                    <a:pt x="84" y="267"/>
                    <a:pt x="84" y="262"/>
                    <a:pt x="87" y="259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6" y="80"/>
                    <a:pt x="271" y="80"/>
                    <a:pt x="274" y="83"/>
                  </a:cubicBezTo>
                  <a:cubicBezTo>
                    <a:pt x="277" y="86"/>
                    <a:pt x="277" y="92"/>
                    <a:pt x="274" y="95"/>
                  </a:cubicBezTo>
                  <a:cubicBezTo>
                    <a:pt x="98" y="270"/>
                    <a:pt x="98" y="270"/>
                    <a:pt x="98" y="270"/>
                  </a:cubicBezTo>
                  <a:cubicBezTo>
                    <a:pt x="97" y="272"/>
                    <a:pt x="95" y="273"/>
                    <a:pt x="93" y="273"/>
                  </a:cubicBezTo>
                  <a:close/>
                  <a:moveTo>
                    <a:pt x="94" y="155"/>
                  </a:moveTo>
                  <a:cubicBezTo>
                    <a:pt x="92" y="155"/>
                    <a:pt x="90" y="154"/>
                    <a:pt x="89" y="153"/>
                  </a:cubicBezTo>
                  <a:cubicBezTo>
                    <a:pt x="86" y="150"/>
                    <a:pt x="86" y="144"/>
                    <a:pt x="89" y="141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50" y="80"/>
                    <a:pt x="155" y="80"/>
                    <a:pt x="158" y="83"/>
                  </a:cubicBezTo>
                  <a:cubicBezTo>
                    <a:pt x="161" y="86"/>
                    <a:pt x="161" y="92"/>
                    <a:pt x="158" y="95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4"/>
                    <a:pt x="96" y="155"/>
                    <a:pt x="94" y="155"/>
                  </a:cubicBezTo>
                  <a:close/>
                </a:path>
              </a:pathLst>
            </a:custGeo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  <a:ln>
              <a:noFill/>
            </a:ln>
            <a:sp3d z="6223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FD611751-54F2-4AF1-8B9C-49ECDECE70C6}"/>
              </a:ext>
            </a:extLst>
          </p:cNvPr>
          <p:cNvSpPr/>
          <p:nvPr/>
        </p:nvSpPr>
        <p:spPr>
          <a:xfrm>
            <a:off x="5995213" y="768013"/>
            <a:ext cx="1807666" cy="575630"/>
          </a:xfrm>
          <a:custGeom>
            <a:avLst/>
            <a:gdLst>
              <a:gd name="connsiteX0" fmla="*/ 0 w 1807666"/>
              <a:gd name="connsiteY0" fmla="*/ 216377 h 575630"/>
              <a:gd name="connsiteX1" fmla="*/ 0 w 1807666"/>
              <a:gd name="connsiteY1" fmla="*/ 216378 h 575630"/>
              <a:gd name="connsiteX2" fmla="*/ 0 w 1807666"/>
              <a:gd name="connsiteY2" fmla="*/ 216378 h 575630"/>
              <a:gd name="connsiteX3" fmla="*/ 216378 w 1807666"/>
              <a:gd name="connsiteY3" fmla="*/ 0 h 575630"/>
              <a:gd name="connsiteX4" fmla="*/ 1591288 w 1807666"/>
              <a:gd name="connsiteY4" fmla="*/ 0 h 575630"/>
              <a:gd name="connsiteX5" fmla="*/ 1807666 w 1807666"/>
              <a:gd name="connsiteY5" fmla="*/ 216378 h 575630"/>
              <a:gd name="connsiteX6" fmla="*/ 1807665 w 1807666"/>
              <a:gd name="connsiteY6" fmla="*/ 216378 h 575630"/>
              <a:gd name="connsiteX7" fmla="*/ 1591287 w 1807666"/>
              <a:gd name="connsiteY7" fmla="*/ 432756 h 575630"/>
              <a:gd name="connsiteX8" fmla="*/ 949870 w 1807666"/>
              <a:gd name="connsiteY8" fmla="*/ 432756 h 575630"/>
              <a:gd name="connsiteX9" fmla="*/ 903833 w 1807666"/>
              <a:gd name="connsiteY9" fmla="*/ 575630 h 575630"/>
              <a:gd name="connsiteX10" fmla="*/ 857795 w 1807666"/>
              <a:gd name="connsiteY10" fmla="*/ 432756 h 575630"/>
              <a:gd name="connsiteX11" fmla="*/ 216378 w 1807666"/>
              <a:gd name="connsiteY11" fmla="*/ 432755 h 575630"/>
              <a:gd name="connsiteX12" fmla="*/ 17004 w 1807666"/>
              <a:gd name="connsiteY12" fmla="*/ 300601 h 575630"/>
              <a:gd name="connsiteX13" fmla="*/ 0 w 1807666"/>
              <a:gd name="connsiteY13" fmla="*/ 216378 h 575630"/>
              <a:gd name="connsiteX14" fmla="*/ 17004 w 1807666"/>
              <a:gd name="connsiteY14" fmla="*/ 132154 h 575630"/>
              <a:gd name="connsiteX15" fmla="*/ 216378 w 1807666"/>
              <a:gd name="connsiteY15" fmla="*/ 0 h 57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07666" h="575630">
                <a:moveTo>
                  <a:pt x="0" y="216377"/>
                </a:moveTo>
                <a:lnTo>
                  <a:pt x="0" y="216378"/>
                </a:lnTo>
                <a:lnTo>
                  <a:pt x="0" y="216378"/>
                </a:lnTo>
                <a:close/>
                <a:moveTo>
                  <a:pt x="216378" y="0"/>
                </a:moveTo>
                <a:lnTo>
                  <a:pt x="1591288" y="0"/>
                </a:lnTo>
                <a:cubicBezTo>
                  <a:pt x="1710790" y="0"/>
                  <a:pt x="1807666" y="96876"/>
                  <a:pt x="1807666" y="216378"/>
                </a:cubicBezTo>
                <a:lnTo>
                  <a:pt x="1807665" y="216378"/>
                </a:lnTo>
                <a:cubicBezTo>
                  <a:pt x="1807665" y="335880"/>
                  <a:pt x="1710789" y="432756"/>
                  <a:pt x="1591287" y="432756"/>
                </a:cubicBezTo>
                <a:lnTo>
                  <a:pt x="949870" y="432756"/>
                </a:lnTo>
                <a:lnTo>
                  <a:pt x="903833" y="575630"/>
                </a:lnTo>
                <a:lnTo>
                  <a:pt x="857795" y="432756"/>
                </a:lnTo>
                <a:lnTo>
                  <a:pt x="216378" y="432755"/>
                </a:lnTo>
                <a:cubicBezTo>
                  <a:pt x="126752" y="432755"/>
                  <a:pt x="49852" y="378262"/>
                  <a:pt x="17004" y="300601"/>
                </a:cubicBezTo>
                <a:lnTo>
                  <a:pt x="0" y="216378"/>
                </a:lnTo>
                <a:lnTo>
                  <a:pt x="17004" y="132154"/>
                </a:lnTo>
                <a:cubicBezTo>
                  <a:pt x="49852" y="54493"/>
                  <a:pt x="126752" y="0"/>
                  <a:pt x="21637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61849">
                  <a:alpha val="34000"/>
                </a:srgbClr>
              </a:gs>
              <a:gs pos="0">
                <a:srgbClr val="F61849"/>
              </a:gs>
            </a:gsLst>
            <a:lin ang="54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F54A9A5-5AA2-4C7F-B2D5-A4A0F21BA1E0}"/>
              </a:ext>
            </a:extLst>
          </p:cNvPr>
          <p:cNvSpPr/>
          <p:nvPr/>
        </p:nvSpPr>
        <p:spPr>
          <a:xfrm>
            <a:off x="6123834" y="80414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直播间福利价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D71AB15-874A-424E-B798-745C276DDF6D}"/>
              </a:ext>
            </a:extLst>
          </p:cNvPr>
          <p:cNvGrpSpPr/>
          <p:nvPr/>
        </p:nvGrpSpPr>
        <p:grpSpPr>
          <a:xfrm>
            <a:off x="886208" y="1699765"/>
            <a:ext cx="3539339" cy="3657601"/>
            <a:chOff x="886208" y="1699765"/>
            <a:chExt cx="3539339" cy="3657601"/>
          </a:xfrm>
          <a:scene3d>
            <a:camera prst="perspectiveFront" fov="2700000">
              <a:rot lat="0" lon="20100000" rev="0"/>
            </a:camera>
            <a:lightRig rig="threePt" dir="t"/>
          </a:scene3d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051FFE6F-2ACA-42E2-BD77-C70E420E6088}"/>
                </a:ext>
              </a:extLst>
            </p:cNvPr>
            <p:cNvSpPr/>
            <p:nvPr/>
          </p:nvSpPr>
          <p:spPr>
            <a:xfrm>
              <a:off x="886208" y="1699765"/>
              <a:ext cx="3539339" cy="3657601"/>
            </a:xfrm>
            <a:prstGeom prst="roundRect">
              <a:avLst>
                <a:gd name="adj" fmla="val 7322"/>
              </a:avLst>
            </a:prstGeom>
            <a:gradFill>
              <a:gsLst>
                <a:gs pos="0">
                  <a:schemeClr val="bg1">
                    <a:alpha val="3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92D050"/>
                  </a:gs>
                  <a:gs pos="100000">
                    <a:srgbClr val="92D050">
                      <a:alpha val="0"/>
                    </a:srgbClr>
                  </a:gs>
                </a:gsLst>
                <a:lin ang="0" scaled="0"/>
              </a:gradFill>
            </a:ln>
            <a:sp3d z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AAAF2E23-C96A-4BE1-BDBD-9092C43A6637}"/>
                </a:ext>
              </a:extLst>
            </p:cNvPr>
            <p:cNvSpPr/>
            <p:nvPr/>
          </p:nvSpPr>
          <p:spPr>
            <a:xfrm>
              <a:off x="901724" y="2076130"/>
              <a:ext cx="1967304" cy="613566"/>
            </a:xfrm>
            <a:prstGeom prst="rect">
              <a:avLst/>
            </a:prstGeom>
            <a:sp3d z="38100"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白天直投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9BA8B04C-48E1-4A80-8CD5-A4D41ECE5707}"/>
                </a:ext>
              </a:extLst>
            </p:cNvPr>
            <p:cNvSpPr/>
            <p:nvPr/>
          </p:nvSpPr>
          <p:spPr>
            <a:xfrm>
              <a:off x="1361385" y="2574711"/>
              <a:ext cx="1293944" cy="312971"/>
            </a:xfrm>
            <a:prstGeom prst="rect">
              <a:avLst/>
            </a:prstGeom>
            <a:sp3d z="38100"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4000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流明高亮度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F70B904A-03ED-432C-A387-F4C84AE45E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80523" y="2272091"/>
              <a:ext cx="489600" cy="489600"/>
              <a:chOff x="-9026525" y="344501"/>
              <a:chExt cx="6854825" cy="6854825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xmlns="" id="{36285900-7714-4AE0-9151-F90A510DA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313617" y="2059005"/>
                <a:ext cx="3427413" cy="3427413"/>
              </a:xfrm>
              <a:custGeom>
                <a:avLst/>
                <a:gdLst>
                  <a:gd name="T0" fmla="*/ 512 w 1024"/>
                  <a:gd name="T1" fmla="*/ 0 h 1024"/>
                  <a:gd name="T2" fmla="*/ 0 w 1024"/>
                  <a:gd name="T3" fmla="*/ 512 h 1024"/>
                  <a:gd name="T4" fmla="*/ 512 w 1024"/>
                  <a:gd name="T5" fmla="*/ 1024 h 1024"/>
                  <a:gd name="T6" fmla="*/ 1024 w 1024"/>
                  <a:gd name="T7" fmla="*/ 512 h 1024"/>
                  <a:gd name="T8" fmla="*/ 512 w 1024"/>
                  <a:gd name="T9" fmla="*/ 0 h 1024"/>
                  <a:gd name="T10" fmla="*/ 512 w 1024"/>
                  <a:gd name="T11" fmla="*/ 956 h 1024"/>
                  <a:gd name="T12" fmla="*/ 68 w 1024"/>
                  <a:gd name="T13" fmla="*/ 512 h 1024"/>
                  <a:gd name="T14" fmla="*/ 512 w 1024"/>
                  <a:gd name="T15" fmla="*/ 68 h 1024"/>
                  <a:gd name="T16" fmla="*/ 956 w 1024"/>
                  <a:gd name="T17" fmla="*/ 512 h 1024"/>
                  <a:gd name="T18" fmla="*/ 512 w 1024"/>
                  <a:gd name="T19" fmla="*/ 956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4" h="1024">
                    <a:moveTo>
                      <a:pt x="512" y="0"/>
                    </a:moveTo>
                    <a:cubicBezTo>
                      <a:pt x="229" y="0"/>
                      <a:pt x="0" y="229"/>
                      <a:pt x="0" y="512"/>
                    </a:cubicBezTo>
                    <a:cubicBezTo>
                      <a:pt x="0" y="795"/>
                      <a:pt x="229" y="1024"/>
                      <a:pt x="512" y="1024"/>
                    </a:cubicBezTo>
                    <a:cubicBezTo>
                      <a:pt x="795" y="1024"/>
                      <a:pt x="1024" y="795"/>
                      <a:pt x="1024" y="512"/>
                    </a:cubicBezTo>
                    <a:cubicBezTo>
                      <a:pt x="1024" y="229"/>
                      <a:pt x="795" y="0"/>
                      <a:pt x="512" y="0"/>
                    </a:cubicBezTo>
                    <a:close/>
                    <a:moveTo>
                      <a:pt x="512" y="956"/>
                    </a:moveTo>
                    <a:cubicBezTo>
                      <a:pt x="267" y="956"/>
                      <a:pt x="68" y="757"/>
                      <a:pt x="68" y="512"/>
                    </a:cubicBezTo>
                    <a:cubicBezTo>
                      <a:pt x="69" y="267"/>
                      <a:pt x="267" y="69"/>
                      <a:pt x="512" y="68"/>
                    </a:cubicBezTo>
                    <a:cubicBezTo>
                      <a:pt x="757" y="68"/>
                      <a:pt x="956" y="267"/>
                      <a:pt x="956" y="512"/>
                    </a:cubicBezTo>
                    <a:cubicBezTo>
                      <a:pt x="956" y="757"/>
                      <a:pt x="757" y="956"/>
                      <a:pt x="512" y="956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xmlns="" id="{03905CEA-B8E1-4568-A176-B6BCC1F77C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057907" y="344501"/>
                <a:ext cx="917575" cy="1485898"/>
              </a:xfrm>
              <a:custGeom>
                <a:avLst/>
                <a:gdLst>
                  <a:gd name="T0" fmla="*/ 137 w 274"/>
                  <a:gd name="T1" fmla="*/ 444 h 444"/>
                  <a:gd name="T2" fmla="*/ 274 w 274"/>
                  <a:gd name="T3" fmla="*/ 307 h 444"/>
                  <a:gd name="T4" fmla="*/ 274 w 274"/>
                  <a:gd name="T5" fmla="*/ 137 h 444"/>
                  <a:gd name="T6" fmla="*/ 137 w 274"/>
                  <a:gd name="T7" fmla="*/ 0 h 444"/>
                  <a:gd name="T8" fmla="*/ 0 w 274"/>
                  <a:gd name="T9" fmla="*/ 137 h 444"/>
                  <a:gd name="T10" fmla="*/ 0 w 274"/>
                  <a:gd name="T11" fmla="*/ 307 h 444"/>
                  <a:gd name="T12" fmla="*/ 137 w 274"/>
                  <a:gd name="T13" fmla="*/ 444 h 444"/>
                  <a:gd name="T14" fmla="*/ 69 w 274"/>
                  <a:gd name="T15" fmla="*/ 137 h 444"/>
                  <a:gd name="T16" fmla="*/ 137 w 274"/>
                  <a:gd name="T17" fmla="*/ 68 h 444"/>
                  <a:gd name="T18" fmla="*/ 205 w 274"/>
                  <a:gd name="T19" fmla="*/ 137 h 444"/>
                  <a:gd name="T20" fmla="*/ 205 w 274"/>
                  <a:gd name="T21" fmla="*/ 307 h 444"/>
                  <a:gd name="T22" fmla="*/ 137 w 274"/>
                  <a:gd name="T23" fmla="*/ 375 h 444"/>
                  <a:gd name="T24" fmla="*/ 69 w 274"/>
                  <a:gd name="T25" fmla="*/ 307 h 444"/>
                  <a:gd name="T26" fmla="*/ 69 w 274"/>
                  <a:gd name="T27" fmla="*/ 13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4" h="444">
                    <a:moveTo>
                      <a:pt x="137" y="444"/>
                    </a:moveTo>
                    <a:cubicBezTo>
                      <a:pt x="212" y="444"/>
                      <a:pt x="274" y="383"/>
                      <a:pt x="274" y="307"/>
                    </a:cubicBezTo>
                    <a:cubicBezTo>
                      <a:pt x="274" y="137"/>
                      <a:pt x="274" y="137"/>
                      <a:pt x="274" y="137"/>
                    </a:cubicBezTo>
                    <a:cubicBezTo>
                      <a:pt x="274" y="61"/>
                      <a:pt x="212" y="0"/>
                      <a:pt x="137" y="0"/>
                    </a:cubicBezTo>
                    <a:cubicBezTo>
                      <a:pt x="62" y="0"/>
                      <a:pt x="0" y="61"/>
                      <a:pt x="0" y="137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83"/>
                      <a:pt x="62" y="444"/>
                      <a:pt x="137" y="444"/>
                    </a:cubicBezTo>
                    <a:close/>
                    <a:moveTo>
                      <a:pt x="69" y="137"/>
                    </a:moveTo>
                    <a:cubicBezTo>
                      <a:pt x="69" y="99"/>
                      <a:pt x="99" y="68"/>
                      <a:pt x="137" y="68"/>
                    </a:cubicBezTo>
                    <a:cubicBezTo>
                      <a:pt x="175" y="68"/>
                      <a:pt x="205" y="99"/>
                      <a:pt x="205" y="137"/>
                    </a:cubicBezTo>
                    <a:cubicBezTo>
                      <a:pt x="205" y="307"/>
                      <a:pt x="205" y="307"/>
                      <a:pt x="205" y="307"/>
                    </a:cubicBezTo>
                    <a:cubicBezTo>
                      <a:pt x="205" y="345"/>
                      <a:pt x="175" y="375"/>
                      <a:pt x="137" y="375"/>
                    </a:cubicBezTo>
                    <a:cubicBezTo>
                      <a:pt x="99" y="375"/>
                      <a:pt x="69" y="345"/>
                      <a:pt x="69" y="307"/>
                    </a:cubicBezTo>
                    <a:cubicBezTo>
                      <a:pt x="69" y="137"/>
                      <a:pt x="69" y="137"/>
                      <a:pt x="69" y="137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0">
                <a:extLst>
                  <a:ext uri="{FF2B5EF4-FFF2-40B4-BE49-F238E27FC236}">
                    <a16:creationId xmlns:a16="http://schemas.microsoft.com/office/drawing/2014/main" xmlns="" id="{1BF4AEB3-B735-4C3D-883A-43583A5BAD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057907" y="5713428"/>
                <a:ext cx="917575" cy="1485898"/>
              </a:xfrm>
              <a:custGeom>
                <a:avLst/>
                <a:gdLst>
                  <a:gd name="T0" fmla="*/ 137 w 274"/>
                  <a:gd name="T1" fmla="*/ 0 h 444"/>
                  <a:gd name="T2" fmla="*/ 0 w 274"/>
                  <a:gd name="T3" fmla="*/ 137 h 444"/>
                  <a:gd name="T4" fmla="*/ 0 w 274"/>
                  <a:gd name="T5" fmla="*/ 307 h 444"/>
                  <a:gd name="T6" fmla="*/ 137 w 274"/>
                  <a:gd name="T7" fmla="*/ 444 h 444"/>
                  <a:gd name="T8" fmla="*/ 274 w 274"/>
                  <a:gd name="T9" fmla="*/ 307 h 444"/>
                  <a:gd name="T10" fmla="*/ 274 w 274"/>
                  <a:gd name="T11" fmla="*/ 137 h 444"/>
                  <a:gd name="T12" fmla="*/ 137 w 274"/>
                  <a:gd name="T13" fmla="*/ 0 h 444"/>
                  <a:gd name="T14" fmla="*/ 205 w 274"/>
                  <a:gd name="T15" fmla="*/ 307 h 444"/>
                  <a:gd name="T16" fmla="*/ 137 w 274"/>
                  <a:gd name="T17" fmla="*/ 376 h 444"/>
                  <a:gd name="T18" fmla="*/ 69 w 274"/>
                  <a:gd name="T19" fmla="*/ 307 h 444"/>
                  <a:gd name="T20" fmla="*/ 69 w 274"/>
                  <a:gd name="T21" fmla="*/ 137 h 444"/>
                  <a:gd name="T22" fmla="*/ 137 w 274"/>
                  <a:gd name="T23" fmla="*/ 69 h 444"/>
                  <a:gd name="T24" fmla="*/ 205 w 274"/>
                  <a:gd name="T25" fmla="*/ 137 h 444"/>
                  <a:gd name="T26" fmla="*/ 205 w 274"/>
                  <a:gd name="T27" fmla="*/ 30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4" h="444">
                    <a:moveTo>
                      <a:pt x="137" y="0"/>
                    </a:moveTo>
                    <a:cubicBezTo>
                      <a:pt x="62" y="0"/>
                      <a:pt x="0" y="61"/>
                      <a:pt x="0" y="137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83"/>
                      <a:pt x="62" y="444"/>
                      <a:pt x="137" y="444"/>
                    </a:cubicBezTo>
                    <a:cubicBezTo>
                      <a:pt x="212" y="444"/>
                      <a:pt x="274" y="383"/>
                      <a:pt x="274" y="307"/>
                    </a:cubicBezTo>
                    <a:cubicBezTo>
                      <a:pt x="274" y="137"/>
                      <a:pt x="274" y="137"/>
                      <a:pt x="274" y="137"/>
                    </a:cubicBezTo>
                    <a:cubicBezTo>
                      <a:pt x="274" y="61"/>
                      <a:pt x="212" y="0"/>
                      <a:pt x="137" y="0"/>
                    </a:cubicBezTo>
                    <a:close/>
                    <a:moveTo>
                      <a:pt x="205" y="307"/>
                    </a:moveTo>
                    <a:cubicBezTo>
                      <a:pt x="205" y="345"/>
                      <a:pt x="175" y="376"/>
                      <a:pt x="137" y="376"/>
                    </a:cubicBezTo>
                    <a:cubicBezTo>
                      <a:pt x="99" y="376"/>
                      <a:pt x="69" y="345"/>
                      <a:pt x="69" y="307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9" y="99"/>
                      <a:pt x="99" y="69"/>
                      <a:pt x="137" y="69"/>
                    </a:cubicBezTo>
                    <a:cubicBezTo>
                      <a:pt x="175" y="69"/>
                      <a:pt x="205" y="99"/>
                      <a:pt x="205" y="137"/>
                    </a:cubicBezTo>
                    <a:lnTo>
                      <a:pt x="205" y="307"/>
                    </a:ln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21">
                <a:extLst>
                  <a:ext uri="{FF2B5EF4-FFF2-40B4-BE49-F238E27FC236}">
                    <a16:creationId xmlns:a16="http://schemas.microsoft.com/office/drawing/2014/main" xmlns="" id="{034112FD-FC84-477A-B230-453D9601C7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226431" y="1104916"/>
                <a:ext cx="1344615" cy="1385890"/>
              </a:xfrm>
              <a:custGeom>
                <a:avLst/>
                <a:gdLst>
                  <a:gd name="T0" fmla="*/ 161 w 402"/>
                  <a:gd name="T1" fmla="*/ 366 h 414"/>
                  <a:gd name="T2" fmla="*/ 292 w 402"/>
                  <a:gd name="T3" fmla="*/ 401 h 414"/>
                  <a:gd name="T4" fmla="*/ 389 w 402"/>
                  <a:gd name="T5" fmla="*/ 304 h 414"/>
                  <a:gd name="T6" fmla="*/ 354 w 402"/>
                  <a:gd name="T7" fmla="*/ 173 h 414"/>
                  <a:gd name="T8" fmla="*/ 233 w 402"/>
                  <a:gd name="T9" fmla="*/ 52 h 414"/>
                  <a:gd name="T10" fmla="*/ 40 w 402"/>
                  <a:gd name="T11" fmla="*/ 52 h 414"/>
                  <a:gd name="T12" fmla="*/ 0 w 402"/>
                  <a:gd name="T13" fmla="*/ 148 h 414"/>
                  <a:gd name="T14" fmla="*/ 40 w 402"/>
                  <a:gd name="T15" fmla="*/ 245 h 414"/>
                  <a:gd name="T16" fmla="*/ 161 w 402"/>
                  <a:gd name="T17" fmla="*/ 366 h 414"/>
                  <a:gd name="T18" fmla="*/ 71 w 402"/>
                  <a:gd name="T19" fmla="*/ 131 h 414"/>
                  <a:gd name="T20" fmla="*/ 119 w 402"/>
                  <a:gd name="T21" fmla="*/ 83 h 414"/>
                  <a:gd name="T22" fmla="*/ 185 w 402"/>
                  <a:gd name="T23" fmla="*/ 100 h 414"/>
                  <a:gd name="T24" fmla="*/ 305 w 402"/>
                  <a:gd name="T25" fmla="*/ 221 h 414"/>
                  <a:gd name="T26" fmla="*/ 325 w 402"/>
                  <a:gd name="T27" fmla="*/ 269 h 414"/>
                  <a:gd name="T28" fmla="*/ 305 w 402"/>
                  <a:gd name="T29" fmla="*/ 317 h 414"/>
                  <a:gd name="T30" fmla="*/ 209 w 402"/>
                  <a:gd name="T31" fmla="*/ 317 h 414"/>
                  <a:gd name="T32" fmla="*/ 88 w 402"/>
                  <a:gd name="T33" fmla="*/ 197 h 414"/>
                  <a:gd name="T34" fmla="*/ 71 w 402"/>
                  <a:gd name="T35" fmla="*/ 13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2" h="414">
                    <a:moveTo>
                      <a:pt x="161" y="366"/>
                    </a:moveTo>
                    <a:cubicBezTo>
                      <a:pt x="195" y="400"/>
                      <a:pt x="245" y="414"/>
                      <a:pt x="292" y="401"/>
                    </a:cubicBezTo>
                    <a:cubicBezTo>
                      <a:pt x="340" y="388"/>
                      <a:pt x="376" y="352"/>
                      <a:pt x="389" y="304"/>
                    </a:cubicBezTo>
                    <a:cubicBezTo>
                      <a:pt x="402" y="257"/>
                      <a:pt x="388" y="207"/>
                      <a:pt x="354" y="173"/>
                    </a:cubicBezTo>
                    <a:cubicBezTo>
                      <a:pt x="233" y="52"/>
                      <a:pt x="233" y="52"/>
                      <a:pt x="233" y="52"/>
                    </a:cubicBezTo>
                    <a:cubicBezTo>
                      <a:pt x="179" y="0"/>
                      <a:pt x="94" y="0"/>
                      <a:pt x="40" y="52"/>
                    </a:cubicBezTo>
                    <a:cubicBezTo>
                      <a:pt x="14" y="78"/>
                      <a:pt x="0" y="112"/>
                      <a:pt x="0" y="148"/>
                    </a:cubicBezTo>
                    <a:cubicBezTo>
                      <a:pt x="0" y="185"/>
                      <a:pt x="14" y="219"/>
                      <a:pt x="40" y="245"/>
                    </a:cubicBezTo>
                    <a:lnTo>
                      <a:pt x="161" y="366"/>
                    </a:lnTo>
                    <a:close/>
                    <a:moveTo>
                      <a:pt x="71" y="131"/>
                    </a:moveTo>
                    <a:cubicBezTo>
                      <a:pt x="77" y="107"/>
                      <a:pt x="95" y="89"/>
                      <a:pt x="119" y="83"/>
                    </a:cubicBezTo>
                    <a:cubicBezTo>
                      <a:pt x="142" y="76"/>
                      <a:pt x="167" y="83"/>
                      <a:pt x="185" y="100"/>
                    </a:cubicBezTo>
                    <a:cubicBezTo>
                      <a:pt x="305" y="221"/>
                      <a:pt x="305" y="221"/>
                      <a:pt x="305" y="221"/>
                    </a:cubicBezTo>
                    <a:cubicBezTo>
                      <a:pt x="318" y="234"/>
                      <a:pt x="325" y="251"/>
                      <a:pt x="325" y="269"/>
                    </a:cubicBezTo>
                    <a:cubicBezTo>
                      <a:pt x="325" y="287"/>
                      <a:pt x="318" y="305"/>
                      <a:pt x="305" y="317"/>
                    </a:cubicBezTo>
                    <a:cubicBezTo>
                      <a:pt x="278" y="343"/>
                      <a:pt x="236" y="343"/>
                      <a:pt x="209" y="317"/>
                    </a:cubicBezTo>
                    <a:cubicBezTo>
                      <a:pt x="88" y="197"/>
                      <a:pt x="88" y="197"/>
                      <a:pt x="88" y="197"/>
                    </a:cubicBezTo>
                    <a:cubicBezTo>
                      <a:pt x="71" y="179"/>
                      <a:pt x="64" y="154"/>
                      <a:pt x="71" y="131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xmlns="" id="{FB5E3F96-C7C1-4822-B8B7-EDFA38E110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026525" y="3313119"/>
                <a:ext cx="1485898" cy="917575"/>
              </a:xfrm>
              <a:custGeom>
                <a:avLst/>
                <a:gdLst>
                  <a:gd name="T0" fmla="*/ 444 w 444"/>
                  <a:gd name="T1" fmla="*/ 137 h 274"/>
                  <a:gd name="T2" fmla="*/ 307 w 444"/>
                  <a:gd name="T3" fmla="*/ 0 h 274"/>
                  <a:gd name="T4" fmla="*/ 137 w 444"/>
                  <a:gd name="T5" fmla="*/ 0 h 274"/>
                  <a:gd name="T6" fmla="*/ 0 w 444"/>
                  <a:gd name="T7" fmla="*/ 137 h 274"/>
                  <a:gd name="T8" fmla="*/ 137 w 444"/>
                  <a:gd name="T9" fmla="*/ 274 h 274"/>
                  <a:gd name="T10" fmla="*/ 307 w 444"/>
                  <a:gd name="T11" fmla="*/ 274 h 274"/>
                  <a:gd name="T12" fmla="*/ 444 w 444"/>
                  <a:gd name="T13" fmla="*/ 137 h 274"/>
                  <a:gd name="T14" fmla="*/ 68 w 444"/>
                  <a:gd name="T15" fmla="*/ 137 h 274"/>
                  <a:gd name="T16" fmla="*/ 137 w 444"/>
                  <a:gd name="T17" fmla="*/ 69 h 274"/>
                  <a:gd name="T18" fmla="*/ 307 w 444"/>
                  <a:gd name="T19" fmla="*/ 69 h 274"/>
                  <a:gd name="T20" fmla="*/ 375 w 444"/>
                  <a:gd name="T21" fmla="*/ 137 h 274"/>
                  <a:gd name="T22" fmla="*/ 307 w 444"/>
                  <a:gd name="T23" fmla="*/ 205 h 274"/>
                  <a:gd name="T24" fmla="*/ 137 w 444"/>
                  <a:gd name="T25" fmla="*/ 205 h 274"/>
                  <a:gd name="T26" fmla="*/ 68 w 444"/>
                  <a:gd name="T27" fmla="*/ 13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4" h="274">
                    <a:moveTo>
                      <a:pt x="444" y="137"/>
                    </a:moveTo>
                    <a:cubicBezTo>
                      <a:pt x="444" y="62"/>
                      <a:pt x="383" y="0"/>
                      <a:pt x="30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1" y="1"/>
                      <a:pt x="0" y="62"/>
                      <a:pt x="0" y="137"/>
                    </a:cubicBezTo>
                    <a:cubicBezTo>
                      <a:pt x="0" y="212"/>
                      <a:pt x="61" y="273"/>
                      <a:pt x="137" y="274"/>
                    </a:cubicBezTo>
                    <a:cubicBezTo>
                      <a:pt x="307" y="274"/>
                      <a:pt x="307" y="274"/>
                      <a:pt x="307" y="274"/>
                    </a:cubicBezTo>
                    <a:cubicBezTo>
                      <a:pt x="383" y="274"/>
                      <a:pt x="444" y="212"/>
                      <a:pt x="444" y="137"/>
                    </a:cubicBezTo>
                    <a:close/>
                    <a:moveTo>
                      <a:pt x="68" y="137"/>
                    </a:moveTo>
                    <a:cubicBezTo>
                      <a:pt x="68" y="99"/>
                      <a:pt x="99" y="69"/>
                      <a:pt x="137" y="69"/>
                    </a:cubicBezTo>
                    <a:cubicBezTo>
                      <a:pt x="307" y="69"/>
                      <a:pt x="307" y="69"/>
                      <a:pt x="307" y="69"/>
                    </a:cubicBezTo>
                    <a:cubicBezTo>
                      <a:pt x="345" y="69"/>
                      <a:pt x="375" y="99"/>
                      <a:pt x="375" y="137"/>
                    </a:cubicBezTo>
                    <a:cubicBezTo>
                      <a:pt x="375" y="175"/>
                      <a:pt x="345" y="205"/>
                      <a:pt x="307" y="205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99" y="205"/>
                      <a:pt x="68" y="175"/>
                      <a:pt x="68" y="137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23">
                <a:extLst>
                  <a:ext uri="{FF2B5EF4-FFF2-40B4-BE49-F238E27FC236}">
                    <a16:creationId xmlns:a16="http://schemas.microsoft.com/office/drawing/2014/main" xmlns="" id="{FBD30888-6AE8-4107-BE55-F003E07D1D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270870" y="5043500"/>
                <a:ext cx="1363657" cy="1400171"/>
              </a:xfrm>
              <a:custGeom>
                <a:avLst/>
                <a:gdLst>
                  <a:gd name="T0" fmla="*/ 174 w 407"/>
                  <a:gd name="T1" fmla="*/ 51 h 418"/>
                  <a:gd name="T2" fmla="*/ 53 w 407"/>
                  <a:gd name="T3" fmla="*/ 172 h 418"/>
                  <a:gd name="T4" fmla="*/ 53 w 407"/>
                  <a:gd name="T5" fmla="*/ 365 h 418"/>
                  <a:gd name="T6" fmla="*/ 246 w 407"/>
                  <a:gd name="T7" fmla="*/ 365 h 418"/>
                  <a:gd name="T8" fmla="*/ 367 w 407"/>
                  <a:gd name="T9" fmla="*/ 244 h 418"/>
                  <a:gd name="T10" fmla="*/ 407 w 407"/>
                  <a:gd name="T11" fmla="*/ 148 h 418"/>
                  <a:gd name="T12" fmla="*/ 367 w 407"/>
                  <a:gd name="T13" fmla="*/ 51 h 418"/>
                  <a:gd name="T14" fmla="*/ 174 w 407"/>
                  <a:gd name="T15" fmla="*/ 51 h 418"/>
                  <a:gd name="T16" fmla="*/ 318 w 407"/>
                  <a:gd name="T17" fmla="*/ 196 h 418"/>
                  <a:gd name="T18" fmla="*/ 198 w 407"/>
                  <a:gd name="T19" fmla="*/ 317 h 418"/>
                  <a:gd name="T20" fmla="*/ 101 w 407"/>
                  <a:gd name="T21" fmla="*/ 317 h 418"/>
                  <a:gd name="T22" fmla="*/ 81 w 407"/>
                  <a:gd name="T23" fmla="*/ 269 h 418"/>
                  <a:gd name="T24" fmla="*/ 101 w 407"/>
                  <a:gd name="T25" fmla="*/ 220 h 418"/>
                  <a:gd name="T26" fmla="*/ 222 w 407"/>
                  <a:gd name="T27" fmla="*/ 100 h 418"/>
                  <a:gd name="T28" fmla="*/ 270 w 407"/>
                  <a:gd name="T29" fmla="*/ 80 h 418"/>
                  <a:gd name="T30" fmla="*/ 318 w 407"/>
                  <a:gd name="T31" fmla="*/ 100 h 418"/>
                  <a:gd name="T32" fmla="*/ 338 w 407"/>
                  <a:gd name="T33" fmla="*/ 148 h 418"/>
                  <a:gd name="T34" fmla="*/ 318 w 407"/>
                  <a:gd name="T35" fmla="*/ 196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7" h="418">
                    <a:moveTo>
                      <a:pt x="174" y="51"/>
                    </a:moveTo>
                    <a:cubicBezTo>
                      <a:pt x="53" y="172"/>
                      <a:pt x="53" y="172"/>
                      <a:pt x="53" y="172"/>
                    </a:cubicBezTo>
                    <a:cubicBezTo>
                      <a:pt x="0" y="225"/>
                      <a:pt x="0" y="312"/>
                      <a:pt x="53" y="365"/>
                    </a:cubicBezTo>
                    <a:cubicBezTo>
                      <a:pt x="106" y="418"/>
                      <a:pt x="193" y="418"/>
                      <a:pt x="246" y="365"/>
                    </a:cubicBezTo>
                    <a:cubicBezTo>
                      <a:pt x="367" y="244"/>
                      <a:pt x="367" y="244"/>
                      <a:pt x="367" y="244"/>
                    </a:cubicBezTo>
                    <a:cubicBezTo>
                      <a:pt x="392" y="219"/>
                      <a:pt x="407" y="184"/>
                      <a:pt x="407" y="148"/>
                    </a:cubicBezTo>
                    <a:cubicBezTo>
                      <a:pt x="407" y="112"/>
                      <a:pt x="392" y="77"/>
                      <a:pt x="367" y="51"/>
                    </a:cubicBezTo>
                    <a:cubicBezTo>
                      <a:pt x="313" y="0"/>
                      <a:pt x="228" y="0"/>
                      <a:pt x="174" y="51"/>
                    </a:cubicBezTo>
                    <a:close/>
                    <a:moveTo>
                      <a:pt x="318" y="196"/>
                    </a:moveTo>
                    <a:cubicBezTo>
                      <a:pt x="198" y="317"/>
                      <a:pt x="198" y="317"/>
                      <a:pt x="198" y="317"/>
                    </a:cubicBezTo>
                    <a:cubicBezTo>
                      <a:pt x="171" y="343"/>
                      <a:pt x="128" y="343"/>
                      <a:pt x="101" y="317"/>
                    </a:cubicBezTo>
                    <a:cubicBezTo>
                      <a:pt x="88" y="304"/>
                      <a:pt x="81" y="287"/>
                      <a:pt x="81" y="269"/>
                    </a:cubicBezTo>
                    <a:cubicBezTo>
                      <a:pt x="81" y="250"/>
                      <a:pt x="88" y="233"/>
                      <a:pt x="101" y="220"/>
                    </a:cubicBezTo>
                    <a:cubicBezTo>
                      <a:pt x="222" y="100"/>
                      <a:pt x="222" y="100"/>
                      <a:pt x="222" y="100"/>
                    </a:cubicBezTo>
                    <a:cubicBezTo>
                      <a:pt x="235" y="87"/>
                      <a:pt x="252" y="80"/>
                      <a:pt x="270" y="80"/>
                    </a:cubicBezTo>
                    <a:cubicBezTo>
                      <a:pt x="288" y="80"/>
                      <a:pt x="306" y="87"/>
                      <a:pt x="318" y="100"/>
                    </a:cubicBezTo>
                    <a:cubicBezTo>
                      <a:pt x="331" y="112"/>
                      <a:pt x="338" y="130"/>
                      <a:pt x="338" y="148"/>
                    </a:cubicBezTo>
                    <a:cubicBezTo>
                      <a:pt x="338" y="166"/>
                      <a:pt x="331" y="183"/>
                      <a:pt x="318" y="196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24">
                <a:extLst>
                  <a:ext uri="{FF2B5EF4-FFF2-40B4-BE49-F238E27FC236}">
                    <a16:creationId xmlns:a16="http://schemas.microsoft.com/office/drawing/2014/main" xmlns="" id="{D0554FB5-7E68-492D-B6A6-F1335700F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91011" y="5043500"/>
                <a:ext cx="1346197" cy="1382712"/>
              </a:xfrm>
              <a:custGeom>
                <a:avLst/>
                <a:gdLst>
                  <a:gd name="T0" fmla="*/ 233 w 402"/>
                  <a:gd name="T1" fmla="*/ 51 h 413"/>
                  <a:gd name="T2" fmla="*/ 40 w 402"/>
                  <a:gd name="T3" fmla="*/ 51 h 413"/>
                  <a:gd name="T4" fmla="*/ 0 w 402"/>
                  <a:gd name="T5" fmla="*/ 148 h 413"/>
                  <a:gd name="T6" fmla="*/ 40 w 402"/>
                  <a:gd name="T7" fmla="*/ 244 h 413"/>
                  <a:gd name="T8" fmla="*/ 161 w 402"/>
                  <a:gd name="T9" fmla="*/ 365 h 413"/>
                  <a:gd name="T10" fmla="*/ 293 w 402"/>
                  <a:gd name="T11" fmla="*/ 400 h 413"/>
                  <a:gd name="T12" fmla="*/ 389 w 402"/>
                  <a:gd name="T13" fmla="*/ 304 h 413"/>
                  <a:gd name="T14" fmla="*/ 354 w 402"/>
                  <a:gd name="T15" fmla="*/ 172 h 413"/>
                  <a:gd name="T16" fmla="*/ 233 w 402"/>
                  <a:gd name="T17" fmla="*/ 51 h 413"/>
                  <a:gd name="T18" fmla="*/ 306 w 402"/>
                  <a:gd name="T19" fmla="*/ 317 h 413"/>
                  <a:gd name="T20" fmla="*/ 209 w 402"/>
                  <a:gd name="T21" fmla="*/ 317 h 413"/>
                  <a:gd name="T22" fmla="*/ 89 w 402"/>
                  <a:gd name="T23" fmla="*/ 196 h 413"/>
                  <a:gd name="T24" fmla="*/ 69 w 402"/>
                  <a:gd name="T25" fmla="*/ 148 h 413"/>
                  <a:gd name="T26" fmla="*/ 89 w 402"/>
                  <a:gd name="T27" fmla="*/ 100 h 413"/>
                  <a:gd name="T28" fmla="*/ 137 w 402"/>
                  <a:gd name="T29" fmla="*/ 80 h 413"/>
                  <a:gd name="T30" fmla="*/ 185 w 402"/>
                  <a:gd name="T31" fmla="*/ 100 h 413"/>
                  <a:gd name="T32" fmla="*/ 306 w 402"/>
                  <a:gd name="T33" fmla="*/ 220 h 413"/>
                  <a:gd name="T34" fmla="*/ 326 w 402"/>
                  <a:gd name="T35" fmla="*/ 269 h 413"/>
                  <a:gd name="T36" fmla="*/ 306 w 402"/>
                  <a:gd name="T37" fmla="*/ 317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2" h="413">
                    <a:moveTo>
                      <a:pt x="233" y="51"/>
                    </a:moveTo>
                    <a:cubicBezTo>
                      <a:pt x="179" y="0"/>
                      <a:pt x="94" y="0"/>
                      <a:pt x="40" y="51"/>
                    </a:cubicBezTo>
                    <a:cubicBezTo>
                      <a:pt x="15" y="77"/>
                      <a:pt x="0" y="112"/>
                      <a:pt x="0" y="148"/>
                    </a:cubicBezTo>
                    <a:cubicBezTo>
                      <a:pt x="0" y="184"/>
                      <a:pt x="15" y="219"/>
                      <a:pt x="40" y="244"/>
                    </a:cubicBezTo>
                    <a:cubicBezTo>
                      <a:pt x="161" y="365"/>
                      <a:pt x="161" y="365"/>
                      <a:pt x="161" y="365"/>
                    </a:cubicBezTo>
                    <a:cubicBezTo>
                      <a:pt x="195" y="400"/>
                      <a:pt x="246" y="413"/>
                      <a:pt x="293" y="400"/>
                    </a:cubicBezTo>
                    <a:cubicBezTo>
                      <a:pt x="340" y="388"/>
                      <a:pt x="377" y="351"/>
                      <a:pt x="389" y="304"/>
                    </a:cubicBezTo>
                    <a:cubicBezTo>
                      <a:pt x="402" y="257"/>
                      <a:pt x="389" y="206"/>
                      <a:pt x="354" y="172"/>
                    </a:cubicBezTo>
                    <a:lnTo>
                      <a:pt x="233" y="51"/>
                    </a:lnTo>
                    <a:close/>
                    <a:moveTo>
                      <a:pt x="306" y="317"/>
                    </a:moveTo>
                    <a:cubicBezTo>
                      <a:pt x="279" y="343"/>
                      <a:pt x="236" y="343"/>
                      <a:pt x="209" y="317"/>
                    </a:cubicBezTo>
                    <a:cubicBezTo>
                      <a:pt x="89" y="196"/>
                      <a:pt x="89" y="196"/>
                      <a:pt x="89" y="196"/>
                    </a:cubicBezTo>
                    <a:cubicBezTo>
                      <a:pt x="76" y="183"/>
                      <a:pt x="69" y="166"/>
                      <a:pt x="69" y="148"/>
                    </a:cubicBezTo>
                    <a:cubicBezTo>
                      <a:pt x="69" y="130"/>
                      <a:pt x="76" y="112"/>
                      <a:pt x="89" y="100"/>
                    </a:cubicBezTo>
                    <a:cubicBezTo>
                      <a:pt x="101" y="87"/>
                      <a:pt x="119" y="80"/>
                      <a:pt x="137" y="80"/>
                    </a:cubicBezTo>
                    <a:cubicBezTo>
                      <a:pt x="155" y="80"/>
                      <a:pt x="172" y="87"/>
                      <a:pt x="185" y="100"/>
                    </a:cubicBezTo>
                    <a:cubicBezTo>
                      <a:pt x="306" y="220"/>
                      <a:pt x="306" y="220"/>
                      <a:pt x="306" y="220"/>
                    </a:cubicBezTo>
                    <a:cubicBezTo>
                      <a:pt x="319" y="233"/>
                      <a:pt x="326" y="250"/>
                      <a:pt x="326" y="269"/>
                    </a:cubicBezTo>
                    <a:cubicBezTo>
                      <a:pt x="326" y="287"/>
                      <a:pt x="319" y="304"/>
                      <a:pt x="306" y="317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25">
                <a:extLst>
                  <a:ext uri="{FF2B5EF4-FFF2-40B4-BE49-F238E27FC236}">
                    <a16:creationId xmlns:a16="http://schemas.microsoft.com/office/drawing/2014/main" xmlns="" id="{2A8F6A3A-B4E2-4850-A941-0685E7E983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57598" y="3313119"/>
                <a:ext cx="1485898" cy="917575"/>
              </a:xfrm>
              <a:custGeom>
                <a:avLst/>
                <a:gdLst>
                  <a:gd name="T0" fmla="*/ 307 w 444"/>
                  <a:gd name="T1" fmla="*/ 0 h 274"/>
                  <a:gd name="T2" fmla="*/ 137 w 444"/>
                  <a:gd name="T3" fmla="*/ 0 h 274"/>
                  <a:gd name="T4" fmla="*/ 0 w 444"/>
                  <a:gd name="T5" fmla="*/ 137 h 274"/>
                  <a:gd name="T6" fmla="*/ 137 w 444"/>
                  <a:gd name="T7" fmla="*/ 274 h 274"/>
                  <a:gd name="T8" fmla="*/ 307 w 444"/>
                  <a:gd name="T9" fmla="*/ 274 h 274"/>
                  <a:gd name="T10" fmla="*/ 444 w 444"/>
                  <a:gd name="T11" fmla="*/ 137 h 274"/>
                  <a:gd name="T12" fmla="*/ 307 w 444"/>
                  <a:gd name="T13" fmla="*/ 0 h 274"/>
                  <a:gd name="T14" fmla="*/ 307 w 444"/>
                  <a:gd name="T15" fmla="*/ 205 h 274"/>
                  <a:gd name="T16" fmla="*/ 137 w 444"/>
                  <a:gd name="T17" fmla="*/ 205 h 274"/>
                  <a:gd name="T18" fmla="*/ 69 w 444"/>
                  <a:gd name="T19" fmla="*/ 137 h 274"/>
                  <a:gd name="T20" fmla="*/ 137 w 444"/>
                  <a:gd name="T21" fmla="*/ 69 h 274"/>
                  <a:gd name="T22" fmla="*/ 307 w 444"/>
                  <a:gd name="T23" fmla="*/ 69 h 274"/>
                  <a:gd name="T24" fmla="*/ 376 w 444"/>
                  <a:gd name="T25" fmla="*/ 137 h 274"/>
                  <a:gd name="T26" fmla="*/ 307 w 444"/>
                  <a:gd name="T27" fmla="*/ 205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4" h="274">
                    <a:moveTo>
                      <a:pt x="307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61" y="0"/>
                      <a:pt x="0" y="62"/>
                      <a:pt x="0" y="137"/>
                    </a:cubicBezTo>
                    <a:cubicBezTo>
                      <a:pt x="0" y="212"/>
                      <a:pt x="61" y="274"/>
                      <a:pt x="137" y="274"/>
                    </a:cubicBezTo>
                    <a:cubicBezTo>
                      <a:pt x="307" y="274"/>
                      <a:pt x="307" y="274"/>
                      <a:pt x="307" y="274"/>
                    </a:cubicBezTo>
                    <a:cubicBezTo>
                      <a:pt x="383" y="274"/>
                      <a:pt x="444" y="212"/>
                      <a:pt x="444" y="137"/>
                    </a:cubicBezTo>
                    <a:cubicBezTo>
                      <a:pt x="444" y="62"/>
                      <a:pt x="383" y="0"/>
                      <a:pt x="307" y="0"/>
                    </a:cubicBezTo>
                    <a:close/>
                    <a:moveTo>
                      <a:pt x="307" y="205"/>
                    </a:moveTo>
                    <a:cubicBezTo>
                      <a:pt x="137" y="205"/>
                      <a:pt x="137" y="205"/>
                      <a:pt x="137" y="205"/>
                    </a:cubicBezTo>
                    <a:cubicBezTo>
                      <a:pt x="99" y="205"/>
                      <a:pt x="69" y="175"/>
                      <a:pt x="69" y="137"/>
                    </a:cubicBezTo>
                    <a:cubicBezTo>
                      <a:pt x="69" y="99"/>
                      <a:pt x="99" y="69"/>
                      <a:pt x="137" y="69"/>
                    </a:cubicBezTo>
                    <a:cubicBezTo>
                      <a:pt x="307" y="69"/>
                      <a:pt x="307" y="69"/>
                      <a:pt x="307" y="69"/>
                    </a:cubicBezTo>
                    <a:cubicBezTo>
                      <a:pt x="345" y="69"/>
                      <a:pt x="376" y="99"/>
                      <a:pt x="376" y="137"/>
                    </a:cubicBezTo>
                    <a:cubicBezTo>
                      <a:pt x="376" y="175"/>
                      <a:pt x="345" y="205"/>
                      <a:pt x="307" y="205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26">
                <a:extLst>
                  <a:ext uri="{FF2B5EF4-FFF2-40B4-BE49-F238E27FC236}">
                    <a16:creationId xmlns:a16="http://schemas.microsoft.com/office/drawing/2014/main" xmlns="" id="{208AA2CB-E73D-497A-AF3D-3F6DDFC108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33868" y="1104916"/>
                <a:ext cx="1362074" cy="1401767"/>
              </a:xfrm>
              <a:custGeom>
                <a:avLst/>
                <a:gdLst>
                  <a:gd name="T0" fmla="*/ 246 w 407"/>
                  <a:gd name="T1" fmla="*/ 366 h 419"/>
                  <a:gd name="T2" fmla="*/ 367 w 407"/>
                  <a:gd name="T3" fmla="*/ 245 h 419"/>
                  <a:gd name="T4" fmla="*/ 407 w 407"/>
                  <a:gd name="T5" fmla="*/ 148 h 419"/>
                  <a:gd name="T6" fmla="*/ 367 w 407"/>
                  <a:gd name="T7" fmla="*/ 52 h 419"/>
                  <a:gd name="T8" fmla="*/ 174 w 407"/>
                  <a:gd name="T9" fmla="*/ 52 h 419"/>
                  <a:gd name="T10" fmla="*/ 53 w 407"/>
                  <a:gd name="T11" fmla="*/ 173 h 419"/>
                  <a:gd name="T12" fmla="*/ 53 w 407"/>
                  <a:gd name="T13" fmla="*/ 366 h 419"/>
                  <a:gd name="T14" fmla="*/ 246 w 407"/>
                  <a:gd name="T15" fmla="*/ 366 h 419"/>
                  <a:gd name="T16" fmla="*/ 102 w 407"/>
                  <a:gd name="T17" fmla="*/ 221 h 419"/>
                  <a:gd name="T18" fmla="*/ 222 w 407"/>
                  <a:gd name="T19" fmla="*/ 100 h 419"/>
                  <a:gd name="T20" fmla="*/ 288 w 407"/>
                  <a:gd name="T21" fmla="*/ 83 h 419"/>
                  <a:gd name="T22" fmla="*/ 336 w 407"/>
                  <a:gd name="T23" fmla="*/ 131 h 419"/>
                  <a:gd name="T24" fmla="*/ 319 w 407"/>
                  <a:gd name="T25" fmla="*/ 197 h 419"/>
                  <a:gd name="T26" fmla="*/ 198 w 407"/>
                  <a:gd name="T27" fmla="*/ 317 h 419"/>
                  <a:gd name="T28" fmla="*/ 102 w 407"/>
                  <a:gd name="T29" fmla="*/ 317 h 419"/>
                  <a:gd name="T30" fmla="*/ 82 w 407"/>
                  <a:gd name="T31" fmla="*/ 269 h 419"/>
                  <a:gd name="T32" fmla="*/ 102 w 407"/>
                  <a:gd name="T33" fmla="*/ 22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7" h="419">
                    <a:moveTo>
                      <a:pt x="246" y="366"/>
                    </a:moveTo>
                    <a:cubicBezTo>
                      <a:pt x="367" y="245"/>
                      <a:pt x="367" y="245"/>
                      <a:pt x="367" y="245"/>
                    </a:cubicBezTo>
                    <a:cubicBezTo>
                      <a:pt x="393" y="219"/>
                      <a:pt x="407" y="185"/>
                      <a:pt x="407" y="148"/>
                    </a:cubicBezTo>
                    <a:cubicBezTo>
                      <a:pt x="407" y="112"/>
                      <a:pt x="393" y="78"/>
                      <a:pt x="367" y="52"/>
                    </a:cubicBezTo>
                    <a:cubicBezTo>
                      <a:pt x="313" y="0"/>
                      <a:pt x="228" y="0"/>
                      <a:pt x="174" y="52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0" y="226"/>
                      <a:pt x="0" y="312"/>
                      <a:pt x="53" y="366"/>
                    </a:cubicBezTo>
                    <a:cubicBezTo>
                      <a:pt x="107" y="419"/>
                      <a:pt x="193" y="419"/>
                      <a:pt x="246" y="366"/>
                    </a:cubicBezTo>
                    <a:close/>
                    <a:moveTo>
                      <a:pt x="102" y="221"/>
                    </a:moveTo>
                    <a:cubicBezTo>
                      <a:pt x="222" y="100"/>
                      <a:pt x="222" y="100"/>
                      <a:pt x="222" y="100"/>
                    </a:cubicBezTo>
                    <a:cubicBezTo>
                      <a:pt x="240" y="83"/>
                      <a:pt x="265" y="76"/>
                      <a:pt x="288" y="83"/>
                    </a:cubicBezTo>
                    <a:cubicBezTo>
                      <a:pt x="312" y="89"/>
                      <a:pt x="330" y="107"/>
                      <a:pt x="336" y="131"/>
                    </a:cubicBezTo>
                    <a:cubicBezTo>
                      <a:pt x="343" y="154"/>
                      <a:pt x="336" y="179"/>
                      <a:pt x="319" y="197"/>
                    </a:cubicBezTo>
                    <a:cubicBezTo>
                      <a:pt x="198" y="317"/>
                      <a:pt x="198" y="317"/>
                      <a:pt x="198" y="317"/>
                    </a:cubicBezTo>
                    <a:cubicBezTo>
                      <a:pt x="171" y="343"/>
                      <a:pt x="129" y="343"/>
                      <a:pt x="102" y="317"/>
                    </a:cubicBezTo>
                    <a:cubicBezTo>
                      <a:pt x="89" y="305"/>
                      <a:pt x="82" y="287"/>
                      <a:pt x="82" y="269"/>
                    </a:cubicBezTo>
                    <a:cubicBezTo>
                      <a:pt x="82" y="251"/>
                      <a:pt x="89" y="234"/>
                      <a:pt x="102" y="221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2F46AEEF-94EB-4E8B-A7A5-E3E4C7EBEB9C}"/>
                </a:ext>
              </a:extLst>
            </p:cNvPr>
            <p:cNvSpPr/>
            <p:nvPr/>
          </p:nvSpPr>
          <p:spPr>
            <a:xfrm>
              <a:off x="903410" y="3156567"/>
              <a:ext cx="1967304" cy="611899"/>
            </a:xfrm>
            <a:prstGeom prst="rect">
              <a:avLst/>
            </a:prstGeom>
            <a:sp3d z="38100"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文字清晰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6C168AE6-9504-4EB8-9FD5-44E3008A35DE}"/>
                </a:ext>
              </a:extLst>
            </p:cNvPr>
            <p:cNvSpPr/>
            <p:nvPr/>
          </p:nvSpPr>
          <p:spPr>
            <a:xfrm>
              <a:off x="1254068" y="3632726"/>
              <a:ext cx="1414170" cy="315727"/>
            </a:xfrm>
            <a:prstGeom prst="rect">
              <a:avLst/>
            </a:prstGeom>
            <a:sp3d z="38100"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12000:1 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高对比度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0F3CC5E5-8F7D-45AC-909A-0DA88ECA17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80523" y="3342018"/>
              <a:ext cx="489600" cy="489600"/>
              <a:chOff x="-9490075" y="3903298"/>
              <a:chExt cx="6861175" cy="6861175"/>
            </a:xfrm>
            <a:gradFill>
              <a:gsLst>
                <a:gs pos="0">
                  <a:srgbClr val="74B230"/>
                </a:gs>
                <a:gs pos="100000">
                  <a:srgbClr val="74B230"/>
                </a:gs>
              </a:gsLst>
              <a:lin ang="5400000" scaled="1"/>
            </a:gradFill>
          </p:grpSpPr>
          <p:sp>
            <p:nvSpPr>
              <p:cNvPr id="57" name="Freeform 42">
                <a:extLst>
                  <a:ext uri="{FF2B5EF4-FFF2-40B4-BE49-F238E27FC236}">
                    <a16:creationId xmlns:a16="http://schemas.microsoft.com/office/drawing/2014/main" xmlns="" id="{EE5AD246-2FAC-414F-AE99-72C44A7B8B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490075" y="3903298"/>
                <a:ext cx="6861175" cy="6861175"/>
              </a:xfrm>
              <a:custGeom>
                <a:avLst/>
                <a:gdLst>
                  <a:gd name="T0" fmla="*/ 1984 w 1984"/>
                  <a:gd name="T1" fmla="*/ 288 h 1984"/>
                  <a:gd name="T2" fmla="*/ 1952 w 1984"/>
                  <a:gd name="T3" fmla="*/ 0 h 1984"/>
                  <a:gd name="T4" fmla="*/ 1664 w 1984"/>
                  <a:gd name="T5" fmla="*/ 32 h 1984"/>
                  <a:gd name="T6" fmla="*/ 320 w 1984"/>
                  <a:gd name="T7" fmla="*/ 128 h 1984"/>
                  <a:gd name="T8" fmla="*/ 288 w 1984"/>
                  <a:gd name="T9" fmla="*/ 0 h 1984"/>
                  <a:gd name="T10" fmla="*/ 0 w 1984"/>
                  <a:gd name="T11" fmla="*/ 32 h 1984"/>
                  <a:gd name="T12" fmla="*/ 32 w 1984"/>
                  <a:gd name="T13" fmla="*/ 320 h 1984"/>
                  <a:gd name="T14" fmla="*/ 128 w 1984"/>
                  <a:gd name="T15" fmla="*/ 1664 h 1984"/>
                  <a:gd name="T16" fmla="*/ 0 w 1984"/>
                  <a:gd name="T17" fmla="*/ 1696 h 1984"/>
                  <a:gd name="T18" fmla="*/ 32 w 1984"/>
                  <a:gd name="T19" fmla="*/ 1984 h 1984"/>
                  <a:gd name="T20" fmla="*/ 320 w 1984"/>
                  <a:gd name="T21" fmla="*/ 1952 h 1984"/>
                  <a:gd name="T22" fmla="*/ 1664 w 1984"/>
                  <a:gd name="T23" fmla="*/ 1856 h 1984"/>
                  <a:gd name="T24" fmla="*/ 1696 w 1984"/>
                  <a:gd name="T25" fmla="*/ 1984 h 1984"/>
                  <a:gd name="T26" fmla="*/ 1984 w 1984"/>
                  <a:gd name="T27" fmla="*/ 1952 h 1984"/>
                  <a:gd name="T28" fmla="*/ 1952 w 1984"/>
                  <a:gd name="T29" fmla="*/ 1664 h 1984"/>
                  <a:gd name="T30" fmla="*/ 1856 w 1984"/>
                  <a:gd name="T31" fmla="*/ 320 h 1984"/>
                  <a:gd name="T32" fmla="*/ 64 w 1984"/>
                  <a:gd name="T33" fmla="*/ 256 h 1984"/>
                  <a:gd name="T34" fmla="*/ 256 w 1984"/>
                  <a:gd name="T35" fmla="*/ 64 h 1984"/>
                  <a:gd name="T36" fmla="*/ 64 w 1984"/>
                  <a:gd name="T37" fmla="*/ 256 h 1984"/>
                  <a:gd name="T38" fmla="*/ 64 w 1984"/>
                  <a:gd name="T39" fmla="*/ 1920 h 1984"/>
                  <a:gd name="T40" fmla="*/ 256 w 1984"/>
                  <a:gd name="T41" fmla="*/ 1728 h 1984"/>
                  <a:gd name="T42" fmla="*/ 1664 w 1984"/>
                  <a:gd name="T43" fmla="*/ 1696 h 1984"/>
                  <a:gd name="T44" fmla="*/ 320 w 1984"/>
                  <a:gd name="T45" fmla="*/ 1792 h 1984"/>
                  <a:gd name="T46" fmla="*/ 288 w 1984"/>
                  <a:gd name="T47" fmla="*/ 1664 h 1984"/>
                  <a:gd name="T48" fmla="*/ 192 w 1984"/>
                  <a:gd name="T49" fmla="*/ 320 h 1984"/>
                  <a:gd name="T50" fmla="*/ 320 w 1984"/>
                  <a:gd name="T51" fmla="*/ 288 h 1984"/>
                  <a:gd name="T52" fmla="*/ 1664 w 1984"/>
                  <a:gd name="T53" fmla="*/ 192 h 1984"/>
                  <a:gd name="T54" fmla="*/ 1696 w 1984"/>
                  <a:gd name="T55" fmla="*/ 320 h 1984"/>
                  <a:gd name="T56" fmla="*/ 1792 w 1984"/>
                  <a:gd name="T57" fmla="*/ 1664 h 1984"/>
                  <a:gd name="T58" fmla="*/ 1664 w 1984"/>
                  <a:gd name="T59" fmla="*/ 1696 h 1984"/>
                  <a:gd name="T60" fmla="*/ 1920 w 1984"/>
                  <a:gd name="T61" fmla="*/ 1920 h 1984"/>
                  <a:gd name="T62" fmla="*/ 1728 w 1984"/>
                  <a:gd name="T63" fmla="*/ 1728 h 1984"/>
                  <a:gd name="T64" fmla="*/ 1728 w 1984"/>
                  <a:gd name="T65" fmla="*/ 256 h 1984"/>
                  <a:gd name="T66" fmla="*/ 1920 w 1984"/>
                  <a:gd name="T67" fmla="*/ 64 h 1984"/>
                  <a:gd name="T68" fmla="*/ 1728 w 1984"/>
                  <a:gd name="T69" fmla="*/ 256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4" h="1984">
                    <a:moveTo>
                      <a:pt x="1952" y="320"/>
                    </a:moveTo>
                    <a:cubicBezTo>
                      <a:pt x="1970" y="320"/>
                      <a:pt x="1984" y="306"/>
                      <a:pt x="1984" y="288"/>
                    </a:cubicBezTo>
                    <a:cubicBezTo>
                      <a:pt x="1984" y="32"/>
                      <a:pt x="1984" y="32"/>
                      <a:pt x="1984" y="32"/>
                    </a:cubicBezTo>
                    <a:cubicBezTo>
                      <a:pt x="1984" y="14"/>
                      <a:pt x="1970" y="0"/>
                      <a:pt x="1952" y="0"/>
                    </a:cubicBezTo>
                    <a:cubicBezTo>
                      <a:pt x="1696" y="0"/>
                      <a:pt x="1696" y="0"/>
                      <a:pt x="1696" y="0"/>
                    </a:cubicBezTo>
                    <a:cubicBezTo>
                      <a:pt x="1678" y="0"/>
                      <a:pt x="1664" y="14"/>
                      <a:pt x="1664" y="32"/>
                    </a:cubicBezTo>
                    <a:cubicBezTo>
                      <a:pt x="1664" y="128"/>
                      <a:pt x="1664" y="128"/>
                      <a:pt x="1664" y="128"/>
                    </a:cubicBezTo>
                    <a:cubicBezTo>
                      <a:pt x="320" y="128"/>
                      <a:pt x="320" y="128"/>
                      <a:pt x="320" y="128"/>
                    </a:cubicBezTo>
                    <a:cubicBezTo>
                      <a:pt x="320" y="32"/>
                      <a:pt x="320" y="32"/>
                      <a:pt x="320" y="32"/>
                    </a:cubicBezTo>
                    <a:cubicBezTo>
                      <a:pt x="320" y="14"/>
                      <a:pt x="306" y="0"/>
                      <a:pt x="28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0" y="306"/>
                      <a:pt x="14" y="320"/>
                      <a:pt x="32" y="320"/>
                    </a:cubicBezTo>
                    <a:cubicBezTo>
                      <a:pt x="128" y="320"/>
                      <a:pt x="128" y="320"/>
                      <a:pt x="128" y="320"/>
                    </a:cubicBezTo>
                    <a:cubicBezTo>
                      <a:pt x="128" y="1664"/>
                      <a:pt x="128" y="1664"/>
                      <a:pt x="128" y="1664"/>
                    </a:cubicBezTo>
                    <a:cubicBezTo>
                      <a:pt x="32" y="1664"/>
                      <a:pt x="32" y="1664"/>
                      <a:pt x="32" y="1664"/>
                    </a:cubicBezTo>
                    <a:cubicBezTo>
                      <a:pt x="14" y="1664"/>
                      <a:pt x="0" y="1678"/>
                      <a:pt x="0" y="1696"/>
                    </a:cubicBezTo>
                    <a:cubicBezTo>
                      <a:pt x="0" y="1952"/>
                      <a:pt x="0" y="1952"/>
                      <a:pt x="0" y="1952"/>
                    </a:cubicBezTo>
                    <a:cubicBezTo>
                      <a:pt x="0" y="1970"/>
                      <a:pt x="14" y="1984"/>
                      <a:pt x="32" y="1984"/>
                    </a:cubicBezTo>
                    <a:cubicBezTo>
                      <a:pt x="288" y="1984"/>
                      <a:pt x="288" y="1984"/>
                      <a:pt x="288" y="1984"/>
                    </a:cubicBezTo>
                    <a:cubicBezTo>
                      <a:pt x="306" y="1984"/>
                      <a:pt x="320" y="1970"/>
                      <a:pt x="320" y="1952"/>
                    </a:cubicBezTo>
                    <a:cubicBezTo>
                      <a:pt x="320" y="1856"/>
                      <a:pt x="320" y="1856"/>
                      <a:pt x="320" y="1856"/>
                    </a:cubicBezTo>
                    <a:cubicBezTo>
                      <a:pt x="1664" y="1856"/>
                      <a:pt x="1664" y="1856"/>
                      <a:pt x="1664" y="1856"/>
                    </a:cubicBezTo>
                    <a:cubicBezTo>
                      <a:pt x="1664" y="1952"/>
                      <a:pt x="1664" y="1952"/>
                      <a:pt x="1664" y="1952"/>
                    </a:cubicBezTo>
                    <a:cubicBezTo>
                      <a:pt x="1664" y="1970"/>
                      <a:pt x="1678" y="1984"/>
                      <a:pt x="1696" y="1984"/>
                    </a:cubicBezTo>
                    <a:cubicBezTo>
                      <a:pt x="1952" y="1984"/>
                      <a:pt x="1952" y="1984"/>
                      <a:pt x="1952" y="1984"/>
                    </a:cubicBezTo>
                    <a:cubicBezTo>
                      <a:pt x="1970" y="1984"/>
                      <a:pt x="1984" y="1970"/>
                      <a:pt x="1984" y="1952"/>
                    </a:cubicBezTo>
                    <a:cubicBezTo>
                      <a:pt x="1984" y="1696"/>
                      <a:pt x="1984" y="1696"/>
                      <a:pt x="1984" y="1696"/>
                    </a:cubicBezTo>
                    <a:cubicBezTo>
                      <a:pt x="1984" y="1678"/>
                      <a:pt x="1970" y="1664"/>
                      <a:pt x="1952" y="1664"/>
                    </a:cubicBezTo>
                    <a:cubicBezTo>
                      <a:pt x="1856" y="1664"/>
                      <a:pt x="1856" y="1664"/>
                      <a:pt x="1856" y="1664"/>
                    </a:cubicBezTo>
                    <a:cubicBezTo>
                      <a:pt x="1856" y="320"/>
                      <a:pt x="1856" y="320"/>
                      <a:pt x="1856" y="320"/>
                    </a:cubicBezTo>
                    <a:lnTo>
                      <a:pt x="1952" y="320"/>
                    </a:lnTo>
                    <a:close/>
                    <a:moveTo>
                      <a:pt x="64" y="256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56" y="256"/>
                      <a:pt x="256" y="256"/>
                      <a:pt x="256" y="256"/>
                    </a:cubicBezTo>
                    <a:lnTo>
                      <a:pt x="64" y="256"/>
                    </a:lnTo>
                    <a:close/>
                    <a:moveTo>
                      <a:pt x="256" y="1920"/>
                    </a:moveTo>
                    <a:cubicBezTo>
                      <a:pt x="64" y="1920"/>
                      <a:pt x="64" y="1920"/>
                      <a:pt x="64" y="1920"/>
                    </a:cubicBezTo>
                    <a:cubicBezTo>
                      <a:pt x="64" y="1728"/>
                      <a:pt x="64" y="1728"/>
                      <a:pt x="64" y="1728"/>
                    </a:cubicBezTo>
                    <a:cubicBezTo>
                      <a:pt x="256" y="1728"/>
                      <a:pt x="256" y="1728"/>
                      <a:pt x="256" y="1728"/>
                    </a:cubicBezTo>
                    <a:lnTo>
                      <a:pt x="256" y="1920"/>
                    </a:lnTo>
                    <a:close/>
                    <a:moveTo>
                      <a:pt x="1664" y="1696"/>
                    </a:moveTo>
                    <a:cubicBezTo>
                      <a:pt x="1664" y="1792"/>
                      <a:pt x="1664" y="1792"/>
                      <a:pt x="1664" y="1792"/>
                    </a:cubicBezTo>
                    <a:cubicBezTo>
                      <a:pt x="320" y="1792"/>
                      <a:pt x="320" y="1792"/>
                      <a:pt x="320" y="1792"/>
                    </a:cubicBezTo>
                    <a:cubicBezTo>
                      <a:pt x="320" y="1696"/>
                      <a:pt x="320" y="1696"/>
                      <a:pt x="320" y="1696"/>
                    </a:cubicBezTo>
                    <a:cubicBezTo>
                      <a:pt x="320" y="1678"/>
                      <a:pt x="306" y="1664"/>
                      <a:pt x="288" y="1664"/>
                    </a:cubicBezTo>
                    <a:cubicBezTo>
                      <a:pt x="192" y="1664"/>
                      <a:pt x="192" y="1664"/>
                      <a:pt x="192" y="1664"/>
                    </a:cubicBezTo>
                    <a:cubicBezTo>
                      <a:pt x="192" y="320"/>
                      <a:pt x="192" y="320"/>
                      <a:pt x="192" y="320"/>
                    </a:cubicBezTo>
                    <a:cubicBezTo>
                      <a:pt x="288" y="320"/>
                      <a:pt x="288" y="320"/>
                      <a:pt x="288" y="320"/>
                    </a:cubicBezTo>
                    <a:cubicBezTo>
                      <a:pt x="306" y="320"/>
                      <a:pt x="320" y="306"/>
                      <a:pt x="320" y="288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1664" y="192"/>
                      <a:pt x="1664" y="192"/>
                      <a:pt x="1664" y="192"/>
                    </a:cubicBezTo>
                    <a:cubicBezTo>
                      <a:pt x="1664" y="288"/>
                      <a:pt x="1664" y="288"/>
                      <a:pt x="1664" y="288"/>
                    </a:cubicBezTo>
                    <a:cubicBezTo>
                      <a:pt x="1664" y="306"/>
                      <a:pt x="1678" y="320"/>
                      <a:pt x="1696" y="320"/>
                    </a:cubicBezTo>
                    <a:cubicBezTo>
                      <a:pt x="1792" y="320"/>
                      <a:pt x="1792" y="320"/>
                      <a:pt x="1792" y="320"/>
                    </a:cubicBezTo>
                    <a:cubicBezTo>
                      <a:pt x="1792" y="1664"/>
                      <a:pt x="1792" y="1664"/>
                      <a:pt x="1792" y="1664"/>
                    </a:cubicBezTo>
                    <a:cubicBezTo>
                      <a:pt x="1696" y="1664"/>
                      <a:pt x="1696" y="1664"/>
                      <a:pt x="1696" y="1664"/>
                    </a:cubicBezTo>
                    <a:cubicBezTo>
                      <a:pt x="1678" y="1664"/>
                      <a:pt x="1664" y="1678"/>
                      <a:pt x="1664" y="1696"/>
                    </a:cubicBezTo>
                    <a:close/>
                    <a:moveTo>
                      <a:pt x="1920" y="1728"/>
                    </a:moveTo>
                    <a:cubicBezTo>
                      <a:pt x="1920" y="1920"/>
                      <a:pt x="1920" y="1920"/>
                      <a:pt x="1920" y="1920"/>
                    </a:cubicBezTo>
                    <a:cubicBezTo>
                      <a:pt x="1728" y="1920"/>
                      <a:pt x="1728" y="1920"/>
                      <a:pt x="1728" y="1920"/>
                    </a:cubicBezTo>
                    <a:cubicBezTo>
                      <a:pt x="1728" y="1728"/>
                      <a:pt x="1728" y="1728"/>
                      <a:pt x="1728" y="1728"/>
                    </a:cubicBezTo>
                    <a:lnTo>
                      <a:pt x="1920" y="1728"/>
                    </a:lnTo>
                    <a:close/>
                    <a:moveTo>
                      <a:pt x="1728" y="256"/>
                    </a:moveTo>
                    <a:cubicBezTo>
                      <a:pt x="1728" y="64"/>
                      <a:pt x="1728" y="64"/>
                      <a:pt x="1728" y="64"/>
                    </a:cubicBezTo>
                    <a:cubicBezTo>
                      <a:pt x="1920" y="64"/>
                      <a:pt x="1920" y="64"/>
                      <a:pt x="1920" y="64"/>
                    </a:cubicBezTo>
                    <a:cubicBezTo>
                      <a:pt x="1920" y="256"/>
                      <a:pt x="1920" y="256"/>
                      <a:pt x="1920" y="256"/>
                    </a:cubicBezTo>
                    <a:lnTo>
                      <a:pt x="1728" y="256"/>
                    </a:ln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xmlns="" id="{040CDC6C-CB6B-4633-9648-9D09EACA4C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497763" y="6029326"/>
                <a:ext cx="2876550" cy="3321050"/>
              </a:xfrm>
              <a:custGeom>
                <a:avLst/>
                <a:gdLst>
                  <a:gd name="T0" fmla="*/ 800 w 832"/>
                  <a:gd name="T1" fmla="*/ 0 h 960"/>
                  <a:gd name="T2" fmla="*/ 32 w 832"/>
                  <a:gd name="T3" fmla="*/ 0 h 960"/>
                  <a:gd name="T4" fmla="*/ 0 w 832"/>
                  <a:gd name="T5" fmla="*/ 32 h 960"/>
                  <a:gd name="T6" fmla="*/ 0 w 832"/>
                  <a:gd name="T7" fmla="*/ 288 h 960"/>
                  <a:gd name="T8" fmla="*/ 32 w 832"/>
                  <a:gd name="T9" fmla="*/ 320 h 960"/>
                  <a:gd name="T10" fmla="*/ 92 w 832"/>
                  <a:gd name="T11" fmla="*/ 320 h 960"/>
                  <a:gd name="T12" fmla="*/ 123 w 832"/>
                  <a:gd name="T13" fmla="*/ 297 h 960"/>
                  <a:gd name="T14" fmla="*/ 152 w 832"/>
                  <a:gd name="T15" fmla="*/ 192 h 960"/>
                  <a:gd name="T16" fmla="*/ 320 w 832"/>
                  <a:gd name="T17" fmla="*/ 192 h 960"/>
                  <a:gd name="T18" fmla="*/ 320 w 832"/>
                  <a:gd name="T19" fmla="*/ 807 h 960"/>
                  <a:gd name="T20" fmla="*/ 216 w 832"/>
                  <a:gd name="T21" fmla="*/ 833 h 960"/>
                  <a:gd name="T22" fmla="*/ 192 w 832"/>
                  <a:gd name="T23" fmla="*/ 864 h 960"/>
                  <a:gd name="T24" fmla="*/ 192 w 832"/>
                  <a:gd name="T25" fmla="*/ 928 h 960"/>
                  <a:gd name="T26" fmla="*/ 224 w 832"/>
                  <a:gd name="T27" fmla="*/ 960 h 960"/>
                  <a:gd name="T28" fmla="*/ 608 w 832"/>
                  <a:gd name="T29" fmla="*/ 960 h 960"/>
                  <a:gd name="T30" fmla="*/ 640 w 832"/>
                  <a:gd name="T31" fmla="*/ 928 h 960"/>
                  <a:gd name="T32" fmla="*/ 640 w 832"/>
                  <a:gd name="T33" fmla="*/ 864 h 960"/>
                  <a:gd name="T34" fmla="*/ 616 w 832"/>
                  <a:gd name="T35" fmla="*/ 833 h 960"/>
                  <a:gd name="T36" fmla="*/ 512 w 832"/>
                  <a:gd name="T37" fmla="*/ 807 h 960"/>
                  <a:gd name="T38" fmla="*/ 512 w 832"/>
                  <a:gd name="T39" fmla="*/ 192 h 960"/>
                  <a:gd name="T40" fmla="*/ 680 w 832"/>
                  <a:gd name="T41" fmla="*/ 192 h 960"/>
                  <a:gd name="T42" fmla="*/ 709 w 832"/>
                  <a:gd name="T43" fmla="*/ 297 h 960"/>
                  <a:gd name="T44" fmla="*/ 740 w 832"/>
                  <a:gd name="T45" fmla="*/ 320 h 960"/>
                  <a:gd name="T46" fmla="*/ 800 w 832"/>
                  <a:gd name="T47" fmla="*/ 320 h 960"/>
                  <a:gd name="T48" fmla="*/ 832 w 832"/>
                  <a:gd name="T49" fmla="*/ 288 h 960"/>
                  <a:gd name="T50" fmla="*/ 832 w 832"/>
                  <a:gd name="T51" fmla="*/ 32 h 960"/>
                  <a:gd name="T52" fmla="*/ 800 w 832"/>
                  <a:gd name="T53" fmla="*/ 0 h 960"/>
                  <a:gd name="T54" fmla="*/ 768 w 832"/>
                  <a:gd name="T55" fmla="*/ 256 h 960"/>
                  <a:gd name="T56" fmla="*/ 764 w 832"/>
                  <a:gd name="T57" fmla="*/ 256 h 960"/>
                  <a:gd name="T58" fmla="*/ 735 w 832"/>
                  <a:gd name="T59" fmla="*/ 151 h 960"/>
                  <a:gd name="T60" fmla="*/ 704 w 832"/>
                  <a:gd name="T61" fmla="*/ 128 h 960"/>
                  <a:gd name="T62" fmla="*/ 480 w 832"/>
                  <a:gd name="T63" fmla="*/ 128 h 960"/>
                  <a:gd name="T64" fmla="*/ 448 w 832"/>
                  <a:gd name="T65" fmla="*/ 160 h 960"/>
                  <a:gd name="T66" fmla="*/ 448 w 832"/>
                  <a:gd name="T67" fmla="*/ 832 h 960"/>
                  <a:gd name="T68" fmla="*/ 472 w 832"/>
                  <a:gd name="T69" fmla="*/ 863 h 960"/>
                  <a:gd name="T70" fmla="*/ 576 w 832"/>
                  <a:gd name="T71" fmla="*/ 889 h 960"/>
                  <a:gd name="T72" fmla="*/ 576 w 832"/>
                  <a:gd name="T73" fmla="*/ 896 h 960"/>
                  <a:gd name="T74" fmla="*/ 256 w 832"/>
                  <a:gd name="T75" fmla="*/ 896 h 960"/>
                  <a:gd name="T76" fmla="*/ 256 w 832"/>
                  <a:gd name="T77" fmla="*/ 889 h 960"/>
                  <a:gd name="T78" fmla="*/ 360 w 832"/>
                  <a:gd name="T79" fmla="*/ 863 h 960"/>
                  <a:gd name="T80" fmla="*/ 384 w 832"/>
                  <a:gd name="T81" fmla="*/ 832 h 960"/>
                  <a:gd name="T82" fmla="*/ 384 w 832"/>
                  <a:gd name="T83" fmla="*/ 160 h 960"/>
                  <a:gd name="T84" fmla="*/ 352 w 832"/>
                  <a:gd name="T85" fmla="*/ 128 h 960"/>
                  <a:gd name="T86" fmla="*/ 128 w 832"/>
                  <a:gd name="T87" fmla="*/ 128 h 960"/>
                  <a:gd name="T88" fmla="*/ 97 w 832"/>
                  <a:gd name="T89" fmla="*/ 151 h 960"/>
                  <a:gd name="T90" fmla="*/ 68 w 832"/>
                  <a:gd name="T91" fmla="*/ 256 h 960"/>
                  <a:gd name="T92" fmla="*/ 64 w 832"/>
                  <a:gd name="T93" fmla="*/ 256 h 960"/>
                  <a:gd name="T94" fmla="*/ 64 w 832"/>
                  <a:gd name="T95" fmla="*/ 64 h 960"/>
                  <a:gd name="T96" fmla="*/ 768 w 832"/>
                  <a:gd name="T97" fmla="*/ 64 h 960"/>
                  <a:gd name="T98" fmla="*/ 768 w 832"/>
                  <a:gd name="T99" fmla="*/ 25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32" h="960">
                    <a:moveTo>
                      <a:pt x="80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0" y="306"/>
                      <a:pt x="14" y="320"/>
                      <a:pt x="32" y="320"/>
                    </a:cubicBezTo>
                    <a:cubicBezTo>
                      <a:pt x="92" y="320"/>
                      <a:pt x="92" y="320"/>
                      <a:pt x="92" y="320"/>
                    </a:cubicBezTo>
                    <a:cubicBezTo>
                      <a:pt x="106" y="320"/>
                      <a:pt x="119" y="310"/>
                      <a:pt x="123" y="297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320" y="192"/>
                      <a:pt x="320" y="192"/>
                      <a:pt x="320" y="192"/>
                    </a:cubicBezTo>
                    <a:cubicBezTo>
                      <a:pt x="320" y="807"/>
                      <a:pt x="320" y="807"/>
                      <a:pt x="320" y="807"/>
                    </a:cubicBezTo>
                    <a:cubicBezTo>
                      <a:pt x="216" y="833"/>
                      <a:pt x="216" y="833"/>
                      <a:pt x="216" y="833"/>
                    </a:cubicBezTo>
                    <a:cubicBezTo>
                      <a:pt x="202" y="837"/>
                      <a:pt x="192" y="849"/>
                      <a:pt x="192" y="864"/>
                    </a:cubicBezTo>
                    <a:cubicBezTo>
                      <a:pt x="192" y="928"/>
                      <a:pt x="192" y="928"/>
                      <a:pt x="192" y="928"/>
                    </a:cubicBezTo>
                    <a:cubicBezTo>
                      <a:pt x="192" y="946"/>
                      <a:pt x="206" y="960"/>
                      <a:pt x="224" y="960"/>
                    </a:cubicBezTo>
                    <a:cubicBezTo>
                      <a:pt x="608" y="960"/>
                      <a:pt x="608" y="960"/>
                      <a:pt x="608" y="960"/>
                    </a:cubicBezTo>
                    <a:cubicBezTo>
                      <a:pt x="626" y="960"/>
                      <a:pt x="640" y="946"/>
                      <a:pt x="640" y="928"/>
                    </a:cubicBezTo>
                    <a:cubicBezTo>
                      <a:pt x="640" y="864"/>
                      <a:pt x="640" y="864"/>
                      <a:pt x="640" y="864"/>
                    </a:cubicBezTo>
                    <a:cubicBezTo>
                      <a:pt x="640" y="849"/>
                      <a:pt x="630" y="837"/>
                      <a:pt x="616" y="833"/>
                    </a:cubicBezTo>
                    <a:cubicBezTo>
                      <a:pt x="512" y="807"/>
                      <a:pt x="512" y="807"/>
                      <a:pt x="512" y="807"/>
                    </a:cubicBezTo>
                    <a:cubicBezTo>
                      <a:pt x="512" y="192"/>
                      <a:pt x="512" y="192"/>
                      <a:pt x="512" y="192"/>
                    </a:cubicBezTo>
                    <a:cubicBezTo>
                      <a:pt x="680" y="192"/>
                      <a:pt x="680" y="192"/>
                      <a:pt x="680" y="192"/>
                    </a:cubicBezTo>
                    <a:cubicBezTo>
                      <a:pt x="709" y="297"/>
                      <a:pt x="709" y="297"/>
                      <a:pt x="709" y="297"/>
                    </a:cubicBezTo>
                    <a:cubicBezTo>
                      <a:pt x="713" y="310"/>
                      <a:pt x="726" y="320"/>
                      <a:pt x="740" y="320"/>
                    </a:cubicBezTo>
                    <a:cubicBezTo>
                      <a:pt x="800" y="320"/>
                      <a:pt x="800" y="320"/>
                      <a:pt x="800" y="320"/>
                    </a:cubicBezTo>
                    <a:cubicBezTo>
                      <a:pt x="818" y="320"/>
                      <a:pt x="832" y="306"/>
                      <a:pt x="832" y="288"/>
                    </a:cubicBezTo>
                    <a:cubicBezTo>
                      <a:pt x="832" y="32"/>
                      <a:pt x="832" y="32"/>
                      <a:pt x="832" y="32"/>
                    </a:cubicBezTo>
                    <a:cubicBezTo>
                      <a:pt x="832" y="14"/>
                      <a:pt x="818" y="0"/>
                      <a:pt x="800" y="0"/>
                    </a:cubicBezTo>
                    <a:close/>
                    <a:moveTo>
                      <a:pt x="768" y="256"/>
                    </a:moveTo>
                    <a:cubicBezTo>
                      <a:pt x="764" y="256"/>
                      <a:pt x="764" y="256"/>
                      <a:pt x="764" y="256"/>
                    </a:cubicBezTo>
                    <a:cubicBezTo>
                      <a:pt x="735" y="151"/>
                      <a:pt x="735" y="151"/>
                      <a:pt x="735" y="151"/>
                    </a:cubicBezTo>
                    <a:cubicBezTo>
                      <a:pt x="731" y="138"/>
                      <a:pt x="718" y="128"/>
                      <a:pt x="704" y="128"/>
                    </a:cubicBezTo>
                    <a:cubicBezTo>
                      <a:pt x="480" y="128"/>
                      <a:pt x="480" y="128"/>
                      <a:pt x="480" y="128"/>
                    </a:cubicBezTo>
                    <a:cubicBezTo>
                      <a:pt x="462" y="128"/>
                      <a:pt x="448" y="142"/>
                      <a:pt x="448" y="160"/>
                    </a:cubicBezTo>
                    <a:cubicBezTo>
                      <a:pt x="448" y="832"/>
                      <a:pt x="448" y="832"/>
                      <a:pt x="448" y="832"/>
                    </a:cubicBezTo>
                    <a:cubicBezTo>
                      <a:pt x="448" y="847"/>
                      <a:pt x="458" y="859"/>
                      <a:pt x="472" y="863"/>
                    </a:cubicBezTo>
                    <a:cubicBezTo>
                      <a:pt x="576" y="889"/>
                      <a:pt x="576" y="889"/>
                      <a:pt x="576" y="889"/>
                    </a:cubicBezTo>
                    <a:cubicBezTo>
                      <a:pt x="576" y="896"/>
                      <a:pt x="576" y="896"/>
                      <a:pt x="576" y="896"/>
                    </a:cubicBezTo>
                    <a:cubicBezTo>
                      <a:pt x="256" y="896"/>
                      <a:pt x="256" y="896"/>
                      <a:pt x="256" y="896"/>
                    </a:cubicBezTo>
                    <a:cubicBezTo>
                      <a:pt x="256" y="889"/>
                      <a:pt x="256" y="889"/>
                      <a:pt x="256" y="889"/>
                    </a:cubicBezTo>
                    <a:cubicBezTo>
                      <a:pt x="360" y="863"/>
                      <a:pt x="360" y="863"/>
                      <a:pt x="360" y="863"/>
                    </a:cubicBezTo>
                    <a:cubicBezTo>
                      <a:pt x="374" y="859"/>
                      <a:pt x="384" y="847"/>
                      <a:pt x="384" y="832"/>
                    </a:cubicBezTo>
                    <a:cubicBezTo>
                      <a:pt x="384" y="160"/>
                      <a:pt x="384" y="160"/>
                      <a:pt x="384" y="160"/>
                    </a:cubicBezTo>
                    <a:cubicBezTo>
                      <a:pt x="384" y="142"/>
                      <a:pt x="370" y="128"/>
                      <a:pt x="352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14" y="128"/>
                      <a:pt x="101" y="138"/>
                      <a:pt x="97" y="151"/>
                    </a:cubicBezTo>
                    <a:cubicBezTo>
                      <a:pt x="68" y="256"/>
                      <a:pt x="68" y="256"/>
                      <a:pt x="68" y="256"/>
                    </a:cubicBezTo>
                    <a:cubicBezTo>
                      <a:pt x="64" y="256"/>
                      <a:pt x="64" y="256"/>
                      <a:pt x="64" y="256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68" y="64"/>
                      <a:pt x="768" y="64"/>
                      <a:pt x="768" y="64"/>
                    </a:cubicBezTo>
                    <a:lnTo>
                      <a:pt x="768" y="256"/>
                    </a:ln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xmlns="" id="{E9E86283-F79F-468C-B964-9EA088680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08888" y="9571038"/>
                <a:ext cx="3098800" cy="222250"/>
              </a:xfrm>
              <a:custGeom>
                <a:avLst/>
                <a:gdLst>
                  <a:gd name="T0" fmla="*/ 864 w 896"/>
                  <a:gd name="T1" fmla="*/ 0 h 64"/>
                  <a:gd name="T2" fmla="*/ 32 w 896"/>
                  <a:gd name="T3" fmla="*/ 0 h 64"/>
                  <a:gd name="T4" fmla="*/ 0 w 896"/>
                  <a:gd name="T5" fmla="*/ 32 h 64"/>
                  <a:gd name="T6" fmla="*/ 32 w 896"/>
                  <a:gd name="T7" fmla="*/ 64 h 64"/>
                  <a:gd name="T8" fmla="*/ 864 w 896"/>
                  <a:gd name="T9" fmla="*/ 64 h 64"/>
                  <a:gd name="T10" fmla="*/ 896 w 896"/>
                  <a:gd name="T11" fmla="*/ 32 h 64"/>
                  <a:gd name="T12" fmla="*/ 864 w 896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6" h="64">
                    <a:moveTo>
                      <a:pt x="86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864" y="64"/>
                      <a:pt x="864" y="64"/>
                      <a:pt x="864" y="64"/>
                    </a:cubicBezTo>
                    <a:cubicBezTo>
                      <a:pt x="882" y="64"/>
                      <a:pt x="896" y="50"/>
                      <a:pt x="896" y="32"/>
                    </a:cubicBezTo>
                    <a:cubicBezTo>
                      <a:pt x="896" y="14"/>
                      <a:pt x="882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45">
                <a:extLst>
                  <a:ext uri="{FF2B5EF4-FFF2-40B4-BE49-F238E27FC236}">
                    <a16:creationId xmlns:a16="http://schemas.microsoft.com/office/drawing/2014/main" xmlns="" id="{F610F00C-9537-41D4-98C9-FDF43FABD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3525" y="9902826"/>
                <a:ext cx="1106488" cy="222250"/>
              </a:xfrm>
              <a:custGeom>
                <a:avLst/>
                <a:gdLst>
                  <a:gd name="T0" fmla="*/ 288 w 320"/>
                  <a:gd name="T1" fmla="*/ 0 h 64"/>
                  <a:gd name="T2" fmla="*/ 32 w 320"/>
                  <a:gd name="T3" fmla="*/ 0 h 64"/>
                  <a:gd name="T4" fmla="*/ 0 w 320"/>
                  <a:gd name="T5" fmla="*/ 32 h 64"/>
                  <a:gd name="T6" fmla="*/ 32 w 320"/>
                  <a:gd name="T7" fmla="*/ 64 h 64"/>
                  <a:gd name="T8" fmla="*/ 288 w 320"/>
                  <a:gd name="T9" fmla="*/ 64 h 64"/>
                  <a:gd name="T10" fmla="*/ 320 w 320"/>
                  <a:gd name="T11" fmla="*/ 32 h 64"/>
                  <a:gd name="T12" fmla="*/ 288 w 320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64">
                    <a:moveTo>
                      <a:pt x="288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288" y="64"/>
                      <a:pt x="288" y="64"/>
                      <a:pt x="288" y="64"/>
                    </a:cubicBezTo>
                    <a:cubicBezTo>
                      <a:pt x="306" y="64"/>
                      <a:pt x="320" y="50"/>
                      <a:pt x="320" y="32"/>
                    </a:cubicBezTo>
                    <a:cubicBezTo>
                      <a:pt x="320" y="14"/>
                      <a:pt x="306" y="0"/>
                      <a:pt x="288" y="0"/>
                    </a:cubicBezTo>
                    <a:close/>
                  </a:path>
                </a:pathLst>
              </a:custGeom>
              <a:grpFill/>
              <a:ln>
                <a:noFill/>
              </a:ln>
              <a:sp3d z="38100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75DAEF1C-1661-4967-A282-123C439DE6AF}"/>
                </a:ext>
              </a:extLst>
            </p:cNvPr>
            <p:cNvGrpSpPr/>
            <p:nvPr/>
          </p:nvGrpSpPr>
          <p:grpSpPr>
            <a:xfrm>
              <a:off x="900879" y="4214582"/>
              <a:ext cx="2270713" cy="788975"/>
              <a:chOff x="900879" y="4514957"/>
              <a:chExt cx="2270713" cy="788975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FEDF7A37-EC53-45CE-867A-880C37664E4B}"/>
                  </a:ext>
                </a:extLst>
              </p:cNvPr>
              <p:cNvSpPr/>
              <p:nvPr/>
            </p:nvSpPr>
            <p:spPr>
              <a:xfrm>
                <a:off x="900879" y="4514957"/>
                <a:ext cx="1967304" cy="611899"/>
              </a:xfrm>
              <a:prstGeom prst="rect">
                <a:avLst/>
              </a:prstGeom>
              <a:sp3d z="38100"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系统兼容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69173590-7574-4700-869E-D8DD2B81A804}"/>
                  </a:ext>
                </a:extLst>
              </p:cNvPr>
              <p:cNvSpPr/>
              <p:nvPr/>
            </p:nvSpPr>
            <p:spPr>
              <a:xfrm>
                <a:off x="958229" y="4990961"/>
                <a:ext cx="1717138" cy="312971"/>
              </a:xfrm>
              <a:prstGeom prst="rect">
                <a:avLst/>
              </a:prstGeom>
              <a:sp3d z="38100"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自带</a:t>
                </a:r>
                <a:r>
                  <a:rPr kumimoji="0" lang="en-US" altLang="zh-CN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WiFi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热点无线投屏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7B754C88-AE68-48A0-845E-4CB66844FB90}"/>
                  </a:ext>
                </a:extLst>
              </p:cNvPr>
              <p:cNvGrpSpPr/>
              <p:nvPr/>
            </p:nvGrpSpPr>
            <p:grpSpPr>
              <a:xfrm>
                <a:off x="2680523" y="4747843"/>
                <a:ext cx="491069" cy="402895"/>
                <a:chOff x="-8766175" y="4201930"/>
                <a:chExt cx="7718425" cy="6332540"/>
              </a:xfrm>
              <a:gradFill>
                <a:gsLst>
                  <a:gs pos="0">
                    <a:srgbClr val="74B230"/>
                  </a:gs>
                  <a:gs pos="100000">
                    <a:srgbClr val="74B230"/>
                  </a:gs>
                </a:gsLst>
                <a:lin ang="5400000" scaled="1"/>
              </a:gradFill>
            </p:grpSpPr>
            <p:sp>
              <p:nvSpPr>
                <p:cNvPr id="49" name="Freeform 30">
                  <a:extLst>
                    <a:ext uri="{FF2B5EF4-FFF2-40B4-BE49-F238E27FC236}">
                      <a16:creationId xmlns:a16="http://schemas.microsoft.com/office/drawing/2014/main" xmlns="" id="{F6D05B23-7963-4CF5-AB40-9D2622C8B5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766175" y="4201930"/>
                  <a:ext cx="7718425" cy="2403472"/>
                </a:xfrm>
                <a:custGeom>
                  <a:avLst/>
                  <a:gdLst>
                    <a:gd name="T0" fmla="*/ 170 w 2048"/>
                    <a:gd name="T1" fmla="*/ 638 h 638"/>
                    <a:gd name="T2" fmla="*/ 141 w 2048"/>
                    <a:gd name="T3" fmla="*/ 626 h 638"/>
                    <a:gd name="T4" fmla="*/ 22 w 2048"/>
                    <a:gd name="T5" fmla="*/ 507 h 638"/>
                    <a:gd name="T6" fmla="*/ 0 w 2048"/>
                    <a:gd name="T7" fmla="*/ 453 h 638"/>
                    <a:gd name="T8" fmla="*/ 23 w 2048"/>
                    <a:gd name="T9" fmla="*/ 400 h 638"/>
                    <a:gd name="T10" fmla="*/ 1024 w 2048"/>
                    <a:gd name="T11" fmla="*/ 0 h 638"/>
                    <a:gd name="T12" fmla="*/ 2025 w 2048"/>
                    <a:gd name="T13" fmla="*/ 400 h 638"/>
                    <a:gd name="T14" fmla="*/ 2048 w 2048"/>
                    <a:gd name="T15" fmla="*/ 453 h 638"/>
                    <a:gd name="T16" fmla="*/ 2026 w 2048"/>
                    <a:gd name="T17" fmla="*/ 507 h 638"/>
                    <a:gd name="T18" fmla="*/ 1931 w 2048"/>
                    <a:gd name="T19" fmla="*/ 602 h 638"/>
                    <a:gd name="T20" fmla="*/ 1827 w 2048"/>
                    <a:gd name="T21" fmla="*/ 603 h 638"/>
                    <a:gd name="T22" fmla="*/ 1024 w 2048"/>
                    <a:gd name="T23" fmla="*/ 284 h 638"/>
                    <a:gd name="T24" fmla="*/ 198 w 2048"/>
                    <a:gd name="T25" fmla="*/ 626 h 638"/>
                    <a:gd name="T26" fmla="*/ 170 w 2048"/>
                    <a:gd name="T27" fmla="*/ 638 h 638"/>
                    <a:gd name="T28" fmla="*/ 82 w 2048"/>
                    <a:gd name="T29" fmla="*/ 454 h 638"/>
                    <a:gd name="T30" fmla="*/ 170 w 2048"/>
                    <a:gd name="T31" fmla="*/ 542 h 638"/>
                    <a:gd name="T32" fmla="*/ 1024 w 2048"/>
                    <a:gd name="T33" fmla="*/ 204 h 638"/>
                    <a:gd name="T34" fmla="*/ 1878 w 2048"/>
                    <a:gd name="T35" fmla="*/ 542 h 638"/>
                    <a:gd name="T36" fmla="*/ 1966 w 2048"/>
                    <a:gd name="T37" fmla="*/ 454 h 638"/>
                    <a:gd name="T38" fmla="*/ 1024 w 2048"/>
                    <a:gd name="T39" fmla="*/ 80 h 638"/>
                    <a:gd name="T40" fmla="*/ 82 w 2048"/>
                    <a:gd name="T41" fmla="*/ 454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48" h="638">
                      <a:moveTo>
                        <a:pt x="170" y="638"/>
                      </a:moveTo>
                      <a:cubicBezTo>
                        <a:pt x="159" y="638"/>
                        <a:pt x="149" y="634"/>
                        <a:pt x="141" y="626"/>
                      </a:cubicBezTo>
                      <a:cubicBezTo>
                        <a:pt x="22" y="507"/>
                        <a:pt x="22" y="507"/>
                        <a:pt x="22" y="507"/>
                      </a:cubicBezTo>
                      <a:cubicBezTo>
                        <a:pt x="8" y="492"/>
                        <a:pt x="0" y="473"/>
                        <a:pt x="0" y="453"/>
                      </a:cubicBezTo>
                      <a:cubicBezTo>
                        <a:pt x="0" y="433"/>
                        <a:pt x="8" y="414"/>
                        <a:pt x="23" y="400"/>
                      </a:cubicBezTo>
                      <a:cubicBezTo>
                        <a:pt x="294" y="142"/>
                        <a:pt x="650" y="0"/>
                        <a:pt x="1024" y="0"/>
                      </a:cubicBezTo>
                      <a:cubicBezTo>
                        <a:pt x="1398" y="0"/>
                        <a:pt x="1754" y="142"/>
                        <a:pt x="2025" y="400"/>
                      </a:cubicBezTo>
                      <a:cubicBezTo>
                        <a:pt x="2040" y="414"/>
                        <a:pt x="2048" y="432"/>
                        <a:pt x="2048" y="453"/>
                      </a:cubicBezTo>
                      <a:cubicBezTo>
                        <a:pt x="2048" y="473"/>
                        <a:pt x="2040" y="492"/>
                        <a:pt x="2026" y="507"/>
                      </a:cubicBezTo>
                      <a:cubicBezTo>
                        <a:pt x="1931" y="602"/>
                        <a:pt x="1931" y="602"/>
                        <a:pt x="1931" y="602"/>
                      </a:cubicBezTo>
                      <a:cubicBezTo>
                        <a:pt x="1902" y="631"/>
                        <a:pt x="1856" y="631"/>
                        <a:pt x="1827" y="603"/>
                      </a:cubicBezTo>
                      <a:cubicBezTo>
                        <a:pt x="1609" y="397"/>
                        <a:pt x="1324" y="284"/>
                        <a:pt x="1024" y="284"/>
                      </a:cubicBezTo>
                      <a:cubicBezTo>
                        <a:pt x="712" y="284"/>
                        <a:pt x="419" y="406"/>
                        <a:pt x="198" y="626"/>
                      </a:cubicBezTo>
                      <a:cubicBezTo>
                        <a:pt x="190" y="634"/>
                        <a:pt x="180" y="638"/>
                        <a:pt x="170" y="638"/>
                      </a:cubicBezTo>
                      <a:close/>
                      <a:moveTo>
                        <a:pt x="82" y="454"/>
                      </a:moveTo>
                      <a:cubicBezTo>
                        <a:pt x="170" y="542"/>
                        <a:pt x="170" y="542"/>
                        <a:pt x="170" y="542"/>
                      </a:cubicBezTo>
                      <a:cubicBezTo>
                        <a:pt x="402" y="324"/>
                        <a:pt x="704" y="204"/>
                        <a:pt x="1024" y="204"/>
                      </a:cubicBezTo>
                      <a:cubicBezTo>
                        <a:pt x="1343" y="204"/>
                        <a:pt x="1646" y="324"/>
                        <a:pt x="1878" y="542"/>
                      </a:cubicBezTo>
                      <a:cubicBezTo>
                        <a:pt x="1966" y="454"/>
                        <a:pt x="1966" y="454"/>
                        <a:pt x="1966" y="454"/>
                      </a:cubicBezTo>
                      <a:cubicBezTo>
                        <a:pt x="1710" y="213"/>
                        <a:pt x="1376" y="80"/>
                        <a:pt x="1024" y="80"/>
                      </a:cubicBezTo>
                      <a:cubicBezTo>
                        <a:pt x="672" y="80"/>
                        <a:pt x="338" y="213"/>
                        <a:pt x="82" y="4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31">
                  <a:extLst>
                    <a:ext uri="{FF2B5EF4-FFF2-40B4-BE49-F238E27FC236}">
                      <a16:creationId xmlns:a16="http://schemas.microsoft.com/office/drawing/2014/main" xmlns="" id="{081CEA6A-0C8C-473B-BC75-6742CF2289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680325" y="5738624"/>
                  <a:ext cx="5546725" cy="1930403"/>
                </a:xfrm>
                <a:custGeom>
                  <a:avLst/>
                  <a:gdLst>
                    <a:gd name="T0" fmla="*/ 1301 w 1472"/>
                    <a:gd name="T1" fmla="*/ 504 h 512"/>
                    <a:gd name="T2" fmla="*/ 1251 w 1472"/>
                    <a:gd name="T3" fmla="*/ 485 h 512"/>
                    <a:gd name="T4" fmla="*/ 865 w 1472"/>
                    <a:gd name="T5" fmla="*/ 295 h 512"/>
                    <a:gd name="T6" fmla="*/ 832 w 1472"/>
                    <a:gd name="T7" fmla="*/ 249 h 512"/>
                    <a:gd name="T8" fmla="*/ 878 w 1472"/>
                    <a:gd name="T9" fmla="*/ 216 h 512"/>
                    <a:gd name="T10" fmla="*/ 1301 w 1472"/>
                    <a:gd name="T11" fmla="*/ 422 h 512"/>
                    <a:gd name="T12" fmla="*/ 1389 w 1472"/>
                    <a:gd name="T13" fmla="*/ 335 h 512"/>
                    <a:gd name="T14" fmla="*/ 736 w 1472"/>
                    <a:gd name="T15" fmla="*/ 80 h 512"/>
                    <a:gd name="T16" fmla="*/ 83 w 1472"/>
                    <a:gd name="T17" fmla="*/ 335 h 512"/>
                    <a:gd name="T18" fmla="*/ 171 w 1472"/>
                    <a:gd name="T19" fmla="*/ 422 h 512"/>
                    <a:gd name="T20" fmla="*/ 538 w 1472"/>
                    <a:gd name="T21" fmla="*/ 228 h 512"/>
                    <a:gd name="T22" fmla="*/ 586 w 1472"/>
                    <a:gd name="T23" fmla="*/ 257 h 512"/>
                    <a:gd name="T24" fmla="*/ 557 w 1472"/>
                    <a:gd name="T25" fmla="*/ 305 h 512"/>
                    <a:gd name="T26" fmla="*/ 221 w 1472"/>
                    <a:gd name="T27" fmla="*/ 485 h 512"/>
                    <a:gd name="T28" fmla="*/ 118 w 1472"/>
                    <a:gd name="T29" fmla="*/ 482 h 512"/>
                    <a:gd name="T30" fmla="*/ 23 w 1472"/>
                    <a:gd name="T31" fmla="*/ 387 h 512"/>
                    <a:gd name="T32" fmla="*/ 1 w 1472"/>
                    <a:gd name="T33" fmla="*/ 333 h 512"/>
                    <a:gd name="T34" fmla="*/ 25 w 1472"/>
                    <a:gd name="T35" fmla="*/ 280 h 512"/>
                    <a:gd name="T36" fmla="*/ 736 w 1472"/>
                    <a:gd name="T37" fmla="*/ 0 h 512"/>
                    <a:gd name="T38" fmla="*/ 1447 w 1472"/>
                    <a:gd name="T39" fmla="*/ 280 h 512"/>
                    <a:gd name="T40" fmla="*/ 1471 w 1472"/>
                    <a:gd name="T41" fmla="*/ 333 h 512"/>
                    <a:gd name="T42" fmla="*/ 1449 w 1472"/>
                    <a:gd name="T43" fmla="*/ 387 h 512"/>
                    <a:gd name="T44" fmla="*/ 1354 w 1472"/>
                    <a:gd name="T45" fmla="*/ 482 h 512"/>
                    <a:gd name="T46" fmla="*/ 1301 w 1472"/>
                    <a:gd name="T47" fmla="*/ 50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72" h="512">
                      <a:moveTo>
                        <a:pt x="1301" y="504"/>
                      </a:moveTo>
                      <a:cubicBezTo>
                        <a:pt x="1283" y="504"/>
                        <a:pt x="1265" y="498"/>
                        <a:pt x="1251" y="485"/>
                      </a:cubicBezTo>
                      <a:cubicBezTo>
                        <a:pt x="1142" y="385"/>
                        <a:pt x="1009" y="320"/>
                        <a:pt x="865" y="295"/>
                      </a:cubicBezTo>
                      <a:cubicBezTo>
                        <a:pt x="843" y="291"/>
                        <a:pt x="828" y="271"/>
                        <a:pt x="832" y="249"/>
                      </a:cubicBezTo>
                      <a:cubicBezTo>
                        <a:pt x="836" y="227"/>
                        <a:pt x="856" y="212"/>
                        <a:pt x="878" y="216"/>
                      </a:cubicBezTo>
                      <a:cubicBezTo>
                        <a:pt x="1036" y="243"/>
                        <a:pt x="1182" y="314"/>
                        <a:pt x="1301" y="422"/>
                      </a:cubicBezTo>
                      <a:cubicBezTo>
                        <a:pt x="1389" y="335"/>
                        <a:pt x="1389" y="335"/>
                        <a:pt x="1389" y="335"/>
                      </a:cubicBezTo>
                      <a:cubicBezTo>
                        <a:pt x="1210" y="170"/>
                        <a:pt x="979" y="80"/>
                        <a:pt x="736" y="80"/>
                      </a:cubicBezTo>
                      <a:cubicBezTo>
                        <a:pt x="493" y="80"/>
                        <a:pt x="262" y="170"/>
                        <a:pt x="83" y="335"/>
                      </a:cubicBezTo>
                      <a:cubicBezTo>
                        <a:pt x="171" y="422"/>
                        <a:pt x="171" y="422"/>
                        <a:pt x="171" y="422"/>
                      </a:cubicBezTo>
                      <a:cubicBezTo>
                        <a:pt x="275" y="328"/>
                        <a:pt x="402" y="260"/>
                        <a:pt x="538" y="228"/>
                      </a:cubicBezTo>
                      <a:cubicBezTo>
                        <a:pt x="560" y="222"/>
                        <a:pt x="581" y="236"/>
                        <a:pt x="586" y="257"/>
                      </a:cubicBezTo>
                      <a:cubicBezTo>
                        <a:pt x="592" y="278"/>
                        <a:pt x="578" y="300"/>
                        <a:pt x="557" y="305"/>
                      </a:cubicBezTo>
                      <a:cubicBezTo>
                        <a:pt x="432" y="335"/>
                        <a:pt x="316" y="397"/>
                        <a:pt x="221" y="485"/>
                      </a:cubicBezTo>
                      <a:cubicBezTo>
                        <a:pt x="192" y="512"/>
                        <a:pt x="146" y="511"/>
                        <a:pt x="118" y="482"/>
                      </a:cubicBezTo>
                      <a:cubicBezTo>
                        <a:pt x="23" y="387"/>
                        <a:pt x="23" y="387"/>
                        <a:pt x="23" y="387"/>
                      </a:cubicBezTo>
                      <a:cubicBezTo>
                        <a:pt x="8" y="373"/>
                        <a:pt x="0" y="354"/>
                        <a:pt x="1" y="333"/>
                      </a:cubicBezTo>
                      <a:cubicBezTo>
                        <a:pt x="1" y="313"/>
                        <a:pt x="10" y="293"/>
                        <a:pt x="25" y="280"/>
                      </a:cubicBezTo>
                      <a:cubicBezTo>
                        <a:pt x="219" y="99"/>
                        <a:pt x="471" y="0"/>
                        <a:pt x="736" y="0"/>
                      </a:cubicBezTo>
                      <a:cubicBezTo>
                        <a:pt x="1001" y="0"/>
                        <a:pt x="1253" y="99"/>
                        <a:pt x="1447" y="280"/>
                      </a:cubicBezTo>
                      <a:cubicBezTo>
                        <a:pt x="1462" y="293"/>
                        <a:pt x="1471" y="313"/>
                        <a:pt x="1471" y="333"/>
                      </a:cubicBezTo>
                      <a:cubicBezTo>
                        <a:pt x="1472" y="354"/>
                        <a:pt x="1464" y="373"/>
                        <a:pt x="1449" y="387"/>
                      </a:cubicBezTo>
                      <a:cubicBezTo>
                        <a:pt x="1354" y="482"/>
                        <a:pt x="1354" y="482"/>
                        <a:pt x="1354" y="482"/>
                      </a:cubicBezTo>
                      <a:cubicBezTo>
                        <a:pt x="1340" y="497"/>
                        <a:pt x="1320" y="504"/>
                        <a:pt x="1301" y="5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32">
                  <a:extLst>
                    <a:ext uri="{FF2B5EF4-FFF2-40B4-BE49-F238E27FC236}">
                      <a16:creationId xmlns:a16="http://schemas.microsoft.com/office/drawing/2014/main" xmlns="" id="{D27AC333-BCAA-4136-86B6-285DDC6785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591300" y="7276920"/>
                  <a:ext cx="3368674" cy="1481132"/>
                </a:xfrm>
                <a:custGeom>
                  <a:avLst/>
                  <a:gdLst>
                    <a:gd name="T0" fmla="*/ 723 w 894"/>
                    <a:gd name="T1" fmla="*/ 386 h 393"/>
                    <a:gd name="T2" fmla="*/ 675 w 894"/>
                    <a:gd name="T3" fmla="*/ 368 h 393"/>
                    <a:gd name="T4" fmla="*/ 447 w 894"/>
                    <a:gd name="T5" fmla="*/ 284 h 393"/>
                    <a:gd name="T6" fmla="*/ 219 w 894"/>
                    <a:gd name="T7" fmla="*/ 368 h 393"/>
                    <a:gd name="T8" fmla="*/ 118 w 894"/>
                    <a:gd name="T9" fmla="*/ 364 h 393"/>
                    <a:gd name="T10" fmla="*/ 23 w 894"/>
                    <a:gd name="T11" fmla="*/ 268 h 393"/>
                    <a:gd name="T12" fmla="*/ 1 w 894"/>
                    <a:gd name="T13" fmla="*/ 213 h 393"/>
                    <a:gd name="T14" fmla="*/ 26 w 894"/>
                    <a:gd name="T15" fmla="*/ 159 h 393"/>
                    <a:gd name="T16" fmla="*/ 447 w 894"/>
                    <a:gd name="T17" fmla="*/ 0 h 393"/>
                    <a:gd name="T18" fmla="*/ 868 w 894"/>
                    <a:gd name="T19" fmla="*/ 159 h 393"/>
                    <a:gd name="T20" fmla="*/ 893 w 894"/>
                    <a:gd name="T21" fmla="*/ 213 h 393"/>
                    <a:gd name="T22" fmla="*/ 871 w 894"/>
                    <a:gd name="T23" fmla="*/ 268 h 393"/>
                    <a:gd name="T24" fmla="*/ 776 w 894"/>
                    <a:gd name="T25" fmla="*/ 364 h 393"/>
                    <a:gd name="T26" fmla="*/ 723 w 894"/>
                    <a:gd name="T27" fmla="*/ 386 h 393"/>
                    <a:gd name="T28" fmla="*/ 447 w 894"/>
                    <a:gd name="T29" fmla="*/ 204 h 393"/>
                    <a:gd name="T30" fmla="*/ 723 w 894"/>
                    <a:gd name="T31" fmla="*/ 304 h 393"/>
                    <a:gd name="T32" fmla="*/ 811 w 894"/>
                    <a:gd name="T33" fmla="*/ 216 h 393"/>
                    <a:gd name="T34" fmla="*/ 447 w 894"/>
                    <a:gd name="T35" fmla="*/ 80 h 393"/>
                    <a:gd name="T36" fmla="*/ 83 w 894"/>
                    <a:gd name="T37" fmla="*/ 216 h 393"/>
                    <a:gd name="T38" fmla="*/ 171 w 894"/>
                    <a:gd name="T39" fmla="*/ 304 h 393"/>
                    <a:gd name="T40" fmla="*/ 447 w 894"/>
                    <a:gd name="T41" fmla="*/ 204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4" h="393">
                      <a:moveTo>
                        <a:pt x="723" y="386"/>
                      </a:moveTo>
                      <a:cubicBezTo>
                        <a:pt x="706" y="386"/>
                        <a:pt x="689" y="380"/>
                        <a:pt x="675" y="368"/>
                      </a:cubicBezTo>
                      <a:cubicBezTo>
                        <a:pt x="611" y="314"/>
                        <a:pt x="530" y="284"/>
                        <a:pt x="447" y="284"/>
                      </a:cubicBezTo>
                      <a:cubicBezTo>
                        <a:pt x="364" y="284"/>
                        <a:pt x="283" y="314"/>
                        <a:pt x="219" y="368"/>
                      </a:cubicBezTo>
                      <a:cubicBezTo>
                        <a:pt x="189" y="393"/>
                        <a:pt x="146" y="391"/>
                        <a:pt x="118" y="364"/>
                      </a:cubicBezTo>
                      <a:cubicBezTo>
                        <a:pt x="23" y="268"/>
                        <a:pt x="23" y="268"/>
                        <a:pt x="23" y="268"/>
                      </a:cubicBezTo>
                      <a:cubicBezTo>
                        <a:pt x="8" y="254"/>
                        <a:pt x="0" y="234"/>
                        <a:pt x="1" y="213"/>
                      </a:cubicBezTo>
                      <a:cubicBezTo>
                        <a:pt x="1" y="192"/>
                        <a:pt x="11" y="173"/>
                        <a:pt x="26" y="159"/>
                      </a:cubicBezTo>
                      <a:cubicBezTo>
                        <a:pt x="142" y="57"/>
                        <a:pt x="292" y="0"/>
                        <a:pt x="447" y="0"/>
                      </a:cubicBezTo>
                      <a:cubicBezTo>
                        <a:pt x="602" y="0"/>
                        <a:pt x="752" y="57"/>
                        <a:pt x="868" y="159"/>
                      </a:cubicBezTo>
                      <a:cubicBezTo>
                        <a:pt x="883" y="173"/>
                        <a:pt x="893" y="192"/>
                        <a:pt x="893" y="213"/>
                      </a:cubicBezTo>
                      <a:cubicBezTo>
                        <a:pt x="894" y="234"/>
                        <a:pt x="886" y="254"/>
                        <a:pt x="871" y="268"/>
                      </a:cubicBezTo>
                      <a:cubicBezTo>
                        <a:pt x="776" y="364"/>
                        <a:pt x="776" y="364"/>
                        <a:pt x="776" y="364"/>
                      </a:cubicBezTo>
                      <a:cubicBezTo>
                        <a:pt x="761" y="378"/>
                        <a:pt x="742" y="386"/>
                        <a:pt x="723" y="386"/>
                      </a:cubicBezTo>
                      <a:close/>
                      <a:moveTo>
                        <a:pt x="447" y="204"/>
                      </a:moveTo>
                      <a:cubicBezTo>
                        <a:pt x="548" y="204"/>
                        <a:pt x="646" y="239"/>
                        <a:pt x="723" y="304"/>
                      </a:cubicBezTo>
                      <a:cubicBezTo>
                        <a:pt x="811" y="216"/>
                        <a:pt x="811" y="216"/>
                        <a:pt x="811" y="216"/>
                      </a:cubicBezTo>
                      <a:cubicBezTo>
                        <a:pt x="710" y="128"/>
                        <a:pt x="581" y="80"/>
                        <a:pt x="447" y="80"/>
                      </a:cubicBezTo>
                      <a:cubicBezTo>
                        <a:pt x="313" y="80"/>
                        <a:pt x="184" y="128"/>
                        <a:pt x="83" y="216"/>
                      </a:cubicBezTo>
                      <a:cubicBezTo>
                        <a:pt x="171" y="304"/>
                        <a:pt x="171" y="304"/>
                        <a:pt x="171" y="304"/>
                      </a:cubicBezTo>
                      <a:cubicBezTo>
                        <a:pt x="248" y="239"/>
                        <a:pt x="346" y="204"/>
                        <a:pt x="447" y="2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33">
                  <a:extLst>
                    <a:ext uri="{FF2B5EF4-FFF2-40B4-BE49-F238E27FC236}">
                      <a16:creationId xmlns:a16="http://schemas.microsoft.com/office/drawing/2014/main" xmlns="" id="{B0B33F4B-2DF2-4A4A-9D24-25CEF45E6B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5765796" y="8815201"/>
                  <a:ext cx="1717682" cy="1719269"/>
                </a:xfrm>
                <a:custGeom>
                  <a:avLst/>
                  <a:gdLst>
                    <a:gd name="T0" fmla="*/ 228 w 456"/>
                    <a:gd name="T1" fmla="*/ 456 h 456"/>
                    <a:gd name="T2" fmla="*/ 0 w 456"/>
                    <a:gd name="T3" fmla="*/ 228 h 456"/>
                    <a:gd name="T4" fmla="*/ 67 w 456"/>
                    <a:gd name="T5" fmla="*/ 67 h 456"/>
                    <a:gd name="T6" fmla="*/ 228 w 456"/>
                    <a:gd name="T7" fmla="*/ 0 h 456"/>
                    <a:gd name="T8" fmla="*/ 389 w 456"/>
                    <a:gd name="T9" fmla="*/ 67 h 456"/>
                    <a:gd name="T10" fmla="*/ 456 w 456"/>
                    <a:gd name="T11" fmla="*/ 228 h 456"/>
                    <a:gd name="T12" fmla="*/ 228 w 456"/>
                    <a:gd name="T13" fmla="*/ 456 h 456"/>
                    <a:gd name="T14" fmla="*/ 228 w 456"/>
                    <a:gd name="T15" fmla="*/ 80 h 456"/>
                    <a:gd name="T16" fmla="*/ 124 w 456"/>
                    <a:gd name="T17" fmla="*/ 123 h 456"/>
                    <a:gd name="T18" fmla="*/ 80 w 456"/>
                    <a:gd name="T19" fmla="*/ 228 h 456"/>
                    <a:gd name="T20" fmla="*/ 228 w 456"/>
                    <a:gd name="T21" fmla="*/ 376 h 456"/>
                    <a:gd name="T22" fmla="*/ 376 w 456"/>
                    <a:gd name="T23" fmla="*/ 228 h 456"/>
                    <a:gd name="T24" fmla="*/ 333 w 456"/>
                    <a:gd name="T25" fmla="*/ 123 h 456"/>
                    <a:gd name="T26" fmla="*/ 228 w 456"/>
                    <a:gd name="T27" fmla="*/ 8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6" h="456">
                      <a:moveTo>
                        <a:pt x="228" y="456"/>
                      </a:moveTo>
                      <a:cubicBezTo>
                        <a:pt x="103" y="456"/>
                        <a:pt x="0" y="354"/>
                        <a:pt x="0" y="228"/>
                      </a:cubicBezTo>
                      <a:cubicBezTo>
                        <a:pt x="0" y="167"/>
                        <a:pt x="24" y="110"/>
                        <a:pt x="67" y="67"/>
                      </a:cubicBezTo>
                      <a:cubicBezTo>
                        <a:pt x="110" y="24"/>
                        <a:pt x="167" y="0"/>
                        <a:pt x="228" y="0"/>
                      </a:cubicBezTo>
                      <a:cubicBezTo>
                        <a:pt x="289" y="0"/>
                        <a:pt x="346" y="24"/>
                        <a:pt x="389" y="67"/>
                      </a:cubicBezTo>
                      <a:cubicBezTo>
                        <a:pt x="433" y="110"/>
                        <a:pt x="456" y="167"/>
                        <a:pt x="456" y="228"/>
                      </a:cubicBezTo>
                      <a:cubicBezTo>
                        <a:pt x="456" y="354"/>
                        <a:pt x="354" y="456"/>
                        <a:pt x="228" y="456"/>
                      </a:cubicBezTo>
                      <a:close/>
                      <a:moveTo>
                        <a:pt x="228" y="80"/>
                      </a:moveTo>
                      <a:cubicBezTo>
                        <a:pt x="189" y="80"/>
                        <a:pt x="151" y="96"/>
                        <a:pt x="124" y="123"/>
                      </a:cubicBezTo>
                      <a:cubicBezTo>
                        <a:pt x="96" y="151"/>
                        <a:pt x="80" y="189"/>
                        <a:pt x="80" y="228"/>
                      </a:cubicBezTo>
                      <a:cubicBezTo>
                        <a:pt x="80" y="310"/>
                        <a:pt x="147" y="376"/>
                        <a:pt x="228" y="376"/>
                      </a:cubicBezTo>
                      <a:cubicBezTo>
                        <a:pt x="310" y="376"/>
                        <a:pt x="376" y="310"/>
                        <a:pt x="376" y="228"/>
                      </a:cubicBezTo>
                      <a:cubicBezTo>
                        <a:pt x="376" y="189"/>
                        <a:pt x="361" y="151"/>
                        <a:pt x="333" y="123"/>
                      </a:cubicBezTo>
                      <a:cubicBezTo>
                        <a:pt x="305" y="96"/>
                        <a:pt x="268" y="80"/>
                        <a:pt x="228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34">
                  <a:extLst>
                    <a:ext uri="{FF2B5EF4-FFF2-40B4-BE49-F238E27FC236}">
                      <a16:creationId xmlns:a16="http://schemas.microsoft.com/office/drawing/2014/main" xmlns="" id="{DC9321C9-0188-4238-9888-16185C314A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148263" y="7173913"/>
                  <a:ext cx="301625" cy="301625"/>
                </a:xfrm>
                <a:custGeom>
                  <a:avLst/>
                  <a:gdLst>
                    <a:gd name="T0" fmla="*/ 40 w 80"/>
                    <a:gd name="T1" fmla="*/ 80 h 80"/>
                    <a:gd name="T2" fmla="*/ 0 w 80"/>
                    <a:gd name="T3" fmla="*/ 40 h 80"/>
                    <a:gd name="T4" fmla="*/ 40 w 80"/>
                    <a:gd name="T5" fmla="*/ 0 h 80"/>
                    <a:gd name="T6" fmla="*/ 40 w 80"/>
                    <a:gd name="T7" fmla="*/ 0 h 80"/>
                    <a:gd name="T8" fmla="*/ 80 w 80"/>
                    <a:gd name="T9" fmla="*/ 40 h 80"/>
                    <a:gd name="T10" fmla="*/ 40 w 80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0">
                      <a:moveTo>
                        <a:pt x="40" y="80"/>
                      </a:moveTo>
                      <a:cubicBezTo>
                        <a:pt x="17" y="80"/>
                        <a:pt x="0" y="62"/>
                        <a:pt x="0" y="40"/>
                      </a:cubicBezTo>
                      <a:cubicBezTo>
                        <a:pt x="0" y="18"/>
                        <a:pt x="17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62" y="0"/>
                        <a:pt x="80" y="18"/>
                        <a:pt x="80" y="40"/>
                      </a:cubicBezTo>
                      <a:cubicBezTo>
                        <a:pt x="80" y="62"/>
                        <a:pt x="62" y="80"/>
                        <a:pt x="40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z="38100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957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0630DEB-FF8B-4EF6-93B3-AE355CE606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BC22FAF2-C738-48AA-AF1A-B0666FA9CF11}"/>
              </a:ext>
            </a:extLst>
          </p:cNvPr>
          <p:cNvGrpSpPr/>
          <p:nvPr/>
        </p:nvGrpSpPr>
        <p:grpSpPr>
          <a:xfrm flipV="1">
            <a:off x="959071" y="1404102"/>
            <a:ext cx="4032165" cy="4016670"/>
            <a:chOff x="15062608" y="1011892"/>
            <a:chExt cx="4032165" cy="472830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3DB64590-5307-4739-8B9E-B327EAAD19B6}"/>
                </a:ext>
              </a:extLst>
            </p:cNvPr>
            <p:cNvSpPr/>
            <p:nvPr/>
          </p:nvSpPr>
          <p:spPr>
            <a:xfrm>
              <a:off x="15062608" y="1011892"/>
              <a:ext cx="4032165" cy="4728303"/>
            </a:xfrm>
            <a:custGeom>
              <a:avLst/>
              <a:gdLst>
                <a:gd name="connsiteX0" fmla="*/ 148101 w 4032165"/>
                <a:gd name="connsiteY0" fmla="*/ 0 h 4728303"/>
                <a:gd name="connsiteX1" fmla="*/ 3884065 w 4032165"/>
                <a:gd name="connsiteY1" fmla="*/ 0 h 4728303"/>
                <a:gd name="connsiteX2" fmla="*/ 4032165 w 4032165"/>
                <a:gd name="connsiteY2" fmla="*/ 148101 h 4728303"/>
                <a:gd name="connsiteX3" fmla="*/ 4032165 w 4032165"/>
                <a:gd name="connsiteY3" fmla="*/ 3329696 h 4728303"/>
                <a:gd name="connsiteX4" fmla="*/ 3826321 w 4032165"/>
                <a:gd name="connsiteY4" fmla="*/ 3535542 h 4728303"/>
                <a:gd name="connsiteX5" fmla="*/ 4032165 w 4032165"/>
                <a:gd name="connsiteY5" fmla="*/ 3741388 h 4728303"/>
                <a:gd name="connsiteX6" fmla="*/ 4032165 w 4032165"/>
                <a:gd name="connsiteY6" fmla="*/ 4580202 h 4728303"/>
                <a:gd name="connsiteX7" fmla="*/ 3884065 w 4032165"/>
                <a:gd name="connsiteY7" fmla="*/ 4728303 h 4728303"/>
                <a:gd name="connsiteX8" fmla="*/ 148101 w 4032165"/>
                <a:gd name="connsiteY8" fmla="*/ 4728303 h 4728303"/>
                <a:gd name="connsiteX9" fmla="*/ 0 w 4032165"/>
                <a:gd name="connsiteY9" fmla="*/ 4580202 h 4728303"/>
                <a:gd name="connsiteX10" fmla="*/ 0 w 4032165"/>
                <a:gd name="connsiteY10" fmla="*/ 3725364 h 4728303"/>
                <a:gd name="connsiteX11" fmla="*/ 205846 w 4032165"/>
                <a:gd name="connsiteY11" fmla="*/ 3519518 h 4728303"/>
                <a:gd name="connsiteX12" fmla="*/ 0 w 4032165"/>
                <a:gd name="connsiteY12" fmla="*/ 3313672 h 4728303"/>
                <a:gd name="connsiteX13" fmla="*/ 0 w 4032165"/>
                <a:gd name="connsiteY13" fmla="*/ 148101 h 4728303"/>
                <a:gd name="connsiteX14" fmla="*/ 148101 w 4032165"/>
                <a:gd name="connsiteY14" fmla="*/ 0 h 472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32165" h="4728303">
                  <a:moveTo>
                    <a:pt x="148101" y="0"/>
                  </a:moveTo>
                  <a:lnTo>
                    <a:pt x="3884065" y="0"/>
                  </a:lnTo>
                  <a:cubicBezTo>
                    <a:pt x="3965859" y="0"/>
                    <a:pt x="4032165" y="66307"/>
                    <a:pt x="4032165" y="148101"/>
                  </a:cubicBezTo>
                  <a:lnTo>
                    <a:pt x="4032165" y="3329696"/>
                  </a:lnTo>
                  <a:cubicBezTo>
                    <a:pt x="3918481" y="3329696"/>
                    <a:pt x="3826321" y="3421856"/>
                    <a:pt x="3826321" y="3535542"/>
                  </a:cubicBezTo>
                  <a:cubicBezTo>
                    <a:pt x="3826321" y="3649228"/>
                    <a:pt x="3918481" y="3741388"/>
                    <a:pt x="4032165" y="3741388"/>
                  </a:cubicBezTo>
                  <a:lnTo>
                    <a:pt x="4032165" y="4580202"/>
                  </a:lnTo>
                  <a:cubicBezTo>
                    <a:pt x="4032165" y="4661996"/>
                    <a:pt x="3965859" y="4728303"/>
                    <a:pt x="3884065" y="4728303"/>
                  </a:cubicBezTo>
                  <a:lnTo>
                    <a:pt x="148101" y="4728303"/>
                  </a:lnTo>
                  <a:cubicBezTo>
                    <a:pt x="66307" y="4728303"/>
                    <a:pt x="0" y="4661996"/>
                    <a:pt x="0" y="4580202"/>
                  </a:cubicBezTo>
                  <a:lnTo>
                    <a:pt x="0" y="3725364"/>
                  </a:lnTo>
                  <a:cubicBezTo>
                    <a:pt x="113686" y="3725364"/>
                    <a:pt x="205846" y="3633204"/>
                    <a:pt x="205846" y="3519518"/>
                  </a:cubicBezTo>
                  <a:cubicBezTo>
                    <a:pt x="205846" y="3405832"/>
                    <a:pt x="113686" y="3313672"/>
                    <a:pt x="0" y="3313672"/>
                  </a:cubicBezTo>
                  <a:lnTo>
                    <a:pt x="0" y="148101"/>
                  </a:lnTo>
                  <a:cubicBezTo>
                    <a:pt x="0" y="66307"/>
                    <a:pt x="66307" y="0"/>
                    <a:pt x="1481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30200" sx="102000" sy="102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031ECAC6-A07C-406A-A21A-469B0BF39B3A}"/>
                </a:ext>
              </a:extLst>
            </p:cNvPr>
            <p:cNvCxnSpPr>
              <a:cxnSpLocks/>
            </p:cNvCxnSpPr>
            <p:nvPr/>
          </p:nvCxnSpPr>
          <p:spPr>
            <a:xfrm>
              <a:off x="15450426" y="4539422"/>
              <a:ext cx="3265198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A98A5224-4B9F-4EDD-91AC-652996C826FA}"/>
              </a:ext>
            </a:extLst>
          </p:cNvPr>
          <p:cNvSpPr/>
          <p:nvPr/>
        </p:nvSpPr>
        <p:spPr>
          <a:xfrm>
            <a:off x="6472345" y="1290964"/>
            <a:ext cx="5070520" cy="2197100"/>
          </a:xfrm>
          <a:prstGeom prst="roundRect">
            <a:avLst>
              <a:gd name="adj" fmla="val 5555"/>
            </a:avLst>
          </a:prstGeom>
          <a:gradFill>
            <a:gsLst>
              <a:gs pos="0">
                <a:srgbClr val="FD6196"/>
              </a:gs>
              <a:gs pos="100000">
                <a:srgbClr val="FCA16E"/>
              </a:gs>
            </a:gsLst>
            <a:lin ang="0" scaled="0"/>
          </a:gradFill>
          <a:ln>
            <a:noFill/>
          </a:ln>
          <a:effectLst>
            <a:outerShdw blurRad="330200" sx="102000" sy="102000" algn="ctr" rotWithShape="0">
              <a:srgbClr val="FD61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29CDF46-CFC2-48F3-9234-5ECC0C598430}"/>
              </a:ext>
            </a:extLst>
          </p:cNvPr>
          <p:cNvSpPr/>
          <p:nvPr/>
        </p:nvSpPr>
        <p:spPr>
          <a:xfrm>
            <a:off x="6472345" y="3922950"/>
            <a:ext cx="5054218" cy="2197099"/>
          </a:xfrm>
          <a:prstGeom prst="roundRect">
            <a:avLst>
              <a:gd name="adj" fmla="val 5555"/>
            </a:avLst>
          </a:prstGeom>
          <a:gradFill>
            <a:gsLst>
              <a:gs pos="0">
                <a:srgbClr val="4F92FE"/>
              </a:gs>
              <a:gs pos="100000">
                <a:srgbClr val="52BBFA"/>
              </a:gs>
            </a:gsLst>
            <a:lin ang="0" scaled="0"/>
          </a:gradFill>
          <a:ln>
            <a:noFill/>
          </a:ln>
          <a:effectLst>
            <a:outerShdw blurRad="330200" sx="102000" sy="102000" algn="ctr" rotWithShape="0">
              <a:srgbClr val="4F92F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063EE5C-6C08-47B2-B318-CEC55897140C}"/>
              </a:ext>
            </a:extLst>
          </p:cNvPr>
          <p:cNvSpPr/>
          <p:nvPr/>
        </p:nvSpPr>
        <p:spPr>
          <a:xfrm>
            <a:off x="6777167" y="2305803"/>
            <a:ext cx="114808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117FB0B-E8DA-4B91-AEFC-E466FFBCED2E}"/>
              </a:ext>
            </a:extLst>
          </p:cNvPr>
          <p:cNvSpPr/>
          <p:nvPr/>
        </p:nvSpPr>
        <p:spPr>
          <a:xfrm>
            <a:off x="6783517" y="4912977"/>
            <a:ext cx="143557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BBFA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格式无限制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F597DB8D-5478-4FA8-B84D-DEB9B7AC99F0}"/>
              </a:ext>
            </a:extLst>
          </p:cNvPr>
          <p:cNvSpPr/>
          <p:nvPr/>
        </p:nvSpPr>
        <p:spPr>
          <a:xfrm>
            <a:off x="8317158" y="4916043"/>
            <a:ext cx="1656000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BBFA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主流系统全兼容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9480013E-D96D-4242-BAA9-576EAB9956E6}"/>
              </a:ext>
            </a:extLst>
          </p:cNvPr>
          <p:cNvSpPr/>
          <p:nvPr/>
        </p:nvSpPr>
        <p:spPr>
          <a:xfrm>
            <a:off x="8083415" y="2308869"/>
            <a:ext cx="1716828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9A0935A-8128-46A1-ACD3-44CE62806180}"/>
              </a:ext>
            </a:extLst>
          </p:cNvPr>
          <p:cNvSpPr txBox="1"/>
          <p:nvPr/>
        </p:nvSpPr>
        <p:spPr>
          <a:xfrm>
            <a:off x="6570078" y="1518403"/>
            <a:ext cx="4875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白天开会不拉窗帘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DDFC5049-9B9D-4550-B930-FC3CA2F988ED}"/>
              </a:ext>
            </a:extLst>
          </p:cNvPr>
          <p:cNvSpPr/>
          <p:nvPr/>
        </p:nvSpPr>
        <p:spPr>
          <a:xfrm>
            <a:off x="9958411" y="2308869"/>
            <a:ext cx="1305663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DBC5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467FCB8-715A-4F94-BB52-080116DEE72B}"/>
              </a:ext>
            </a:extLst>
          </p:cNvPr>
          <p:cNvSpPr txBox="1"/>
          <p:nvPr/>
        </p:nvSpPr>
        <p:spPr>
          <a:xfrm>
            <a:off x="6589867" y="4076680"/>
            <a:ext cx="4886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00000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自带</a:t>
            </a:r>
            <a:r>
              <a:rPr kumimoji="0" lang="en-US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WiFi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无线投屏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01D9FE0D-11B4-409B-BBB4-08817630D898}"/>
              </a:ext>
            </a:extLst>
          </p:cNvPr>
          <p:cNvSpPr/>
          <p:nvPr/>
        </p:nvSpPr>
        <p:spPr>
          <a:xfrm>
            <a:off x="10071229" y="4916043"/>
            <a:ext cx="1217977" cy="388620"/>
          </a:xfrm>
          <a:prstGeom prst="roundRect">
            <a:avLst>
              <a:gd name="adj" fmla="val 167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52BBFA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2BBFA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盘可直读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986622BA-1225-4937-AA40-653216751011}"/>
              </a:ext>
            </a:extLst>
          </p:cNvPr>
          <p:cNvSpPr/>
          <p:nvPr/>
        </p:nvSpPr>
        <p:spPr>
          <a:xfrm>
            <a:off x="6472345" y="2859090"/>
            <a:ext cx="1576878" cy="473135"/>
          </a:xfrm>
          <a:custGeom>
            <a:avLst/>
            <a:gdLst>
              <a:gd name="connsiteX0" fmla="*/ 0 w 1576878"/>
              <a:gd name="connsiteY0" fmla="*/ 0 h 473135"/>
              <a:gd name="connsiteX1" fmla="*/ 1576878 w 1576878"/>
              <a:gd name="connsiteY1" fmla="*/ 0 h 473135"/>
              <a:gd name="connsiteX2" fmla="*/ 1576878 w 1576878"/>
              <a:gd name="connsiteY2" fmla="*/ 4793 h 473135"/>
              <a:gd name="connsiteX3" fmla="*/ 1340311 w 1576878"/>
              <a:gd name="connsiteY3" fmla="*/ 236568 h 473135"/>
              <a:gd name="connsiteX4" fmla="*/ 1576878 w 1576878"/>
              <a:gd name="connsiteY4" fmla="*/ 468343 h 473135"/>
              <a:gd name="connsiteX5" fmla="*/ 1576878 w 1576878"/>
              <a:gd name="connsiteY5" fmla="*/ 473135 h 473135"/>
              <a:gd name="connsiteX6" fmla="*/ 0 w 1576878"/>
              <a:gd name="connsiteY6" fmla="*/ 473135 h 47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878" h="473135">
                <a:moveTo>
                  <a:pt x="0" y="0"/>
                </a:moveTo>
                <a:lnTo>
                  <a:pt x="1576878" y="0"/>
                </a:lnTo>
                <a:lnTo>
                  <a:pt x="1576878" y="4793"/>
                </a:lnTo>
                <a:lnTo>
                  <a:pt x="1340311" y="236568"/>
                </a:lnTo>
                <a:lnTo>
                  <a:pt x="1576878" y="468343"/>
                </a:lnTo>
                <a:lnTo>
                  <a:pt x="1576878" y="473135"/>
                </a:lnTo>
                <a:lnTo>
                  <a:pt x="0" y="473135"/>
                </a:lnTo>
                <a:close/>
              </a:path>
            </a:pathLst>
          </a:custGeom>
          <a:solidFill>
            <a:srgbClr val="FDB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高亮度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9AC2C9C4-F227-4AE8-9B58-F79CDFBECF9C}"/>
              </a:ext>
            </a:extLst>
          </p:cNvPr>
          <p:cNvSpPr/>
          <p:nvPr/>
        </p:nvSpPr>
        <p:spPr>
          <a:xfrm>
            <a:off x="6472345" y="5498478"/>
            <a:ext cx="1576878" cy="473135"/>
          </a:xfrm>
          <a:custGeom>
            <a:avLst/>
            <a:gdLst>
              <a:gd name="connsiteX0" fmla="*/ 0 w 1576878"/>
              <a:gd name="connsiteY0" fmla="*/ 0 h 473135"/>
              <a:gd name="connsiteX1" fmla="*/ 1576878 w 1576878"/>
              <a:gd name="connsiteY1" fmla="*/ 0 h 473135"/>
              <a:gd name="connsiteX2" fmla="*/ 1576878 w 1576878"/>
              <a:gd name="connsiteY2" fmla="*/ 4793 h 473135"/>
              <a:gd name="connsiteX3" fmla="*/ 1340311 w 1576878"/>
              <a:gd name="connsiteY3" fmla="*/ 236568 h 473135"/>
              <a:gd name="connsiteX4" fmla="*/ 1576878 w 1576878"/>
              <a:gd name="connsiteY4" fmla="*/ 468343 h 473135"/>
              <a:gd name="connsiteX5" fmla="*/ 1576878 w 1576878"/>
              <a:gd name="connsiteY5" fmla="*/ 473135 h 473135"/>
              <a:gd name="connsiteX6" fmla="*/ 0 w 1576878"/>
              <a:gd name="connsiteY6" fmla="*/ 473135 h 47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878" h="473135">
                <a:moveTo>
                  <a:pt x="0" y="0"/>
                </a:moveTo>
                <a:lnTo>
                  <a:pt x="1576878" y="0"/>
                </a:lnTo>
                <a:lnTo>
                  <a:pt x="1576878" y="4793"/>
                </a:lnTo>
                <a:lnTo>
                  <a:pt x="1340311" y="236568"/>
                </a:lnTo>
                <a:lnTo>
                  <a:pt x="1576878" y="468343"/>
                </a:lnTo>
                <a:lnTo>
                  <a:pt x="1576878" y="473135"/>
                </a:lnTo>
                <a:lnTo>
                  <a:pt x="0" y="473135"/>
                </a:lnTo>
                <a:close/>
              </a:path>
            </a:pathLst>
          </a:custGeom>
          <a:solidFill>
            <a:srgbClr val="FDB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超智能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F3D69D5-7D71-425C-8C6F-BA6EE200FEC1}"/>
              </a:ext>
            </a:extLst>
          </p:cNvPr>
          <p:cNvSpPr/>
          <p:nvPr/>
        </p:nvSpPr>
        <p:spPr>
          <a:xfrm>
            <a:off x="240316" y="588699"/>
            <a:ext cx="66138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明基智能投影机</a:t>
            </a:r>
            <a:r>
              <a:rPr kumimoji="0" lang="en-US" altLang="zh-CN" sz="4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52BBFA"/>
                    </a:gs>
                    <a:gs pos="100000">
                      <a:srgbClr val="4F92FE"/>
                    </a:gs>
                  </a:gsLst>
                  <a:lin ang="0" scaled="0"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E540</a:t>
            </a: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 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34A02FF-CAE0-4126-BE12-1DEAF4700D0E}"/>
              </a:ext>
            </a:extLst>
          </p:cNvPr>
          <p:cNvSpPr/>
          <p:nvPr/>
        </p:nvSpPr>
        <p:spPr>
          <a:xfrm>
            <a:off x="1168360" y="2217982"/>
            <a:ext cx="365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49000">
                      <a:srgbClr val="F61849"/>
                    </a:gs>
                    <a:gs pos="0">
                      <a:srgbClr val="FF1111"/>
                    </a:gs>
                    <a:gs pos="100000">
                      <a:srgbClr val="FF0038"/>
                    </a:gs>
                  </a:gsLst>
                  <a:lin ang="2700000" scaled="1"/>
                </a:gradFill>
                <a:effectLst>
                  <a:outerShdw dist="38100" dir="5400000" algn="t" rotWithShape="0">
                    <a:srgbClr val="FF0038">
                      <a:alpha val="20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¥4???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6672689-2E60-41C6-B090-CF846FDD5F88}"/>
              </a:ext>
            </a:extLst>
          </p:cNvPr>
          <p:cNvGrpSpPr/>
          <p:nvPr/>
        </p:nvGrpSpPr>
        <p:grpSpPr>
          <a:xfrm>
            <a:off x="998036" y="1734190"/>
            <a:ext cx="3580689" cy="575630"/>
            <a:chOff x="1380077" y="1877942"/>
            <a:chExt cx="3580689" cy="57563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72296BB7-7A63-4D7B-865E-062E15F43B0F}"/>
                </a:ext>
              </a:extLst>
            </p:cNvPr>
            <p:cNvGrpSpPr/>
            <p:nvPr/>
          </p:nvGrpSpPr>
          <p:grpSpPr>
            <a:xfrm>
              <a:off x="1380077" y="1877944"/>
              <a:ext cx="1960165" cy="400110"/>
              <a:chOff x="3526235" y="-533225"/>
              <a:chExt cx="1960165" cy="400110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91C3F718-5991-4700-BD84-096DF89AA01A}"/>
                  </a:ext>
                </a:extLst>
              </p:cNvPr>
              <p:cNvSpPr/>
              <p:nvPr/>
            </p:nvSpPr>
            <p:spPr>
              <a:xfrm>
                <a:off x="3526235" y="-533225"/>
                <a:ext cx="19601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原价：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5599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7E36C6B6-8DCA-4190-837C-367B914C1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8644" y="-326820"/>
                <a:ext cx="645776" cy="0"/>
              </a:xfrm>
              <a:prstGeom prst="line">
                <a:avLst/>
              </a:prstGeom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42534481-D079-4633-9096-33B38F3C30F7}"/>
                </a:ext>
              </a:extLst>
            </p:cNvPr>
            <p:cNvSpPr/>
            <p:nvPr/>
          </p:nvSpPr>
          <p:spPr>
            <a:xfrm>
              <a:off x="3153100" y="1877942"/>
              <a:ext cx="1807666" cy="575630"/>
            </a:xfrm>
            <a:custGeom>
              <a:avLst/>
              <a:gdLst>
                <a:gd name="connsiteX0" fmla="*/ 0 w 1807666"/>
                <a:gd name="connsiteY0" fmla="*/ 216377 h 575630"/>
                <a:gd name="connsiteX1" fmla="*/ 0 w 1807666"/>
                <a:gd name="connsiteY1" fmla="*/ 216378 h 575630"/>
                <a:gd name="connsiteX2" fmla="*/ 0 w 1807666"/>
                <a:gd name="connsiteY2" fmla="*/ 216378 h 575630"/>
                <a:gd name="connsiteX3" fmla="*/ 216378 w 1807666"/>
                <a:gd name="connsiteY3" fmla="*/ 0 h 575630"/>
                <a:gd name="connsiteX4" fmla="*/ 1591288 w 1807666"/>
                <a:gd name="connsiteY4" fmla="*/ 0 h 575630"/>
                <a:gd name="connsiteX5" fmla="*/ 1807666 w 1807666"/>
                <a:gd name="connsiteY5" fmla="*/ 216378 h 575630"/>
                <a:gd name="connsiteX6" fmla="*/ 1807665 w 1807666"/>
                <a:gd name="connsiteY6" fmla="*/ 216378 h 575630"/>
                <a:gd name="connsiteX7" fmla="*/ 1591287 w 1807666"/>
                <a:gd name="connsiteY7" fmla="*/ 432756 h 575630"/>
                <a:gd name="connsiteX8" fmla="*/ 949870 w 1807666"/>
                <a:gd name="connsiteY8" fmla="*/ 432756 h 575630"/>
                <a:gd name="connsiteX9" fmla="*/ 903833 w 1807666"/>
                <a:gd name="connsiteY9" fmla="*/ 575630 h 575630"/>
                <a:gd name="connsiteX10" fmla="*/ 857795 w 1807666"/>
                <a:gd name="connsiteY10" fmla="*/ 432756 h 575630"/>
                <a:gd name="connsiteX11" fmla="*/ 216378 w 1807666"/>
                <a:gd name="connsiteY11" fmla="*/ 432755 h 575630"/>
                <a:gd name="connsiteX12" fmla="*/ 17004 w 1807666"/>
                <a:gd name="connsiteY12" fmla="*/ 300601 h 575630"/>
                <a:gd name="connsiteX13" fmla="*/ 0 w 1807666"/>
                <a:gd name="connsiteY13" fmla="*/ 216378 h 575630"/>
                <a:gd name="connsiteX14" fmla="*/ 17004 w 1807666"/>
                <a:gd name="connsiteY14" fmla="*/ 132154 h 575630"/>
                <a:gd name="connsiteX15" fmla="*/ 216378 w 1807666"/>
                <a:gd name="connsiteY15" fmla="*/ 0 h 57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07666" h="575630">
                  <a:moveTo>
                    <a:pt x="0" y="216377"/>
                  </a:moveTo>
                  <a:lnTo>
                    <a:pt x="0" y="216378"/>
                  </a:lnTo>
                  <a:lnTo>
                    <a:pt x="0" y="216378"/>
                  </a:lnTo>
                  <a:close/>
                  <a:moveTo>
                    <a:pt x="216378" y="0"/>
                  </a:moveTo>
                  <a:lnTo>
                    <a:pt x="1591288" y="0"/>
                  </a:lnTo>
                  <a:cubicBezTo>
                    <a:pt x="1710790" y="0"/>
                    <a:pt x="1807666" y="96876"/>
                    <a:pt x="1807666" y="216378"/>
                  </a:cubicBezTo>
                  <a:lnTo>
                    <a:pt x="1807665" y="216378"/>
                  </a:lnTo>
                  <a:cubicBezTo>
                    <a:pt x="1807665" y="335880"/>
                    <a:pt x="1710789" y="432756"/>
                    <a:pt x="1591287" y="432756"/>
                  </a:cubicBezTo>
                  <a:lnTo>
                    <a:pt x="949870" y="432756"/>
                  </a:lnTo>
                  <a:lnTo>
                    <a:pt x="903833" y="575630"/>
                  </a:lnTo>
                  <a:lnTo>
                    <a:pt x="857795" y="432756"/>
                  </a:lnTo>
                  <a:lnTo>
                    <a:pt x="216378" y="432755"/>
                  </a:lnTo>
                  <a:cubicBezTo>
                    <a:pt x="126752" y="432755"/>
                    <a:pt x="49852" y="378262"/>
                    <a:pt x="17004" y="300601"/>
                  </a:cubicBezTo>
                  <a:lnTo>
                    <a:pt x="0" y="216378"/>
                  </a:lnTo>
                  <a:lnTo>
                    <a:pt x="17004" y="132154"/>
                  </a:lnTo>
                  <a:cubicBezTo>
                    <a:pt x="49852" y="54493"/>
                    <a:pt x="126752" y="0"/>
                    <a:pt x="21637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61849">
                    <a:alpha val="34000"/>
                  </a:srgbClr>
                </a:gs>
                <a:gs pos="0">
                  <a:srgbClr val="F61849"/>
                </a:gs>
              </a:gsLst>
              <a:lin ang="54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A864B92-129F-47CD-906C-8C9BD765843A}"/>
                </a:ext>
              </a:extLst>
            </p:cNvPr>
            <p:cNvSpPr/>
            <p:nvPr/>
          </p:nvSpPr>
          <p:spPr>
            <a:xfrm>
              <a:off x="3281721" y="1914075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直播间福利价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A97213C-4DBE-4306-9F82-3BB491473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7" y="2827294"/>
            <a:ext cx="5771913" cy="356032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A1506F4B-627C-4705-B950-4F661BC28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23" y="448532"/>
            <a:ext cx="1299842" cy="372516"/>
          </a:xfrm>
          <a:prstGeom prst="rect">
            <a:avLst/>
          </a:prstGeom>
          <a:noFill/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B01ACE8-E9FF-4B44-94CD-6B68CE32CE46}"/>
              </a:ext>
            </a:extLst>
          </p:cNvPr>
          <p:cNvGrpSpPr/>
          <p:nvPr/>
        </p:nvGrpSpPr>
        <p:grpSpPr>
          <a:xfrm>
            <a:off x="7861253" y="792159"/>
            <a:ext cx="3717597" cy="295346"/>
            <a:chOff x="8550456" y="6222787"/>
            <a:chExt cx="3717597" cy="29534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7007B7CD-A3DF-402B-951A-1F0E4FF5F8A0}"/>
                </a:ext>
              </a:extLst>
            </p:cNvPr>
            <p:cNvSpPr txBox="1"/>
            <p:nvPr/>
          </p:nvSpPr>
          <p:spPr>
            <a:xfrm>
              <a:off x="8824016" y="6222787"/>
              <a:ext cx="3444037" cy="291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更多详情请关注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【</a:t>
              </a: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天猫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-</a:t>
              </a: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明基旗舰店</a:t>
              </a:r>
              <a:r>
                <a: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】</a:t>
              </a: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93A7772-09B4-4296-A328-ABC29D9797C2}"/>
                </a:ext>
              </a:extLst>
            </p:cNvPr>
            <p:cNvGrpSpPr/>
            <p:nvPr/>
          </p:nvGrpSpPr>
          <p:grpSpPr>
            <a:xfrm>
              <a:off x="8550456" y="6225168"/>
              <a:ext cx="200025" cy="292965"/>
              <a:chOff x="8555219" y="6215644"/>
              <a:chExt cx="200025" cy="292965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0B6E0FB6-6227-45ED-8E17-18C7D7A06B1E}"/>
                  </a:ext>
                </a:extLst>
              </p:cNvPr>
              <p:cNvSpPr/>
              <p:nvPr/>
            </p:nvSpPr>
            <p:spPr>
              <a:xfrm>
                <a:off x="8562362" y="6305549"/>
                <a:ext cx="184429" cy="184429"/>
              </a:xfrm>
              <a:prstGeom prst="roundRect">
                <a:avLst/>
              </a:prstGeom>
              <a:gradFill>
                <a:gsLst>
                  <a:gs pos="49000">
                    <a:srgbClr val="F61849"/>
                  </a:gs>
                  <a:gs pos="0">
                    <a:srgbClr val="FF1111"/>
                  </a:gs>
                  <a:gs pos="100000">
                    <a:srgbClr val="FF0038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ED55FFF7-F505-4FCB-8EAE-F65939579996}"/>
                  </a:ext>
                </a:extLst>
              </p:cNvPr>
              <p:cNvSpPr txBox="1"/>
              <p:nvPr/>
            </p:nvSpPr>
            <p:spPr>
              <a:xfrm>
                <a:off x="8555219" y="6215644"/>
                <a:ext cx="200025" cy="2929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+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478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图片包含 游戏机&#10;&#10;描述已自动生成">
            <a:extLst>
              <a:ext uri="{FF2B5EF4-FFF2-40B4-BE49-F238E27FC236}">
                <a16:creationId xmlns:a16="http://schemas.microsoft.com/office/drawing/2014/main" xmlns="" id="{1FDE19D3-E438-40B2-8ECD-7C38D91965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F819ED07-C6BE-48BC-AEEA-ACB6110AB2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xmlns="" id="{2FC74054-F637-4762-8393-19E7662DF18E}"/>
              </a:ext>
            </a:extLst>
          </p:cNvPr>
          <p:cNvSpPr/>
          <p:nvPr/>
        </p:nvSpPr>
        <p:spPr>
          <a:xfrm>
            <a:off x="-6106" y="1"/>
            <a:ext cx="5334778" cy="6857999"/>
          </a:xfrm>
          <a:custGeom>
            <a:avLst/>
            <a:gdLst>
              <a:gd name="connsiteX0" fmla="*/ 0 w 4924812"/>
              <a:gd name="connsiteY0" fmla="*/ 0 h 6857999"/>
              <a:gd name="connsiteX1" fmla="*/ 4026073 w 4924812"/>
              <a:gd name="connsiteY1" fmla="*/ 0 h 6857999"/>
              <a:gd name="connsiteX2" fmla="*/ 4096871 w 4924812"/>
              <a:gd name="connsiteY2" fmla="*/ 112034 h 6857999"/>
              <a:gd name="connsiteX3" fmla="*/ 4924812 w 4924812"/>
              <a:gd name="connsiteY3" fmla="*/ 3429000 h 6857999"/>
              <a:gd name="connsiteX4" fmla="*/ 4096871 w 4924812"/>
              <a:gd name="connsiteY4" fmla="*/ 6745966 h 6857999"/>
              <a:gd name="connsiteX5" fmla="*/ 4029396 w 4924812"/>
              <a:gd name="connsiteY5" fmla="*/ 6857999 h 6857999"/>
              <a:gd name="connsiteX6" fmla="*/ 0 w 4924812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4812" h="6857999">
                <a:moveTo>
                  <a:pt x="0" y="0"/>
                </a:moveTo>
                <a:lnTo>
                  <a:pt x="4026073" y="0"/>
                </a:lnTo>
                <a:lnTo>
                  <a:pt x="4096871" y="112034"/>
                </a:lnTo>
                <a:cubicBezTo>
                  <a:pt x="4614104" y="1013424"/>
                  <a:pt x="4924812" y="2169026"/>
                  <a:pt x="4924812" y="3429000"/>
                </a:cubicBezTo>
                <a:cubicBezTo>
                  <a:pt x="4924812" y="4688975"/>
                  <a:pt x="4614104" y="5844577"/>
                  <a:pt x="4096871" y="6745966"/>
                </a:cubicBezTo>
                <a:lnTo>
                  <a:pt x="4029396" y="6857999"/>
                </a:lnTo>
                <a:lnTo>
                  <a:pt x="0" y="6857999"/>
                </a:lnTo>
                <a:close/>
              </a:path>
            </a:pathLst>
          </a:custGeom>
          <a:gradFill flip="none" rotWithShape="1">
            <a:gsLst>
              <a:gs pos="0">
                <a:srgbClr val="7BA820"/>
              </a:gs>
              <a:gs pos="100000">
                <a:srgbClr val="7BA820">
                  <a:alpha val="8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xmlns="" id="{8E5F6486-A6A3-477E-8DAE-1CAF4FD10957}"/>
              </a:ext>
            </a:extLst>
          </p:cNvPr>
          <p:cNvSpPr/>
          <p:nvPr/>
        </p:nvSpPr>
        <p:spPr>
          <a:xfrm>
            <a:off x="-24706" y="-15240"/>
            <a:ext cx="5179967" cy="6888480"/>
          </a:xfrm>
          <a:custGeom>
            <a:avLst/>
            <a:gdLst>
              <a:gd name="connsiteX0" fmla="*/ 0 w 4787653"/>
              <a:gd name="connsiteY0" fmla="*/ 0 h 6857999"/>
              <a:gd name="connsiteX1" fmla="*/ 3911738 w 4787653"/>
              <a:gd name="connsiteY1" fmla="*/ 0 h 6857999"/>
              <a:gd name="connsiteX2" fmla="*/ 3980738 w 4787653"/>
              <a:gd name="connsiteY2" fmla="*/ 112034 h 6857999"/>
              <a:gd name="connsiteX3" fmla="*/ 4787653 w 4787653"/>
              <a:gd name="connsiteY3" fmla="*/ 3429000 h 6857999"/>
              <a:gd name="connsiteX4" fmla="*/ 3980738 w 4787653"/>
              <a:gd name="connsiteY4" fmla="*/ 6745966 h 6857999"/>
              <a:gd name="connsiteX5" fmla="*/ 3914976 w 4787653"/>
              <a:gd name="connsiteY5" fmla="*/ 6857999 h 6857999"/>
              <a:gd name="connsiteX6" fmla="*/ 0 w 4787653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653" h="6857999">
                <a:moveTo>
                  <a:pt x="0" y="0"/>
                </a:moveTo>
                <a:lnTo>
                  <a:pt x="3911738" y="0"/>
                </a:lnTo>
                <a:lnTo>
                  <a:pt x="3980738" y="112034"/>
                </a:lnTo>
                <a:cubicBezTo>
                  <a:pt x="4484835" y="1013424"/>
                  <a:pt x="4787653" y="2169026"/>
                  <a:pt x="4787653" y="3429000"/>
                </a:cubicBezTo>
                <a:cubicBezTo>
                  <a:pt x="4787653" y="4688975"/>
                  <a:pt x="4484835" y="5844577"/>
                  <a:pt x="3980738" y="6745966"/>
                </a:cubicBezTo>
                <a:lnTo>
                  <a:pt x="3914976" y="6857999"/>
                </a:lnTo>
                <a:lnTo>
                  <a:pt x="0" y="6857999"/>
                </a:lnTo>
                <a:close/>
              </a:path>
            </a:pathLst>
          </a:custGeom>
          <a:gradFill flip="none" rotWithShape="1">
            <a:gsLst>
              <a:gs pos="0">
                <a:srgbClr val="8DC325"/>
              </a:gs>
              <a:gs pos="100000">
                <a:srgbClr val="8DC325">
                  <a:alpha val="80000"/>
                </a:srgbClr>
              </a:gs>
            </a:gsLst>
            <a:lin ang="1350000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07CC7687-A2DB-4B91-9B3A-A4CACDD52B23}"/>
              </a:ext>
            </a:extLst>
          </p:cNvPr>
          <p:cNvGrpSpPr/>
          <p:nvPr/>
        </p:nvGrpSpPr>
        <p:grpSpPr>
          <a:xfrm>
            <a:off x="6470370" y="922690"/>
            <a:ext cx="5400971" cy="5297466"/>
            <a:chOff x="6470370" y="931004"/>
            <a:chExt cx="5400971" cy="5297466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1DDD69C2-7002-42CC-889C-347A6C47C540}"/>
                </a:ext>
              </a:extLst>
            </p:cNvPr>
            <p:cNvGrpSpPr/>
            <p:nvPr/>
          </p:nvGrpSpPr>
          <p:grpSpPr>
            <a:xfrm>
              <a:off x="6470370" y="931004"/>
              <a:ext cx="5400971" cy="1440000"/>
              <a:chOff x="5909248" y="931004"/>
              <a:chExt cx="5400971" cy="1440000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xmlns="" id="{31A487EA-0201-40B7-A57E-BB355815F6BF}"/>
                  </a:ext>
                </a:extLst>
              </p:cNvPr>
              <p:cNvGrpSpPr/>
              <p:nvPr/>
            </p:nvGrpSpPr>
            <p:grpSpPr>
              <a:xfrm>
                <a:off x="6168707" y="1111129"/>
                <a:ext cx="4882053" cy="1070607"/>
                <a:chOff x="6096000" y="1116394"/>
                <a:chExt cx="4882053" cy="1070607"/>
              </a:xfrm>
            </p:grpSpPr>
            <p:sp>
              <p:nvSpPr>
                <p:cNvPr id="95" name="矩形 94">
                  <a:extLst>
                    <a:ext uri="{FF2B5EF4-FFF2-40B4-BE49-F238E27FC236}">
                      <a16:creationId xmlns:a16="http://schemas.microsoft.com/office/drawing/2014/main" xmlns="" id="{753239DD-1287-4A84-A45D-173888032E0A}"/>
                    </a:ext>
                  </a:extLst>
                </p:cNvPr>
                <p:cNvSpPr/>
                <p:nvPr/>
              </p:nvSpPr>
              <p:spPr>
                <a:xfrm>
                  <a:off x="6096000" y="1116394"/>
                  <a:ext cx="4882053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400" b="1" i="0" u="none" strike="noStrike" kern="1200" cap="none" spc="200" normalizeH="0" baseline="0" noProof="0" dirty="0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白天开会不拉窗帘</a:t>
                  </a:r>
                  <a:r>
                    <a:rPr kumimoji="0" lang="en-US" altLang="zh-CN" sz="4400" b="1" i="0" u="none" strike="noStrike" kern="1200" cap="none" spc="200" normalizeH="0" baseline="0" noProof="0" dirty="0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!</a:t>
                  </a:r>
                </a:p>
              </p:txBody>
            </p:sp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xmlns="" id="{A2E8E609-DEE6-4E39-81EA-4720EA709E8C}"/>
                    </a:ext>
                  </a:extLst>
                </p:cNvPr>
                <p:cNvGrpSpPr/>
                <p:nvPr/>
              </p:nvGrpSpPr>
              <p:grpSpPr>
                <a:xfrm>
                  <a:off x="6191914" y="1899001"/>
                  <a:ext cx="4684064" cy="288000"/>
                  <a:chOff x="6191914" y="1899001"/>
                  <a:chExt cx="4684064" cy="288000"/>
                </a:xfrm>
              </p:grpSpPr>
              <p:grpSp>
                <p:nvGrpSpPr>
                  <p:cNvPr id="48" name="组合 47">
                    <a:extLst>
                      <a:ext uri="{FF2B5EF4-FFF2-40B4-BE49-F238E27FC236}">
                        <a16:creationId xmlns:a16="http://schemas.microsoft.com/office/drawing/2014/main" xmlns="" id="{F12CF121-9CC9-4650-9297-39D73C637C28}"/>
                      </a:ext>
                    </a:extLst>
                  </p:cNvPr>
                  <p:cNvGrpSpPr/>
                  <p:nvPr/>
                </p:nvGrpSpPr>
                <p:grpSpPr>
                  <a:xfrm>
                    <a:off x="6191914" y="1899001"/>
                    <a:ext cx="1440000" cy="288000"/>
                    <a:chOff x="6193196" y="1835501"/>
                    <a:chExt cx="1440000" cy="288000"/>
                  </a:xfrm>
                </p:grpSpPr>
                <p:sp>
                  <p:nvSpPr>
                    <p:cNvPr id="100" name="矩形 99">
                      <a:extLst>
                        <a:ext uri="{FF2B5EF4-FFF2-40B4-BE49-F238E27FC236}">
                          <a16:creationId xmlns:a16="http://schemas.microsoft.com/office/drawing/2014/main" xmlns="" id="{85E16BA4-9F79-4EED-9441-23BBED74A5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6917" y="1841002"/>
                      <a:ext cx="143255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4000</a:t>
                      </a: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流明高亮度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40" name="矩形: 圆角 39">
                      <a:extLst>
                        <a:ext uri="{FF2B5EF4-FFF2-40B4-BE49-F238E27FC236}">
                          <a16:creationId xmlns:a16="http://schemas.microsoft.com/office/drawing/2014/main" xmlns="" id="{8E37FAA6-11DD-4CF1-8FBA-5CB269ED8D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3196" y="1835501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xmlns="" id="{AD2023DA-614E-487D-8DEE-0E2F66EDD661}"/>
                      </a:ext>
                    </a:extLst>
                  </p:cNvPr>
                  <p:cNvGrpSpPr/>
                  <p:nvPr/>
                </p:nvGrpSpPr>
                <p:grpSpPr>
                  <a:xfrm>
                    <a:off x="7755903" y="1899001"/>
                    <a:ext cx="1556086" cy="288000"/>
                    <a:chOff x="7786034" y="1818043"/>
                    <a:chExt cx="1556086" cy="288000"/>
                  </a:xfrm>
                </p:grpSpPr>
                <p:sp>
                  <p:nvSpPr>
                    <p:cNvPr id="101" name="矩形 100">
                      <a:extLst>
                        <a:ext uri="{FF2B5EF4-FFF2-40B4-BE49-F238E27FC236}">
                          <a16:creationId xmlns:a16="http://schemas.microsoft.com/office/drawing/2014/main" xmlns="" id="{FDB4D0B8-BD3E-427C-BD64-030A1EB6A9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6034" y="1823544"/>
                      <a:ext cx="1556086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12000:1</a:t>
                      </a: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高对比度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116" name="矩形: 圆角 115">
                      <a:extLst>
                        <a:ext uri="{FF2B5EF4-FFF2-40B4-BE49-F238E27FC236}">
                          <a16:creationId xmlns:a16="http://schemas.microsoft.com/office/drawing/2014/main" xmlns="" id="{1C6AF1BE-827F-4A68-9C94-713753BAC2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44077" y="1818043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xmlns="" id="{8A2CDF29-A699-449A-912C-7928FE42404A}"/>
                      </a:ext>
                    </a:extLst>
                  </p:cNvPr>
                  <p:cNvGrpSpPr/>
                  <p:nvPr/>
                </p:nvGrpSpPr>
                <p:grpSpPr>
                  <a:xfrm>
                    <a:off x="9435978" y="1899001"/>
                    <a:ext cx="1440000" cy="288000"/>
                    <a:chOff x="9559282" y="1787461"/>
                    <a:chExt cx="1440000" cy="288000"/>
                  </a:xfrm>
                </p:grpSpPr>
                <p:sp>
                  <p:nvSpPr>
                    <p:cNvPr id="102" name="矩形 101">
                      <a:extLst>
                        <a:ext uri="{FF2B5EF4-FFF2-40B4-BE49-F238E27FC236}">
                          <a16:creationId xmlns:a16="http://schemas.microsoft.com/office/drawing/2014/main" xmlns="" id="{60F5150F-116E-4E07-B39A-6F33CA320E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2283" y="1792962"/>
                      <a:ext cx="111399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1.3</a:t>
                      </a: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倍大变焦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117" name="矩形: 圆角 116">
                      <a:extLst>
                        <a:ext uri="{FF2B5EF4-FFF2-40B4-BE49-F238E27FC236}">
                          <a16:creationId xmlns:a16="http://schemas.microsoft.com/office/drawing/2014/main" xmlns="" id="{194CA261-8A8D-42E0-AC7E-AA4BB49C16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59282" y="1787461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xmlns="" id="{A5446EFE-88F4-4526-858B-5419DABD0264}"/>
                  </a:ext>
                </a:extLst>
              </p:cNvPr>
              <p:cNvSpPr/>
              <p:nvPr/>
            </p:nvSpPr>
            <p:spPr>
              <a:xfrm>
                <a:off x="5909248" y="931004"/>
                <a:ext cx="5400971" cy="1440000"/>
              </a:xfrm>
              <a:prstGeom prst="roundRect">
                <a:avLst>
                  <a:gd name="adj" fmla="val 12681"/>
                </a:avLst>
              </a:prstGeom>
              <a:noFill/>
              <a:ln w="28575">
                <a:gradFill flip="none" rotWithShape="1">
                  <a:gsLst>
                    <a:gs pos="50000">
                      <a:srgbClr val="7BA820">
                        <a:alpha val="30000"/>
                      </a:srgbClr>
                    </a:gs>
                    <a:gs pos="0">
                      <a:srgbClr val="7BA820"/>
                    </a:gs>
                    <a:gs pos="100000">
                      <a:srgbClr val="7BA820"/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D4E183FD-1919-40A0-A319-328B47A6C2BD}"/>
                </a:ext>
              </a:extLst>
            </p:cNvPr>
            <p:cNvGrpSpPr/>
            <p:nvPr/>
          </p:nvGrpSpPr>
          <p:grpSpPr>
            <a:xfrm>
              <a:off x="6470370" y="2717314"/>
              <a:ext cx="5400971" cy="1639388"/>
              <a:chOff x="6453772" y="2748759"/>
              <a:chExt cx="5400971" cy="1639388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xmlns="" id="{A98798E8-33A3-44C7-855C-43FE7AB1B5BA}"/>
                  </a:ext>
                </a:extLst>
              </p:cNvPr>
              <p:cNvGrpSpPr/>
              <p:nvPr/>
            </p:nvGrpSpPr>
            <p:grpSpPr>
              <a:xfrm>
                <a:off x="6713231" y="2941597"/>
                <a:ext cx="4881826" cy="1446550"/>
                <a:chOff x="6713231" y="2941597"/>
                <a:chExt cx="4881826" cy="1446550"/>
              </a:xfrm>
            </p:grpSpPr>
            <p:sp>
              <p:nvSpPr>
                <p:cNvPr id="99" name="矩形 98">
                  <a:extLst>
                    <a:ext uri="{FF2B5EF4-FFF2-40B4-BE49-F238E27FC236}">
                      <a16:creationId xmlns:a16="http://schemas.microsoft.com/office/drawing/2014/main" xmlns="" id="{184AAD09-8758-4681-B2ED-4D82D2E69B3A}"/>
                    </a:ext>
                  </a:extLst>
                </p:cNvPr>
                <p:cNvSpPr/>
                <p:nvPr/>
              </p:nvSpPr>
              <p:spPr>
                <a:xfrm>
                  <a:off x="6713231" y="2941597"/>
                  <a:ext cx="4881826" cy="1446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400" b="1" i="0" u="none" strike="noStrike" kern="1200" cap="none" spc="200" normalizeH="0" baseline="0" noProof="0" dirty="0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自带</a:t>
                  </a:r>
                  <a:r>
                    <a:rPr kumimoji="0" lang="en-US" altLang="zh-CN" sz="4400" b="1" i="0" u="none" strike="noStrike" kern="1200" cap="none" spc="200" normalizeH="0" baseline="0" noProof="0" dirty="0" err="1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WiFi</a:t>
                  </a:r>
                  <a:r>
                    <a:rPr kumimoji="0" lang="zh-CN" altLang="en-US" sz="4400" b="1" i="0" u="none" strike="noStrike" kern="1200" cap="none" spc="200" normalizeH="0" baseline="0" noProof="0" dirty="0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无线投屏</a:t>
                  </a:r>
                  <a:r>
                    <a:rPr kumimoji="0" lang="en-US" altLang="zh-CN" sz="4400" b="1" i="0" u="none" strike="noStrike" kern="1200" cap="none" spc="200" normalizeH="0" baseline="0" noProof="0" dirty="0">
                      <a:ln>
                        <a:noFill/>
                      </a:ln>
                      <a:gradFill flip="none" rotWithShape="1">
                        <a:gsLst>
                          <a:gs pos="29000">
                            <a:srgbClr val="7BA820"/>
                          </a:gs>
                          <a:gs pos="100000">
                            <a:srgbClr val="80AF21">
                              <a:alpha val="50000"/>
                            </a:srgb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!</a:t>
                  </a:r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xmlns="" id="{AFBFE942-41E4-452C-834A-2963CB165B21}"/>
                    </a:ext>
                  </a:extLst>
                </p:cNvPr>
                <p:cNvGrpSpPr/>
                <p:nvPr/>
              </p:nvGrpSpPr>
              <p:grpSpPr>
                <a:xfrm>
                  <a:off x="6809145" y="3707922"/>
                  <a:ext cx="4720066" cy="288000"/>
                  <a:chOff x="6809145" y="3707922"/>
                  <a:chExt cx="4720066" cy="288000"/>
                </a:xfrm>
              </p:grpSpPr>
              <p:grpSp>
                <p:nvGrpSpPr>
                  <p:cNvPr id="54" name="组合 53">
                    <a:extLst>
                      <a:ext uri="{FF2B5EF4-FFF2-40B4-BE49-F238E27FC236}">
                        <a16:creationId xmlns:a16="http://schemas.microsoft.com/office/drawing/2014/main" xmlns="" id="{7CE3D454-3D73-4F2B-A937-27A5DDDB6C32}"/>
                      </a:ext>
                    </a:extLst>
                  </p:cNvPr>
                  <p:cNvGrpSpPr/>
                  <p:nvPr/>
                </p:nvGrpSpPr>
                <p:grpSpPr>
                  <a:xfrm>
                    <a:off x="6809145" y="3707922"/>
                    <a:ext cx="1440000" cy="288000"/>
                    <a:chOff x="6188092" y="3335151"/>
                    <a:chExt cx="1440000" cy="288000"/>
                  </a:xfrm>
                </p:grpSpPr>
                <p:sp>
                  <p:nvSpPr>
                    <p:cNvPr id="104" name="矩形 103">
                      <a:extLst>
                        <a:ext uri="{FF2B5EF4-FFF2-40B4-BE49-F238E27FC236}">
                          <a16:creationId xmlns:a16="http://schemas.microsoft.com/office/drawing/2014/main" xmlns="" id="{B3E21B8D-6FB6-40C3-AF61-A2184C0C18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1813" y="3340652"/>
                      <a:ext cx="143255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全设备无线投屏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123" name="矩形: 圆角 122">
                      <a:extLst>
                        <a:ext uri="{FF2B5EF4-FFF2-40B4-BE49-F238E27FC236}">
                          <a16:creationId xmlns:a16="http://schemas.microsoft.com/office/drawing/2014/main" xmlns="" id="{1C53A8D4-A836-4E75-8210-735235BAC9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88092" y="3335151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56" name="组合 55">
                    <a:extLst>
                      <a:ext uri="{FF2B5EF4-FFF2-40B4-BE49-F238E27FC236}">
                        <a16:creationId xmlns:a16="http://schemas.microsoft.com/office/drawing/2014/main" xmlns="" id="{4913DB74-9C8E-4E85-856A-2C96816E79FF}"/>
                      </a:ext>
                    </a:extLst>
                  </p:cNvPr>
                  <p:cNvGrpSpPr/>
                  <p:nvPr/>
                </p:nvGrpSpPr>
                <p:grpSpPr>
                  <a:xfrm>
                    <a:off x="8413176" y="3707922"/>
                    <a:ext cx="1440000" cy="288000"/>
                    <a:chOff x="7612346" y="3395930"/>
                    <a:chExt cx="1440000" cy="288000"/>
                  </a:xfrm>
                </p:grpSpPr>
                <p:sp>
                  <p:nvSpPr>
                    <p:cNvPr id="105" name="矩形 104">
                      <a:extLst>
                        <a:ext uri="{FF2B5EF4-FFF2-40B4-BE49-F238E27FC236}">
                          <a16:creationId xmlns:a16="http://schemas.microsoft.com/office/drawing/2014/main" xmlns="" id="{3D420A14-FA78-460C-8FBA-261AFC121E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16067" y="3401431"/>
                      <a:ext cx="143255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主流系统全兼容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126" name="矩形: 圆角 125">
                      <a:extLst>
                        <a:ext uri="{FF2B5EF4-FFF2-40B4-BE49-F238E27FC236}">
                          <a16:creationId xmlns:a16="http://schemas.microsoft.com/office/drawing/2014/main" xmlns="" id="{82324EA9-4B85-436E-9CD6-EC0706E436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12346" y="3395930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70" name="组合 69">
                    <a:extLst>
                      <a:ext uri="{FF2B5EF4-FFF2-40B4-BE49-F238E27FC236}">
                        <a16:creationId xmlns:a16="http://schemas.microsoft.com/office/drawing/2014/main" xmlns="" id="{18499639-C367-4CE5-8130-207921AE6476}"/>
                      </a:ext>
                    </a:extLst>
                  </p:cNvPr>
                  <p:cNvGrpSpPr/>
                  <p:nvPr/>
                </p:nvGrpSpPr>
                <p:grpSpPr>
                  <a:xfrm>
                    <a:off x="10017207" y="3707922"/>
                    <a:ext cx="1512004" cy="288000"/>
                    <a:chOff x="9090096" y="3403505"/>
                    <a:chExt cx="1512004" cy="288000"/>
                  </a:xfrm>
                </p:grpSpPr>
                <p:sp>
                  <p:nvSpPr>
                    <p:cNvPr id="106" name="矩形 105">
                      <a:extLst>
                        <a:ext uri="{FF2B5EF4-FFF2-40B4-BE49-F238E27FC236}">
                          <a16:creationId xmlns:a16="http://schemas.microsoft.com/office/drawing/2014/main" xmlns="" id="{168EA58D-6277-4BBF-A9F5-7E4B035491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0096" y="3409006"/>
                      <a:ext cx="1512004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U</a:t>
                      </a:r>
                      <a:r>
                        <a:rPr kumimoji="0" lang="zh-CN" altLang="en-US" sz="12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  <a:cs typeface="阿里巴巴普惠体" panose="00020600040101010101" pitchFamily="18" charset="-122"/>
                        </a:rPr>
                        <a:t>盘文件直插直读</a:t>
                      </a:r>
                      <a:endParaRPr kumimoji="0" lang="en-US" altLang="zh-CN" sz="12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endParaRPr>
                    </a:p>
                  </p:txBody>
                </p:sp>
                <p:sp>
                  <p:nvSpPr>
                    <p:cNvPr id="127" name="矩形: 圆角 126">
                      <a:extLst>
                        <a:ext uri="{FF2B5EF4-FFF2-40B4-BE49-F238E27FC236}">
                          <a16:creationId xmlns:a16="http://schemas.microsoft.com/office/drawing/2014/main" xmlns="" id="{5AAD328A-7EEB-4BB8-8A67-589EE5E859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6098" y="3403505"/>
                      <a:ext cx="1440000" cy="288000"/>
                    </a:xfrm>
                    <a:prstGeom prst="roundRect">
                      <a:avLst/>
                    </a:prstGeom>
                    <a:noFill/>
                    <a:ln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xmlns="" id="{F29384B5-CC09-4C81-8F24-BF7D468B9095}"/>
                  </a:ext>
                </a:extLst>
              </p:cNvPr>
              <p:cNvSpPr/>
              <p:nvPr/>
            </p:nvSpPr>
            <p:spPr>
              <a:xfrm>
                <a:off x="6453772" y="2748759"/>
                <a:ext cx="5400971" cy="1440000"/>
              </a:xfrm>
              <a:prstGeom prst="roundRect">
                <a:avLst>
                  <a:gd name="adj" fmla="val 12681"/>
                </a:avLst>
              </a:prstGeom>
              <a:noFill/>
              <a:ln w="28575">
                <a:gradFill flip="none" rotWithShape="1">
                  <a:gsLst>
                    <a:gs pos="50000">
                      <a:srgbClr val="7BA820">
                        <a:alpha val="30000"/>
                      </a:srgbClr>
                    </a:gs>
                    <a:gs pos="0">
                      <a:srgbClr val="7BA820"/>
                    </a:gs>
                    <a:gs pos="100000">
                      <a:srgbClr val="7BA820"/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D8C9D7A3-F8B2-4A6D-84E9-A25058F93047}"/>
                </a:ext>
              </a:extLst>
            </p:cNvPr>
            <p:cNvGrpSpPr/>
            <p:nvPr/>
          </p:nvGrpSpPr>
          <p:grpSpPr>
            <a:xfrm>
              <a:off x="6470370" y="4503624"/>
              <a:ext cx="5400971" cy="1724846"/>
              <a:chOff x="6479166" y="4235084"/>
              <a:chExt cx="5400971" cy="1724846"/>
            </a:xfrm>
          </p:grpSpPr>
          <p:sp>
            <p:nvSpPr>
              <p:cNvPr id="143" name="矩形: 圆角 142">
                <a:extLst>
                  <a:ext uri="{FF2B5EF4-FFF2-40B4-BE49-F238E27FC236}">
                    <a16:creationId xmlns:a16="http://schemas.microsoft.com/office/drawing/2014/main" xmlns="" id="{966FE285-D432-4CCE-A99E-99AF08FA2FA2}"/>
                  </a:ext>
                </a:extLst>
              </p:cNvPr>
              <p:cNvSpPr/>
              <p:nvPr/>
            </p:nvSpPr>
            <p:spPr>
              <a:xfrm>
                <a:off x="6479166" y="4235084"/>
                <a:ext cx="5400971" cy="1440000"/>
              </a:xfrm>
              <a:prstGeom prst="roundRect">
                <a:avLst>
                  <a:gd name="adj" fmla="val 12681"/>
                </a:avLst>
              </a:prstGeom>
              <a:noFill/>
              <a:ln w="28575">
                <a:gradFill flip="none" rotWithShape="1">
                  <a:gsLst>
                    <a:gs pos="50000">
                      <a:srgbClr val="7BA820">
                        <a:alpha val="30000"/>
                      </a:srgbClr>
                    </a:gs>
                    <a:gs pos="0">
                      <a:srgbClr val="7BA820"/>
                    </a:gs>
                    <a:gs pos="100000">
                      <a:srgbClr val="7BA820"/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xmlns="" id="{B196605F-0D4C-44C6-BEE6-0A4E4C0560DD}"/>
                  </a:ext>
                </a:extLst>
              </p:cNvPr>
              <p:cNvGrpSpPr/>
              <p:nvPr/>
            </p:nvGrpSpPr>
            <p:grpSpPr>
              <a:xfrm>
                <a:off x="6738851" y="4328714"/>
                <a:ext cx="4881600" cy="1631216"/>
                <a:chOff x="6753595" y="4254415"/>
                <a:chExt cx="4881600" cy="1631216"/>
              </a:xfrm>
            </p:grpSpPr>
            <p:sp>
              <p:nvSpPr>
                <p:cNvPr id="144" name="矩形 143">
                  <a:extLst>
                    <a:ext uri="{FF2B5EF4-FFF2-40B4-BE49-F238E27FC236}">
                      <a16:creationId xmlns:a16="http://schemas.microsoft.com/office/drawing/2014/main" xmlns="" id="{CF57AB1C-0DB9-4BF8-AC56-26A8AA4B3719}"/>
                    </a:ext>
                  </a:extLst>
                </p:cNvPr>
                <p:cNvSpPr/>
                <p:nvPr/>
              </p:nvSpPr>
              <p:spPr>
                <a:xfrm>
                  <a:off x="6753595" y="4254415"/>
                  <a:ext cx="4881600" cy="16312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0" b="1" i="0" u="none" strike="noStrike" kern="1200" cap="none" spc="200" normalizeH="0" baseline="0" noProof="0" dirty="0">
                      <a:ln>
                        <a:noFill/>
                      </a:ln>
                      <a:gradFill>
                        <a:gsLst>
                          <a:gs pos="40000">
                            <a:srgbClr val="FF0034"/>
                          </a:gs>
                          <a:gs pos="100000">
                            <a:srgbClr val="FF0034">
                              <a:alpha val="30000"/>
                            </a:srgbClr>
                          </a:gs>
                        </a:gsLst>
                        <a:lin ang="16200000" scaled="1"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4???</a:t>
                  </a:r>
                  <a:r>
                    <a:rPr kumimoji="0" lang="zh-CN" altLang="en-US" sz="6000" b="1" i="0" u="none" strike="noStrike" kern="1200" cap="none" spc="200" normalizeH="0" baseline="0" noProof="0" dirty="0">
                      <a:ln>
                        <a:noFill/>
                      </a:ln>
                      <a:gradFill>
                        <a:gsLst>
                          <a:gs pos="40000">
                            <a:srgbClr val="FF0034"/>
                          </a:gs>
                          <a:gs pos="100000">
                            <a:srgbClr val="FF0034">
                              <a:alpha val="30000"/>
                            </a:srgbClr>
                          </a:gs>
                        </a:gsLst>
                        <a:lin ang="16200000" scaled="1"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 </a:t>
                  </a:r>
                  <a:r>
                    <a:rPr kumimoji="0" lang="zh-CN" altLang="en-US" sz="4000" b="1" i="0" u="none" strike="noStrike" kern="1200" cap="none" spc="200" normalizeH="0" baseline="0" noProof="0" dirty="0">
                      <a:ln>
                        <a:noFill/>
                      </a:ln>
                      <a:gradFill>
                        <a:gsLst>
                          <a:gs pos="40000">
                            <a:srgbClr val="FF0034"/>
                          </a:gs>
                          <a:gs pos="100000">
                            <a:srgbClr val="FF0034">
                              <a:alpha val="30000"/>
                            </a:srgbClr>
                          </a:gs>
                        </a:gsLst>
                        <a:lin ang="16200000" scaled="1"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直播惊喜价</a:t>
                  </a:r>
                  <a:r>
                    <a:rPr kumimoji="0" lang="en-US" altLang="zh-CN" sz="4000" b="1" i="0" u="none" strike="noStrike" kern="1200" cap="none" spc="200" normalizeH="0" baseline="0" noProof="0" dirty="0">
                      <a:ln>
                        <a:noFill/>
                      </a:ln>
                      <a:gradFill>
                        <a:gsLst>
                          <a:gs pos="40000">
                            <a:srgbClr val="FF0034"/>
                          </a:gs>
                          <a:gs pos="100000">
                            <a:srgbClr val="FF0034">
                              <a:alpha val="30000"/>
                            </a:srgbClr>
                          </a:gs>
                        </a:gsLst>
                        <a:lin ang="16200000" scaled="1"/>
                      </a:gradFill>
                      <a:effectLst/>
                      <a:uLnTx/>
                      <a:uFillTx/>
                      <a:latin typeface="阿里巴巴普惠体 Medium" panose="00020600040101010101" pitchFamily="18" charset="-122"/>
                      <a:ea typeface="阿里巴巴普惠体 Medium" panose="00020600040101010101" pitchFamily="18" charset="-122"/>
                      <a:cs typeface="阿里巴巴普惠体 Medium" panose="00020600040101010101" pitchFamily="18" charset="-122"/>
                    </a:rPr>
                    <a:t>!!</a:t>
                  </a:r>
                  <a:endParaRPr kumimoji="0" lang="en-US" altLang="zh-CN" sz="3200" b="1" i="0" u="none" strike="noStrike" kern="1200" cap="none" spc="200" normalizeH="0" baseline="0" noProof="0" dirty="0">
                    <a:ln>
                      <a:noFill/>
                    </a:ln>
                    <a:gradFill>
                      <a:gsLst>
                        <a:gs pos="40000">
                          <a:srgbClr val="FF0034"/>
                        </a:gs>
                        <a:gs pos="100000">
                          <a:srgbClr val="FF0034">
                            <a:alpha val="30000"/>
                          </a:srgbClr>
                        </a:gs>
                      </a:gsLst>
                      <a:lin ang="16200000" scaled="1"/>
                    </a:gradFill>
                    <a:effectLst/>
                    <a:uLnTx/>
                    <a:uFillTx/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endParaRPr>
                </a:p>
              </p:txBody>
            </p:sp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xmlns="" id="{8743F1A7-3831-4DD7-B0C5-BC8E38479281}"/>
                    </a:ext>
                  </a:extLst>
                </p:cNvPr>
                <p:cNvGrpSpPr/>
                <p:nvPr/>
              </p:nvGrpSpPr>
              <p:grpSpPr>
                <a:xfrm>
                  <a:off x="6799467" y="5168601"/>
                  <a:ext cx="1440000" cy="338554"/>
                  <a:chOff x="6799467" y="5168601"/>
                  <a:chExt cx="1440000" cy="338554"/>
                </a:xfrm>
              </p:grpSpPr>
              <p:sp>
                <p:nvSpPr>
                  <p:cNvPr id="170" name="矩形 169">
                    <a:extLst>
                      <a:ext uri="{FF2B5EF4-FFF2-40B4-BE49-F238E27FC236}">
                        <a16:creationId xmlns:a16="http://schemas.microsoft.com/office/drawing/2014/main" xmlns="" id="{44B8798F-11A6-4BA1-9F7B-AF1FBED0B8D2}"/>
                      </a:ext>
                    </a:extLst>
                  </p:cNvPr>
                  <p:cNvSpPr/>
                  <p:nvPr/>
                </p:nvSpPr>
                <p:spPr>
                  <a:xfrm>
                    <a:off x="6803188" y="5168601"/>
                    <a:ext cx="143255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200" b="1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原价</a:t>
                    </a:r>
                    <a:r>
                      <a:rPr kumimoji="0" lang="en-US" altLang="zh-CN" sz="1200" b="1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:</a:t>
                    </a:r>
                    <a:r>
                      <a:rPr kumimoji="0" lang="en-US" altLang="zh-CN" sz="1600" b="1" i="0" u="none" strike="sng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5599</a:t>
                    </a:r>
                    <a:endParaRPr kumimoji="0" lang="en-US" altLang="zh-CN" sz="1200" b="1" i="0" u="none" strike="sngStrike" kern="1200" cap="none" spc="100" normalizeH="0" baseline="0" noProof="0" dirty="0">
                      <a:ln>
                        <a:noFill/>
                      </a:ln>
                      <a:solidFill>
                        <a:srgbClr val="FF0034"/>
                      </a:solidFill>
                      <a:effectLst/>
                      <a:uLnTx/>
                      <a:uFillTx/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</a:endParaRPr>
                  </a:p>
                </p:txBody>
              </p:sp>
              <p:sp>
                <p:nvSpPr>
                  <p:cNvPr id="171" name="矩形: 圆角 170">
                    <a:extLst>
                      <a:ext uri="{FF2B5EF4-FFF2-40B4-BE49-F238E27FC236}">
                        <a16:creationId xmlns:a16="http://schemas.microsoft.com/office/drawing/2014/main" xmlns="" id="{FD2320D0-F65A-4E72-8D84-E200EAC7A5B5}"/>
                      </a:ext>
                    </a:extLst>
                  </p:cNvPr>
                  <p:cNvSpPr/>
                  <p:nvPr/>
                </p:nvSpPr>
                <p:spPr>
                  <a:xfrm>
                    <a:off x="6799467" y="5178638"/>
                    <a:ext cx="1440000" cy="288000"/>
                  </a:xfrm>
                  <a:prstGeom prst="roundRect">
                    <a:avLst/>
                  </a:prstGeom>
                  <a:noFill/>
                  <a:ln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29" name="组合 128">
                  <a:extLst>
                    <a:ext uri="{FF2B5EF4-FFF2-40B4-BE49-F238E27FC236}">
                      <a16:creationId xmlns:a16="http://schemas.microsoft.com/office/drawing/2014/main" xmlns="" id="{4E7612C5-B4DC-4F87-94E5-304DAD6429E4}"/>
                    </a:ext>
                  </a:extLst>
                </p:cNvPr>
                <p:cNvGrpSpPr/>
                <p:nvPr/>
              </p:nvGrpSpPr>
              <p:grpSpPr>
                <a:xfrm>
                  <a:off x="8414487" y="5178638"/>
                  <a:ext cx="2206129" cy="288000"/>
                  <a:chOff x="8414487" y="5178638"/>
                  <a:chExt cx="2206129" cy="288000"/>
                </a:xfrm>
              </p:grpSpPr>
              <p:sp>
                <p:nvSpPr>
                  <p:cNvPr id="172" name="矩形: 圆角 171">
                    <a:extLst>
                      <a:ext uri="{FF2B5EF4-FFF2-40B4-BE49-F238E27FC236}">
                        <a16:creationId xmlns:a16="http://schemas.microsoft.com/office/drawing/2014/main" xmlns="" id="{A67D7967-DD7E-4778-AF87-591605E93F51}"/>
                      </a:ext>
                    </a:extLst>
                  </p:cNvPr>
                  <p:cNvSpPr/>
                  <p:nvPr/>
                </p:nvSpPr>
                <p:spPr>
                  <a:xfrm>
                    <a:off x="8414487" y="5178638"/>
                    <a:ext cx="2206129" cy="288000"/>
                  </a:xfrm>
                  <a:prstGeom prst="roundRect">
                    <a:avLst/>
                  </a:prstGeom>
                  <a:noFill/>
                  <a:ln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6" name="矩形 175">
                    <a:extLst>
                      <a:ext uri="{FF2B5EF4-FFF2-40B4-BE49-F238E27FC236}">
                        <a16:creationId xmlns:a16="http://schemas.microsoft.com/office/drawing/2014/main" xmlns="" id="{F6FB1F49-71B2-4BC7-BF1C-D089189F3A59}"/>
                      </a:ext>
                    </a:extLst>
                  </p:cNvPr>
                  <p:cNvSpPr/>
                  <p:nvPr/>
                </p:nvSpPr>
                <p:spPr>
                  <a:xfrm>
                    <a:off x="8437226" y="5184139"/>
                    <a:ext cx="216065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200" b="1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天猫明基旗舰店火热抢购中</a:t>
                    </a:r>
                    <a:endParaRPr kumimoji="0" lang="en-US" altLang="zh-CN" sz="1200" b="1" i="0" u="none" strike="noStrike" kern="1200" cap="none" spc="100" normalizeH="0" baseline="0" noProof="0" dirty="0">
                      <a:ln>
                        <a:noFill/>
                      </a:ln>
                      <a:solidFill>
                        <a:srgbClr val="FF0034"/>
                      </a:solidFill>
                      <a:effectLst/>
                      <a:uLnTx/>
                      <a:uFillTx/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21" name="组合 120">
                  <a:extLst>
                    <a:ext uri="{FF2B5EF4-FFF2-40B4-BE49-F238E27FC236}">
                      <a16:creationId xmlns:a16="http://schemas.microsoft.com/office/drawing/2014/main" xmlns="" id="{C1D8A2F3-0E0B-43FD-8672-1DEF681886F7}"/>
                    </a:ext>
                  </a:extLst>
                </p:cNvPr>
                <p:cNvGrpSpPr/>
                <p:nvPr/>
              </p:nvGrpSpPr>
              <p:grpSpPr>
                <a:xfrm>
                  <a:off x="10795635" y="5178638"/>
                  <a:ext cx="741629" cy="288000"/>
                  <a:chOff x="10780395" y="5212935"/>
                  <a:chExt cx="741629" cy="288000"/>
                </a:xfrm>
              </p:grpSpPr>
              <p:sp>
                <p:nvSpPr>
                  <p:cNvPr id="181" name="矩形 180">
                    <a:extLst>
                      <a:ext uri="{FF2B5EF4-FFF2-40B4-BE49-F238E27FC236}">
                        <a16:creationId xmlns:a16="http://schemas.microsoft.com/office/drawing/2014/main" xmlns="" id="{05519743-9BA3-43AD-A9F6-02E763F93A50}"/>
                      </a:ext>
                    </a:extLst>
                  </p:cNvPr>
                  <p:cNvSpPr/>
                  <p:nvPr/>
                </p:nvSpPr>
                <p:spPr>
                  <a:xfrm>
                    <a:off x="10817714" y="5218436"/>
                    <a:ext cx="66699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200" b="1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买它</a:t>
                    </a:r>
                    <a:r>
                      <a:rPr kumimoji="0" lang="en-US" altLang="zh-CN" sz="1200" b="1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rgbClr val="FF0034"/>
                        </a:solidFill>
                        <a:effectLst/>
                        <a:uLnTx/>
                        <a:uFillTx/>
                        <a:latin typeface="阿里巴巴普惠体" panose="00020600040101010101" pitchFamily="18" charset="-122"/>
                        <a:ea typeface="阿里巴巴普惠体" panose="00020600040101010101" pitchFamily="18" charset="-122"/>
                        <a:cs typeface="阿里巴巴普惠体" panose="00020600040101010101" pitchFamily="18" charset="-122"/>
                      </a:rPr>
                      <a:t>!!!</a:t>
                    </a:r>
                  </a:p>
                </p:txBody>
              </p:sp>
              <p:sp>
                <p:nvSpPr>
                  <p:cNvPr id="182" name="矩形: 圆角 181">
                    <a:extLst>
                      <a:ext uri="{FF2B5EF4-FFF2-40B4-BE49-F238E27FC236}">
                        <a16:creationId xmlns:a16="http://schemas.microsoft.com/office/drawing/2014/main" xmlns="" id="{637EF084-4AA8-494A-9F19-E9FFC7D04C7D}"/>
                      </a:ext>
                    </a:extLst>
                  </p:cNvPr>
                  <p:cNvSpPr/>
                  <p:nvPr/>
                </p:nvSpPr>
                <p:spPr>
                  <a:xfrm>
                    <a:off x="10780395" y="5212935"/>
                    <a:ext cx="741629" cy="288000"/>
                  </a:xfrm>
                  <a:prstGeom prst="roundRect">
                    <a:avLst/>
                  </a:prstGeom>
                  <a:noFill/>
                  <a:ln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xmlns="" id="{EBE3209C-BADE-4C10-A653-E923689CE59E}"/>
              </a:ext>
            </a:extLst>
          </p:cNvPr>
          <p:cNvSpPr txBox="1"/>
          <p:nvPr/>
        </p:nvSpPr>
        <p:spPr>
          <a:xfrm>
            <a:off x="8602825" y="328241"/>
            <a:ext cx="3344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关注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【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天猫明基旗舰店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，了解更多宝贝详情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&gt;&gt;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541354FF-1BE0-4411-89F1-595A46E36299}"/>
              </a:ext>
            </a:extLst>
          </p:cNvPr>
          <p:cNvGrpSpPr/>
          <p:nvPr/>
        </p:nvGrpSpPr>
        <p:grpSpPr>
          <a:xfrm>
            <a:off x="11634520" y="6500803"/>
            <a:ext cx="216000" cy="86360"/>
            <a:chOff x="11634520" y="6500803"/>
            <a:chExt cx="216000" cy="86360"/>
          </a:xfrm>
        </p:grpSpPr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AD1EF5BD-C76E-4913-AFBA-6A617B039C8D}"/>
                </a:ext>
              </a:extLst>
            </p:cNvPr>
            <p:cNvCxnSpPr/>
            <p:nvPr/>
          </p:nvCxnSpPr>
          <p:spPr>
            <a:xfrm>
              <a:off x="11634520" y="6500803"/>
              <a:ext cx="216000" cy="0"/>
            </a:xfrm>
            <a:prstGeom prst="line">
              <a:avLst/>
            </a:prstGeom>
            <a:ln w="19050" cap="rnd">
              <a:solidFill>
                <a:srgbClr val="7BA8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9C0EE089-2B05-4FB9-8ECA-AA47E3728A6A}"/>
                </a:ext>
              </a:extLst>
            </p:cNvPr>
            <p:cNvCxnSpPr/>
            <p:nvPr/>
          </p:nvCxnSpPr>
          <p:spPr>
            <a:xfrm>
              <a:off x="11634520" y="6543983"/>
              <a:ext cx="216000" cy="0"/>
            </a:xfrm>
            <a:prstGeom prst="line">
              <a:avLst/>
            </a:prstGeom>
            <a:ln w="19050" cap="rnd">
              <a:solidFill>
                <a:srgbClr val="7BA8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952B1542-10C2-4C31-9D58-85FCE337EBC4}"/>
                </a:ext>
              </a:extLst>
            </p:cNvPr>
            <p:cNvCxnSpPr/>
            <p:nvPr/>
          </p:nvCxnSpPr>
          <p:spPr>
            <a:xfrm>
              <a:off x="11634520" y="6587163"/>
              <a:ext cx="216000" cy="0"/>
            </a:xfrm>
            <a:prstGeom prst="line">
              <a:avLst/>
            </a:prstGeom>
            <a:ln w="19050" cap="rnd">
              <a:solidFill>
                <a:srgbClr val="7BA8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0" name="图形 109">
            <a:extLst>
              <a:ext uri="{FF2B5EF4-FFF2-40B4-BE49-F238E27FC236}">
                <a16:creationId xmlns:a16="http://schemas.microsoft.com/office/drawing/2014/main" xmlns="" id="{7B044F77-F224-4F57-A94B-FC51B85B1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16200000">
            <a:off x="-2376487" y="2476500"/>
            <a:ext cx="6657975" cy="1905000"/>
          </a:xfrm>
          <a:prstGeom prst="rect">
            <a:avLst/>
          </a:prstGeom>
        </p:spPr>
      </p:pic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BC9A5E17-1609-4987-B32F-8C3D5DD91E71}"/>
              </a:ext>
            </a:extLst>
          </p:cNvPr>
          <p:cNvGrpSpPr/>
          <p:nvPr/>
        </p:nvGrpSpPr>
        <p:grpSpPr>
          <a:xfrm>
            <a:off x="190294" y="757423"/>
            <a:ext cx="4314430" cy="1715214"/>
            <a:chOff x="190294" y="582163"/>
            <a:chExt cx="4314430" cy="1715214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xmlns="" id="{C5AFFC8F-2DD3-4C6A-948B-2F585A8FE35D}"/>
                </a:ext>
              </a:extLst>
            </p:cNvPr>
            <p:cNvSpPr txBox="1"/>
            <p:nvPr/>
          </p:nvSpPr>
          <p:spPr>
            <a:xfrm>
              <a:off x="190294" y="582163"/>
              <a:ext cx="4314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20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prstClr val="white"/>
                      </a:gs>
                      <a:gs pos="100000">
                        <a:prstClr val="white">
                          <a:alpha val="70000"/>
                        </a:prst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Heavy" panose="00020600040101010101" pitchFamily="18" charset="-122"/>
                </a:rPr>
                <a:t>明基智能投影机</a:t>
              </a: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1E2A9BD7-A034-4CCD-B33C-21F2A17E102A}"/>
                </a:ext>
              </a:extLst>
            </p:cNvPr>
            <p:cNvSpPr/>
            <p:nvPr/>
          </p:nvSpPr>
          <p:spPr>
            <a:xfrm>
              <a:off x="228394" y="1097048"/>
              <a:ext cx="264687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50000">
                        <a:prstClr val="white"/>
                      </a:gs>
                      <a:gs pos="100000">
                        <a:prstClr val="white">
                          <a:alpha val="70000"/>
                        </a:prstClr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阿里巴巴普惠体 Heavy" panose="00020600040101010101" pitchFamily="18" charset="-122"/>
                </a:rPr>
                <a:t>E540</a:t>
              </a:r>
              <a:endParaRPr kumimoji="0" lang="zh-CN" altLang="en-US" sz="72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000">
                      <a:prstClr val="white"/>
                    </a:gs>
                    <a:gs pos="100000">
                      <a:prstClr val="white">
                        <a:alpha val="70000"/>
                      </a:prstClr>
                    </a:gs>
                  </a:gsLst>
                  <a:lin ang="16200000" scaled="1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xmlns="" id="{16FEDE61-5129-44E8-85EF-4BA51ECA0CC0}"/>
              </a:ext>
            </a:extLst>
          </p:cNvPr>
          <p:cNvGrpSpPr/>
          <p:nvPr/>
        </p:nvGrpSpPr>
        <p:grpSpPr>
          <a:xfrm>
            <a:off x="337482" y="276134"/>
            <a:ext cx="1152952" cy="347897"/>
            <a:chOff x="837862" y="392974"/>
            <a:chExt cx="1152952" cy="347897"/>
          </a:xfrm>
        </p:grpSpPr>
        <p:pic>
          <p:nvPicPr>
            <p:cNvPr id="209" name="图形 208">
              <a:extLst>
                <a:ext uri="{FF2B5EF4-FFF2-40B4-BE49-F238E27FC236}">
                  <a16:creationId xmlns:a16="http://schemas.microsoft.com/office/drawing/2014/main" xmlns="" id="{9F174FFB-CC82-4B1A-AFE3-31250AB05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837862" y="392974"/>
              <a:ext cx="342000" cy="342000"/>
            </a:xfrm>
            <a:prstGeom prst="rect">
              <a:avLst/>
            </a:prstGeom>
          </p:spPr>
        </p:pic>
        <p:pic>
          <p:nvPicPr>
            <p:cNvPr id="210" name="图形 209">
              <a:extLst>
                <a:ext uri="{FF2B5EF4-FFF2-40B4-BE49-F238E27FC236}">
                  <a16:creationId xmlns:a16="http://schemas.microsoft.com/office/drawing/2014/main" xmlns="" id="{818ABC51-FC4B-4578-976B-E2F20E05F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361716" y="493024"/>
              <a:ext cx="629098" cy="180000"/>
            </a:xfrm>
            <a:prstGeom prst="rect">
              <a:avLst/>
            </a:prstGeom>
          </p:spPr>
        </p:pic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xmlns="" id="{52916FF6-A2A0-4FA0-B558-D54B09B37848}"/>
                </a:ext>
              </a:extLst>
            </p:cNvPr>
            <p:cNvSpPr txBox="1"/>
            <p:nvPr/>
          </p:nvSpPr>
          <p:spPr>
            <a:xfrm>
              <a:off x="1163670" y="402317"/>
              <a:ext cx="2142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6" name="图片 5" descr="图片包含 电子, 投影仪, 游戏机, 照相机&#10;&#10;描述已自动生成">
            <a:extLst>
              <a:ext uri="{FF2B5EF4-FFF2-40B4-BE49-F238E27FC236}">
                <a16:creationId xmlns:a16="http://schemas.microsoft.com/office/drawing/2014/main" xmlns="" id="{E9D72C9E-4C87-445B-AE21-A3EF9A74A4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83" y="2159314"/>
            <a:ext cx="4301968" cy="252450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9ABAA97-BB96-40FB-8AAD-C433DFACDF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0058" y="3821260"/>
            <a:ext cx="2816596" cy="85351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1D7B305-D11F-49E4-BC3E-269AE63A9A45}"/>
              </a:ext>
            </a:extLst>
          </p:cNvPr>
          <p:cNvGrpSpPr/>
          <p:nvPr/>
        </p:nvGrpSpPr>
        <p:grpSpPr>
          <a:xfrm>
            <a:off x="117883" y="3582313"/>
            <a:ext cx="5986318" cy="3517901"/>
            <a:chOff x="117883" y="3582313"/>
            <a:chExt cx="5986318" cy="3517901"/>
          </a:xfrm>
        </p:grpSpPr>
        <p:pic>
          <p:nvPicPr>
            <p:cNvPr id="11" name="图片 10" descr="图片包含 游戏机, 白色&#10;&#10;描述已自动生成">
              <a:extLst>
                <a:ext uri="{FF2B5EF4-FFF2-40B4-BE49-F238E27FC236}">
                  <a16:creationId xmlns:a16="http://schemas.microsoft.com/office/drawing/2014/main" xmlns="" id="{9C39B934-562D-4690-914F-A7B2C2F5BEC4}"/>
                </a:ext>
              </a:extLst>
            </p:cNvPr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83" y="3582313"/>
              <a:ext cx="5986318" cy="3517901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xmlns="" id="{9185192D-1D0A-450D-A15B-A2CD7DE83E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32" r="26588"/>
            <a:stretch/>
          </p:blipFill>
          <p:spPr>
            <a:xfrm>
              <a:off x="3910481" y="4963523"/>
              <a:ext cx="522371" cy="97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854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110E5BC-438B-4A5F-BE11-DE1BF694AE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02"/>
            <a:ext cx="12162728" cy="6859613"/>
          </a:xfrm>
          <a:prstGeom prst="rect">
            <a:avLst/>
          </a:prstGeom>
        </p:spPr>
      </p:pic>
      <p:sp>
        <p:nvSpPr>
          <p:cNvPr id="50" name="平行四边形 10">
            <a:extLst>
              <a:ext uri="{FF2B5EF4-FFF2-40B4-BE49-F238E27FC236}">
                <a16:creationId xmlns:a16="http://schemas.microsoft.com/office/drawing/2014/main" xmlns="" id="{C7DD90F7-0170-4D87-93CD-6F9D85724185}"/>
              </a:ext>
            </a:extLst>
          </p:cNvPr>
          <p:cNvSpPr/>
          <p:nvPr/>
        </p:nvSpPr>
        <p:spPr>
          <a:xfrm>
            <a:off x="-626543" y="-324521"/>
            <a:ext cx="5923578" cy="7652085"/>
          </a:xfrm>
          <a:prstGeom prst="parallelogram">
            <a:avLst>
              <a:gd name="adj" fmla="val 53349"/>
            </a:avLst>
          </a:prstGeom>
          <a:solidFill>
            <a:srgbClr val="FA0037">
              <a:alpha val="22000"/>
            </a:srgbClr>
          </a:solidFill>
          <a:ln w="12700" cap="flat" cmpd="sng" algn="ctr">
            <a:solidFill>
              <a:srgbClr val="FA0037">
                <a:shade val="50000"/>
              </a:srgbClr>
            </a:solidFill>
            <a:prstDash val="solid"/>
            <a:miter lim="800000"/>
          </a:ln>
          <a:effectLst>
            <a:softEdge rad="1778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平行四边形 5">
            <a:extLst>
              <a:ext uri="{FF2B5EF4-FFF2-40B4-BE49-F238E27FC236}">
                <a16:creationId xmlns:a16="http://schemas.microsoft.com/office/drawing/2014/main" xmlns="" id="{5205BEE4-46E2-4646-8B4F-B39E205CDB13}"/>
              </a:ext>
            </a:extLst>
          </p:cNvPr>
          <p:cNvSpPr/>
          <p:nvPr/>
        </p:nvSpPr>
        <p:spPr>
          <a:xfrm>
            <a:off x="-304982" y="-217655"/>
            <a:ext cx="6324229" cy="7652085"/>
          </a:xfrm>
          <a:prstGeom prst="parallelogram">
            <a:avLst>
              <a:gd name="adj" fmla="val 49569"/>
            </a:avLst>
          </a:prstGeom>
          <a:solidFill>
            <a:srgbClr val="FA0037">
              <a:alpha val="53000"/>
            </a:srgbClr>
          </a:solidFill>
          <a:ln w="12700" cap="flat" cmpd="sng" algn="ctr">
            <a:solidFill>
              <a:srgbClr val="FA0037">
                <a:shade val="50000"/>
              </a:srgbClr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778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399C1AE3-C493-488C-AA3C-F2156AB17E85}"/>
              </a:ext>
            </a:extLst>
          </p:cNvPr>
          <p:cNvSpPr/>
          <p:nvPr/>
        </p:nvSpPr>
        <p:spPr>
          <a:xfrm>
            <a:off x="3079198" y="1431949"/>
            <a:ext cx="3584838" cy="91585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F756C1E2-A581-44EA-8D0A-5F87E2FD5DA2}"/>
              </a:ext>
            </a:extLst>
          </p:cNvPr>
          <p:cNvSpPr/>
          <p:nvPr/>
        </p:nvSpPr>
        <p:spPr>
          <a:xfrm>
            <a:off x="-1135237" y="1595872"/>
            <a:ext cx="3584838" cy="91585"/>
          </a:xfrm>
          <a:prstGeom prst="parallelogram">
            <a:avLst>
              <a:gd name="adj" fmla="val 73534"/>
            </a:avLst>
          </a:prstGeom>
          <a:gradFill>
            <a:gsLst>
              <a:gs pos="26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0BB31D3E-2C44-47CF-8012-479B65EE7A5F}"/>
              </a:ext>
            </a:extLst>
          </p:cNvPr>
          <p:cNvSpPr/>
          <p:nvPr/>
        </p:nvSpPr>
        <p:spPr>
          <a:xfrm>
            <a:off x="491942" y="3559"/>
            <a:ext cx="6096472" cy="6926368"/>
          </a:xfrm>
          <a:prstGeom prst="parallelogram">
            <a:avLst>
              <a:gd name="adj" fmla="val 45040"/>
            </a:avLst>
          </a:prstGeom>
          <a:gradFill>
            <a:gsLst>
              <a:gs pos="52200">
                <a:srgbClr val="FF3B65"/>
              </a:gs>
              <a:gs pos="12000">
                <a:srgbClr val="FA0037"/>
              </a:gs>
              <a:gs pos="89000">
                <a:srgbClr val="FA0037"/>
              </a:gs>
            </a:gsLst>
            <a:lin ang="4800000" scaled="0"/>
          </a:gradFill>
          <a:ln>
            <a:noFill/>
          </a:ln>
          <a:effectLst>
            <a:outerShdw blurRad="215900" dist="63500" dir="66000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xmlns="" id="{37755A4C-EEDB-457C-A68A-73C568F99CA5}"/>
              </a:ext>
            </a:extLst>
          </p:cNvPr>
          <p:cNvSpPr/>
          <p:nvPr/>
        </p:nvSpPr>
        <p:spPr>
          <a:xfrm>
            <a:off x="6633137" y="944849"/>
            <a:ext cx="4647806" cy="1295179"/>
          </a:xfrm>
          <a:prstGeom prst="parallelogram">
            <a:avLst>
              <a:gd name="adj" fmla="val 40112"/>
            </a:avLst>
          </a:prstGeom>
          <a:solidFill>
            <a:srgbClr val="FF4B72">
              <a:alpha val="80000"/>
            </a:srgbClr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6667CF6-E7C4-44EA-B14C-DC1E793D5315}"/>
              </a:ext>
            </a:extLst>
          </p:cNvPr>
          <p:cNvSpPr/>
          <p:nvPr/>
        </p:nvSpPr>
        <p:spPr>
          <a:xfrm>
            <a:off x="3027968" y="705889"/>
            <a:ext cx="2832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明基智能投影机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067B36F-5E3E-4739-8A31-42A2B2331C4E}"/>
              </a:ext>
            </a:extLst>
          </p:cNvPr>
          <p:cNvSpPr/>
          <p:nvPr/>
        </p:nvSpPr>
        <p:spPr>
          <a:xfrm>
            <a:off x="2865402" y="1007797"/>
            <a:ext cx="25939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E540</a:t>
            </a:r>
            <a:endParaRPr kumimoji="0" lang="zh-CN" altLang="en-US" sz="6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D30424AD-3BD7-40CF-A56F-A88369F91FC9}"/>
              </a:ext>
            </a:extLst>
          </p:cNvPr>
          <p:cNvSpPr/>
          <p:nvPr/>
        </p:nvSpPr>
        <p:spPr>
          <a:xfrm>
            <a:off x="5773342" y="2969792"/>
            <a:ext cx="4647806" cy="1295179"/>
          </a:xfrm>
          <a:prstGeom prst="parallelogram">
            <a:avLst>
              <a:gd name="adj" fmla="val 38753"/>
            </a:avLst>
          </a:prstGeom>
          <a:solidFill>
            <a:srgbClr val="FF4B72">
              <a:alpha val="80000"/>
            </a:srgbClr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B387D7A6-9D40-47C4-ACA4-A26AD12035DC}"/>
              </a:ext>
            </a:extLst>
          </p:cNvPr>
          <p:cNvSpPr/>
          <p:nvPr/>
        </p:nvSpPr>
        <p:spPr>
          <a:xfrm>
            <a:off x="4978077" y="4924527"/>
            <a:ext cx="4647806" cy="1295179"/>
          </a:xfrm>
          <a:prstGeom prst="parallelogram">
            <a:avLst>
              <a:gd name="adj" fmla="val 42826"/>
            </a:avLst>
          </a:prstGeom>
          <a:solidFill>
            <a:srgbClr val="FF4B72">
              <a:alpha val="71000"/>
            </a:srgbClr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55A21229-494D-43F8-B351-2A4352940CC7}"/>
              </a:ext>
            </a:extLst>
          </p:cNvPr>
          <p:cNvSpPr>
            <a:spLocks/>
          </p:cNvSpPr>
          <p:nvPr/>
        </p:nvSpPr>
        <p:spPr>
          <a:xfrm>
            <a:off x="6957832" y="978228"/>
            <a:ext cx="4647805" cy="1212979"/>
          </a:xfrm>
          <a:prstGeom prst="parallelogram">
            <a:avLst>
              <a:gd name="adj" fmla="val 40917"/>
            </a:avLst>
          </a:prstGeom>
          <a:gradFill>
            <a:gsLst>
              <a:gs pos="52200">
                <a:srgbClr val="FF3B65"/>
              </a:gs>
              <a:gs pos="12000">
                <a:srgbClr val="FA0037"/>
              </a:gs>
              <a:gs pos="89000">
                <a:srgbClr val="FA0037"/>
              </a:gs>
            </a:gsLst>
            <a:lin ang="24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534B7E17-9BB2-4F69-A520-B917F5CCFAFD}"/>
              </a:ext>
            </a:extLst>
          </p:cNvPr>
          <p:cNvSpPr>
            <a:spLocks/>
          </p:cNvSpPr>
          <p:nvPr/>
        </p:nvSpPr>
        <p:spPr>
          <a:xfrm>
            <a:off x="5337099" y="4936743"/>
            <a:ext cx="4647805" cy="1212979"/>
          </a:xfrm>
          <a:prstGeom prst="parallelogram">
            <a:avLst>
              <a:gd name="adj" fmla="val 42367"/>
            </a:avLst>
          </a:prstGeom>
          <a:gradFill>
            <a:gsLst>
              <a:gs pos="52200">
                <a:srgbClr val="FF3B65"/>
              </a:gs>
              <a:gs pos="12000">
                <a:srgbClr val="FA0037"/>
              </a:gs>
              <a:gs pos="89000">
                <a:srgbClr val="FA0037"/>
              </a:gs>
            </a:gsLst>
            <a:lin ang="24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7F93DA-97FC-43A4-9C44-3AA6568C7622}"/>
              </a:ext>
            </a:extLst>
          </p:cNvPr>
          <p:cNvSpPr txBox="1"/>
          <p:nvPr/>
        </p:nvSpPr>
        <p:spPr>
          <a:xfrm>
            <a:off x="7301959" y="1242197"/>
            <a:ext cx="3959550" cy="646331"/>
          </a:xfrm>
          <a:custGeom>
            <a:avLst/>
            <a:gdLst>
              <a:gd name="connsiteX0" fmla="*/ 0 w 4660808"/>
              <a:gd name="connsiteY0" fmla="*/ 0 h 584775"/>
              <a:gd name="connsiteX1" fmla="*/ 4660808 w 4660808"/>
              <a:gd name="connsiteY1" fmla="*/ 0 h 584775"/>
              <a:gd name="connsiteX2" fmla="*/ 4660808 w 4660808"/>
              <a:gd name="connsiteY2" fmla="*/ 584775 h 584775"/>
              <a:gd name="connsiteX3" fmla="*/ 0 w 4660808"/>
              <a:gd name="connsiteY3" fmla="*/ 584775 h 584775"/>
              <a:gd name="connsiteX4" fmla="*/ 0 w 4660808"/>
              <a:gd name="connsiteY4" fmla="*/ 0 h 584775"/>
              <a:gd name="connsiteX0" fmla="*/ 114300 w 4660808"/>
              <a:gd name="connsiteY0" fmla="*/ 0 h 584775"/>
              <a:gd name="connsiteX1" fmla="*/ 4660808 w 4660808"/>
              <a:gd name="connsiteY1" fmla="*/ 0 h 584775"/>
              <a:gd name="connsiteX2" fmla="*/ 4660808 w 4660808"/>
              <a:gd name="connsiteY2" fmla="*/ 584775 h 584775"/>
              <a:gd name="connsiteX3" fmla="*/ 0 w 4660808"/>
              <a:gd name="connsiteY3" fmla="*/ 584775 h 584775"/>
              <a:gd name="connsiteX4" fmla="*/ 114300 w 4660808"/>
              <a:gd name="connsiteY4" fmla="*/ 0 h 58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808" h="584775">
                <a:moveTo>
                  <a:pt x="114300" y="0"/>
                </a:moveTo>
                <a:lnTo>
                  <a:pt x="4660808" y="0"/>
                </a:lnTo>
                <a:lnTo>
                  <a:pt x="4660808" y="584775"/>
                </a:lnTo>
                <a:lnTo>
                  <a:pt x="0" y="584775"/>
                </a:lnTo>
                <a:lnTo>
                  <a:pt x="11430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r="5400000" algn="ctr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rPr>
              <a:t>白天开会不拉窗帘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D043A67-F169-42D3-B06D-0EC2ED9ED0C7}"/>
              </a:ext>
            </a:extLst>
          </p:cNvPr>
          <p:cNvSpPr txBox="1"/>
          <p:nvPr/>
        </p:nvSpPr>
        <p:spPr>
          <a:xfrm>
            <a:off x="5579231" y="5242852"/>
            <a:ext cx="3945396" cy="646331"/>
          </a:xfrm>
          <a:custGeom>
            <a:avLst/>
            <a:gdLst>
              <a:gd name="connsiteX0" fmla="*/ 0 w 4660808"/>
              <a:gd name="connsiteY0" fmla="*/ 0 h 584775"/>
              <a:gd name="connsiteX1" fmla="*/ 4660808 w 4660808"/>
              <a:gd name="connsiteY1" fmla="*/ 0 h 584775"/>
              <a:gd name="connsiteX2" fmla="*/ 4660808 w 4660808"/>
              <a:gd name="connsiteY2" fmla="*/ 584775 h 584775"/>
              <a:gd name="connsiteX3" fmla="*/ 0 w 4660808"/>
              <a:gd name="connsiteY3" fmla="*/ 584775 h 584775"/>
              <a:gd name="connsiteX4" fmla="*/ 0 w 4660808"/>
              <a:gd name="connsiteY4" fmla="*/ 0 h 584775"/>
              <a:gd name="connsiteX0" fmla="*/ 114300 w 4660808"/>
              <a:gd name="connsiteY0" fmla="*/ 0 h 584775"/>
              <a:gd name="connsiteX1" fmla="*/ 4660808 w 4660808"/>
              <a:gd name="connsiteY1" fmla="*/ 0 h 584775"/>
              <a:gd name="connsiteX2" fmla="*/ 4660808 w 4660808"/>
              <a:gd name="connsiteY2" fmla="*/ 584775 h 584775"/>
              <a:gd name="connsiteX3" fmla="*/ 0 w 4660808"/>
              <a:gd name="connsiteY3" fmla="*/ 584775 h 584775"/>
              <a:gd name="connsiteX4" fmla="*/ 114300 w 4660808"/>
              <a:gd name="connsiteY4" fmla="*/ 0 h 58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808" h="584775">
                <a:moveTo>
                  <a:pt x="114300" y="0"/>
                </a:moveTo>
                <a:lnTo>
                  <a:pt x="4660808" y="0"/>
                </a:lnTo>
                <a:lnTo>
                  <a:pt x="4660808" y="584775"/>
                </a:lnTo>
                <a:lnTo>
                  <a:pt x="0" y="584775"/>
                </a:lnTo>
                <a:lnTo>
                  <a:pt x="11430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i="1">
                <a:solidFill>
                  <a:schemeClr val="bg1"/>
                </a:solidFill>
                <a:effectLst>
                  <a:outerShdw blurRad="50800" dir="5400000" algn="ctr" rotWithShape="0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r="5400000" algn="ctr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rPr>
              <a:t>直播优惠限量抢购</a:t>
            </a: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8CF870F3-DB83-4B18-B31F-C5B54D9C4B25}"/>
              </a:ext>
            </a:extLst>
          </p:cNvPr>
          <p:cNvSpPr/>
          <p:nvPr/>
        </p:nvSpPr>
        <p:spPr>
          <a:xfrm>
            <a:off x="6440013" y="686857"/>
            <a:ext cx="3584838" cy="91585"/>
          </a:xfrm>
          <a:prstGeom prst="parallelogram">
            <a:avLst/>
          </a:prstGeom>
          <a:gradFill>
            <a:gsLst>
              <a:gs pos="26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6C63902E-1888-4717-8639-C82D4BF704F3}"/>
              </a:ext>
            </a:extLst>
          </p:cNvPr>
          <p:cNvSpPr/>
          <p:nvPr/>
        </p:nvSpPr>
        <p:spPr>
          <a:xfrm>
            <a:off x="4912842" y="2518412"/>
            <a:ext cx="3584838" cy="91585"/>
          </a:xfrm>
          <a:prstGeom prst="parallelogram">
            <a:avLst>
              <a:gd name="adj" fmla="val 73534"/>
            </a:avLst>
          </a:prstGeom>
          <a:gradFill>
            <a:gsLst>
              <a:gs pos="26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xmlns="" id="{8FD65FA9-3651-4E7B-A4CD-453A64603565}"/>
              </a:ext>
            </a:extLst>
          </p:cNvPr>
          <p:cNvSpPr/>
          <p:nvPr/>
        </p:nvSpPr>
        <p:spPr>
          <a:xfrm>
            <a:off x="5872301" y="4592469"/>
            <a:ext cx="3584838" cy="91585"/>
          </a:xfrm>
          <a:prstGeom prst="parallelogram">
            <a:avLst>
              <a:gd name="adj" fmla="val 77001"/>
            </a:avLst>
          </a:prstGeom>
          <a:gradFill>
            <a:gsLst>
              <a:gs pos="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29578087-249E-4CE9-B264-E4679E59CE09}"/>
              </a:ext>
            </a:extLst>
          </p:cNvPr>
          <p:cNvSpPr/>
          <p:nvPr/>
        </p:nvSpPr>
        <p:spPr>
          <a:xfrm>
            <a:off x="3525020" y="6458882"/>
            <a:ext cx="3584838" cy="91585"/>
          </a:xfrm>
          <a:prstGeom prst="parallelogram">
            <a:avLst/>
          </a:prstGeom>
          <a:gradFill>
            <a:gsLst>
              <a:gs pos="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xmlns="" id="{149ED43F-B4D2-45D2-B863-BB44F7322447}"/>
              </a:ext>
            </a:extLst>
          </p:cNvPr>
          <p:cNvSpPr/>
          <p:nvPr/>
        </p:nvSpPr>
        <p:spPr>
          <a:xfrm>
            <a:off x="3632568" y="2766805"/>
            <a:ext cx="3584838" cy="91585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xmlns="" id="{2FB8B521-17AA-4FBE-837F-BB535B6ED3FF}"/>
              </a:ext>
            </a:extLst>
          </p:cNvPr>
          <p:cNvSpPr/>
          <p:nvPr/>
        </p:nvSpPr>
        <p:spPr>
          <a:xfrm>
            <a:off x="5259381" y="457496"/>
            <a:ext cx="3584838" cy="91585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2F27F515-AE6B-43B2-BDF1-8C0682018236}"/>
              </a:ext>
            </a:extLst>
          </p:cNvPr>
          <p:cNvSpPr/>
          <p:nvPr/>
        </p:nvSpPr>
        <p:spPr>
          <a:xfrm>
            <a:off x="2912455" y="4797654"/>
            <a:ext cx="3584838" cy="91585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8BD16054-BB00-4C7C-A814-C51AAE085ED8}"/>
              </a:ext>
            </a:extLst>
          </p:cNvPr>
          <p:cNvSpPr/>
          <p:nvPr/>
        </p:nvSpPr>
        <p:spPr>
          <a:xfrm>
            <a:off x="5874442" y="6677924"/>
            <a:ext cx="3584838" cy="91585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xmlns="" id="{C9A468DA-F7C9-42F2-A1A7-71EE731161F5}"/>
              </a:ext>
            </a:extLst>
          </p:cNvPr>
          <p:cNvSpPr/>
          <p:nvPr/>
        </p:nvSpPr>
        <p:spPr>
          <a:xfrm>
            <a:off x="-1108483" y="2333730"/>
            <a:ext cx="1901078" cy="91585"/>
          </a:xfrm>
          <a:prstGeom prst="parallelogram">
            <a:avLst>
              <a:gd name="adj" fmla="val 82201"/>
            </a:avLst>
          </a:prstGeom>
          <a:gradFill>
            <a:gsLst>
              <a:gs pos="26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7A790479-B00A-4C10-A095-1FB323F3C896}"/>
              </a:ext>
            </a:extLst>
          </p:cNvPr>
          <p:cNvSpPr/>
          <p:nvPr/>
        </p:nvSpPr>
        <p:spPr>
          <a:xfrm>
            <a:off x="-458928" y="873851"/>
            <a:ext cx="2174330" cy="63158"/>
          </a:xfrm>
          <a:prstGeom prst="parallelogram">
            <a:avLst/>
          </a:prstGeom>
          <a:gradFill>
            <a:gsLst>
              <a:gs pos="44000">
                <a:srgbClr val="FA0037">
                  <a:alpha val="0"/>
                </a:srgbClr>
              </a:gs>
              <a:gs pos="86000">
                <a:srgbClr val="FA0037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7522D3-9F06-4F94-BE2C-A6E528F0039D}"/>
              </a:ext>
            </a:extLst>
          </p:cNvPr>
          <p:cNvGrpSpPr/>
          <p:nvPr/>
        </p:nvGrpSpPr>
        <p:grpSpPr>
          <a:xfrm>
            <a:off x="10263725" y="5478189"/>
            <a:ext cx="1439358" cy="709384"/>
            <a:chOff x="10263725" y="5507686"/>
            <a:chExt cx="1439358" cy="709384"/>
          </a:xfrm>
        </p:grpSpPr>
        <p:sp>
          <p:nvSpPr>
            <p:cNvPr id="65" name="矩形: 圆角 38">
              <a:extLst>
                <a:ext uri="{FF2B5EF4-FFF2-40B4-BE49-F238E27FC236}">
                  <a16:creationId xmlns:a16="http://schemas.microsoft.com/office/drawing/2014/main" xmlns="" id="{DBC3A4C2-AD6E-4E10-BA13-B91A16079CC2}"/>
                </a:ext>
              </a:extLst>
            </p:cNvPr>
            <p:cNvSpPr/>
            <p:nvPr/>
          </p:nvSpPr>
          <p:spPr>
            <a:xfrm>
              <a:off x="10263725" y="5507686"/>
              <a:ext cx="1439358" cy="682022"/>
            </a:xfrm>
            <a:prstGeom prst="roundRect">
              <a:avLst/>
            </a:prstGeom>
            <a:solidFill>
              <a:srgbClr val="EA003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580BC3FE-FD52-4CCD-9680-FF443E06DB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" t="-10821" r="36363" b="10821"/>
            <a:stretch/>
          </p:blipFill>
          <p:spPr>
            <a:xfrm>
              <a:off x="10442079" y="5593950"/>
              <a:ext cx="1033194" cy="291949"/>
            </a:xfrm>
            <a:prstGeom prst="roundRect">
              <a:avLst/>
            </a:prstGeom>
            <a:noFill/>
            <a:effectLst/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DEA095A3-9D82-4F10-BC56-F8F4BD735CEF}"/>
                </a:ext>
              </a:extLst>
            </p:cNvPr>
            <p:cNvSpPr txBox="1"/>
            <p:nvPr/>
          </p:nvSpPr>
          <p:spPr>
            <a:xfrm>
              <a:off x="10317717" y="5876551"/>
              <a:ext cx="1281919" cy="340519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立即下单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475D5EE7-A769-4F29-95E9-C728222A5F5E}"/>
              </a:ext>
            </a:extLst>
          </p:cNvPr>
          <p:cNvGrpSpPr/>
          <p:nvPr/>
        </p:nvGrpSpPr>
        <p:grpSpPr>
          <a:xfrm>
            <a:off x="6115945" y="2969792"/>
            <a:ext cx="4647805" cy="1212979"/>
            <a:chOff x="5975265" y="2969792"/>
            <a:chExt cx="4647805" cy="1212979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E8A7DC0A-1654-4188-BEAA-976DCF883DAD}"/>
                </a:ext>
              </a:extLst>
            </p:cNvPr>
            <p:cNvSpPr>
              <a:spLocks/>
            </p:cNvSpPr>
            <p:nvPr/>
          </p:nvSpPr>
          <p:spPr>
            <a:xfrm>
              <a:off x="5975265" y="2969792"/>
              <a:ext cx="4647805" cy="1212979"/>
            </a:xfrm>
            <a:prstGeom prst="parallelogram">
              <a:avLst>
                <a:gd name="adj" fmla="val 40916"/>
              </a:avLst>
            </a:prstGeom>
            <a:gradFill>
              <a:gsLst>
                <a:gs pos="52200">
                  <a:srgbClr val="FF3B65"/>
                </a:gs>
                <a:gs pos="12000">
                  <a:srgbClr val="FA0037"/>
                </a:gs>
                <a:gs pos="89000">
                  <a:srgbClr val="FA0037"/>
                </a:gs>
              </a:gsLst>
              <a:lin ang="2400000" scaled="0"/>
            </a:gradFill>
            <a:ln>
              <a:noFill/>
            </a:ln>
            <a:effectLst>
              <a:outerShdw blurRad="1778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367E5CD-3F1F-418D-A970-6010A38966DC}"/>
                </a:ext>
              </a:extLst>
            </p:cNvPr>
            <p:cNvSpPr txBox="1"/>
            <p:nvPr/>
          </p:nvSpPr>
          <p:spPr>
            <a:xfrm>
              <a:off x="6261990" y="3263037"/>
              <a:ext cx="3972791" cy="646331"/>
            </a:xfrm>
            <a:custGeom>
              <a:avLst/>
              <a:gdLst>
                <a:gd name="connsiteX0" fmla="*/ 0 w 4660808"/>
                <a:gd name="connsiteY0" fmla="*/ 0 h 584775"/>
                <a:gd name="connsiteX1" fmla="*/ 4660808 w 4660808"/>
                <a:gd name="connsiteY1" fmla="*/ 0 h 584775"/>
                <a:gd name="connsiteX2" fmla="*/ 4660808 w 4660808"/>
                <a:gd name="connsiteY2" fmla="*/ 584775 h 584775"/>
                <a:gd name="connsiteX3" fmla="*/ 0 w 4660808"/>
                <a:gd name="connsiteY3" fmla="*/ 584775 h 584775"/>
                <a:gd name="connsiteX4" fmla="*/ 0 w 4660808"/>
                <a:gd name="connsiteY4" fmla="*/ 0 h 584775"/>
                <a:gd name="connsiteX0" fmla="*/ 114300 w 4660808"/>
                <a:gd name="connsiteY0" fmla="*/ 0 h 584775"/>
                <a:gd name="connsiteX1" fmla="*/ 4660808 w 4660808"/>
                <a:gd name="connsiteY1" fmla="*/ 0 h 584775"/>
                <a:gd name="connsiteX2" fmla="*/ 4660808 w 4660808"/>
                <a:gd name="connsiteY2" fmla="*/ 584775 h 584775"/>
                <a:gd name="connsiteX3" fmla="*/ 0 w 4660808"/>
                <a:gd name="connsiteY3" fmla="*/ 584775 h 584775"/>
                <a:gd name="connsiteX4" fmla="*/ 114300 w 4660808"/>
                <a:gd name="connsiteY4" fmla="*/ 0 h 58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808" h="584775">
                  <a:moveTo>
                    <a:pt x="114300" y="0"/>
                  </a:moveTo>
                  <a:lnTo>
                    <a:pt x="4660808" y="0"/>
                  </a:lnTo>
                  <a:lnTo>
                    <a:pt x="4660808" y="584775"/>
                  </a:lnTo>
                  <a:lnTo>
                    <a:pt x="0" y="584775"/>
                  </a:lnTo>
                  <a:lnTo>
                    <a:pt x="114300" y="0"/>
                  </a:lnTo>
                  <a:close/>
                </a:path>
              </a:pathLst>
            </a:cu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 i="1">
                  <a:solidFill>
                    <a:schemeClr val="bg1"/>
                  </a:solidFill>
                  <a:effectLst>
                    <a:outerShdw blurRad="50800" dir="5400000" algn="ctr" rotWithShape="0">
                      <a:srgbClr val="000000">
                        <a:alpha val="43137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r="5400000" algn="ctr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自带</a:t>
              </a:r>
              <a:r>
                <a:rPr kumimoji="0" lang="en-US" altLang="zh-CN" sz="3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50800" dir="5400000" algn="ctr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WiFi</a:t>
              </a:r>
              <a:r>
                <a:rPr kumimoji="0" lang="zh-CN" alt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r="5400000" algn="ctr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无线投屏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EC00C2-320C-47FA-BC18-A06F754A1F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95" y="1625739"/>
            <a:ext cx="5258165" cy="3243425"/>
          </a:xfrm>
          <a:prstGeom prst="rect">
            <a:avLst/>
          </a:prstGeom>
        </p:spPr>
      </p:pic>
      <p:sp>
        <p:nvSpPr>
          <p:cNvPr id="73" name="平行四边形 72">
            <a:extLst>
              <a:ext uri="{FF2B5EF4-FFF2-40B4-BE49-F238E27FC236}">
                <a16:creationId xmlns:a16="http://schemas.microsoft.com/office/drawing/2014/main" xmlns="" id="{E65BB427-9423-4107-B60A-CB4F501B08F9}"/>
              </a:ext>
            </a:extLst>
          </p:cNvPr>
          <p:cNvSpPr>
            <a:spLocks/>
          </p:cNvSpPr>
          <p:nvPr/>
        </p:nvSpPr>
        <p:spPr>
          <a:xfrm>
            <a:off x="6583007" y="926235"/>
            <a:ext cx="5083097" cy="1326582"/>
          </a:xfrm>
          <a:prstGeom prst="parallelogram">
            <a:avLst>
              <a:gd name="adj" fmla="val 40389"/>
            </a:avLst>
          </a:prstGeom>
          <a:noFill/>
          <a:ln>
            <a:gradFill>
              <a:gsLst>
                <a:gs pos="69000">
                  <a:srgbClr val="FA0037"/>
                </a:gs>
                <a:gs pos="17000">
                  <a:srgbClr val="FA0037">
                    <a:alpha val="0"/>
                  </a:srgbClr>
                </a:gs>
                <a:gs pos="100000">
                  <a:srgbClr val="FA0037"/>
                </a:gs>
              </a:gsLst>
              <a:lin ang="0" scaled="0"/>
            </a:gradFill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平行四边形 75">
            <a:extLst>
              <a:ext uri="{FF2B5EF4-FFF2-40B4-BE49-F238E27FC236}">
                <a16:creationId xmlns:a16="http://schemas.microsoft.com/office/drawing/2014/main" xmlns="" id="{C272977A-D416-413F-9A82-727677185683}"/>
              </a:ext>
            </a:extLst>
          </p:cNvPr>
          <p:cNvSpPr>
            <a:spLocks/>
          </p:cNvSpPr>
          <p:nvPr/>
        </p:nvSpPr>
        <p:spPr>
          <a:xfrm>
            <a:off x="5758817" y="2907718"/>
            <a:ext cx="5083097" cy="1326582"/>
          </a:xfrm>
          <a:prstGeom prst="parallelogram">
            <a:avLst>
              <a:gd name="adj" fmla="val 40390"/>
            </a:avLst>
          </a:prstGeom>
          <a:noFill/>
          <a:ln>
            <a:gradFill>
              <a:gsLst>
                <a:gs pos="69000">
                  <a:srgbClr val="FA0037"/>
                </a:gs>
                <a:gs pos="17000">
                  <a:srgbClr val="FA0037">
                    <a:alpha val="0"/>
                  </a:srgbClr>
                </a:gs>
                <a:gs pos="100000">
                  <a:srgbClr val="FA0037"/>
                </a:gs>
              </a:gsLst>
              <a:lin ang="0" scaled="0"/>
            </a:gradFill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平行四边形 76">
            <a:extLst>
              <a:ext uri="{FF2B5EF4-FFF2-40B4-BE49-F238E27FC236}">
                <a16:creationId xmlns:a16="http://schemas.microsoft.com/office/drawing/2014/main" xmlns="" id="{A2F7B610-0CCA-4843-9276-880177321A92}"/>
              </a:ext>
            </a:extLst>
          </p:cNvPr>
          <p:cNvSpPr>
            <a:spLocks/>
          </p:cNvSpPr>
          <p:nvPr/>
        </p:nvSpPr>
        <p:spPr>
          <a:xfrm>
            <a:off x="4983053" y="4878409"/>
            <a:ext cx="5083097" cy="1326582"/>
          </a:xfrm>
          <a:prstGeom prst="parallelogram">
            <a:avLst>
              <a:gd name="adj" fmla="val 41873"/>
            </a:avLst>
          </a:prstGeom>
          <a:noFill/>
          <a:ln>
            <a:gradFill>
              <a:gsLst>
                <a:gs pos="69000">
                  <a:srgbClr val="FA0037"/>
                </a:gs>
                <a:gs pos="17000">
                  <a:srgbClr val="FA0037">
                    <a:alpha val="0"/>
                  </a:srgbClr>
                </a:gs>
                <a:gs pos="100000">
                  <a:srgbClr val="FA0037"/>
                </a:gs>
              </a:gsLst>
              <a:lin ang="0" scaled="0"/>
            </a:gradFill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1B490C88-426B-49E9-BE37-E04D21CB6FEF}"/>
              </a:ext>
            </a:extLst>
          </p:cNvPr>
          <p:cNvSpPr>
            <a:spLocks/>
          </p:cNvSpPr>
          <p:nvPr/>
        </p:nvSpPr>
        <p:spPr>
          <a:xfrm>
            <a:off x="662536" y="4867968"/>
            <a:ext cx="3879608" cy="1277992"/>
          </a:xfrm>
          <a:prstGeom prst="roundRect">
            <a:avLst>
              <a:gd name="adj" fmla="val 12901"/>
            </a:avLst>
          </a:prstGeom>
          <a:solidFill>
            <a:schemeClr val="bg1"/>
          </a:soli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3632C175-E607-4767-83BE-9C31DABC4080}"/>
              </a:ext>
            </a:extLst>
          </p:cNvPr>
          <p:cNvGrpSpPr/>
          <p:nvPr/>
        </p:nvGrpSpPr>
        <p:grpSpPr>
          <a:xfrm>
            <a:off x="854773" y="4769634"/>
            <a:ext cx="3848993" cy="1569660"/>
            <a:chOff x="746010" y="4749587"/>
            <a:chExt cx="3848993" cy="156966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8F013937-CAF4-4A8D-A6E3-89F114B3A747}"/>
                </a:ext>
              </a:extLst>
            </p:cNvPr>
            <p:cNvSpPr/>
            <p:nvPr/>
          </p:nvSpPr>
          <p:spPr>
            <a:xfrm>
              <a:off x="746010" y="4971007"/>
              <a:ext cx="1449436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7CA142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直播间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CA142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7CA142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福利价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C6FAFC99-74E3-4539-AAA9-99FAE29E7EE2}"/>
                </a:ext>
              </a:extLst>
            </p:cNvPr>
            <p:cNvSpPr/>
            <p:nvPr/>
          </p:nvSpPr>
          <p:spPr>
            <a:xfrm>
              <a:off x="2073811" y="4749587"/>
              <a:ext cx="2050561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7CA03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4</a:t>
              </a:r>
              <a:r>
                <a:rPr kumimoji="0" lang="en-US" altLang="zh-CN" sz="9600" b="0" i="0" u="none" strike="noStrike" kern="1200" cap="none" spc="0" normalizeH="0" baseline="20000" noProof="0" dirty="0">
                  <a:ln>
                    <a:noFill/>
                  </a:ln>
                  <a:solidFill>
                    <a:srgbClr val="7CA03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</a:rPr>
                <a:t>???</a:t>
              </a:r>
              <a:endParaRPr kumimoji="0" lang="zh-CN" altLang="en-US" sz="6600" b="0" i="0" u="none" strike="noStrike" kern="1200" cap="none" spc="0" normalizeH="0" baseline="20000" noProof="0" dirty="0">
                <a:ln>
                  <a:noFill/>
                </a:ln>
                <a:solidFill>
                  <a:srgbClr val="7CA03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7748F877-3139-46E8-B786-C68717A8AD7E}"/>
                </a:ext>
              </a:extLst>
            </p:cNvPr>
            <p:cNvGrpSpPr/>
            <p:nvPr/>
          </p:nvGrpSpPr>
          <p:grpSpPr>
            <a:xfrm>
              <a:off x="2373559" y="5680315"/>
              <a:ext cx="2221444" cy="307777"/>
              <a:chOff x="2410550" y="4857899"/>
              <a:chExt cx="2221444" cy="307777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4AFEBEDE-8C45-4DD3-AC74-FA3C49358CC5}"/>
                  </a:ext>
                </a:extLst>
              </p:cNvPr>
              <p:cNvSpPr txBox="1"/>
              <p:nvPr/>
            </p:nvSpPr>
            <p:spPr>
              <a:xfrm>
                <a:off x="2410550" y="4857899"/>
                <a:ext cx="22214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DB65A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+mn-cs"/>
                  </a:rPr>
                  <a:t>原价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DB65A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+mn-cs"/>
                  </a:rPr>
                  <a:t>: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DB65A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+mn-cs"/>
                  </a:rPr>
                  <a:t>￥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DB65A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+mn-cs"/>
                  </a:rPr>
                  <a:t>5599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DB65A"/>
                    </a:solidFill>
                    <a:effectLst/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  <a:cs typeface="+mn-cs"/>
                  </a:rPr>
                  <a:t>  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DB65A"/>
                  </a:solidFill>
                  <a:effectLst/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+mn-cs"/>
                </a:endParaRP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F7A5BCA0-887D-41A8-8EEB-B958F867AA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4077" y="5011089"/>
                <a:ext cx="56741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00C7BB26-AEC6-4C1B-B25A-918EECB2E3A7}"/>
              </a:ext>
            </a:extLst>
          </p:cNvPr>
          <p:cNvSpPr/>
          <p:nvPr/>
        </p:nvSpPr>
        <p:spPr>
          <a:xfrm rot="1263978">
            <a:off x="706310" y="4743107"/>
            <a:ext cx="699695" cy="1021704"/>
          </a:xfrm>
          <a:custGeom>
            <a:avLst/>
            <a:gdLst>
              <a:gd name="connsiteX0" fmla="*/ 561690 w 699695"/>
              <a:gd name="connsiteY0" fmla="*/ 0 h 1021704"/>
              <a:gd name="connsiteX1" fmla="*/ 699694 w 699695"/>
              <a:gd name="connsiteY1" fmla="*/ 0 h 1021704"/>
              <a:gd name="connsiteX2" fmla="*/ 699695 w 699695"/>
              <a:gd name="connsiteY2" fmla="*/ 0 h 1021704"/>
              <a:gd name="connsiteX3" fmla="*/ 425774 w 699695"/>
              <a:gd name="connsiteY3" fmla="*/ 465989 h 1021704"/>
              <a:gd name="connsiteX4" fmla="*/ 641649 w 699695"/>
              <a:gd name="connsiteY4" fmla="*/ 465989 h 1021704"/>
              <a:gd name="connsiteX5" fmla="*/ 641649 w 699695"/>
              <a:gd name="connsiteY5" fmla="*/ 568995 h 1021704"/>
              <a:gd name="connsiteX6" fmla="*/ 390110 w 699695"/>
              <a:gd name="connsiteY6" fmla="*/ 568995 h 1021704"/>
              <a:gd name="connsiteX7" fmla="*/ 390110 w 699695"/>
              <a:gd name="connsiteY7" fmla="*/ 710887 h 1021704"/>
              <a:gd name="connsiteX8" fmla="*/ 641552 w 699695"/>
              <a:gd name="connsiteY8" fmla="*/ 710887 h 1021704"/>
              <a:gd name="connsiteX9" fmla="*/ 641552 w 699695"/>
              <a:gd name="connsiteY9" fmla="*/ 815125 h 1021704"/>
              <a:gd name="connsiteX10" fmla="*/ 390111 w 699695"/>
              <a:gd name="connsiteY10" fmla="*/ 815125 h 1021704"/>
              <a:gd name="connsiteX11" fmla="*/ 390111 w 699695"/>
              <a:gd name="connsiteY11" fmla="*/ 1021704 h 1021704"/>
              <a:gd name="connsiteX12" fmla="*/ 260737 w 699695"/>
              <a:gd name="connsiteY12" fmla="*/ 1021704 h 1021704"/>
              <a:gd name="connsiteX13" fmla="*/ 260737 w 699695"/>
              <a:gd name="connsiteY13" fmla="*/ 815125 h 1021704"/>
              <a:gd name="connsiteX14" fmla="*/ 0 w 699695"/>
              <a:gd name="connsiteY14" fmla="*/ 815125 h 1021704"/>
              <a:gd name="connsiteX15" fmla="*/ 0 w 699695"/>
              <a:gd name="connsiteY15" fmla="*/ 710887 h 1021704"/>
              <a:gd name="connsiteX16" fmla="*/ 260737 w 699695"/>
              <a:gd name="connsiteY16" fmla="*/ 710887 h 1021704"/>
              <a:gd name="connsiteX17" fmla="*/ 260737 w 699695"/>
              <a:gd name="connsiteY17" fmla="*/ 568995 h 1021704"/>
              <a:gd name="connsiteX18" fmla="*/ 0 w 699695"/>
              <a:gd name="connsiteY18" fmla="*/ 568995 h 1021704"/>
              <a:gd name="connsiteX19" fmla="*/ 0 w 699695"/>
              <a:gd name="connsiteY19" fmla="*/ 465989 h 1021704"/>
              <a:gd name="connsiteX20" fmla="*/ 222419 w 699695"/>
              <a:gd name="connsiteY20" fmla="*/ 465989 h 1021704"/>
              <a:gd name="connsiteX21" fmla="*/ 82271 w 699695"/>
              <a:gd name="connsiteY21" fmla="*/ 225239 h 1021704"/>
              <a:gd name="connsiteX22" fmla="*/ 147809 w 699695"/>
              <a:gd name="connsiteY22" fmla="*/ 93145 h 1021704"/>
              <a:gd name="connsiteX23" fmla="*/ 182749 w 699695"/>
              <a:gd name="connsiteY23" fmla="*/ 157693 h 1021704"/>
              <a:gd name="connsiteX24" fmla="*/ 328080 w 699695"/>
              <a:gd name="connsiteY24" fmla="*/ 440285 h 1021704"/>
              <a:gd name="connsiteX25" fmla="*/ 330735 w 699695"/>
              <a:gd name="connsiteY25" fmla="*/ 440285 h 1021704"/>
              <a:gd name="connsiteX26" fmla="*/ 406615 w 699695"/>
              <a:gd name="connsiteY26" fmla="*/ 285872 h 102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9695" h="1021704">
                <a:moveTo>
                  <a:pt x="561690" y="0"/>
                </a:moveTo>
                <a:lnTo>
                  <a:pt x="699694" y="0"/>
                </a:lnTo>
                <a:lnTo>
                  <a:pt x="699695" y="0"/>
                </a:lnTo>
                <a:lnTo>
                  <a:pt x="425774" y="465989"/>
                </a:lnTo>
                <a:lnTo>
                  <a:pt x="641649" y="465989"/>
                </a:lnTo>
                <a:lnTo>
                  <a:pt x="641649" y="568995"/>
                </a:lnTo>
                <a:lnTo>
                  <a:pt x="390110" y="568995"/>
                </a:lnTo>
                <a:lnTo>
                  <a:pt x="390110" y="710887"/>
                </a:lnTo>
                <a:lnTo>
                  <a:pt x="641552" y="710887"/>
                </a:lnTo>
                <a:lnTo>
                  <a:pt x="641552" y="815125"/>
                </a:lnTo>
                <a:lnTo>
                  <a:pt x="390111" y="815125"/>
                </a:lnTo>
                <a:lnTo>
                  <a:pt x="390111" y="1021704"/>
                </a:lnTo>
                <a:lnTo>
                  <a:pt x="260737" y="1021704"/>
                </a:lnTo>
                <a:lnTo>
                  <a:pt x="260737" y="815125"/>
                </a:lnTo>
                <a:lnTo>
                  <a:pt x="0" y="815125"/>
                </a:lnTo>
                <a:lnTo>
                  <a:pt x="0" y="710887"/>
                </a:lnTo>
                <a:lnTo>
                  <a:pt x="260737" y="710887"/>
                </a:lnTo>
                <a:lnTo>
                  <a:pt x="260737" y="568995"/>
                </a:lnTo>
                <a:lnTo>
                  <a:pt x="0" y="568995"/>
                </a:lnTo>
                <a:lnTo>
                  <a:pt x="0" y="465989"/>
                </a:lnTo>
                <a:lnTo>
                  <a:pt x="222419" y="465989"/>
                </a:lnTo>
                <a:lnTo>
                  <a:pt x="82271" y="225239"/>
                </a:lnTo>
                <a:lnTo>
                  <a:pt x="147809" y="93145"/>
                </a:lnTo>
                <a:lnTo>
                  <a:pt x="182749" y="157693"/>
                </a:lnTo>
                <a:cubicBezTo>
                  <a:pt x="259149" y="299507"/>
                  <a:pt x="307593" y="393691"/>
                  <a:pt x="328080" y="440285"/>
                </a:cubicBezTo>
                <a:lnTo>
                  <a:pt x="330735" y="440285"/>
                </a:lnTo>
                <a:cubicBezTo>
                  <a:pt x="339935" y="414771"/>
                  <a:pt x="365261" y="363268"/>
                  <a:pt x="406615" y="285872"/>
                </a:cubicBezTo>
                <a:close/>
              </a:path>
            </a:pathLst>
          </a:custGeom>
          <a:solidFill>
            <a:srgbClr val="9DB65A">
              <a:alpha val="20000"/>
            </a:srgbClr>
          </a:solidFill>
          <a:ln w="2418" cap="flat">
            <a:noFill/>
            <a:prstDash val="solid"/>
            <a:miter/>
          </a:ln>
          <a:scene3d>
            <a:camera prst="perspectiveRight"/>
            <a:lightRig rig="threePt" dir="t"/>
          </a:scene3d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58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9000">
              <a:srgbClr val="C00000"/>
            </a:gs>
            <a:gs pos="44000">
              <a:srgbClr val="C00000"/>
            </a:gs>
            <a:gs pos="0">
              <a:srgbClr val="940000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B02B679-3B79-42A6-AA6B-C773B1925A0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0" y="-337"/>
            <a:ext cx="12193200" cy="6858675"/>
          </a:xfrm>
          <a:prstGeom prst="rect">
            <a:avLst/>
          </a:prstGeom>
        </p:spPr>
      </p:pic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E965F5B7-0DF4-4E16-BDDE-78D9095F8F22}"/>
              </a:ext>
            </a:extLst>
          </p:cNvPr>
          <p:cNvSpPr/>
          <p:nvPr/>
        </p:nvSpPr>
        <p:spPr>
          <a:xfrm>
            <a:off x="3747799" y="3942124"/>
            <a:ext cx="4696403" cy="3139307"/>
          </a:xfrm>
          <a:prstGeom prst="ellipse">
            <a:avLst/>
          </a:prstGeom>
          <a:gradFill flip="none" rotWithShape="1">
            <a:gsLst>
              <a:gs pos="0">
                <a:srgbClr val="C5100F"/>
              </a:gs>
              <a:gs pos="29000">
                <a:srgbClr val="F14B4A"/>
              </a:gs>
            </a:gsLst>
            <a:lin ang="13500000" scaled="1"/>
            <a:tileRect/>
          </a:gradFill>
          <a:ln w="88900">
            <a:solidFill>
              <a:schemeClr val="bg1"/>
            </a:solidFill>
          </a:ln>
          <a:effectLst>
            <a:outerShdw blurRad="241300" dist="38100" dir="5400000" algn="t" rotWithShape="0">
              <a:prstClr val="black">
                <a:alpha val="40000"/>
              </a:prstClr>
            </a:outerShdw>
          </a:effectLst>
          <a:scene3d>
            <a:camera prst="perspectiveFront" fov="5100000">
              <a:rot lat="17099997" lon="0" rev="0"/>
            </a:camera>
            <a:lightRig rig="balanced" dir="t"/>
          </a:scene3d>
          <a:sp3d extrusionH="190500" prstMaterial="matte">
            <a:bevelT w="50800" h="12700" prst="coolSlant"/>
            <a:bevelB w="444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260" y="1265082"/>
            <a:ext cx="1859039" cy="1052286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846" y="2182631"/>
            <a:ext cx="955281" cy="540725"/>
          </a:xfrm>
          <a:prstGeom prst="rect">
            <a:avLst/>
          </a:prstGeom>
        </p:spPr>
      </p:pic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FE6A917D-8D26-40B1-ABA1-26F7A5494705}"/>
              </a:ext>
            </a:extLst>
          </p:cNvPr>
          <p:cNvSpPr txBox="1"/>
          <p:nvPr/>
        </p:nvSpPr>
        <p:spPr>
          <a:xfrm>
            <a:off x="3395649" y="658944"/>
            <a:ext cx="5414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300" normalizeH="0" baseline="0" noProof="0" dirty="0">
                <a:ln w="12700">
                  <a:solidFill>
                    <a:prstClr val="white"/>
                  </a:solidFill>
                </a:ln>
                <a:noFill/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  <a:r>
              <a:rPr kumimoji="0" lang="zh-CN" altLang="en-US" sz="3600" b="1" i="0" u="none" strike="noStrike" kern="1200" cap="none" spc="300" normalizeH="0" baseline="0" noProof="0" dirty="0">
                <a:ln w="12700">
                  <a:solidFill>
                    <a:prstClr val="white"/>
                  </a:solidFill>
                </a:ln>
                <a:noFill/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endParaRPr kumimoji="0" lang="en-US" altLang="zh-CN" sz="3600" b="1" i="0" u="none" strike="noStrike" kern="1200" cap="none" spc="300" normalizeH="0" baseline="0" noProof="0" dirty="0">
              <a:ln w="12700">
                <a:solidFill>
                  <a:prstClr val="white"/>
                </a:solidFill>
              </a:ln>
              <a:noFill/>
              <a:effectLst>
                <a:glow rad="635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xmlns="" id="{65B9B0A0-CB6E-4ECC-815F-6823F643BFE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4113" y="315216"/>
            <a:ext cx="937594" cy="268701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E084A15F-4C4B-4B5E-A947-BEDA1293F9F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847" y="1307868"/>
            <a:ext cx="1445583" cy="423495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915087" y="3092710"/>
            <a:ext cx="4365852" cy="2141246"/>
            <a:chOff x="-55108" y="253611"/>
            <a:chExt cx="4365852" cy="2141246"/>
          </a:xfrm>
          <a:scene3d>
            <a:camera prst="perspectiveRight" fov="6600000"/>
            <a:lightRig rig="threePt" dir="t"/>
          </a:scene3d>
        </p:grpSpPr>
        <p:sp>
          <p:nvSpPr>
            <p:cNvPr id="24" name="圆角矩形 23"/>
            <p:cNvSpPr/>
            <p:nvPr/>
          </p:nvSpPr>
          <p:spPr>
            <a:xfrm>
              <a:off x="-55108" y="1010492"/>
              <a:ext cx="4365852" cy="1204228"/>
            </a:xfrm>
            <a:prstGeom prst="roundRect">
              <a:avLst>
                <a:gd name="adj" fmla="val 8494"/>
              </a:avLst>
            </a:prstGeom>
            <a:gradFill>
              <a:gsLst>
                <a:gs pos="0">
                  <a:schemeClr val="bg1"/>
                </a:gs>
                <a:gs pos="29000">
                  <a:schemeClr val="bg1"/>
                </a:gs>
                <a:gs pos="7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F24D4C"/>
                  </a:gs>
                  <a:gs pos="29000">
                    <a:srgbClr val="F24D4C"/>
                  </a:gs>
                  <a:gs pos="62000">
                    <a:srgbClr val="F24D4C">
                      <a:alpha val="52000"/>
                    </a:srgbClr>
                  </a:gs>
                  <a:gs pos="100000">
                    <a:srgbClr val="F24D4C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5449" y="1350996"/>
              <a:ext cx="3340895" cy="548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24D4C"/>
                      </a:gs>
                      <a:gs pos="29000">
                        <a:srgbClr val="F24D4C"/>
                      </a:gs>
                      <a:gs pos="62000">
                        <a:srgbClr val="F24D4C"/>
                      </a:gs>
                      <a:gs pos="100000">
                        <a:srgbClr val="C5100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白天开会不拉窗帘！</a:t>
              </a: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590617" y="829063"/>
              <a:ext cx="1672125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4000</a:t>
              </a: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流明高亮度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 flipH="1">
              <a:off x="1682177" y="2032000"/>
              <a:ext cx="1580107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12000:1</a:t>
              </a:r>
              <a:r>
                <a:rPr kumimoji="1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高对比度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48167" y="253611"/>
              <a:ext cx="1278512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1.3</a:t>
              </a: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倍大变焦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964056" y="3092710"/>
            <a:ext cx="4365852" cy="2141246"/>
            <a:chOff x="-55108" y="253611"/>
            <a:chExt cx="4365852" cy="2141246"/>
          </a:xfrm>
          <a:scene3d>
            <a:camera prst="perspectiveLeft" fov="6600000"/>
            <a:lightRig rig="threePt" dir="t"/>
          </a:scene3d>
        </p:grpSpPr>
        <p:sp>
          <p:nvSpPr>
            <p:cNvPr id="19" name="圆角矩形 18"/>
            <p:cNvSpPr/>
            <p:nvPr/>
          </p:nvSpPr>
          <p:spPr>
            <a:xfrm>
              <a:off x="-55108" y="1010492"/>
              <a:ext cx="4365852" cy="1204228"/>
            </a:xfrm>
            <a:prstGeom prst="roundRect">
              <a:avLst>
                <a:gd name="adj" fmla="val 8494"/>
              </a:avLst>
            </a:prstGeom>
            <a:gradFill>
              <a:gsLst>
                <a:gs pos="0">
                  <a:schemeClr val="bg1"/>
                </a:gs>
                <a:gs pos="29000">
                  <a:schemeClr val="bg1"/>
                </a:gs>
                <a:gs pos="7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gradFill flip="none" rotWithShape="1">
                <a:gsLst>
                  <a:gs pos="0">
                    <a:srgbClr val="F24D4C"/>
                  </a:gs>
                  <a:gs pos="29000">
                    <a:srgbClr val="F24D4C"/>
                  </a:gs>
                  <a:gs pos="62000">
                    <a:srgbClr val="F24D4C">
                      <a:alpha val="52000"/>
                    </a:srgbClr>
                  </a:gs>
                  <a:gs pos="100000">
                    <a:srgbClr val="F24D4C">
                      <a:alpha val="0"/>
                    </a:srgb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7619" y="1350996"/>
              <a:ext cx="3340895" cy="548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24D4C"/>
                      </a:gs>
                      <a:gs pos="29000">
                        <a:srgbClr val="F24D4C"/>
                      </a:gs>
                      <a:gs pos="62000">
                        <a:srgbClr val="F24D4C"/>
                      </a:gs>
                      <a:gs pos="100000">
                        <a:srgbClr val="C5100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自带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24D4C"/>
                      </a:gs>
                      <a:gs pos="29000">
                        <a:srgbClr val="F24D4C"/>
                      </a:gs>
                      <a:gs pos="62000">
                        <a:srgbClr val="F24D4C"/>
                      </a:gs>
                      <a:gs pos="100000">
                        <a:srgbClr val="C5100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WIFI</a:t>
              </a: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24D4C"/>
                      </a:gs>
                      <a:gs pos="29000">
                        <a:srgbClr val="F24D4C"/>
                      </a:gs>
                      <a:gs pos="62000">
                        <a:srgbClr val="F24D4C"/>
                      </a:gs>
                      <a:gs pos="100000">
                        <a:srgbClr val="C5100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无线投屏！</a:t>
              </a: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824331" y="829063"/>
              <a:ext cx="1672125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主流系统全兼容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970977" y="2032000"/>
              <a:ext cx="1760444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U</a:t>
              </a: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盘文件即插即投</a:t>
              </a: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52450" y="253611"/>
              <a:ext cx="1670688" cy="3628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F24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全设备无线投屏</a:t>
              </a:r>
            </a:p>
          </p:txBody>
        </p: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CC11EC6A-F7A5-4404-91AF-B4D1D0690F4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426" y="3398832"/>
            <a:ext cx="4096711" cy="252699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3094"/>
            <a:ext cx="1206281" cy="15156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8263" y="5573487"/>
            <a:ext cx="1923738" cy="1284513"/>
          </a:xfrm>
          <a:prstGeom prst="rect">
            <a:avLst/>
          </a:prstGeom>
        </p:spPr>
      </p:pic>
      <p:sp>
        <p:nvSpPr>
          <p:cNvPr id="30" name="任意形状 29"/>
          <p:cNvSpPr/>
          <p:nvPr/>
        </p:nvSpPr>
        <p:spPr>
          <a:xfrm>
            <a:off x="4232478" y="1718785"/>
            <a:ext cx="3654305" cy="1561040"/>
          </a:xfrm>
          <a:custGeom>
            <a:avLst/>
            <a:gdLst>
              <a:gd name="connsiteX0" fmla="*/ 366283 w 5994387"/>
              <a:gd name="connsiteY0" fmla="*/ 843 h 2694841"/>
              <a:gd name="connsiteX1" fmla="*/ 555171 w 5994387"/>
              <a:gd name="connsiteY1" fmla="*/ 37138 h 2694841"/>
              <a:gd name="connsiteX2" fmla="*/ 846072 w 5994387"/>
              <a:gd name="connsiteY2" fmla="*/ 291139 h 2694841"/>
              <a:gd name="connsiteX3" fmla="*/ 1774771 w 5994387"/>
              <a:gd name="connsiteY3" fmla="*/ 979400 h 2694841"/>
              <a:gd name="connsiteX4" fmla="*/ 1885395 w 5994387"/>
              <a:gd name="connsiteY4" fmla="*/ 1008760 h 2694841"/>
              <a:gd name="connsiteX5" fmla="*/ 3002565 w 5994387"/>
              <a:gd name="connsiteY5" fmla="*/ 1008760 h 2694841"/>
              <a:gd name="connsiteX6" fmla="*/ 4347129 w 5994387"/>
              <a:gd name="connsiteY6" fmla="*/ 959599 h 2694841"/>
              <a:gd name="connsiteX7" fmla="*/ 4868839 w 5994387"/>
              <a:gd name="connsiteY7" fmla="*/ 682382 h 2694841"/>
              <a:gd name="connsiteX8" fmla="*/ 5249196 w 5994387"/>
              <a:gd name="connsiteY8" fmla="*/ 297284 h 2694841"/>
              <a:gd name="connsiteX9" fmla="*/ 5789343 w 5994387"/>
              <a:gd name="connsiteY9" fmla="*/ 83568 h 2694841"/>
              <a:gd name="connsiteX10" fmla="*/ 5975083 w 5994387"/>
              <a:gd name="connsiteY10" fmla="*/ 522608 h 2694841"/>
              <a:gd name="connsiteX11" fmla="*/ 5973717 w 5994387"/>
              <a:gd name="connsiteY11" fmla="*/ 2359336 h 2694841"/>
              <a:gd name="connsiteX12" fmla="*/ 5753835 w 5994387"/>
              <a:gd name="connsiteY12" fmla="*/ 2636552 h 2694841"/>
              <a:gd name="connsiteX13" fmla="*/ 5205226 w 5994387"/>
              <a:gd name="connsiteY13" fmla="*/ 2694644 h 2694841"/>
              <a:gd name="connsiteX14" fmla="*/ 5184796 w 5994387"/>
              <a:gd name="connsiteY14" fmla="*/ 2694841 h 2694841"/>
              <a:gd name="connsiteX15" fmla="*/ 784584 w 5994387"/>
              <a:gd name="connsiteY15" fmla="*/ 2694841 h 2694841"/>
              <a:gd name="connsiteX16" fmla="*/ 781680 w 5994387"/>
              <a:gd name="connsiteY16" fmla="*/ 2694815 h 2694841"/>
              <a:gd name="connsiteX17" fmla="*/ 240369 w 5994387"/>
              <a:gd name="connsiteY17" fmla="*/ 2635187 h 2694841"/>
              <a:gd name="connsiteX18" fmla="*/ 20486 w 5994387"/>
              <a:gd name="connsiteY18" fmla="*/ 2365481 h 2694841"/>
              <a:gd name="connsiteX19" fmla="*/ 0 w 5994387"/>
              <a:gd name="connsiteY19" fmla="*/ 1462139 h 2694841"/>
              <a:gd name="connsiteX20" fmla="*/ 81944 w 5994387"/>
              <a:gd name="connsiteY20" fmla="*/ 266558 h 2694841"/>
              <a:gd name="connsiteX21" fmla="*/ 310704 w 5994387"/>
              <a:gd name="connsiteY21" fmla="*/ 11191 h 2694841"/>
              <a:gd name="connsiteX22" fmla="*/ 366283 w 5994387"/>
              <a:gd name="connsiteY22" fmla="*/ 843 h 269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94387" h="2694841">
                <a:moveTo>
                  <a:pt x="366283" y="843"/>
                </a:moveTo>
                <a:cubicBezTo>
                  <a:pt x="426749" y="-3574"/>
                  <a:pt x="498834" y="9484"/>
                  <a:pt x="555171" y="37138"/>
                </a:cubicBezTo>
                <a:cubicBezTo>
                  <a:pt x="648041" y="82202"/>
                  <a:pt x="715644" y="140923"/>
                  <a:pt x="846072" y="291139"/>
                </a:cubicBezTo>
                <a:cubicBezTo>
                  <a:pt x="1226429" y="726764"/>
                  <a:pt x="1454506" y="896098"/>
                  <a:pt x="1774771" y="979400"/>
                </a:cubicBezTo>
                <a:lnTo>
                  <a:pt x="1885395" y="1008760"/>
                </a:lnTo>
                <a:lnTo>
                  <a:pt x="3002565" y="1008760"/>
                </a:lnTo>
                <a:cubicBezTo>
                  <a:pt x="4153195" y="1008760"/>
                  <a:pt x="4179827" y="1008077"/>
                  <a:pt x="4347129" y="959599"/>
                </a:cubicBezTo>
                <a:cubicBezTo>
                  <a:pt x="4530820" y="907023"/>
                  <a:pt x="4707683" y="812797"/>
                  <a:pt x="4868839" y="682382"/>
                </a:cubicBezTo>
                <a:cubicBezTo>
                  <a:pt x="4967172" y="602495"/>
                  <a:pt x="5197981" y="369661"/>
                  <a:pt x="5249196" y="297284"/>
                </a:cubicBezTo>
                <a:cubicBezTo>
                  <a:pt x="5454056" y="12557"/>
                  <a:pt x="5635015" y="-59137"/>
                  <a:pt x="5789343" y="83568"/>
                </a:cubicBezTo>
                <a:cubicBezTo>
                  <a:pt x="5882896" y="169601"/>
                  <a:pt x="5938209" y="300698"/>
                  <a:pt x="5975083" y="522608"/>
                </a:cubicBezTo>
                <a:cubicBezTo>
                  <a:pt x="6001715" y="689893"/>
                  <a:pt x="6000349" y="2252137"/>
                  <a:pt x="5973717" y="2359336"/>
                </a:cubicBezTo>
                <a:cubicBezTo>
                  <a:pt x="5936843" y="2496579"/>
                  <a:pt x="5865825" y="2586025"/>
                  <a:pt x="5753835" y="2636552"/>
                </a:cubicBezTo>
                <a:cubicBezTo>
                  <a:pt x="5662672" y="2675984"/>
                  <a:pt x="5576887" y="2690067"/>
                  <a:pt x="5205226" y="2694644"/>
                </a:cubicBezTo>
                <a:lnTo>
                  <a:pt x="5184796" y="2694841"/>
                </a:lnTo>
                <a:lnTo>
                  <a:pt x="784584" y="2694841"/>
                </a:lnTo>
                <a:lnTo>
                  <a:pt x="781680" y="2694815"/>
                </a:lnTo>
                <a:cubicBezTo>
                  <a:pt x="408611" y="2690493"/>
                  <a:pt x="332556" y="2676666"/>
                  <a:pt x="240369" y="2635187"/>
                </a:cubicBezTo>
                <a:cubicBezTo>
                  <a:pt x="118819" y="2579197"/>
                  <a:pt x="63507" y="2511600"/>
                  <a:pt x="20486" y="2365481"/>
                </a:cubicBezTo>
                <a:cubicBezTo>
                  <a:pt x="2049" y="2305395"/>
                  <a:pt x="1366" y="2199561"/>
                  <a:pt x="0" y="1462139"/>
                </a:cubicBezTo>
                <a:cubicBezTo>
                  <a:pt x="0" y="531484"/>
                  <a:pt x="4780" y="459107"/>
                  <a:pt x="81944" y="266558"/>
                </a:cubicBezTo>
                <a:cubicBezTo>
                  <a:pt x="129062" y="147068"/>
                  <a:pt x="226029" y="39186"/>
                  <a:pt x="310704" y="11191"/>
                </a:cubicBezTo>
                <a:cubicBezTo>
                  <a:pt x="327264" y="5729"/>
                  <a:pt x="346128" y="2315"/>
                  <a:pt x="366283" y="843"/>
                </a:cubicBezTo>
                <a:close/>
              </a:path>
            </a:pathLst>
          </a:custGeom>
          <a:solidFill>
            <a:schemeClr val="bg1"/>
          </a:solidFill>
          <a:ln w="152400">
            <a:gradFill>
              <a:gsLst>
                <a:gs pos="0">
                  <a:srgbClr val="C5100F"/>
                </a:gs>
                <a:gs pos="47000">
                  <a:srgbClr val="F24D4C"/>
                </a:gs>
                <a:gs pos="86000">
                  <a:srgbClr val="F24D4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C09A42E-26BC-4E9E-8D1F-77C7AEA602EF}"/>
              </a:ext>
            </a:extLst>
          </p:cNvPr>
          <p:cNvSpPr txBox="1"/>
          <p:nvPr/>
        </p:nvSpPr>
        <p:spPr>
          <a:xfrm>
            <a:off x="4530255" y="2216118"/>
            <a:ext cx="28416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24D4C"/>
                    </a:gs>
                    <a:gs pos="49000">
                      <a:srgbClr val="F24D4C"/>
                    </a:gs>
                    <a:gs pos="100000">
                      <a:srgbClr val="C5100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￥</a:t>
            </a:r>
            <a:r>
              <a:rPr kumimoji="0" lang="en-US" altLang="zh-CN" sz="6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24D4C"/>
                    </a:gs>
                    <a:gs pos="49000">
                      <a:srgbClr val="F24D4C"/>
                    </a:gs>
                    <a:gs pos="100000">
                      <a:srgbClr val="C5100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4???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84C776D-7CD0-44F3-AA22-AAA8996C0399}"/>
              </a:ext>
            </a:extLst>
          </p:cNvPr>
          <p:cNvSpPr txBox="1"/>
          <p:nvPr/>
        </p:nvSpPr>
        <p:spPr>
          <a:xfrm>
            <a:off x="4797985" y="1782638"/>
            <a:ext cx="261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直播间福利价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  <p:cxnSp>
        <p:nvCxnSpPr>
          <p:cNvPr id="33" name="直接连接符 6">
            <a:extLst>
              <a:ext uri="{FF2B5EF4-FFF2-40B4-BE49-F238E27FC236}">
                <a16:creationId xmlns:a16="http://schemas.microsoft.com/office/drawing/2014/main" xmlns="" id="{936F3D9C-2907-4BC3-9550-E18BEBD0B7C0}"/>
              </a:ext>
            </a:extLst>
          </p:cNvPr>
          <p:cNvCxnSpPr/>
          <p:nvPr/>
        </p:nvCxnSpPr>
        <p:spPr>
          <a:xfrm>
            <a:off x="6090687" y="1419828"/>
            <a:ext cx="0" cy="18000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06C76-0A3C-476F-A58B-50D8B797EF10}"/>
              </a:ext>
            </a:extLst>
          </p:cNvPr>
          <p:cNvSpPr txBox="1"/>
          <p:nvPr/>
        </p:nvSpPr>
        <p:spPr>
          <a:xfrm>
            <a:off x="6122950" y="1341530"/>
            <a:ext cx="17010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明基旗舰店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190781" y="3173403"/>
            <a:ext cx="1900424" cy="450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24D4C"/>
              </a:gs>
              <a:gs pos="60000">
                <a:srgbClr val="F24D4C"/>
              </a:gs>
              <a:gs pos="0">
                <a:srgbClr val="C5100F"/>
              </a:gs>
            </a:gsLst>
            <a:lin ang="16200000" scaled="1"/>
            <a:tileRect/>
          </a:gradFill>
          <a:ln>
            <a:noFill/>
          </a:ln>
          <a:effectLst>
            <a:glow rad="38100">
              <a:srgbClr val="FC969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原价：￥</a:t>
            </a:r>
            <a:r>
              <a:rPr kumimoji="0" lang="en-US" altLang="zh-CN" sz="180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470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ṧ1íḓé">
            <a:extLst>
              <a:ext uri="{FF2B5EF4-FFF2-40B4-BE49-F238E27FC236}">
                <a16:creationId xmlns:a16="http://schemas.microsoft.com/office/drawing/2014/main" xmlns="" id="{9FA5FFA0-ECEB-4C90-AA1E-4ED2693476A9}"/>
              </a:ext>
            </a:extLst>
          </p:cNvPr>
          <p:cNvSpPr/>
          <p:nvPr/>
        </p:nvSpPr>
        <p:spPr bwMode="auto">
          <a:xfrm>
            <a:off x="2509514" y="301961"/>
            <a:ext cx="7172972" cy="8860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1000">
                <a:srgbClr val="FAFBFE">
                  <a:lumMod val="99000"/>
                  <a:alpha val="5000"/>
                </a:srgbClr>
              </a:gs>
              <a:gs pos="100000">
                <a:srgbClr val="FBFCFE">
                  <a:alpha val="10000"/>
                </a:srgbClr>
              </a:gs>
              <a:gs pos="0">
                <a:srgbClr val="4472C4">
                  <a:lumMod val="5000"/>
                  <a:lumOff val="95000"/>
                  <a:alpha val="10000"/>
                </a:srgbClr>
              </a:gs>
            </a:gsLst>
            <a:lin ang="0" scaled="1"/>
            <a:tileRect/>
          </a:gradFill>
          <a:ln w="12700">
            <a:gradFill flip="none" rotWithShape="1">
              <a:gsLst>
                <a:gs pos="51500">
                  <a:srgbClr val="EDECF1">
                    <a:alpha val="0"/>
                  </a:srgbClr>
                </a:gs>
                <a:gs pos="3000">
                  <a:srgbClr val="EDECF1"/>
                </a:gs>
                <a:gs pos="100000">
                  <a:srgbClr val="EDECF1"/>
                </a:gs>
              </a:gsLst>
              <a:lin ang="2700000" scaled="0"/>
              <a:tileRect/>
            </a:gradFill>
          </a:ln>
        </p:spPr>
        <p:txBody>
          <a:bodyPr wrap="square" lIns="216000" tIns="0" rIns="21600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思源黑体 CN Normal"/>
              <a:ea typeface="思源黑体 CN Normal"/>
              <a:cs typeface="阿里巴巴普惠体 L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6DDBB65-15C5-4841-98FA-032BBBF7C765}"/>
              </a:ext>
            </a:extLst>
          </p:cNvPr>
          <p:cNvSpPr/>
          <p:nvPr/>
        </p:nvSpPr>
        <p:spPr>
          <a:xfrm>
            <a:off x="-368102" y="5102686"/>
            <a:ext cx="12928204" cy="1860868"/>
          </a:xfrm>
          <a:prstGeom prst="rect">
            <a:avLst/>
          </a:prstGeom>
          <a:gradFill>
            <a:gsLst>
              <a:gs pos="94000">
                <a:srgbClr val="537826"/>
              </a:gs>
              <a:gs pos="0">
                <a:srgbClr val="70AC2E"/>
              </a:gs>
            </a:gsLst>
            <a:lin ang="5400000" scaled="0"/>
          </a:gradFill>
          <a:ln w="12700">
            <a:gradFill>
              <a:gsLst>
                <a:gs pos="0">
                  <a:srgbClr val="E79D25"/>
                </a:gs>
                <a:gs pos="100000">
                  <a:srgbClr val="EEBA65"/>
                </a:gs>
              </a:gsLst>
              <a:lin ang="2700000" scaled="0"/>
            </a:gra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49B5229-BD8B-4365-B097-B1E79FE4E6A6}"/>
              </a:ext>
            </a:extLst>
          </p:cNvPr>
          <p:cNvGrpSpPr/>
          <p:nvPr/>
        </p:nvGrpSpPr>
        <p:grpSpPr>
          <a:xfrm rot="60000">
            <a:off x="6064824" y="4200486"/>
            <a:ext cx="5476763" cy="2515075"/>
            <a:chOff x="6175608" y="4114106"/>
            <a:chExt cx="5476763" cy="2515075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0B5C8046-5C8C-4A95-95C6-37E49B144B54}"/>
                </a:ext>
              </a:extLst>
            </p:cNvPr>
            <p:cNvSpPr/>
            <p:nvPr/>
          </p:nvSpPr>
          <p:spPr>
            <a:xfrm rot="21432878">
              <a:off x="6175608" y="5499809"/>
              <a:ext cx="5476763" cy="1129372"/>
            </a:xfrm>
            <a:custGeom>
              <a:avLst/>
              <a:gdLst>
                <a:gd name="connsiteX0" fmla="*/ 0 w 4861367"/>
                <a:gd name="connsiteY0" fmla="*/ 277792 h 810228"/>
                <a:gd name="connsiteX1" fmla="*/ 416688 w 4861367"/>
                <a:gd name="connsiteY1" fmla="*/ 0 h 810228"/>
                <a:gd name="connsiteX2" fmla="*/ 4861367 w 4861367"/>
                <a:gd name="connsiteY2" fmla="*/ 405114 h 810228"/>
                <a:gd name="connsiteX3" fmla="*/ 4317356 w 4861367"/>
                <a:gd name="connsiteY3" fmla="*/ 810228 h 810228"/>
                <a:gd name="connsiteX4" fmla="*/ 0 w 4861367"/>
                <a:gd name="connsiteY4" fmla="*/ 277792 h 810228"/>
                <a:gd name="connsiteX0" fmla="*/ 0 w 4861367"/>
                <a:gd name="connsiteY0" fmla="*/ 277792 h 757496"/>
                <a:gd name="connsiteX1" fmla="*/ 416688 w 4861367"/>
                <a:gd name="connsiteY1" fmla="*/ 0 h 757496"/>
                <a:gd name="connsiteX2" fmla="*/ 4861367 w 4861367"/>
                <a:gd name="connsiteY2" fmla="*/ 405114 h 757496"/>
                <a:gd name="connsiteX3" fmla="*/ 4259288 w 4861367"/>
                <a:gd name="connsiteY3" fmla="*/ 757496 h 757496"/>
                <a:gd name="connsiteX4" fmla="*/ 0 w 4861367"/>
                <a:gd name="connsiteY4" fmla="*/ 277792 h 757496"/>
                <a:gd name="connsiteX0" fmla="*/ 0 w 4861367"/>
                <a:gd name="connsiteY0" fmla="*/ 277792 h 787126"/>
                <a:gd name="connsiteX1" fmla="*/ 416688 w 4861367"/>
                <a:gd name="connsiteY1" fmla="*/ 0 h 787126"/>
                <a:gd name="connsiteX2" fmla="*/ 4861367 w 4861367"/>
                <a:gd name="connsiteY2" fmla="*/ 405114 h 787126"/>
                <a:gd name="connsiteX3" fmla="*/ 4277813 w 4861367"/>
                <a:gd name="connsiteY3" fmla="*/ 787126 h 787126"/>
                <a:gd name="connsiteX4" fmla="*/ 0 w 4861367"/>
                <a:gd name="connsiteY4" fmla="*/ 277792 h 787126"/>
                <a:gd name="connsiteX0" fmla="*/ 0 w 4667415"/>
                <a:gd name="connsiteY0" fmla="*/ 298940 h 787126"/>
                <a:gd name="connsiteX1" fmla="*/ 222736 w 4667415"/>
                <a:gd name="connsiteY1" fmla="*/ 0 h 787126"/>
                <a:gd name="connsiteX2" fmla="*/ 4667415 w 4667415"/>
                <a:gd name="connsiteY2" fmla="*/ 405114 h 787126"/>
                <a:gd name="connsiteX3" fmla="*/ 4083861 w 4667415"/>
                <a:gd name="connsiteY3" fmla="*/ 787126 h 787126"/>
                <a:gd name="connsiteX4" fmla="*/ 0 w 4667415"/>
                <a:gd name="connsiteY4" fmla="*/ 298940 h 787126"/>
                <a:gd name="connsiteX0" fmla="*/ 0 w 4667415"/>
                <a:gd name="connsiteY0" fmla="*/ 284320 h 772506"/>
                <a:gd name="connsiteX1" fmla="*/ 437708 w 4667415"/>
                <a:gd name="connsiteY1" fmla="*/ 0 h 772506"/>
                <a:gd name="connsiteX2" fmla="*/ 4667415 w 4667415"/>
                <a:gd name="connsiteY2" fmla="*/ 390494 h 772506"/>
                <a:gd name="connsiteX3" fmla="*/ 4083861 w 4667415"/>
                <a:gd name="connsiteY3" fmla="*/ 772506 h 772506"/>
                <a:gd name="connsiteX4" fmla="*/ 0 w 4667415"/>
                <a:gd name="connsiteY4" fmla="*/ 284320 h 772506"/>
                <a:gd name="connsiteX0" fmla="*/ 0 w 4727980"/>
                <a:gd name="connsiteY0" fmla="*/ 267746 h 772506"/>
                <a:gd name="connsiteX1" fmla="*/ 498273 w 4727980"/>
                <a:gd name="connsiteY1" fmla="*/ 0 h 772506"/>
                <a:gd name="connsiteX2" fmla="*/ 4727980 w 4727980"/>
                <a:gd name="connsiteY2" fmla="*/ 390494 h 772506"/>
                <a:gd name="connsiteX3" fmla="*/ 4144426 w 4727980"/>
                <a:gd name="connsiteY3" fmla="*/ 772506 h 772506"/>
                <a:gd name="connsiteX4" fmla="*/ 0 w 4727980"/>
                <a:gd name="connsiteY4" fmla="*/ 267746 h 772506"/>
                <a:gd name="connsiteX0" fmla="*/ 0 w 4821324"/>
                <a:gd name="connsiteY0" fmla="*/ 267746 h 772506"/>
                <a:gd name="connsiteX1" fmla="*/ 498273 w 4821324"/>
                <a:gd name="connsiteY1" fmla="*/ 0 h 772506"/>
                <a:gd name="connsiteX2" fmla="*/ 4821324 w 4821324"/>
                <a:gd name="connsiteY2" fmla="*/ 379196 h 772506"/>
                <a:gd name="connsiteX3" fmla="*/ 4144426 w 4821324"/>
                <a:gd name="connsiteY3" fmla="*/ 772506 h 772506"/>
                <a:gd name="connsiteX4" fmla="*/ 0 w 4821324"/>
                <a:gd name="connsiteY4" fmla="*/ 267746 h 772506"/>
                <a:gd name="connsiteX0" fmla="*/ 0 w 4741764"/>
                <a:gd name="connsiteY0" fmla="*/ 270474 h 772506"/>
                <a:gd name="connsiteX1" fmla="*/ 418713 w 4741764"/>
                <a:gd name="connsiteY1" fmla="*/ 0 h 772506"/>
                <a:gd name="connsiteX2" fmla="*/ 4741764 w 4741764"/>
                <a:gd name="connsiteY2" fmla="*/ 379196 h 772506"/>
                <a:gd name="connsiteX3" fmla="*/ 4064866 w 4741764"/>
                <a:gd name="connsiteY3" fmla="*/ 772506 h 772506"/>
                <a:gd name="connsiteX4" fmla="*/ 0 w 4741764"/>
                <a:gd name="connsiteY4" fmla="*/ 270474 h 772506"/>
                <a:gd name="connsiteX0" fmla="*/ 0 w 4741764"/>
                <a:gd name="connsiteY0" fmla="*/ 260997 h 763029"/>
                <a:gd name="connsiteX1" fmla="*/ 476541 w 4741764"/>
                <a:gd name="connsiteY1" fmla="*/ 0 h 763029"/>
                <a:gd name="connsiteX2" fmla="*/ 4741764 w 4741764"/>
                <a:gd name="connsiteY2" fmla="*/ 369719 h 763029"/>
                <a:gd name="connsiteX3" fmla="*/ 4064866 w 4741764"/>
                <a:gd name="connsiteY3" fmla="*/ 763029 h 763029"/>
                <a:gd name="connsiteX4" fmla="*/ 0 w 4741764"/>
                <a:gd name="connsiteY4" fmla="*/ 260997 h 763029"/>
                <a:gd name="connsiteX0" fmla="*/ 0 w 4847844"/>
                <a:gd name="connsiteY0" fmla="*/ 260997 h 763029"/>
                <a:gd name="connsiteX1" fmla="*/ 476541 w 4847844"/>
                <a:gd name="connsiteY1" fmla="*/ 0 h 763029"/>
                <a:gd name="connsiteX2" fmla="*/ 4847844 w 4847844"/>
                <a:gd name="connsiteY2" fmla="*/ 373357 h 763029"/>
                <a:gd name="connsiteX3" fmla="*/ 4064866 w 4847844"/>
                <a:gd name="connsiteY3" fmla="*/ 763029 h 763029"/>
                <a:gd name="connsiteX4" fmla="*/ 0 w 4847844"/>
                <a:gd name="connsiteY4" fmla="*/ 260997 h 763029"/>
                <a:gd name="connsiteX0" fmla="*/ 0 w 4847844"/>
                <a:gd name="connsiteY0" fmla="*/ 260997 h 763029"/>
                <a:gd name="connsiteX1" fmla="*/ 476541 w 4847844"/>
                <a:gd name="connsiteY1" fmla="*/ 0 h 763029"/>
                <a:gd name="connsiteX2" fmla="*/ 4847844 w 4847844"/>
                <a:gd name="connsiteY2" fmla="*/ 373357 h 763029"/>
                <a:gd name="connsiteX3" fmla="*/ 4064866 w 4847844"/>
                <a:gd name="connsiteY3" fmla="*/ 763029 h 763029"/>
                <a:gd name="connsiteX4" fmla="*/ 0 w 4847844"/>
                <a:gd name="connsiteY4" fmla="*/ 260997 h 763029"/>
                <a:gd name="connsiteX0" fmla="*/ 0 w 4860459"/>
                <a:gd name="connsiteY0" fmla="*/ 260997 h 763029"/>
                <a:gd name="connsiteX1" fmla="*/ 476541 w 4860459"/>
                <a:gd name="connsiteY1" fmla="*/ 0 h 763029"/>
                <a:gd name="connsiteX2" fmla="*/ 4860459 w 4860459"/>
                <a:gd name="connsiteY2" fmla="*/ 383158 h 763029"/>
                <a:gd name="connsiteX3" fmla="*/ 4064866 w 4860459"/>
                <a:gd name="connsiteY3" fmla="*/ 763029 h 763029"/>
                <a:gd name="connsiteX4" fmla="*/ 0 w 4860459"/>
                <a:gd name="connsiteY4" fmla="*/ 260997 h 763029"/>
                <a:gd name="connsiteX0" fmla="*/ 0 w 4860459"/>
                <a:gd name="connsiteY0" fmla="*/ 260997 h 756988"/>
                <a:gd name="connsiteX1" fmla="*/ 476541 w 4860459"/>
                <a:gd name="connsiteY1" fmla="*/ 0 h 756988"/>
                <a:gd name="connsiteX2" fmla="*/ 4860459 w 4860459"/>
                <a:gd name="connsiteY2" fmla="*/ 383158 h 756988"/>
                <a:gd name="connsiteX3" fmla="*/ 4136132 w 4860459"/>
                <a:gd name="connsiteY3" fmla="*/ 756988 h 756988"/>
                <a:gd name="connsiteX4" fmla="*/ 0 w 4860459"/>
                <a:gd name="connsiteY4" fmla="*/ 260997 h 756988"/>
                <a:gd name="connsiteX0" fmla="*/ 0 w 4817153"/>
                <a:gd name="connsiteY0" fmla="*/ 269517 h 756988"/>
                <a:gd name="connsiteX1" fmla="*/ 433235 w 4817153"/>
                <a:gd name="connsiteY1" fmla="*/ 0 h 756988"/>
                <a:gd name="connsiteX2" fmla="*/ 4817153 w 4817153"/>
                <a:gd name="connsiteY2" fmla="*/ 383158 h 756988"/>
                <a:gd name="connsiteX3" fmla="*/ 4092826 w 4817153"/>
                <a:gd name="connsiteY3" fmla="*/ 756988 h 756988"/>
                <a:gd name="connsiteX4" fmla="*/ 0 w 4817153"/>
                <a:gd name="connsiteY4" fmla="*/ 269517 h 756988"/>
                <a:gd name="connsiteX0" fmla="*/ 0 w 4817153"/>
                <a:gd name="connsiteY0" fmla="*/ 237090 h 724561"/>
                <a:gd name="connsiteX1" fmla="*/ 530077 w 4817153"/>
                <a:gd name="connsiteY1" fmla="*/ 0 h 724561"/>
                <a:gd name="connsiteX2" fmla="*/ 4817153 w 4817153"/>
                <a:gd name="connsiteY2" fmla="*/ 350731 h 724561"/>
                <a:gd name="connsiteX3" fmla="*/ 4092826 w 4817153"/>
                <a:gd name="connsiteY3" fmla="*/ 724561 h 724561"/>
                <a:gd name="connsiteX4" fmla="*/ 0 w 4817153"/>
                <a:gd name="connsiteY4" fmla="*/ 237090 h 724561"/>
                <a:gd name="connsiteX0" fmla="*/ 0 w 4859779"/>
                <a:gd name="connsiteY0" fmla="*/ 213419 h 724561"/>
                <a:gd name="connsiteX1" fmla="*/ 572703 w 4859779"/>
                <a:gd name="connsiteY1" fmla="*/ 0 h 724561"/>
                <a:gd name="connsiteX2" fmla="*/ 4859779 w 4859779"/>
                <a:gd name="connsiteY2" fmla="*/ 350731 h 724561"/>
                <a:gd name="connsiteX3" fmla="*/ 4135452 w 4859779"/>
                <a:gd name="connsiteY3" fmla="*/ 724561 h 724561"/>
                <a:gd name="connsiteX4" fmla="*/ 0 w 4859779"/>
                <a:gd name="connsiteY4" fmla="*/ 213419 h 724561"/>
                <a:gd name="connsiteX0" fmla="*/ 0 w 4870010"/>
                <a:gd name="connsiteY0" fmla="*/ 198032 h 724561"/>
                <a:gd name="connsiteX1" fmla="*/ 582934 w 4870010"/>
                <a:gd name="connsiteY1" fmla="*/ 0 h 724561"/>
                <a:gd name="connsiteX2" fmla="*/ 4870010 w 4870010"/>
                <a:gd name="connsiteY2" fmla="*/ 350731 h 724561"/>
                <a:gd name="connsiteX3" fmla="*/ 4145683 w 4870010"/>
                <a:gd name="connsiteY3" fmla="*/ 724561 h 724561"/>
                <a:gd name="connsiteX4" fmla="*/ 0 w 4870010"/>
                <a:gd name="connsiteY4" fmla="*/ 198032 h 724561"/>
                <a:gd name="connsiteX0" fmla="*/ 0 w 4891493"/>
                <a:gd name="connsiteY0" fmla="*/ 189984 h 724561"/>
                <a:gd name="connsiteX1" fmla="*/ 604417 w 4891493"/>
                <a:gd name="connsiteY1" fmla="*/ 0 h 724561"/>
                <a:gd name="connsiteX2" fmla="*/ 4891493 w 4891493"/>
                <a:gd name="connsiteY2" fmla="*/ 350731 h 724561"/>
                <a:gd name="connsiteX3" fmla="*/ 4167166 w 4891493"/>
                <a:gd name="connsiteY3" fmla="*/ 724561 h 724561"/>
                <a:gd name="connsiteX4" fmla="*/ 0 w 4891493"/>
                <a:gd name="connsiteY4" fmla="*/ 189984 h 724561"/>
                <a:gd name="connsiteX0" fmla="*/ 0 w 4925758"/>
                <a:gd name="connsiteY0" fmla="*/ 223365 h 724561"/>
                <a:gd name="connsiteX1" fmla="*/ 638682 w 4925758"/>
                <a:gd name="connsiteY1" fmla="*/ 0 h 724561"/>
                <a:gd name="connsiteX2" fmla="*/ 4925758 w 4925758"/>
                <a:gd name="connsiteY2" fmla="*/ 350731 h 724561"/>
                <a:gd name="connsiteX3" fmla="*/ 4201431 w 4925758"/>
                <a:gd name="connsiteY3" fmla="*/ 724561 h 724561"/>
                <a:gd name="connsiteX4" fmla="*/ 0 w 4925758"/>
                <a:gd name="connsiteY4" fmla="*/ 223365 h 724561"/>
                <a:gd name="connsiteX0" fmla="*/ 0 w 4903935"/>
                <a:gd name="connsiteY0" fmla="*/ 223837 h 724561"/>
                <a:gd name="connsiteX1" fmla="*/ 616859 w 4903935"/>
                <a:gd name="connsiteY1" fmla="*/ 0 h 724561"/>
                <a:gd name="connsiteX2" fmla="*/ 4903935 w 4903935"/>
                <a:gd name="connsiteY2" fmla="*/ 350731 h 724561"/>
                <a:gd name="connsiteX3" fmla="*/ 4179608 w 4903935"/>
                <a:gd name="connsiteY3" fmla="*/ 724561 h 724561"/>
                <a:gd name="connsiteX4" fmla="*/ 0 w 4903935"/>
                <a:gd name="connsiteY4" fmla="*/ 223837 h 724561"/>
                <a:gd name="connsiteX0" fmla="*/ 0 w 4903935"/>
                <a:gd name="connsiteY0" fmla="*/ 223837 h 702071"/>
                <a:gd name="connsiteX1" fmla="*/ 616859 w 4903935"/>
                <a:gd name="connsiteY1" fmla="*/ 0 h 702071"/>
                <a:gd name="connsiteX2" fmla="*/ 4903935 w 4903935"/>
                <a:gd name="connsiteY2" fmla="*/ 350731 h 702071"/>
                <a:gd name="connsiteX3" fmla="*/ 4191540 w 4903935"/>
                <a:gd name="connsiteY3" fmla="*/ 702071 h 702071"/>
                <a:gd name="connsiteX4" fmla="*/ 0 w 4903935"/>
                <a:gd name="connsiteY4" fmla="*/ 223837 h 70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3935" h="702071">
                  <a:moveTo>
                    <a:pt x="0" y="223837"/>
                  </a:moveTo>
                  <a:lnTo>
                    <a:pt x="616859" y="0"/>
                  </a:lnTo>
                  <a:cubicBezTo>
                    <a:pt x="2073960" y="124452"/>
                    <a:pt x="3428701" y="103875"/>
                    <a:pt x="4903935" y="350731"/>
                  </a:cubicBezTo>
                  <a:lnTo>
                    <a:pt x="4191540" y="702071"/>
                  </a:lnTo>
                  <a:lnTo>
                    <a:pt x="0" y="2238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75000"/>
              </a:schemeClr>
            </a:solidFill>
            <a:ln w="0">
              <a:noFill/>
            </a:ln>
            <a:effectLst>
              <a:softEdge rad="127000"/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127" name="PA-任意多边形 126">
              <a:extLst>
                <a:ext uri="{FF2B5EF4-FFF2-40B4-BE49-F238E27FC236}">
                  <a16:creationId xmlns:a16="http://schemas.microsoft.com/office/drawing/2014/main" xmlns="" id="{31A2A2FD-2014-4A41-95CF-0CF98AE3D3A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410699">
              <a:off x="10821458" y="5974020"/>
              <a:ext cx="434380" cy="405472"/>
            </a:xfrm>
            <a:custGeom>
              <a:avLst/>
              <a:gdLst>
                <a:gd name="connsiteX0" fmla="*/ 0 w 483109"/>
                <a:gd name="connsiteY0" fmla="*/ 0 h 453111"/>
                <a:gd name="connsiteX1" fmla="*/ 482265 w 483109"/>
                <a:gd name="connsiteY1" fmla="*/ 0 h 453111"/>
                <a:gd name="connsiteX2" fmla="*/ 483109 w 483109"/>
                <a:gd name="connsiteY2" fmla="*/ 2953 h 453111"/>
                <a:gd name="connsiteX3" fmla="*/ 26500 w 483109"/>
                <a:gd name="connsiteY3" fmla="*/ 453111 h 453111"/>
                <a:gd name="connsiteX4" fmla="*/ 0 w 483109"/>
                <a:gd name="connsiteY4" fmla="*/ 0 h 453111"/>
                <a:gd name="connsiteX0" fmla="*/ 0 w 497672"/>
                <a:gd name="connsiteY0" fmla="*/ 0 h 464552"/>
                <a:gd name="connsiteX1" fmla="*/ 496828 w 497672"/>
                <a:gd name="connsiteY1" fmla="*/ 11441 h 464552"/>
                <a:gd name="connsiteX2" fmla="*/ 497672 w 497672"/>
                <a:gd name="connsiteY2" fmla="*/ 14394 h 464552"/>
                <a:gd name="connsiteX3" fmla="*/ 41063 w 497672"/>
                <a:gd name="connsiteY3" fmla="*/ 464552 h 464552"/>
                <a:gd name="connsiteX4" fmla="*/ 0 w 497672"/>
                <a:gd name="connsiteY4" fmla="*/ 0 h 46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672" h="464552">
                  <a:moveTo>
                    <a:pt x="0" y="0"/>
                  </a:moveTo>
                  <a:lnTo>
                    <a:pt x="496828" y="11441"/>
                  </a:lnTo>
                  <a:lnTo>
                    <a:pt x="497672" y="14394"/>
                  </a:lnTo>
                  <a:lnTo>
                    <a:pt x="41063" y="464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9D25">
                <a:alpha val="98824"/>
              </a:srgbClr>
            </a:solidFill>
            <a:ln w="15875">
              <a:solidFill>
                <a:srgbClr val="C49A54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xmlns="" id="{4F099F69-147B-4A6F-B025-D09885F7F6B4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410699">
              <a:off x="10863385" y="4179129"/>
              <a:ext cx="523252" cy="1812278"/>
            </a:xfrm>
            <a:custGeom>
              <a:avLst/>
              <a:gdLst>
                <a:gd name="connsiteX0" fmla="*/ 0 w 606360"/>
                <a:gd name="connsiteY0" fmla="*/ 0 h 2121853"/>
                <a:gd name="connsiteX1" fmla="*/ 606360 w 606360"/>
                <a:gd name="connsiteY1" fmla="*/ 2121853 h 2121853"/>
                <a:gd name="connsiteX2" fmla="*/ 124095 w 606360"/>
                <a:gd name="connsiteY2" fmla="*/ 2121853 h 2121853"/>
                <a:gd name="connsiteX3" fmla="*/ 0 w 606360"/>
                <a:gd name="connsiteY3" fmla="*/ 0 h 2121853"/>
                <a:gd name="connsiteX0" fmla="*/ 0 w 603741"/>
                <a:gd name="connsiteY0" fmla="*/ 0 h 2099937"/>
                <a:gd name="connsiteX1" fmla="*/ 603741 w 603741"/>
                <a:gd name="connsiteY1" fmla="*/ 2099937 h 2099937"/>
                <a:gd name="connsiteX2" fmla="*/ 121476 w 603741"/>
                <a:gd name="connsiteY2" fmla="*/ 2099937 h 2099937"/>
                <a:gd name="connsiteX3" fmla="*/ 0 w 603741"/>
                <a:gd name="connsiteY3" fmla="*/ 0 h 2099937"/>
                <a:gd name="connsiteX0" fmla="*/ 0 w 603741"/>
                <a:gd name="connsiteY0" fmla="*/ 0 h 2099937"/>
                <a:gd name="connsiteX1" fmla="*/ 603741 w 603741"/>
                <a:gd name="connsiteY1" fmla="*/ 2099937 h 2099937"/>
                <a:gd name="connsiteX2" fmla="*/ 94501 w 603741"/>
                <a:gd name="connsiteY2" fmla="*/ 2096520 h 2099937"/>
                <a:gd name="connsiteX3" fmla="*/ 0 w 603741"/>
                <a:gd name="connsiteY3" fmla="*/ 0 h 2099937"/>
                <a:gd name="connsiteX0" fmla="*/ 0 w 603741"/>
                <a:gd name="connsiteY0" fmla="*/ 0 h 2099937"/>
                <a:gd name="connsiteX1" fmla="*/ 603741 w 603741"/>
                <a:gd name="connsiteY1" fmla="*/ 2099937 h 2099937"/>
                <a:gd name="connsiteX2" fmla="*/ 87953 w 603741"/>
                <a:gd name="connsiteY2" fmla="*/ 2097309 h 2099937"/>
                <a:gd name="connsiteX3" fmla="*/ 0 w 603741"/>
                <a:gd name="connsiteY3" fmla="*/ 0 h 2099937"/>
                <a:gd name="connsiteX0" fmla="*/ 0 w 603741"/>
                <a:gd name="connsiteY0" fmla="*/ 0 h 2099937"/>
                <a:gd name="connsiteX1" fmla="*/ 603741 w 603741"/>
                <a:gd name="connsiteY1" fmla="*/ 2099937 h 2099937"/>
                <a:gd name="connsiteX2" fmla="*/ 69445 w 603741"/>
                <a:gd name="connsiteY2" fmla="*/ 2090647 h 2099937"/>
                <a:gd name="connsiteX3" fmla="*/ 0 w 603741"/>
                <a:gd name="connsiteY3" fmla="*/ 0 h 209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741" h="2099937">
                  <a:moveTo>
                    <a:pt x="0" y="0"/>
                  </a:moveTo>
                  <a:lnTo>
                    <a:pt x="603741" y="2099937"/>
                  </a:lnTo>
                  <a:lnTo>
                    <a:pt x="69445" y="20906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04F">
                <a:alpha val="98824"/>
              </a:srgbClr>
            </a:solidFill>
            <a:ln w="12700">
              <a:solidFill>
                <a:srgbClr val="C49A54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B6E13985-F914-45D8-BEBE-EE9107F4FC26}"/>
                </a:ext>
              </a:extLst>
            </p:cNvPr>
            <p:cNvSpPr/>
            <p:nvPr/>
          </p:nvSpPr>
          <p:spPr>
            <a:xfrm rot="211150">
              <a:off x="6302356" y="4114106"/>
              <a:ext cx="4496046" cy="1984626"/>
            </a:xfrm>
            <a:prstGeom prst="rect">
              <a:avLst/>
            </a:prstGeom>
            <a:solidFill>
              <a:srgbClr val="FAEBD2"/>
            </a:solidFill>
            <a:ln w="0">
              <a:noFill/>
            </a:ln>
            <a:scene3d>
              <a:camera prst="perspectiveContrastingLeftFacing" fov="4500000">
                <a:rot lat="0" lon="1200000" rev="21594000"/>
              </a:camera>
              <a:lightRig rig="threePt" dir="t">
                <a:rot lat="0" lon="0" rev="6600000"/>
              </a:lightRig>
            </a:scene3d>
            <a:sp3d extrusionH="406400">
              <a:extrusionClr>
                <a:srgbClr val="EEBA65"/>
              </a:extrusionClr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3DBA384-55E5-4D0D-B7F6-9EC3F85A1F45}"/>
                </a:ext>
              </a:extLst>
            </p:cNvPr>
            <p:cNvGrpSpPr/>
            <p:nvPr/>
          </p:nvGrpSpPr>
          <p:grpSpPr>
            <a:xfrm rot="211150">
              <a:off x="6305363" y="4157543"/>
              <a:ext cx="4548820" cy="1683073"/>
              <a:chOff x="785181" y="1856575"/>
              <a:chExt cx="5211615" cy="1928311"/>
            </a:xfrm>
            <a:scene3d>
              <a:camera prst="perspectiveHeroicExtremeLeftFacing" fov="4500000">
                <a:rot lat="0" lon="1200000" rev="21594000"/>
              </a:camera>
              <a:lightRig rig="threePt" dir="t"/>
            </a:scene3d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7A7A1417-B75E-4AD4-950A-CDBC5A9DC519}"/>
                  </a:ext>
                </a:extLst>
              </p:cNvPr>
              <p:cNvGrpSpPr/>
              <p:nvPr/>
            </p:nvGrpSpPr>
            <p:grpSpPr>
              <a:xfrm>
                <a:off x="4088229" y="1967741"/>
                <a:ext cx="1908567" cy="423147"/>
                <a:chOff x="5128395" y="2508143"/>
                <a:chExt cx="1908567" cy="423147"/>
              </a:xfrm>
            </p:grpSpPr>
            <p:sp>
              <p:nvSpPr>
                <p:cNvPr id="99" name="矩形 98">
                  <a:extLst>
                    <a:ext uri="{FF2B5EF4-FFF2-40B4-BE49-F238E27FC236}">
                      <a16:creationId xmlns:a16="http://schemas.microsoft.com/office/drawing/2014/main" xmlns="" id="{0A4774CA-56AE-4DD7-8CA8-5DE0DA45CEB9}"/>
                    </a:ext>
                  </a:extLst>
                </p:cNvPr>
                <p:cNvSpPr/>
                <p:nvPr/>
              </p:nvSpPr>
              <p:spPr>
                <a:xfrm>
                  <a:off x="5128395" y="2508143"/>
                  <a:ext cx="1908567" cy="4231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79430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原价：￥</a:t>
                  </a:r>
                  <a:r>
                    <a:rPr kumimoji="0" lang="en-US" altLang="zh-CN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79430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5599 </a:t>
                  </a:r>
                </a:p>
              </p:txBody>
            </p: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xmlns="" id="{0660DD84-35EB-49B4-AA3B-D5DAD1FCBB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98933" y="2731046"/>
                  <a:ext cx="1542906" cy="0"/>
                </a:xfrm>
                <a:prstGeom prst="line">
                  <a:avLst/>
                </a:prstGeom>
                <a:ln w="12700">
                  <a:solidFill>
                    <a:srgbClr val="F4C985"/>
                  </a:solidFill>
                </a:ln>
                <a:effectLst>
                  <a:outerShdw blurRad="50800" dist="38100" dir="5400000" algn="t" rotWithShape="0">
                    <a:srgbClr val="F4C985"/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xmlns="" id="{5E03583F-FC15-4817-B6C3-8A6BB0DA22E1}"/>
                  </a:ext>
                </a:extLst>
              </p:cNvPr>
              <p:cNvSpPr txBox="1"/>
              <p:nvPr/>
            </p:nvSpPr>
            <p:spPr>
              <a:xfrm>
                <a:off x="785181" y="1856575"/>
                <a:ext cx="2424103" cy="554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9D25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直播间福利价</a:t>
                </a: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E79D25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xmlns="" id="{530B313A-C63F-49A2-AF2B-AFC629FE33EF}"/>
                  </a:ext>
                </a:extLst>
              </p:cNvPr>
              <p:cNvGrpSpPr/>
              <p:nvPr/>
            </p:nvGrpSpPr>
            <p:grpSpPr>
              <a:xfrm>
                <a:off x="963107" y="2488543"/>
                <a:ext cx="4834502" cy="1296343"/>
                <a:chOff x="963107" y="2488543"/>
                <a:chExt cx="4834502" cy="1296342"/>
              </a:xfrm>
            </p:grpSpPr>
            <p:sp>
              <p:nvSpPr>
                <p:cNvPr id="90" name="矩形 89">
                  <a:extLst>
                    <a:ext uri="{FF2B5EF4-FFF2-40B4-BE49-F238E27FC236}">
                      <a16:creationId xmlns:a16="http://schemas.microsoft.com/office/drawing/2014/main" xmlns="" id="{3610C3A0-D39C-46A6-A257-D8C2CC3D498A}"/>
                    </a:ext>
                  </a:extLst>
                </p:cNvPr>
                <p:cNvSpPr/>
                <p:nvPr/>
              </p:nvSpPr>
              <p:spPr>
                <a:xfrm>
                  <a:off x="1547268" y="2488543"/>
                  <a:ext cx="987742" cy="1296342"/>
                </a:xfrm>
                <a:prstGeom prst="rect">
                  <a:avLst/>
                </a:prstGeom>
                <a:solidFill>
                  <a:srgbClr val="EEBA65"/>
                </a:solidFill>
                <a:ln w="0">
                  <a:noFill/>
                </a:ln>
                <a:effectLst>
                  <a:outerShdw blurRad="1143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491F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174" name="矩形 173">
                  <a:extLst>
                    <a:ext uri="{FF2B5EF4-FFF2-40B4-BE49-F238E27FC236}">
                      <a16:creationId xmlns:a16="http://schemas.microsoft.com/office/drawing/2014/main" xmlns="" id="{EB872A80-731B-4D0A-BE1C-A6B2AFCDA0CE}"/>
                    </a:ext>
                  </a:extLst>
                </p:cNvPr>
                <p:cNvSpPr/>
                <p:nvPr/>
              </p:nvSpPr>
              <p:spPr>
                <a:xfrm>
                  <a:off x="2634801" y="2488543"/>
                  <a:ext cx="987742" cy="1296342"/>
                </a:xfrm>
                <a:prstGeom prst="rect">
                  <a:avLst/>
                </a:prstGeom>
                <a:solidFill>
                  <a:srgbClr val="EEBA65"/>
                </a:solidFill>
                <a:ln w="0">
                  <a:noFill/>
                </a:ln>
                <a:effectLst>
                  <a:outerShdw blurRad="1143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491F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175" name="矩形 174">
                  <a:extLst>
                    <a:ext uri="{FF2B5EF4-FFF2-40B4-BE49-F238E27FC236}">
                      <a16:creationId xmlns:a16="http://schemas.microsoft.com/office/drawing/2014/main" xmlns="" id="{4B94BB93-B7EC-47BC-A446-E55170D02129}"/>
                    </a:ext>
                  </a:extLst>
                </p:cNvPr>
                <p:cNvSpPr/>
                <p:nvPr/>
              </p:nvSpPr>
              <p:spPr>
                <a:xfrm>
                  <a:off x="3722334" y="2488543"/>
                  <a:ext cx="987742" cy="1296342"/>
                </a:xfrm>
                <a:prstGeom prst="rect">
                  <a:avLst/>
                </a:prstGeom>
                <a:solidFill>
                  <a:srgbClr val="EEBA65"/>
                </a:solidFill>
                <a:ln w="0">
                  <a:noFill/>
                </a:ln>
                <a:effectLst>
                  <a:outerShdw blurRad="1143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491F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176" name="矩形 175">
                  <a:extLst>
                    <a:ext uri="{FF2B5EF4-FFF2-40B4-BE49-F238E27FC236}">
                      <a16:creationId xmlns:a16="http://schemas.microsoft.com/office/drawing/2014/main" xmlns="" id="{8F529A69-85C1-4DC8-B5B5-76E95A793DD3}"/>
                    </a:ext>
                  </a:extLst>
                </p:cNvPr>
                <p:cNvSpPr/>
                <p:nvPr/>
              </p:nvSpPr>
              <p:spPr>
                <a:xfrm>
                  <a:off x="4809867" y="2488543"/>
                  <a:ext cx="987742" cy="1296342"/>
                </a:xfrm>
                <a:prstGeom prst="rect">
                  <a:avLst/>
                </a:prstGeom>
                <a:solidFill>
                  <a:srgbClr val="EEBA65"/>
                </a:solidFill>
                <a:ln w="0">
                  <a:noFill/>
                </a:ln>
                <a:effectLst>
                  <a:outerShdw blurRad="1143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491F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181" name="矩形 180">
                  <a:extLst>
                    <a:ext uri="{FF2B5EF4-FFF2-40B4-BE49-F238E27FC236}">
                      <a16:creationId xmlns:a16="http://schemas.microsoft.com/office/drawing/2014/main" xmlns="" id="{23E0F599-9C1E-4A7D-ACE7-93F04EAAE1F1}"/>
                    </a:ext>
                  </a:extLst>
                </p:cNvPr>
                <p:cNvSpPr/>
                <p:nvPr/>
              </p:nvSpPr>
              <p:spPr>
                <a:xfrm>
                  <a:off x="963107" y="2488543"/>
                  <a:ext cx="496251" cy="651295"/>
                </a:xfrm>
                <a:prstGeom prst="rect">
                  <a:avLst/>
                </a:prstGeom>
                <a:solidFill>
                  <a:srgbClr val="EEBA65"/>
                </a:solidFill>
                <a:ln w="0">
                  <a:noFill/>
                </a:ln>
                <a:effectLst>
                  <a:outerShdw blurRad="1143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A491F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168" name="文本框 167">
                  <a:extLst>
                    <a:ext uri="{FF2B5EF4-FFF2-40B4-BE49-F238E27FC236}">
                      <a16:creationId xmlns:a16="http://schemas.microsoft.com/office/drawing/2014/main" xmlns="" id="{A6927A77-2F21-41CE-808D-B1D0A0B18A99}"/>
                    </a:ext>
                  </a:extLst>
                </p:cNvPr>
                <p:cNvSpPr txBox="1"/>
                <p:nvPr/>
              </p:nvSpPr>
              <p:spPr>
                <a:xfrm>
                  <a:off x="1053763" y="2627041"/>
                  <a:ext cx="311425" cy="382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4424" h="423062">
                      <a:moveTo>
                        <a:pt x="0" y="0"/>
                      </a:moveTo>
                      <a:lnTo>
                        <a:pt x="95098" y="0"/>
                      </a:lnTo>
                      <a:lnTo>
                        <a:pt x="170079" y="151181"/>
                      </a:lnTo>
                      <a:lnTo>
                        <a:pt x="174346" y="151181"/>
                      </a:lnTo>
                      <a:lnTo>
                        <a:pt x="251765" y="0"/>
                      </a:lnTo>
                      <a:lnTo>
                        <a:pt x="344424" y="0"/>
                      </a:lnTo>
                      <a:lnTo>
                        <a:pt x="234696" y="185318"/>
                      </a:lnTo>
                      <a:lnTo>
                        <a:pt x="304800" y="185318"/>
                      </a:lnTo>
                      <a:lnTo>
                        <a:pt x="304800" y="231648"/>
                      </a:lnTo>
                      <a:lnTo>
                        <a:pt x="212141" y="231648"/>
                      </a:lnTo>
                      <a:lnTo>
                        <a:pt x="212141" y="273101"/>
                      </a:lnTo>
                      <a:lnTo>
                        <a:pt x="304800" y="273101"/>
                      </a:lnTo>
                      <a:lnTo>
                        <a:pt x="304800" y="319430"/>
                      </a:lnTo>
                      <a:lnTo>
                        <a:pt x="212141" y="319430"/>
                      </a:lnTo>
                      <a:lnTo>
                        <a:pt x="212141" y="423062"/>
                      </a:lnTo>
                      <a:lnTo>
                        <a:pt x="128626" y="423062"/>
                      </a:lnTo>
                      <a:lnTo>
                        <a:pt x="128626" y="319430"/>
                      </a:lnTo>
                      <a:lnTo>
                        <a:pt x="35966" y="319430"/>
                      </a:lnTo>
                      <a:lnTo>
                        <a:pt x="35966" y="273101"/>
                      </a:lnTo>
                      <a:lnTo>
                        <a:pt x="128626" y="273101"/>
                      </a:lnTo>
                      <a:lnTo>
                        <a:pt x="128626" y="231648"/>
                      </a:lnTo>
                      <a:lnTo>
                        <a:pt x="35966" y="231648"/>
                      </a:lnTo>
                      <a:lnTo>
                        <a:pt x="35966" y="185318"/>
                      </a:lnTo>
                      <a:lnTo>
                        <a:pt x="106680" y="1853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AEBD2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xmlns="" id="{928CD598-EDA7-480A-A1DC-9BADEDA3A3AE}"/>
                    </a:ext>
                  </a:extLst>
                </p:cNvPr>
                <p:cNvSpPr txBox="1"/>
                <p:nvPr/>
              </p:nvSpPr>
              <p:spPr>
                <a:xfrm>
                  <a:off x="1706700" y="2713651"/>
                  <a:ext cx="638861" cy="8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861" h="846125">
                      <a:moveTo>
                        <a:pt x="369418" y="182880"/>
                      </a:moveTo>
                      <a:lnTo>
                        <a:pt x="149962" y="508407"/>
                      </a:lnTo>
                      <a:lnTo>
                        <a:pt x="149962" y="515722"/>
                      </a:lnTo>
                      <a:lnTo>
                        <a:pt x="376733" y="515722"/>
                      </a:lnTo>
                      <a:lnTo>
                        <a:pt x="376733" y="182880"/>
                      </a:lnTo>
                      <a:close/>
                      <a:moveTo>
                        <a:pt x="340157" y="0"/>
                      </a:moveTo>
                      <a:lnTo>
                        <a:pt x="546202" y="0"/>
                      </a:lnTo>
                      <a:lnTo>
                        <a:pt x="546202" y="515722"/>
                      </a:lnTo>
                      <a:lnTo>
                        <a:pt x="638861" y="515722"/>
                      </a:lnTo>
                      <a:lnTo>
                        <a:pt x="638861" y="665684"/>
                      </a:lnTo>
                      <a:lnTo>
                        <a:pt x="546202" y="665684"/>
                      </a:lnTo>
                      <a:lnTo>
                        <a:pt x="546202" y="846125"/>
                      </a:lnTo>
                      <a:lnTo>
                        <a:pt x="376733" y="846125"/>
                      </a:lnTo>
                      <a:lnTo>
                        <a:pt x="376733" y="665684"/>
                      </a:lnTo>
                      <a:lnTo>
                        <a:pt x="0" y="665684"/>
                      </a:lnTo>
                      <a:lnTo>
                        <a:pt x="0" y="49255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AEBD2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  <p:sp>
              <p:nvSpPr>
                <p:cNvPr id="170" name="文本框 169">
                  <a:extLst>
                    <a:ext uri="{FF2B5EF4-FFF2-40B4-BE49-F238E27FC236}">
                      <a16:creationId xmlns:a16="http://schemas.microsoft.com/office/drawing/2014/main" xmlns="" id="{25AB9A77-748B-4514-8E82-F718DBF927C3}"/>
                    </a:ext>
                  </a:extLst>
                </p:cNvPr>
                <p:cNvSpPr txBox="1"/>
                <p:nvPr/>
              </p:nvSpPr>
              <p:spPr>
                <a:xfrm>
                  <a:off x="2918208" y="2713652"/>
                  <a:ext cx="455032" cy="8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985" h="868352">
                      <a:moveTo>
                        <a:pt x="195072" y="664594"/>
                      </a:moveTo>
                      <a:cubicBezTo>
                        <a:pt x="237261" y="663476"/>
                        <a:pt x="265354" y="669674"/>
                        <a:pt x="279349" y="683187"/>
                      </a:cubicBezTo>
                      <a:cubicBezTo>
                        <a:pt x="293344" y="696700"/>
                        <a:pt x="299796" y="724233"/>
                        <a:pt x="298704" y="765788"/>
                      </a:cubicBezTo>
                      <a:cubicBezTo>
                        <a:pt x="299796" y="808460"/>
                        <a:pt x="293344" y="836501"/>
                        <a:pt x="279349" y="849912"/>
                      </a:cubicBezTo>
                      <a:cubicBezTo>
                        <a:pt x="265354" y="863324"/>
                        <a:pt x="237261" y="869420"/>
                        <a:pt x="195072" y="868200"/>
                      </a:cubicBezTo>
                      <a:cubicBezTo>
                        <a:pt x="152349" y="869420"/>
                        <a:pt x="124104" y="863324"/>
                        <a:pt x="110337" y="849912"/>
                      </a:cubicBezTo>
                      <a:cubicBezTo>
                        <a:pt x="96571" y="836501"/>
                        <a:pt x="90271" y="808460"/>
                        <a:pt x="91440" y="765788"/>
                      </a:cubicBezTo>
                      <a:cubicBezTo>
                        <a:pt x="90271" y="724233"/>
                        <a:pt x="96571" y="696700"/>
                        <a:pt x="110337" y="683187"/>
                      </a:cubicBezTo>
                      <a:cubicBezTo>
                        <a:pt x="124104" y="669674"/>
                        <a:pt x="152349" y="663476"/>
                        <a:pt x="195072" y="664594"/>
                      </a:cubicBezTo>
                      <a:close/>
                      <a:moveTo>
                        <a:pt x="184099" y="130"/>
                      </a:moveTo>
                      <a:cubicBezTo>
                        <a:pt x="283362" y="-1546"/>
                        <a:pt x="355498" y="13084"/>
                        <a:pt x="400507" y="44021"/>
                      </a:cubicBezTo>
                      <a:cubicBezTo>
                        <a:pt x="445516" y="74958"/>
                        <a:pt x="467665" y="132261"/>
                        <a:pt x="466953" y="215928"/>
                      </a:cubicBezTo>
                      <a:cubicBezTo>
                        <a:pt x="467563" y="270792"/>
                        <a:pt x="459638" y="313769"/>
                        <a:pt x="443179" y="344859"/>
                      </a:cubicBezTo>
                      <a:cubicBezTo>
                        <a:pt x="426720" y="375948"/>
                        <a:pt x="398069" y="406124"/>
                        <a:pt x="357225" y="435384"/>
                      </a:cubicBezTo>
                      <a:cubicBezTo>
                        <a:pt x="320980" y="461775"/>
                        <a:pt x="296850" y="483365"/>
                        <a:pt x="284835" y="500154"/>
                      </a:cubicBezTo>
                      <a:cubicBezTo>
                        <a:pt x="272821" y="516944"/>
                        <a:pt x="267284" y="535181"/>
                        <a:pt x="268224" y="554866"/>
                      </a:cubicBezTo>
                      <a:lnTo>
                        <a:pt x="268224" y="582908"/>
                      </a:lnTo>
                      <a:lnTo>
                        <a:pt x="119481" y="582908"/>
                      </a:lnTo>
                      <a:lnTo>
                        <a:pt x="119481" y="528044"/>
                      </a:lnTo>
                      <a:cubicBezTo>
                        <a:pt x="118897" y="494465"/>
                        <a:pt x="125552" y="465306"/>
                        <a:pt x="139446" y="440566"/>
                      </a:cubicBezTo>
                      <a:cubicBezTo>
                        <a:pt x="153340" y="415826"/>
                        <a:pt x="177978" y="388496"/>
                        <a:pt x="213360" y="358575"/>
                      </a:cubicBezTo>
                      <a:cubicBezTo>
                        <a:pt x="239522" y="338229"/>
                        <a:pt x="256997" y="319789"/>
                        <a:pt x="265785" y="303254"/>
                      </a:cubicBezTo>
                      <a:cubicBezTo>
                        <a:pt x="274574" y="286718"/>
                        <a:pt x="278638" y="266144"/>
                        <a:pt x="277977" y="241532"/>
                      </a:cubicBezTo>
                      <a:cubicBezTo>
                        <a:pt x="278765" y="205819"/>
                        <a:pt x="269570" y="181842"/>
                        <a:pt x="250393" y="169599"/>
                      </a:cubicBezTo>
                      <a:cubicBezTo>
                        <a:pt x="231216" y="157356"/>
                        <a:pt x="197332" y="151666"/>
                        <a:pt x="148742" y="152530"/>
                      </a:cubicBezTo>
                      <a:cubicBezTo>
                        <a:pt x="123342" y="152555"/>
                        <a:pt x="97637" y="154333"/>
                        <a:pt x="71628" y="157864"/>
                      </a:cubicBezTo>
                      <a:cubicBezTo>
                        <a:pt x="45618" y="161395"/>
                        <a:pt x="21742" y="166525"/>
                        <a:pt x="0" y="173256"/>
                      </a:cubicBezTo>
                      <a:lnTo>
                        <a:pt x="0" y="22076"/>
                      </a:lnTo>
                      <a:cubicBezTo>
                        <a:pt x="22834" y="15294"/>
                        <a:pt x="50012" y="9960"/>
                        <a:pt x="81534" y="6074"/>
                      </a:cubicBezTo>
                      <a:cubicBezTo>
                        <a:pt x="113055" y="2187"/>
                        <a:pt x="147244" y="206"/>
                        <a:pt x="184099" y="13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AEBD2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xmlns="" id="{F3084B23-E92F-49A1-9F58-9DCC93CBF99F}"/>
                    </a:ext>
                  </a:extLst>
                </p:cNvPr>
                <p:cNvSpPr txBox="1"/>
                <p:nvPr/>
              </p:nvSpPr>
              <p:spPr>
                <a:xfrm>
                  <a:off x="3994142" y="2713652"/>
                  <a:ext cx="455032" cy="8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985" h="868352">
                      <a:moveTo>
                        <a:pt x="195072" y="664594"/>
                      </a:moveTo>
                      <a:cubicBezTo>
                        <a:pt x="237261" y="663476"/>
                        <a:pt x="265354" y="669674"/>
                        <a:pt x="279349" y="683187"/>
                      </a:cubicBezTo>
                      <a:cubicBezTo>
                        <a:pt x="293344" y="696700"/>
                        <a:pt x="299796" y="724233"/>
                        <a:pt x="298704" y="765788"/>
                      </a:cubicBezTo>
                      <a:cubicBezTo>
                        <a:pt x="299796" y="808460"/>
                        <a:pt x="293344" y="836501"/>
                        <a:pt x="279349" y="849912"/>
                      </a:cubicBezTo>
                      <a:cubicBezTo>
                        <a:pt x="265354" y="863324"/>
                        <a:pt x="237261" y="869420"/>
                        <a:pt x="195072" y="868200"/>
                      </a:cubicBezTo>
                      <a:cubicBezTo>
                        <a:pt x="152349" y="869420"/>
                        <a:pt x="124104" y="863324"/>
                        <a:pt x="110337" y="849912"/>
                      </a:cubicBezTo>
                      <a:cubicBezTo>
                        <a:pt x="96571" y="836501"/>
                        <a:pt x="90271" y="808460"/>
                        <a:pt x="91440" y="765788"/>
                      </a:cubicBezTo>
                      <a:cubicBezTo>
                        <a:pt x="90271" y="724233"/>
                        <a:pt x="96571" y="696700"/>
                        <a:pt x="110337" y="683187"/>
                      </a:cubicBezTo>
                      <a:cubicBezTo>
                        <a:pt x="124104" y="669674"/>
                        <a:pt x="152349" y="663476"/>
                        <a:pt x="195072" y="664594"/>
                      </a:cubicBezTo>
                      <a:close/>
                      <a:moveTo>
                        <a:pt x="184099" y="130"/>
                      </a:moveTo>
                      <a:cubicBezTo>
                        <a:pt x="283362" y="-1546"/>
                        <a:pt x="355498" y="13084"/>
                        <a:pt x="400507" y="44021"/>
                      </a:cubicBezTo>
                      <a:cubicBezTo>
                        <a:pt x="445516" y="74958"/>
                        <a:pt x="467665" y="132261"/>
                        <a:pt x="466953" y="215928"/>
                      </a:cubicBezTo>
                      <a:cubicBezTo>
                        <a:pt x="467563" y="270792"/>
                        <a:pt x="459638" y="313769"/>
                        <a:pt x="443179" y="344859"/>
                      </a:cubicBezTo>
                      <a:cubicBezTo>
                        <a:pt x="426720" y="375948"/>
                        <a:pt x="398069" y="406124"/>
                        <a:pt x="357225" y="435384"/>
                      </a:cubicBezTo>
                      <a:cubicBezTo>
                        <a:pt x="320980" y="461775"/>
                        <a:pt x="296850" y="483365"/>
                        <a:pt x="284835" y="500154"/>
                      </a:cubicBezTo>
                      <a:cubicBezTo>
                        <a:pt x="272821" y="516944"/>
                        <a:pt x="267284" y="535181"/>
                        <a:pt x="268224" y="554866"/>
                      </a:cubicBezTo>
                      <a:lnTo>
                        <a:pt x="268224" y="582908"/>
                      </a:lnTo>
                      <a:lnTo>
                        <a:pt x="119481" y="582908"/>
                      </a:lnTo>
                      <a:lnTo>
                        <a:pt x="119481" y="528044"/>
                      </a:lnTo>
                      <a:cubicBezTo>
                        <a:pt x="118897" y="494465"/>
                        <a:pt x="125552" y="465306"/>
                        <a:pt x="139446" y="440566"/>
                      </a:cubicBezTo>
                      <a:cubicBezTo>
                        <a:pt x="153340" y="415826"/>
                        <a:pt x="177978" y="388496"/>
                        <a:pt x="213360" y="358575"/>
                      </a:cubicBezTo>
                      <a:cubicBezTo>
                        <a:pt x="239522" y="338229"/>
                        <a:pt x="256997" y="319789"/>
                        <a:pt x="265785" y="303254"/>
                      </a:cubicBezTo>
                      <a:cubicBezTo>
                        <a:pt x="274574" y="286718"/>
                        <a:pt x="278638" y="266144"/>
                        <a:pt x="277977" y="241532"/>
                      </a:cubicBezTo>
                      <a:cubicBezTo>
                        <a:pt x="278765" y="205819"/>
                        <a:pt x="269570" y="181842"/>
                        <a:pt x="250393" y="169599"/>
                      </a:cubicBezTo>
                      <a:cubicBezTo>
                        <a:pt x="231216" y="157356"/>
                        <a:pt x="197332" y="151666"/>
                        <a:pt x="148742" y="152530"/>
                      </a:cubicBezTo>
                      <a:cubicBezTo>
                        <a:pt x="123342" y="152555"/>
                        <a:pt x="97637" y="154333"/>
                        <a:pt x="71628" y="157864"/>
                      </a:cubicBezTo>
                      <a:cubicBezTo>
                        <a:pt x="45618" y="161395"/>
                        <a:pt x="21742" y="166525"/>
                        <a:pt x="0" y="173256"/>
                      </a:cubicBezTo>
                      <a:lnTo>
                        <a:pt x="0" y="22076"/>
                      </a:lnTo>
                      <a:cubicBezTo>
                        <a:pt x="22834" y="15294"/>
                        <a:pt x="50012" y="9960"/>
                        <a:pt x="81534" y="6074"/>
                      </a:cubicBezTo>
                      <a:cubicBezTo>
                        <a:pt x="113055" y="2187"/>
                        <a:pt x="147244" y="206"/>
                        <a:pt x="184099" y="13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AEBD2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  <p:sp>
              <p:nvSpPr>
                <p:cNvPr id="172" name="文本框 171">
                  <a:extLst>
                    <a:ext uri="{FF2B5EF4-FFF2-40B4-BE49-F238E27FC236}">
                      <a16:creationId xmlns:a16="http://schemas.microsoft.com/office/drawing/2014/main" xmlns="" id="{ADD82996-75B3-4684-BA7E-6AA68C39D831}"/>
                    </a:ext>
                  </a:extLst>
                </p:cNvPr>
                <p:cNvSpPr txBox="1"/>
                <p:nvPr/>
              </p:nvSpPr>
              <p:spPr>
                <a:xfrm>
                  <a:off x="5076222" y="2713652"/>
                  <a:ext cx="455032" cy="8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985" h="868352">
                      <a:moveTo>
                        <a:pt x="195072" y="664594"/>
                      </a:moveTo>
                      <a:cubicBezTo>
                        <a:pt x="237261" y="663476"/>
                        <a:pt x="265354" y="669674"/>
                        <a:pt x="279349" y="683187"/>
                      </a:cubicBezTo>
                      <a:cubicBezTo>
                        <a:pt x="293344" y="696700"/>
                        <a:pt x="299796" y="724233"/>
                        <a:pt x="298704" y="765788"/>
                      </a:cubicBezTo>
                      <a:cubicBezTo>
                        <a:pt x="299796" y="808460"/>
                        <a:pt x="293344" y="836501"/>
                        <a:pt x="279349" y="849912"/>
                      </a:cubicBezTo>
                      <a:cubicBezTo>
                        <a:pt x="265354" y="863324"/>
                        <a:pt x="237261" y="869420"/>
                        <a:pt x="195072" y="868200"/>
                      </a:cubicBezTo>
                      <a:cubicBezTo>
                        <a:pt x="152349" y="869420"/>
                        <a:pt x="124104" y="863324"/>
                        <a:pt x="110337" y="849912"/>
                      </a:cubicBezTo>
                      <a:cubicBezTo>
                        <a:pt x="96571" y="836501"/>
                        <a:pt x="90271" y="808460"/>
                        <a:pt x="91440" y="765788"/>
                      </a:cubicBezTo>
                      <a:cubicBezTo>
                        <a:pt x="90271" y="724233"/>
                        <a:pt x="96571" y="696700"/>
                        <a:pt x="110337" y="683187"/>
                      </a:cubicBezTo>
                      <a:cubicBezTo>
                        <a:pt x="124104" y="669674"/>
                        <a:pt x="152349" y="663476"/>
                        <a:pt x="195072" y="664594"/>
                      </a:cubicBezTo>
                      <a:close/>
                      <a:moveTo>
                        <a:pt x="184099" y="130"/>
                      </a:moveTo>
                      <a:cubicBezTo>
                        <a:pt x="283362" y="-1546"/>
                        <a:pt x="355498" y="13084"/>
                        <a:pt x="400507" y="44021"/>
                      </a:cubicBezTo>
                      <a:cubicBezTo>
                        <a:pt x="445516" y="74958"/>
                        <a:pt x="467665" y="132261"/>
                        <a:pt x="466953" y="215928"/>
                      </a:cubicBezTo>
                      <a:cubicBezTo>
                        <a:pt x="467563" y="270792"/>
                        <a:pt x="459638" y="313769"/>
                        <a:pt x="443179" y="344859"/>
                      </a:cubicBezTo>
                      <a:cubicBezTo>
                        <a:pt x="426720" y="375948"/>
                        <a:pt x="398069" y="406124"/>
                        <a:pt x="357225" y="435384"/>
                      </a:cubicBezTo>
                      <a:cubicBezTo>
                        <a:pt x="320980" y="461775"/>
                        <a:pt x="296850" y="483365"/>
                        <a:pt x="284835" y="500154"/>
                      </a:cubicBezTo>
                      <a:cubicBezTo>
                        <a:pt x="272821" y="516944"/>
                        <a:pt x="267284" y="535181"/>
                        <a:pt x="268224" y="554866"/>
                      </a:cubicBezTo>
                      <a:lnTo>
                        <a:pt x="268224" y="582908"/>
                      </a:lnTo>
                      <a:lnTo>
                        <a:pt x="119481" y="582908"/>
                      </a:lnTo>
                      <a:lnTo>
                        <a:pt x="119481" y="528044"/>
                      </a:lnTo>
                      <a:cubicBezTo>
                        <a:pt x="118897" y="494465"/>
                        <a:pt x="125552" y="465306"/>
                        <a:pt x="139446" y="440566"/>
                      </a:cubicBezTo>
                      <a:cubicBezTo>
                        <a:pt x="153340" y="415826"/>
                        <a:pt x="177978" y="388496"/>
                        <a:pt x="213360" y="358575"/>
                      </a:cubicBezTo>
                      <a:cubicBezTo>
                        <a:pt x="239522" y="338229"/>
                        <a:pt x="256997" y="319789"/>
                        <a:pt x="265785" y="303254"/>
                      </a:cubicBezTo>
                      <a:cubicBezTo>
                        <a:pt x="274574" y="286718"/>
                        <a:pt x="278638" y="266144"/>
                        <a:pt x="277977" y="241532"/>
                      </a:cubicBezTo>
                      <a:cubicBezTo>
                        <a:pt x="278765" y="205819"/>
                        <a:pt x="269570" y="181842"/>
                        <a:pt x="250393" y="169599"/>
                      </a:cubicBezTo>
                      <a:cubicBezTo>
                        <a:pt x="231216" y="157356"/>
                        <a:pt x="197332" y="151666"/>
                        <a:pt x="148742" y="152530"/>
                      </a:cubicBezTo>
                      <a:cubicBezTo>
                        <a:pt x="123342" y="152555"/>
                        <a:pt x="97637" y="154333"/>
                        <a:pt x="71628" y="157864"/>
                      </a:cubicBezTo>
                      <a:cubicBezTo>
                        <a:pt x="45618" y="161395"/>
                        <a:pt x="21742" y="166525"/>
                        <a:pt x="0" y="173256"/>
                      </a:cubicBezTo>
                      <a:lnTo>
                        <a:pt x="0" y="22076"/>
                      </a:lnTo>
                      <a:cubicBezTo>
                        <a:pt x="22834" y="15294"/>
                        <a:pt x="50012" y="9960"/>
                        <a:pt x="81534" y="6074"/>
                      </a:cubicBezTo>
                      <a:cubicBezTo>
                        <a:pt x="113055" y="2187"/>
                        <a:pt x="147244" y="206"/>
                        <a:pt x="184099" y="13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AEBD2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63500" sx="102000" sy="102000" algn="ctr" rotWithShape="0">
                    <a:srgbClr val="B47714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</p:grp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xmlns="" id="{9782CB53-0EC4-4547-BD45-3EF45D353945}"/>
                </a:ext>
              </a:extLst>
            </p:cNvPr>
            <p:cNvSpPr/>
            <p:nvPr/>
          </p:nvSpPr>
          <p:spPr>
            <a:xfrm rot="211150">
              <a:off x="6373603" y="4168172"/>
              <a:ext cx="4382075" cy="1868700"/>
            </a:xfrm>
            <a:prstGeom prst="rect">
              <a:avLst/>
            </a:prstGeom>
            <a:noFill/>
            <a:ln w="6350">
              <a:solidFill>
                <a:srgbClr val="C49A54"/>
              </a:solidFill>
              <a:prstDash val="lgDash"/>
            </a:ln>
            <a:scene3d>
              <a:camera prst="perspectiveContrastingLeftFacing" fov="4500000">
                <a:rot lat="0" lon="1200000" rev="21594000"/>
              </a:camera>
              <a:lightRig rig="threePt" dir="t">
                <a:rot lat="0" lon="0" rev="6600000"/>
              </a:lightRig>
            </a:scene3d>
            <a:sp3d>
              <a:extrusionClr>
                <a:srgbClr val="EEBA65"/>
              </a:extrusionClr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0B2F5A43-8203-4C5E-AE7B-F92F8A70FFD0}"/>
              </a:ext>
            </a:extLst>
          </p:cNvPr>
          <p:cNvGrpSpPr/>
          <p:nvPr/>
        </p:nvGrpSpPr>
        <p:grpSpPr>
          <a:xfrm>
            <a:off x="450778" y="377301"/>
            <a:ext cx="1546620" cy="225425"/>
            <a:chOff x="661876" y="346075"/>
            <a:chExt cx="1546620" cy="225425"/>
          </a:xfrm>
        </p:grpSpPr>
        <p:cxnSp>
          <p:nvCxnSpPr>
            <p:cNvPr id="196" name="PA-直接连接符 73">
              <a:extLst>
                <a:ext uri="{FF2B5EF4-FFF2-40B4-BE49-F238E27FC236}">
                  <a16:creationId xmlns:a16="http://schemas.microsoft.com/office/drawing/2014/main" xmlns="" id="{2BA87871-B6DB-469D-91BA-08DBE6B81122}"/>
                </a:ext>
              </a:extLst>
            </p:cNvPr>
            <p:cNvCxnSpPr>
              <a:cxnSpLocks/>
            </p:cNvCxnSpPr>
            <p:nvPr>
              <p:custDataLst>
                <p:tags r:id="rId13"/>
              </p:custDataLst>
            </p:nvPr>
          </p:nvCxnSpPr>
          <p:spPr>
            <a:xfrm>
              <a:off x="1339236" y="346075"/>
              <a:ext cx="0" cy="1873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7" name="图片 196">
              <a:extLst>
                <a:ext uri="{FF2B5EF4-FFF2-40B4-BE49-F238E27FC236}">
                  <a16:creationId xmlns:a16="http://schemas.microsoft.com/office/drawing/2014/main" xmlns="" id="{EF81686B-DF70-42DE-B058-BD47E43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843" y="349495"/>
              <a:ext cx="774653" cy="222005"/>
            </a:xfrm>
            <a:prstGeom prst="rect">
              <a:avLst/>
            </a:prstGeom>
          </p:spPr>
        </p:pic>
        <p:sp>
          <p:nvSpPr>
            <p:cNvPr id="198" name="图形 28">
              <a:extLst>
                <a:ext uri="{FF2B5EF4-FFF2-40B4-BE49-F238E27FC236}">
                  <a16:creationId xmlns:a16="http://schemas.microsoft.com/office/drawing/2014/main" xmlns="" id="{16CEE988-A03F-47D3-A9A5-26DC00358CD2}"/>
                </a:ext>
              </a:extLst>
            </p:cNvPr>
            <p:cNvSpPr/>
            <p:nvPr/>
          </p:nvSpPr>
          <p:spPr>
            <a:xfrm>
              <a:off x="661876" y="349495"/>
              <a:ext cx="572561" cy="193262"/>
            </a:xfrm>
            <a:custGeom>
              <a:avLst/>
              <a:gdLst>
                <a:gd name="connsiteX0" fmla="*/ 1886347 w 1884935"/>
                <a:gd name="connsiteY0" fmla="*/ 405362 h 636240"/>
                <a:gd name="connsiteX1" fmla="*/ 1886347 w 1884935"/>
                <a:gd name="connsiteY1" fmla="*/ 636414 h 636240"/>
                <a:gd name="connsiteX2" fmla="*/ 1702083 w 1884935"/>
                <a:gd name="connsiteY2" fmla="*/ 636414 h 636240"/>
                <a:gd name="connsiteX3" fmla="*/ 1725623 w 1884935"/>
                <a:gd name="connsiteY3" fmla="*/ 541712 h 636240"/>
                <a:gd name="connsiteX4" fmla="*/ 1668120 w 1884935"/>
                <a:gd name="connsiteY4" fmla="*/ 398311 h 636240"/>
                <a:gd name="connsiteX5" fmla="*/ 1527906 w 1884935"/>
                <a:gd name="connsiteY5" fmla="*/ 333497 h 636240"/>
                <a:gd name="connsiteX6" fmla="*/ 1516811 w 1884935"/>
                <a:gd name="connsiteY6" fmla="*/ 330811 h 636240"/>
                <a:gd name="connsiteX7" fmla="*/ 1505039 w 1884935"/>
                <a:gd name="connsiteY7" fmla="*/ 333497 h 636240"/>
                <a:gd name="connsiteX8" fmla="*/ 1365836 w 1884935"/>
                <a:gd name="connsiteY8" fmla="*/ 398311 h 636240"/>
                <a:gd name="connsiteX9" fmla="*/ 1308675 w 1884935"/>
                <a:gd name="connsiteY9" fmla="*/ 541712 h 636240"/>
                <a:gd name="connsiteX10" fmla="*/ 1331538 w 1884935"/>
                <a:gd name="connsiteY10" fmla="*/ 636414 h 636240"/>
                <a:gd name="connsiteX11" fmla="*/ 554133 w 1884935"/>
                <a:gd name="connsiteY11" fmla="*/ 636414 h 636240"/>
                <a:gd name="connsiteX12" fmla="*/ 577671 w 1884935"/>
                <a:gd name="connsiteY12" fmla="*/ 541712 h 636240"/>
                <a:gd name="connsiteX13" fmla="*/ 520175 w 1884935"/>
                <a:gd name="connsiteY13" fmla="*/ 398311 h 636240"/>
                <a:gd name="connsiteX14" fmla="*/ 380633 w 1884935"/>
                <a:gd name="connsiteY14" fmla="*/ 333497 h 636240"/>
                <a:gd name="connsiteX15" fmla="*/ 369871 w 1884935"/>
                <a:gd name="connsiteY15" fmla="*/ 330811 h 636240"/>
                <a:gd name="connsiteX16" fmla="*/ 358437 w 1884935"/>
                <a:gd name="connsiteY16" fmla="*/ 333497 h 636240"/>
                <a:gd name="connsiteX17" fmla="*/ 218226 w 1884935"/>
                <a:gd name="connsiteY17" fmla="*/ 398311 h 636240"/>
                <a:gd name="connsiteX18" fmla="*/ 160726 w 1884935"/>
                <a:gd name="connsiteY18" fmla="*/ 541712 h 636240"/>
                <a:gd name="connsiteX19" fmla="*/ 183591 w 1884935"/>
                <a:gd name="connsiteY19" fmla="*/ 636414 h 636240"/>
                <a:gd name="connsiteX20" fmla="*/ 0 w 1884935"/>
                <a:gd name="connsiteY20" fmla="*/ 636414 h 636240"/>
                <a:gd name="connsiteX21" fmla="*/ 0 w 1884935"/>
                <a:gd name="connsiteY21" fmla="*/ 405362 h 636240"/>
                <a:gd name="connsiteX22" fmla="*/ 0 w 1884935"/>
                <a:gd name="connsiteY22" fmla="*/ 261627 h 636240"/>
                <a:gd name="connsiteX23" fmla="*/ 0 w 1884935"/>
                <a:gd name="connsiteY23" fmla="*/ 260954 h 636240"/>
                <a:gd name="connsiteX24" fmla="*/ 673 w 1884935"/>
                <a:gd name="connsiteY24" fmla="*/ 255584 h 636240"/>
                <a:gd name="connsiteX25" fmla="*/ 82047 w 1884935"/>
                <a:gd name="connsiteY25" fmla="*/ 13114 h 636240"/>
                <a:gd name="connsiteX26" fmla="*/ 126765 w 1884935"/>
                <a:gd name="connsiteY26" fmla="*/ 352 h 636240"/>
                <a:gd name="connsiteX27" fmla="*/ 167450 w 1884935"/>
                <a:gd name="connsiteY27" fmla="*/ 7403 h 636240"/>
                <a:gd name="connsiteX28" fmla="*/ 202421 w 1884935"/>
                <a:gd name="connsiteY28" fmla="*/ 27552 h 636240"/>
                <a:gd name="connsiteX29" fmla="*/ 227974 w 1884935"/>
                <a:gd name="connsiteY29" fmla="*/ 48714 h 636240"/>
                <a:gd name="connsiteX30" fmla="*/ 243444 w 1884935"/>
                <a:gd name="connsiteY30" fmla="*/ 65504 h 636240"/>
                <a:gd name="connsiteX31" fmla="*/ 266982 w 1884935"/>
                <a:gd name="connsiteY31" fmla="*/ 91699 h 636240"/>
                <a:gd name="connsiteX32" fmla="*/ 298924 w 1884935"/>
                <a:gd name="connsiteY32" fmla="*/ 128302 h 636240"/>
                <a:gd name="connsiteX33" fmla="*/ 331536 w 1884935"/>
                <a:gd name="connsiteY33" fmla="*/ 163230 h 636240"/>
                <a:gd name="connsiteX34" fmla="*/ 367180 w 1884935"/>
                <a:gd name="connsiteY34" fmla="*/ 198492 h 636240"/>
                <a:gd name="connsiteX35" fmla="*/ 404167 w 1884935"/>
                <a:gd name="connsiteY35" fmla="*/ 230061 h 636240"/>
                <a:gd name="connsiteX36" fmla="*/ 445190 w 1884935"/>
                <a:gd name="connsiteY36" fmla="*/ 259614 h 636240"/>
                <a:gd name="connsiteX37" fmla="*/ 488562 w 1884935"/>
                <a:gd name="connsiteY37" fmla="*/ 283121 h 636240"/>
                <a:gd name="connsiteX38" fmla="*/ 537318 w 1884935"/>
                <a:gd name="connsiteY38" fmla="*/ 302598 h 636240"/>
                <a:gd name="connsiteX39" fmla="*/ 589102 w 1884935"/>
                <a:gd name="connsiteY39" fmla="*/ 313680 h 636240"/>
                <a:gd name="connsiteX40" fmla="*/ 646938 w 1884935"/>
                <a:gd name="connsiteY40" fmla="*/ 318045 h 636240"/>
                <a:gd name="connsiteX41" fmla="*/ 693339 w 1884935"/>
                <a:gd name="connsiteY41" fmla="*/ 318045 h 636240"/>
                <a:gd name="connsiteX42" fmla="*/ 942837 w 1884935"/>
                <a:gd name="connsiteY42" fmla="*/ 318045 h 636240"/>
                <a:gd name="connsiteX43" fmla="*/ 943506 w 1884935"/>
                <a:gd name="connsiteY43" fmla="*/ 318045 h 636240"/>
                <a:gd name="connsiteX44" fmla="*/ 1192330 w 1884935"/>
                <a:gd name="connsiteY44" fmla="*/ 318045 h 636240"/>
                <a:gd name="connsiteX45" fmla="*/ 1239403 w 1884935"/>
                <a:gd name="connsiteY45" fmla="*/ 318045 h 636240"/>
                <a:gd name="connsiteX46" fmla="*/ 1297239 w 1884935"/>
                <a:gd name="connsiteY46" fmla="*/ 313680 h 636240"/>
                <a:gd name="connsiteX47" fmla="*/ 1349358 w 1884935"/>
                <a:gd name="connsiteY47" fmla="*/ 302263 h 636240"/>
                <a:gd name="connsiteX48" fmla="*/ 1398114 w 1884935"/>
                <a:gd name="connsiteY48" fmla="*/ 282450 h 636240"/>
                <a:gd name="connsiteX49" fmla="*/ 1441492 w 1884935"/>
                <a:gd name="connsiteY49" fmla="*/ 258939 h 636240"/>
                <a:gd name="connsiteX50" fmla="*/ 1482850 w 1884935"/>
                <a:gd name="connsiteY50" fmla="*/ 229049 h 636240"/>
                <a:gd name="connsiteX51" fmla="*/ 1519837 w 1884935"/>
                <a:gd name="connsiteY51" fmla="*/ 197144 h 636240"/>
                <a:gd name="connsiteX52" fmla="*/ 1555813 w 1884935"/>
                <a:gd name="connsiteY52" fmla="*/ 161549 h 636240"/>
                <a:gd name="connsiteX53" fmla="*/ 1588765 w 1884935"/>
                <a:gd name="connsiteY53" fmla="*/ 126287 h 636240"/>
                <a:gd name="connsiteX54" fmla="*/ 1620712 w 1884935"/>
                <a:gd name="connsiteY54" fmla="*/ 90352 h 636240"/>
                <a:gd name="connsiteX55" fmla="*/ 1642230 w 1884935"/>
                <a:gd name="connsiteY55" fmla="*/ 65503 h 636240"/>
                <a:gd name="connsiteX56" fmla="*/ 1657360 w 1884935"/>
                <a:gd name="connsiteY56" fmla="*/ 49046 h 636240"/>
                <a:gd name="connsiteX57" fmla="*/ 1683251 w 1884935"/>
                <a:gd name="connsiteY57" fmla="*/ 27551 h 636240"/>
                <a:gd name="connsiteX58" fmla="*/ 1718557 w 1884935"/>
                <a:gd name="connsiteY58" fmla="*/ 6732 h 636240"/>
                <a:gd name="connsiteX59" fmla="*/ 1759246 w 1884935"/>
                <a:gd name="connsiteY59" fmla="*/ 16 h 636240"/>
                <a:gd name="connsiteX60" fmla="*/ 1803629 w 1884935"/>
                <a:gd name="connsiteY60" fmla="*/ 13111 h 636240"/>
                <a:gd name="connsiteX61" fmla="*/ 1885672 w 1884935"/>
                <a:gd name="connsiteY61" fmla="*/ 255581 h 636240"/>
                <a:gd name="connsiteX62" fmla="*/ 1885672 w 1884935"/>
                <a:gd name="connsiteY62" fmla="*/ 260951 h 636240"/>
                <a:gd name="connsiteX63" fmla="*/ 1885672 w 1884935"/>
                <a:gd name="connsiteY63" fmla="*/ 261623 h 636240"/>
                <a:gd name="connsiteX64" fmla="*/ 1885672 w 1884935"/>
                <a:gd name="connsiteY64" fmla="*/ 405359 h 636240"/>
                <a:gd name="connsiteX65" fmla="*/ 1886347 w 1884935"/>
                <a:gd name="connsiteY65" fmla="*/ 405359 h 636240"/>
                <a:gd name="connsiteX66" fmla="*/ 1886347 w 1884935"/>
                <a:gd name="connsiteY66" fmla="*/ 405362 h 636240"/>
                <a:gd name="connsiteX67" fmla="*/ 1002689 w 1884935"/>
                <a:gd name="connsiteY67" fmla="*/ 524247 h 636240"/>
                <a:gd name="connsiteX68" fmla="*/ 1005377 w 1884935"/>
                <a:gd name="connsiteY68" fmla="*/ 505444 h 636240"/>
                <a:gd name="connsiteX69" fmla="*/ 981841 w 1884935"/>
                <a:gd name="connsiteY69" fmla="*/ 497382 h 636240"/>
                <a:gd name="connsiteX70" fmla="*/ 904504 w 1884935"/>
                <a:gd name="connsiteY70" fmla="*/ 497382 h 636240"/>
                <a:gd name="connsiteX71" fmla="*/ 881301 w 1884935"/>
                <a:gd name="connsiteY71" fmla="*/ 505444 h 636240"/>
                <a:gd name="connsiteX72" fmla="*/ 882982 w 1884935"/>
                <a:gd name="connsiteY72" fmla="*/ 524247 h 636240"/>
                <a:gd name="connsiteX73" fmla="*/ 905177 w 1884935"/>
                <a:gd name="connsiteY73" fmla="*/ 555144 h 636240"/>
                <a:gd name="connsiteX74" fmla="*/ 930730 w 1884935"/>
                <a:gd name="connsiteY74" fmla="*/ 590068 h 636240"/>
                <a:gd name="connsiteX75" fmla="*/ 942839 w 1884935"/>
                <a:gd name="connsiteY75" fmla="*/ 594770 h 636240"/>
                <a:gd name="connsiteX76" fmla="*/ 955615 w 1884935"/>
                <a:gd name="connsiteY76" fmla="*/ 590068 h 636240"/>
                <a:gd name="connsiteX77" fmla="*/ 981168 w 1884935"/>
                <a:gd name="connsiteY77" fmla="*/ 555144 h 636240"/>
                <a:gd name="connsiteX78" fmla="*/ 1002689 w 1884935"/>
                <a:gd name="connsiteY78" fmla="*/ 524247 h 636240"/>
                <a:gd name="connsiteX79" fmla="*/ 370544 w 1884935"/>
                <a:gd name="connsiteY79" fmla="*/ 333497 h 636240"/>
                <a:gd name="connsiteX80" fmla="*/ 380633 w 1884935"/>
                <a:gd name="connsiteY80" fmla="*/ 333497 h 636240"/>
                <a:gd name="connsiteX81" fmla="*/ 420981 w 1884935"/>
                <a:gd name="connsiteY81" fmla="*/ 405025 h 636240"/>
                <a:gd name="connsiteX82" fmla="*/ 437119 w 1884935"/>
                <a:gd name="connsiteY82" fmla="*/ 542380 h 636240"/>
                <a:gd name="connsiteX83" fmla="*/ 429049 w 1884935"/>
                <a:gd name="connsiteY83" fmla="*/ 636413 h 636240"/>
                <a:gd name="connsiteX84" fmla="*/ 308673 w 1884935"/>
                <a:gd name="connsiteY84" fmla="*/ 636413 h 636240"/>
                <a:gd name="connsiteX85" fmla="*/ 301276 w 1884935"/>
                <a:gd name="connsiteY85" fmla="*/ 542380 h 636240"/>
                <a:gd name="connsiteX86" fmla="*/ 317420 w 1884935"/>
                <a:gd name="connsiteY86" fmla="*/ 405025 h 636240"/>
                <a:gd name="connsiteX87" fmla="*/ 358439 w 1884935"/>
                <a:gd name="connsiteY87" fmla="*/ 333497 h 636240"/>
                <a:gd name="connsiteX88" fmla="*/ 370544 w 1884935"/>
                <a:gd name="connsiteY88" fmla="*/ 333497 h 636240"/>
                <a:gd name="connsiteX89" fmla="*/ 370544 w 1884935"/>
                <a:gd name="connsiteY89" fmla="*/ 333497 h 636240"/>
                <a:gd name="connsiteX90" fmla="*/ 1516475 w 1884935"/>
                <a:gd name="connsiteY90" fmla="*/ 333497 h 636240"/>
                <a:gd name="connsiteX91" fmla="*/ 1527906 w 1884935"/>
                <a:gd name="connsiteY91" fmla="*/ 333497 h 636240"/>
                <a:gd name="connsiteX92" fmla="*/ 1568259 w 1884935"/>
                <a:gd name="connsiteY92" fmla="*/ 405362 h 636240"/>
                <a:gd name="connsiteX93" fmla="*/ 1584398 w 1884935"/>
                <a:gd name="connsiteY93" fmla="*/ 542382 h 636240"/>
                <a:gd name="connsiteX94" fmla="*/ 1576997 w 1884935"/>
                <a:gd name="connsiteY94" fmla="*/ 636415 h 636240"/>
                <a:gd name="connsiteX95" fmla="*/ 1456624 w 1884935"/>
                <a:gd name="connsiteY95" fmla="*/ 636415 h 636240"/>
                <a:gd name="connsiteX96" fmla="*/ 1449898 w 1884935"/>
                <a:gd name="connsiteY96" fmla="*/ 542382 h 636240"/>
                <a:gd name="connsiteX97" fmla="*/ 1465364 w 1884935"/>
                <a:gd name="connsiteY97" fmla="*/ 404694 h 636240"/>
                <a:gd name="connsiteX98" fmla="*/ 1505039 w 1884935"/>
                <a:gd name="connsiteY98" fmla="*/ 333499 h 636240"/>
                <a:gd name="connsiteX99" fmla="*/ 1516475 w 1884935"/>
                <a:gd name="connsiteY99" fmla="*/ 333499 h 636240"/>
                <a:gd name="connsiteX100" fmla="*/ 1516475 w 1884935"/>
                <a:gd name="connsiteY100" fmla="*/ 333497 h 6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884935" h="636240">
                  <a:moveTo>
                    <a:pt x="1886347" y="405362"/>
                  </a:moveTo>
                  <a:lnTo>
                    <a:pt x="1886347" y="636414"/>
                  </a:lnTo>
                  <a:lnTo>
                    <a:pt x="1702083" y="636414"/>
                  </a:lnTo>
                  <a:cubicBezTo>
                    <a:pt x="1717774" y="607306"/>
                    <a:pt x="1725623" y="575739"/>
                    <a:pt x="1725623" y="541712"/>
                  </a:cubicBezTo>
                  <a:cubicBezTo>
                    <a:pt x="1725623" y="486634"/>
                    <a:pt x="1706455" y="438831"/>
                    <a:pt x="1668120" y="398311"/>
                  </a:cubicBezTo>
                  <a:cubicBezTo>
                    <a:pt x="1629791" y="357788"/>
                    <a:pt x="1583052" y="336181"/>
                    <a:pt x="1527906" y="333497"/>
                  </a:cubicBezTo>
                  <a:cubicBezTo>
                    <a:pt x="1523873" y="331706"/>
                    <a:pt x="1520173" y="330811"/>
                    <a:pt x="1516811" y="330811"/>
                  </a:cubicBezTo>
                  <a:cubicBezTo>
                    <a:pt x="1513448" y="330811"/>
                    <a:pt x="1509529" y="331706"/>
                    <a:pt x="1505039" y="333497"/>
                  </a:cubicBezTo>
                  <a:cubicBezTo>
                    <a:pt x="1450344" y="336181"/>
                    <a:pt x="1403944" y="357789"/>
                    <a:pt x="1365836" y="398311"/>
                  </a:cubicBezTo>
                  <a:cubicBezTo>
                    <a:pt x="1327726" y="438831"/>
                    <a:pt x="1308675" y="486635"/>
                    <a:pt x="1308675" y="541712"/>
                  </a:cubicBezTo>
                  <a:cubicBezTo>
                    <a:pt x="1308675" y="576637"/>
                    <a:pt x="1316296" y="608204"/>
                    <a:pt x="1331538" y="636414"/>
                  </a:cubicBezTo>
                  <a:lnTo>
                    <a:pt x="554133" y="636414"/>
                  </a:lnTo>
                  <a:cubicBezTo>
                    <a:pt x="569826" y="607306"/>
                    <a:pt x="577671" y="575739"/>
                    <a:pt x="577671" y="541712"/>
                  </a:cubicBezTo>
                  <a:cubicBezTo>
                    <a:pt x="577671" y="486634"/>
                    <a:pt x="558504" y="438831"/>
                    <a:pt x="520175" y="398311"/>
                  </a:cubicBezTo>
                  <a:cubicBezTo>
                    <a:pt x="481842" y="357788"/>
                    <a:pt x="435328" y="336181"/>
                    <a:pt x="380633" y="333497"/>
                  </a:cubicBezTo>
                  <a:cubicBezTo>
                    <a:pt x="377492" y="331706"/>
                    <a:pt x="373906" y="330811"/>
                    <a:pt x="369871" y="330811"/>
                  </a:cubicBezTo>
                  <a:cubicBezTo>
                    <a:pt x="366286" y="330811"/>
                    <a:pt x="362474" y="331706"/>
                    <a:pt x="358437" y="333497"/>
                  </a:cubicBezTo>
                  <a:cubicBezTo>
                    <a:pt x="303296" y="336181"/>
                    <a:pt x="256555" y="357789"/>
                    <a:pt x="218226" y="398311"/>
                  </a:cubicBezTo>
                  <a:cubicBezTo>
                    <a:pt x="179893" y="438831"/>
                    <a:pt x="160726" y="486635"/>
                    <a:pt x="160726" y="541712"/>
                  </a:cubicBezTo>
                  <a:cubicBezTo>
                    <a:pt x="160726" y="573949"/>
                    <a:pt x="168348" y="605520"/>
                    <a:pt x="183591" y="636414"/>
                  </a:cubicBezTo>
                  <a:lnTo>
                    <a:pt x="0" y="636414"/>
                  </a:lnTo>
                  <a:lnTo>
                    <a:pt x="0" y="405362"/>
                  </a:lnTo>
                  <a:lnTo>
                    <a:pt x="0" y="261627"/>
                  </a:lnTo>
                  <a:lnTo>
                    <a:pt x="0" y="260954"/>
                  </a:lnTo>
                  <a:cubicBezTo>
                    <a:pt x="0" y="257374"/>
                    <a:pt x="223" y="255584"/>
                    <a:pt x="673" y="255584"/>
                  </a:cubicBezTo>
                  <a:cubicBezTo>
                    <a:pt x="3812" y="122595"/>
                    <a:pt x="30936" y="41771"/>
                    <a:pt x="82047" y="13114"/>
                  </a:cubicBezTo>
                  <a:cubicBezTo>
                    <a:pt x="96392" y="4605"/>
                    <a:pt x="111297" y="352"/>
                    <a:pt x="126765" y="352"/>
                  </a:cubicBezTo>
                  <a:cubicBezTo>
                    <a:pt x="142231" y="352"/>
                    <a:pt x="155793" y="2703"/>
                    <a:pt x="167450" y="7403"/>
                  </a:cubicBezTo>
                  <a:cubicBezTo>
                    <a:pt x="179108" y="12107"/>
                    <a:pt x="190764" y="18823"/>
                    <a:pt x="202421" y="27552"/>
                  </a:cubicBezTo>
                  <a:cubicBezTo>
                    <a:pt x="214079" y="36286"/>
                    <a:pt x="222595" y="43338"/>
                    <a:pt x="227974" y="48714"/>
                  </a:cubicBezTo>
                  <a:cubicBezTo>
                    <a:pt x="233357" y="54084"/>
                    <a:pt x="238511" y="59685"/>
                    <a:pt x="243444" y="65504"/>
                  </a:cubicBezTo>
                  <a:cubicBezTo>
                    <a:pt x="248373" y="71326"/>
                    <a:pt x="256220" y="80056"/>
                    <a:pt x="266982" y="91699"/>
                  </a:cubicBezTo>
                  <a:cubicBezTo>
                    <a:pt x="280879" y="107818"/>
                    <a:pt x="291526" y="120021"/>
                    <a:pt x="298924" y="128302"/>
                  </a:cubicBezTo>
                  <a:cubicBezTo>
                    <a:pt x="306319" y="136589"/>
                    <a:pt x="317189" y="148234"/>
                    <a:pt x="331536" y="163230"/>
                  </a:cubicBezTo>
                  <a:cubicBezTo>
                    <a:pt x="345883" y="178231"/>
                    <a:pt x="357768" y="189986"/>
                    <a:pt x="367180" y="198492"/>
                  </a:cubicBezTo>
                  <a:cubicBezTo>
                    <a:pt x="376594" y="207000"/>
                    <a:pt x="388926" y="217523"/>
                    <a:pt x="404167" y="230061"/>
                  </a:cubicBezTo>
                  <a:cubicBezTo>
                    <a:pt x="419410" y="242599"/>
                    <a:pt x="433082" y="252447"/>
                    <a:pt x="445190" y="259614"/>
                  </a:cubicBezTo>
                  <a:cubicBezTo>
                    <a:pt x="457293" y="266780"/>
                    <a:pt x="471751" y="274616"/>
                    <a:pt x="488562" y="283121"/>
                  </a:cubicBezTo>
                  <a:cubicBezTo>
                    <a:pt x="505376" y="291629"/>
                    <a:pt x="521629" y="298123"/>
                    <a:pt x="537318" y="302598"/>
                  </a:cubicBezTo>
                  <a:cubicBezTo>
                    <a:pt x="553011" y="307076"/>
                    <a:pt x="570270" y="310771"/>
                    <a:pt x="589102" y="313680"/>
                  </a:cubicBezTo>
                  <a:cubicBezTo>
                    <a:pt x="607930" y="316591"/>
                    <a:pt x="627210" y="318045"/>
                    <a:pt x="646938" y="318045"/>
                  </a:cubicBezTo>
                  <a:lnTo>
                    <a:pt x="693339" y="318045"/>
                  </a:lnTo>
                  <a:lnTo>
                    <a:pt x="942837" y="318045"/>
                  </a:lnTo>
                  <a:lnTo>
                    <a:pt x="943506" y="318045"/>
                  </a:lnTo>
                  <a:lnTo>
                    <a:pt x="1192330" y="318045"/>
                  </a:lnTo>
                  <a:lnTo>
                    <a:pt x="1239403" y="318045"/>
                  </a:lnTo>
                  <a:cubicBezTo>
                    <a:pt x="1259134" y="318045"/>
                    <a:pt x="1278411" y="316590"/>
                    <a:pt x="1297239" y="313680"/>
                  </a:cubicBezTo>
                  <a:cubicBezTo>
                    <a:pt x="1316071" y="310771"/>
                    <a:pt x="1333443" y="306962"/>
                    <a:pt x="1349358" y="302263"/>
                  </a:cubicBezTo>
                  <a:cubicBezTo>
                    <a:pt x="1365274" y="297561"/>
                    <a:pt x="1381525" y="290955"/>
                    <a:pt x="1398114" y="282450"/>
                  </a:cubicBezTo>
                  <a:cubicBezTo>
                    <a:pt x="1414702" y="273942"/>
                    <a:pt x="1429162" y="266106"/>
                    <a:pt x="1441492" y="258939"/>
                  </a:cubicBezTo>
                  <a:cubicBezTo>
                    <a:pt x="1453819" y="251777"/>
                    <a:pt x="1467607" y="241813"/>
                    <a:pt x="1482850" y="229049"/>
                  </a:cubicBezTo>
                  <a:cubicBezTo>
                    <a:pt x="1498091" y="216288"/>
                    <a:pt x="1510422" y="205656"/>
                    <a:pt x="1519837" y="197144"/>
                  </a:cubicBezTo>
                  <a:cubicBezTo>
                    <a:pt x="1529250" y="188637"/>
                    <a:pt x="1541241" y="176773"/>
                    <a:pt x="1555813" y="161549"/>
                  </a:cubicBezTo>
                  <a:cubicBezTo>
                    <a:pt x="1570386" y="146325"/>
                    <a:pt x="1581369" y="134570"/>
                    <a:pt x="1588765" y="126287"/>
                  </a:cubicBezTo>
                  <a:cubicBezTo>
                    <a:pt x="1596166" y="118002"/>
                    <a:pt x="1606812" y="106024"/>
                    <a:pt x="1620712" y="90352"/>
                  </a:cubicBezTo>
                  <a:cubicBezTo>
                    <a:pt x="1630574" y="79160"/>
                    <a:pt x="1637749" y="70875"/>
                    <a:pt x="1642230" y="65503"/>
                  </a:cubicBezTo>
                  <a:cubicBezTo>
                    <a:pt x="1647161" y="59678"/>
                    <a:pt x="1652203" y="54191"/>
                    <a:pt x="1657360" y="49046"/>
                  </a:cubicBezTo>
                  <a:cubicBezTo>
                    <a:pt x="1662516" y="43894"/>
                    <a:pt x="1671143" y="36729"/>
                    <a:pt x="1683251" y="27551"/>
                  </a:cubicBezTo>
                  <a:cubicBezTo>
                    <a:pt x="1695356" y="18377"/>
                    <a:pt x="1707126" y="11432"/>
                    <a:pt x="1718557" y="6732"/>
                  </a:cubicBezTo>
                  <a:cubicBezTo>
                    <a:pt x="1729988" y="2030"/>
                    <a:pt x="1743551" y="-211"/>
                    <a:pt x="1759246" y="16"/>
                  </a:cubicBezTo>
                  <a:cubicBezTo>
                    <a:pt x="1774931" y="238"/>
                    <a:pt x="1789728" y="4604"/>
                    <a:pt x="1803629" y="13111"/>
                  </a:cubicBezTo>
                  <a:cubicBezTo>
                    <a:pt x="1855194" y="42217"/>
                    <a:pt x="1882542" y="123039"/>
                    <a:pt x="1885672" y="255581"/>
                  </a:cubicBezTo>
                  <a:lnTo>
                    <a:pt x="1885672" y="260951"/>
                  </a:lnTo>
                  <a:lnTo>
                    <a:pt x="1885672" y="261623"/>
                  </a:lnTo>
                  <a:lnTo>
                    <a:pt x="1885672" y="405359"/>
                  </a:lnTo>
                  <a:lnTo>
                    <a:pt x="1886347" y="405359"/>
                  </a:lnTo>
                  <a:lnTo>
                    <a:pt x="1886347" y="405362"/>
                  </a:lnTo>
                  <a:close/>
                  <a:moveTo>
                    <a:pt x="1002689" y="524247"/>
                  </a:moveTo>
                  <a:cubicBezTo>
                    <a:pt x="1008518" y="517083"/>
                    <a:pt x="1009414" y="510813"/>
                    <a:pt x="1005377" y="505444"/>
                  </a:cubicBezTo>
                  <a:cubicBezTo>
                    <a:pt x="1001344" y="500066"/>
                    <a:pt x="993498" y="497382"/>
                    <a:pt x="981841" y="497382"/>
                  </a:cubicBezTo>
                  <a:lnTo>
                    <a:pt x="904504" y="497382"/>
                  </a:lnTo>
                  <a:cubicBezTo>
                    <a:pt x="893296" y="497382"/>
                    <a:pt x="885559" y="500066"/>
                    <a:pt x="881301" y="505444"/>
                  </a:cubicBezTo>
                  <a:cubicBezTo>
                    <a:pt x="877043" y="510813"/>
                    <a:pt x="877605" y="517083"/>
                    <a:pt x="882982" y="524247"/>
                  </a:cubicBezTo>
                  <a:lnTo>
                    <a:pt x="905177" y="555144"/>
                  </a:lnTo>
                  <a:cubicBezTo>
                    <a:pt x="916384" y="571712"/>
                    <a:pt x="924903" y="583352"/>
                    <a:pt x="930730" y="590068"/>
                  </a:cubicBezTo>
                  <a:cubicBezTo>
                    <a:pt x="933871" y="593201"/>
                    <a:pt x="937906" y="594770"/>
                    <a:pt x="942839" y="594770"/>
                  </a:cubicBezTo>
                  <a:cubicBezTo>
                    <a:pt x="948216" y="594770"/>
                    <a:pt x="952476" y="593201"/>
                    <a:pt x="955615" y="590068"/>
                  </a:cubicBezTo>
                  <a:cubicBezTo>
                    <a:pt x="965479" y="576188"/>
                    <a:pt x="973997" y="564547"/>
                    <a:pt x="981168" y="555144"/>
                  </a:cubicBezTo>
                  <a:lnTo>
                    <a:pt x="1002689" y="524247"/>
                  </a:lnTo>
                  <a:close/>
                  <a:moveTo>
                    <a:pt x="370544" y="333497"/>
                  </a:moveTo>
                  <a:lnTo>
                    <a:pt x="380633" y="333497"/>
                  </a:lnTo>
                  <a:cubicBezTo>
                    <a:pt x="396772" y="342003"/>
                    <a:pt x="410221" y="365845"/>
                    <a:pt x="420981" y="405025"/>
                  </a:cubicBezTo>
                  <a:cubicBezTo>
                    <a:pt x="431742" y="444209"/>
                    <a:pt x="437119" y="489992"/>
                    <a:pt x="437119" y="542380"/>
                  </a:cubicBezTo>
                  <a:cubicBezTo>
                    <a:pt x="437119" y="576860"/>
                    <a:pt x="434430" y="608202"/>
                    <a:pt x="429049" y="636413"/>
                  </a:cubicBezTo>
                  <a:lnTo>
                    <a:pt x="308673" y="636413"/>
                  </a:lnTo>
                  <a:cubicBezTo>
                    <a:pt x="303742" y="606415"/>
                    <a:pt x="301276" y="575070"/>
                    <a:pt x="301276" y="542380"/>
                  </a:cubicBezTo>
                  <a:cubicBezTo>
                    <a:pt x="301276" y="489990"/>
                    <a:pt x="306658" y="444209"/>
                    <a:pt x="317420" y="405025"/>
                  </a:cubicBezTo>
                  <a:cubicBezTo>
                    <a:pt x="328176" y="365845"/>
                    <a:pt x="341854" y="342003"/>
                    <a:pt x="358439" y="333497"/>
                  </a:cubicBezTo>
                  <a:lnTo>
                    <a:pt x="370544" y="333497"/>
                  </a:lnTo>
                  <a:lnTo>
                    <a:pt x="370544" y="333497"/>
                  </a:lnTo>
                  <a:close/>
                  <a:moveTo>
                    <a:pt x="1516475" y="333497"/>
                  </a:moveTo>
                  <a:lnTo>
                    <a:pt x="1527906" y="333497"/>
                  </a:lnTo>
                  <a:cubicBezTo>
                    <a:pt x="1544048" y="342003"/>
                    <a:pt x="1557498" y="365961"/>
                    <a:pt x="1568259" y="405362"/>
                  </a:cubicBezTo>
                  <a:cubicBezTo>
                    <a:pt x="1579015" y="444765"/>
                    <a:pt x="1584398" y="490441"/>
                    <a:pt x="1584398" y="542382"/>
                  </a:cubicBezTo>
                  <a:cubicBezTo>
                    <a:pt x="1584398" y="575072"/>
                    <a:pt x="1581932" y="606417"/>
                    <a:pt x="1576997" y="636415"/>
                  </a:cubicBezTo>
                  <a:lnTo>
                    <a:pt x="1456624" y="636415"/>
                  </a:lnTo>
                  <a:cubicBezTo>
                    <a:pt x="1452138" y="609101"/>
                    <a:pt x="1449898" y="577758"/>
                    <a:pt x="1449898" y="542382"/>
                  </a:cubicBezTo>
                  <a:cubicBezTo>
                    <a:pt x="1449898" y="489992"/>
                    <a:pt x="1455056" y="444097"/>
                    <a:pt x="1465364" y="404694"/>
                  </a:cubicBezTo>
                  <a:cubicBezTo>
                    <a:pt x="1475676" y="365289"/>
                    <a:pt x="1488902" y="341556"/>
                    <a:pt x="1505039" y="333499"/>
                  </a:cubicBezTo>
                  <a:lnTo>
                    <a:pt x="1516475" y="333499"/>
                  </a:lnTo>
                  <a:lnTo>
                    <a:pt x="1516475" y="333497"/>
                  </a:lnTo>
                  <a:close/>
                </a:path>
              </a:pathLst>
            </a:custGeom>
            <a:solidFill>
              <a:schemeClr val="bg1"/>
            </a:solidFill>
            <a:ln w="18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7" name="PA-文本框 6">
            <a:extLst>
              <a:ext uri="{FF2B5EF4-FFF2-40B4-BE49-F238E27FC236}">
                <a16:creationId xmlns:a16="http://schemas.microsoft.com/office/drawing/2014/main" xmlns="" id="{0DD5C8B5-1E26-4004-9BD0-90B58EAB08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32901" y="334993"/>
            <a:ext cx="6726200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5D8A9"/>
                    </a:gs>
                    <a:gs pos="49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cs"/>
              </a:rPr>
              <a:t>明基智能投影机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5D8A9"/>
                    </a:gs>
                    <a:gs pos="49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cs"/>
              </a:rPr>
              <a:t> 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5D8A9"/>
                    </a:gs>
                    <a:gs pos="49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cs"/>
              </a:rPr>
              <a:t>E540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F5D8A9"/>
                  </a:gs>
                  <a:gs pos="49000">
                    <a:prstClr val="white"/>
                  </a:gs>
                </a:gsLst>
                <a:lin ang="5400000" scaled="0"/>
              </a:gradFill>
              <a:effectLst/>
              <a:uLnTx/>
              <a:uFillTx/>
              <a:latin typeface="庞门正道标题体3.0" panose="02010600030101010101" pitchFamily="2" charset="-122"/>
              <a:ea typeface="庞门正道标题体3.0" panose="02010600030101010101" pitchFamily="2" charset="-122"/>
              <a:cs typeface="+mn-cs"/>
            </a:endParaRPr>
          </a:p>
        </p:txBody>
      </p:sp>
      <p:sp>
        <p:nvSpPr>
          <p:cNvPr id="10" name="PA-圆角矩形 9">
            <a:extLst>
              <a:ext uri="{FF2B5EF4-FFF2-40B4-BE49-F238E27FC236}">
                <a16:creationId xmlns:a16="http://schemas.microsoft.com/office/drawing/2014/main" xmlns="" id="{D5730483-D058-4C09-A08F-225FD1446F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21437" y="1751965"/>
            <a:ext cx="3958881" cy="74500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F4C985"/>
                </a:gs>
                <a:gs pos="100000">
                  <a:srgbClr val="F5D8A9"/>
                </a:gs>
                <a:gs pos="34000">
                  <a:srgbClr val="F5D8A9"/>
                </a:gs>
                <a:gs pos="66000">
                  <a:srgbClr val="F4C985"/>
                </a:gs>
              </a:gsLst>
              <a:lin ang="2700000" scaled="0"/>
            </a:gra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A8D30F7-2D8B-4C2D-8A68-21AAB10EE248}"/>
              </a:ext>
            </a:extLst>
          </p:cNvPr>
          <p:cNvGrpSpPr/>
          <p:nvPr/>
        </p:nvGrpSpPr>
        <p:grpSpPr>
          <a:xfrm>
            <a:off x="465317" y="1396174"/>
            <a:ext cx="659739" cy="661520"/>
            <a:chOff x="-4926953" y="2403861"/>
            <a:chExt cx="481101" cy="482400"/>
          </a:xfrm>
        </p:grpSpPr>
        <p:sp useBgFill="1"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7BF562BA-9666-451E-BB66-F74EF5721F9E}"/>
                </a:ext>
              </a:extLst>
            </p:cNvPr>
            <p:cNvSpPr/>
            <p:nvPr/>
          </p:nvSpPr>
          <p:spPr>
            <a:xfrm>
              <a:off x="-4926953" y="2403861"/>
              <a:ext cx="481101" cy="482400"/>
            </a:xfrm>
            <a:prstGeom prst="ellipse">
              <a:avLst/>
            </a:prstGeom>
            <a:ln w="12700">
              <a:solidFill>
                <a:srgbClr val="F4C985"/>
              </a:solidFill>
              <a:headEnd type="oval" w="sm" len="sm"/>
              <a:tailEnd type="none"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9A9E76A1-A65F-4D8F-9C4F-714697471935}"/>
                </a:ext>
              </a:extLst>
            </p:cNvPr>
            <p:cNvSpPr/>
            <p:nvPr/>
          </p:nvSpPr>
          <p:spPr>
            <a:xfrm>
              <a:off x="-4822654" y="2509445"/>
              <a:ext cx="272503" cy="272503"/>
            </a:xfrm>
            <a:custGeom>
              <a:avLst/>
              <a:gdLst>
                <a:gd name="connsiteX0" fmla="*/ 178061 w 370032"/>
                <a:gd name="connsiteY0" fmla="*/ 107114 h 370032"/>
                <a:gd name="connsiteX1" fmla="*/ 178061 w 370032"/>
                <a:gd name="connsiteY1" fmla="*/ 265699 h 370032"/>
                <a:gd name="connsiteX2" fmla="*/ 104332 w 370032"/>
                <a:gd name="connsiteY2" fmla="*/ 186407 h 370032"/>
                <a:gd name="connsiteX3" fmla="*/ 178061 w 370032"/>
                <a:gd name="connsiteY3" fmla="*/ 107114 h 370032"/>
                <a:gd name="connsiteX4" fmla="*/ 185016 w 370032"/>
                <a:gd name="connsiteY4" fmla="*/ 84857 h 370032"/>
                <a:gd name="connsiteX5" fmla="*/ 83466 w 370032"/>
                <a:gd name="connsiteY5" fmla="*/ 186407 h 370032"/>
                <a:gd name="connsiteX6" fmla="*/ 185016 w 370032"/>
                <a:gd name="connsiteY6" fmla="*/ 287957 h 370032"/>
                <a:gd name="connsiteX7" fmla="*/ 286565 w 370032"/>
                <a:gd name="connsiteY7" fmla="*/ 186407 h 370032"/>
                <a:gd name="connsiteX8" fmla="*/ 185016 w 370032"/>
                <a:gd name="connsiteY8" fmla="*/ 84857 h 370032"/>
                <a:gd name="connsiteX9" fmla="*/ 185017 w 370032"/>
                <a:gd name="connsiteY9" fmla="*/ 0 h 370032"/>
                <a:gd name="connsiteX10" fmla="*/ 198927 w 370032"/>
                <a:gd name="connsiteY10" fmla="*/ 13911 h 370032"/>
                <a:gd name="connsiteX11" fmla="*/ 198927 w 370032"/>
                <a:gd name="connsiteY11" fmla="*/ 58484 h 370032"/>
                <a:gd name="connsiteX12" fmla="*/ 235160 w 370032"/>
                <a:gd name="connsiteY12" fmla="*/ 65882 h 370032"/>
                <a:gd name="connsiteX13" fmla="*/ 264691 w 370032"/>
                <a:gd name="connsiteY13" fmla="*/ 85866 h 370032"/>
                <a:gd name="connsiteX14" fmla="*/ 296304 w 370032"/>
                <a:gd name="connsiteY14" fmla="*/ 54252 h 370032"/>
                <a:gd name="connsiteX15" fmla="*/ 315779 w 370032"/>
                <a:gd name="connsiteY15" fmla="*/ 54252 h 370032"/>
                <a:gd name="connsiteX16" fmla="*/ 315779 w 370032"/>
                <a:gd name="connsiteY16" fmla="*/ 73728 h 370032"/>
                <a:gd name="connsiteX17" fmla="*/ 284166 w 370032"/>
                <a:gd name="connsiteY17" fmla="*/ 105341 h 370032"/>
                <a:gd name="connsiteX18" fmla="*/ 304150 w 370032"/>
                <a:gd name="connsiteY18" fmla="*/ 134871 h 370032"/>
                <a:gd name="connsiteX19" fmla="*/ 311547 w 370032"/>
                <a:gd name="connsiteY19" fmla="*/ 171105 h 370032"/>
                <a:gd name="connsiteX20" fmla="*/ 356121 w 370032"/>
                <a:gd name="connsiteY20" fmla="*/ 171105 h 370032"/>
                <a:gd name="connsiteX21" fmla="*/ 370032 w 370032"/>
                <a:gd name="connsiteY21" fmla="*/ 185016 h 370032"/>
                <a:gd name="connsiteX22" fmla="*/ 356121 w 370032"/>
                <a:gd name="connsiteY22" fmla="*/ 198927 h 370032"/>
                <a:gd name="connsiteX23" fmla="*/ 311547 w 370032"/>
                <a:gd name="connsiteY23" fmla="*/ 198927 h 370032"/>
                <a:gd name="connsiteX24" fmla="*/ 304150 w 370032"/>
                <a:gd name="connsiteY24" fmla="*/ 235160 h 370032"/>
                <a:gd name="connsiteX25" fmla="*/ 284166 w 370032"/>
                <a:gd name="connsiteY25" fmla="*/ 264690 h 370032"/>
                <a:gd name="connsiteX26" fmla="*/ 315779 w 370032"/>
                <a:gd name="connsiteY26" fmla="*/ 296304 h 370032"/>
                <a:gd name="connsiteX27" fmla="*/ 315779 w 370032"/>
                <a:gd name="connsiteY27" fmla="*/ 315779 h 370032"/>
                <a:gd name="connsiteX28" fmla="*/ 306042 w 370032"/>
                <a:gd name="connsiteY28" fmla="*/ 319952 h 370032"/>
                <a:gd name="connsiteX29" fmla="*/ 296304 w 370032"/>
                <a:gd name="connsiteY29" fmla="*/ 315779 h 370032"/>
                <a:gd name="connsiteX30" fmla="*/ 264691 w 370032"/>
                <a:gd name="connsiteY30" fmla="*/ 284166 h 370032"/>
                <a:gd name="connsiteX31" fmla="*/ 235160 w 370032"/>
                <a:gd name="connsiteY31" fmla="*/ 304149 h 370032"/>
                <a:gd name="connsiteX32" fmla="*/ 198927 w 370032"/>
                <a:gd name="connsiteY32" fmla="*/ 311547 h 370032"/>
                <a:gd name="connsiteX33" fmla="*/ 198927 w 370032"/>
                <a:gd name="connsiteY33" fmla="*/ 356121 h 370032"/>
                <a:gd name="connsiteX34" fmla="*/ 185017 w 370032"/>
                <a:gd name="connsiteY34" fmla="*/ 370032 h 370032"/>
                <a:gd name="connsiteX35" fmla="*/ 171106 w 370032"/>
                <a:gd name="connsiteY35" fmla="*/ 356121 h 370032"/>
                <a:gd name="connsiteX36" fmla="*/ 171106 w 370032"/>
                <a:gd name="connsiteY36" fmla="*/ 311547 h 370032"/>
                <a:gd name="connsiteX37" fmla="*/ 134871 w 370032"/>
                <a:gd name="connsiteY37" fmla="*/ 304149 h 370032"/>
                <a:gd name="connsiteX38" fmla="*/ 105340 w 370032"/>
                <a:gd name="connsiteY38" fmla="*/ 284166 h 370032"/>
                <a:gd name="connsiteX39" fmla="*/ 73728 w 370032"/>
                <a:gd name="connsiteY39" fmla="*/ 315779 h 370032"/>
                <a:gd name="connsiteX40" fmla="*/ 63990 w 370032"/>
                <a:gd name="connsiteY40" fmla="*/ 319952 h 370032"/>
                <a:gd name="connsiteX41" fmla="*/ 54253 w 370032"/>
                <a:gd name="connsiteY41" fmla="*/ 315779 h 370032"/>
                <a:gd name="connsiteX42" fmla="*/ 54253 w 370032"/>
                <a:gd name="connsiteY42" fmla="*/ 296304 h 370032"/>
                <a:gd name="connsiteX43" fmla="*/ 85865 w 370032"/>
                <a:gd name="connsiteY43" fmla="*/ 264691 h 370032"/>
                <a:gd name="connsiteX44" fmla="*/ 65882 w 370032"/>
                <a:gd name="connsiteY44" fmla="*/ 235160 h 370032"/>
                <a:gd name="connsiteX45" fmla="*/ 58484 w 370032"/>
                <a:gd name="connsiteY45" fmla="*/ 198927 h 370032"/>
                <a:gd name="connsiteX46" fmla="*/ 13911 w 370032"/>
                <a:gd name="connsiteY46" fmla="*/ 198927 h 370032"/>
                <a:gd name="connsiteX47" fmla="*/ 0 w 370032"/>
                <a:gd name="connsiteY47" fmla="*/ 185016 h 370032"/>
                <a:gd name="connsiteX48" fmla="*/ 13911 w 370032"/>
                <a:gd name="connsiteY48" fmla="*/ 171105 h 370032"/>
                <a:gd name="connsiteX49" fmla="*/ 58484 w 370032"/>
                <a:gd name="connsiteY49" fmla="*/ 171105 h 370032"/>
                <a:gd name="connsiteX50" fmla="*/ 65882 w 370032"/>
                <a:gd name="connsiteY50" fmla="*/ 134871 h 370032"/>
                <a:gd name="connsiteX51" fmla="*/ 85865 w 370032"/>
                <a:gd name="connsiteY51" fmla="*/ 105340 h 370032"/>
                <a:gd name="connsiteX52" fmla="*/ 54253 w 370032"/>
                <a:gd name="connsiteY52" fmla="*/ 73728 h 370032"/>
                <a:gd name="connsiteX53" fmla="*/ 54253 w 370032"/>
                <a:gd name="connsiteY53" fmla="*/ 54252 h 370032"/>
                <a:gd name="connsiteX54" fmla="*/ 73728 w 370032"/>
                <a:gd name="connsiteY54" fmla="*/ 54252 h 370032"/>
                <a:gd name="connsiteX55" fmla="*/ 105340 w 370032"/>
                <a:gd name="connsiteY55" fmla="*/ 85865 h 370032"/>
                <a:gd name="connsiteX56" fmla="*/ 134871 w 370032"/>
                <a:gd name="connsiteY56" fmla="*/ 65882 h 370032"/>
                <a:gd name="connsiteX57" fmla="*/ 171106 w 370032"/>
                <a:gd name="connsiteY57" fmla="*/ 58484 h 370032"/>
                <a:gd name="connsiteX58" fmla="*/ 171106 w 370032"/>
                <a:gd name="connsiteY58" fmla="*/ 13911 h 370032"/>
                <a:gd name="connsiteX59" fmla="*/ 185017 w 370032"/>
                <a:gd name="connsiteY59" fmla="*/ 0 h 37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0032" h="370032">
                  <a:moveTo>
                    <a:pt x="178061" y="107114"/>
                  </a:moveTo>
                  <a:lnTo>
                    <a:pt x="178061" y="265699"/>
                  </a:lnTo>
                  <a:cubicBezTo>
                    <a:pt x="136328" y="261526"/>
                    <a:pt x="104332" y="228140"/>
                    <a:pt x="104332" y="186407"/>
                  </a:cubicBezTo>
                  <a:cubicBezTo>
                    <a:pt x="104332" y="144674"/>
                    <a:pt x="137719" y="109896"/>
                    <a:pt x="178061" y="107114"/>
                  </a:cubicBezTo>
                  <a:close/>
                  <a:moveTo>
                    <a:pt x="185016" y="84857"/>
                  </a:moveTo>
                  <a:cubicBezTo>
                    <a:pt x="129372" y="84857"/>
                    <a:pt x="83466" y="130763"/>
                    <a:pt x="83466" y="186407"/>
                  </a:cubicBezTo>
                  <a:cubicBezTo>
                    <a:pt x="83466" y="242050"/>
                    <a:pt x="129372" y="287957"/>
                    <a:pt x="185016" y="287957"/>
                  </a:cubicBezTo>
                  <a:cubicBezTo>
                    <a:pt x="240659" y="287957"/>
                    <a:pt x="286565" y="242050"/>
                    <a:pt x="286565" y="186407"/>
                  </a:cubicBezTo>
                  <a:cubicBezTo>
                    <a:pt x="286565" y="130763"/>
                    <a:pt x="240659" y="84857"/>
                    <a:pt x="185016" y="84857"/>
                  </a:cubicBezTo>
                  <a:close/>
                  <a:moveTo>
                    <a:pt x="185017" y="0"/>
                  </a:moveTo>
                  <a:cubicBezTo>
                    <a:pt x="193363" y="0"/>
                    <a:pt x="198927" y="5564"/>
                    <a:pt x="198927" y="13911"/>
                  </a:cubicBezTo>
                  <a:lnTo>
                    <a:pt x="198927" y="58484"/>
                  </a:lnTo>
                  <a:lnTo>
                    <a:pt x="235160" y="65882"/>
                  </a:lnTo>
                  <a:lnTo>
                    <a:pt x="264691" y="85866"/>
                  </a:lnTo>
                  <a:lnTo>
                    <a:pt x="296304" y="54252"/>
                  </a:lnTo>
                  <a:cubicBezTo>
                    <a:pt x="301868" y="48688"/>
                    <a:pt x="310215" y="48688"/>
                    <a:pt x="315779" y="54252"/>
                  </a:cubicBezTo>
                  <a:cubicBezTo>
                    <a:pt x="321344" y="59817"/>
                    <a:pt x="321344" y="68163"/>
                    <a:pt x="315779" y="73728"/>
                  </a:cubicBezTo>
                  <a:lnTo>
                    <a:pt x="284166" y="105341"/>
                  </a:lnTo>
                  <a:lnTo>
                    <a:pt x="304150" y="134871"/>
                  </a:lnTo>
                  <a:lnTo>
                    <a:pt x="311547" y="171105"/>
                  </a:lnTo>
                  <a:lnTo>
                    <a:pt x="356121" y="171105"/>
                  </a:lnTo>
                  <a:cubicBezTo>
                    <a:pt x="364468" y="171105"/>
                    <a:pt x="370032" y="176670"/>
                    <a:pt x="370032" y="185016"/>
                  </a:cubicBezTo>
                  <a:cubicBezTo>
                    <a:pt x="370032" y="193362"/>
                    <a:pt x="364468" y="198927"/>
                    <a:pt x="356121" y="198927"/>
                  </a:cubicBezTo>
                  <a:lnTo>
                    <a:pt x="311547" y="198927"/>
                  </a:lnTo>
                  <a:lnTo>
                    <a:pt x="304150" y="235160"/>
                  </a:lnTo>
                  <a:lnTo>
                    <a:pt x="284166" y="264690"/>
                  </a:lnTo>
                  <a:lnTo>
                    <a:pt x="315779" y="296304"/>
                  </a:lnTo>
                  <a:cubicBezTo>
                    <a:pt x="321344" y="301868"/>
                    <a:pt x="321344" y="310214"/>
                    <a:pt x="315779" y="315779"/>
                  </a:cubicBezTo>
                  <a:cubicBezTo>
                    <a:pt x="312997" y="318561"/>
                    <a:pt x="310215" y="319952"/>
                    <a:pt x="306042" y="319952"/>
                  </a:cubicBezTo>
                  <a:cubicBezTo>
                    <a:pt x="301868" y="319952"/>
                    <a:pt x="299086" y="318561"/>
                    <a:pt x="296304" y="315779"/>
                  </a:cubicBezTo>
                  <a:lnTo>
                    <a:pt x="264691" y="284166"/>
                  </a:lnTo>
                  <a:lnTo>
                    <a:pt x="235160" y="304149"/>
                  </a:lnTo>
                  <a:lnTo>
                    <a:pt x="198927" y="311547"/>
                  </a:lnTo>
                  <a:lnTo>
                    <a:pt x="198927" y="356121"/>
                  </a:lnTo>
                  <a:cubicBezTo>
                    <a:pt x="198927" y="364467"/>
                    <a:pt x="193363" y="370032"/>
                    <a:pt x="185017" y="370032"/>
                  </a:cubicBezTo>
                  <a:cubicBezTo>
                    <a:pt x="176670" y="370032"/>
                    <a:pt x="171106" y="364467"/>
                    <a:pt x="171106" y="356121"/>
                  </a:cubicBezTo>
                  <a:lnTo>
                    <a:pt x="171106" y="311547"/>
                  </a:lnTo>
                  <a:lnTo>
                    <a:pt x="134871" y="304149"/>
                  </a:lnTo>
                  <a:lnTo>
                    <a:pt x="105340" y="284166"/>
                  </a:lnTo>
                  <a:lnTo>
                    <a:pt x="73728" y="315779"/>
                  </a:lnTo>
                  <a:cubicBezTo>
                    <a:pt x="70946" y="318561"/>
                    <a:pt x="68164" y="319952"/>
                    <a:pt x="63990" y="319952"/>
                  </a:cubicBezTo>
                  <a:cubicBezTo>
                    <a:pt x="59817" y="319952"/>
                    <a:pt x="57035" y="318561"/>
                    <a:pt x="54253" y="315779"/>
                  </a:cubicBezTo>
                  <a:cubicBezTo>
                    <a:pt x="48688" y="310214"/>
                    <a:pt x="48688" y="301868"/>
                    <a:pt x="54253" y="296304"/>
                  </a:cubicBezTo>
                  <a:lnTo>
                    <a:pt x="85865" y="264691"/>
                  </a:lnTo>
                  <a:lnTo>
                    <a:pt x="65882" y="235160"/>
                  </a:lnTo>
                  <a:lnTo>
                    <a:pt x="58484" y="198927"/>
                  </a:lnTo>
                  <a:lnTo>
                    <a:pt x="13911" y="198927"/>
                  </a:lnTo>
                  <a:cubicBezTo>
                    <a:pt x="5564" y="198927"/>
                    <a:pt x="0" y="193362"/>
                    <a:pt x="0" y="185016"/>
                  </a:cubicBezTo>
                  <a:cubicBezTo>
                    <a:pt x="0" y="176670"/>
                    <a:pt x="5564" y="171105"/>
                    <a:pt x="13911" y="171105"/>
                  </a:cubicBezTo>
                  <a:lnTo>
                    <a:pt x="58484" y="171105"/>
                  </a:lnTo>
                  <a:lnTo>
                    <a:pt x="65882" y="134871"/>
                  </a:lnTo>
                  <a:lnTo>
                    <a:pt x="85865" y="105340"/>
                  </a:lnTo>
                  <a:lnTo>
                    <a:pt x="54253" y="73728"/>
                  </a:lnTo>
                  <a:cubicBezTo>
                    <a:pt x="48688" y="68163"/>
                    <a:pt x="48688" y="59817"/>
                    <a:pt x="54253" y="54252"/>
                  </a:cubicBezTo>
                  <a:cubicBezTo>
                    <a:pt x="59817" y="48688"/>
                    <a:pt x="68164" y="48688"/>
                    <a:pt x="73728" y="54252"/>
                  </a:cubicBezTo>
                  <a:lnTo>
                    <a:pt x="105340" y="85865"/>
                  </a:lnTo>
                  <a:lnTo>
                    <a:pt x="134871" y="65882"/>
                  </a:lnTo>
                  <a:lnTo>
                    <a:pt x="171106" y="58484"/>
                  </a:lnTo>
                  <a:lnTo>
                    <a:pt x="171106" y="13911"/>
                  </a:lnTo>
                  <a:cubicBezTo>
                    <a:pt x="171106" y="5564"/>
                    <a:pt x="176670" y="0"/>
                    <a:pt x="185017" y="0"/>
                  </a:cubicBezTo>
                  <a:close/>
                </a:path>
              </a:pathLst>
            </a:custGeom>
            <a:solidFill>
              <a:srgbClr val="F4C985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222C12C-67CF-48BE-A28F-4E4FCDFF3CF4}"/>
              </a:ext>
            </a:extLst>
          </p:cNvPr>
          <p:cNvGrpSpPr/>
          <p:nvPr/>
        </p:nvGrpSpPr>
        <p:grpSpPr>
          <a:xfrm>
            <a:off x="1500641" y="2997252"/>
            <a:ext cx="2531200" cy="705752"/>
            <a:chOff x="1660871" y="3032027"/>
            <a:chExt cx="2531200" cy="705752"/>
          </a:xfrm>
        </p:grpSpPr>
        <p:sp>
          <p:nvSpPr>
            <p:cNvPr id="76" name="PA-圆角矩形 9">
              <a:extLst>
                <a:ext uri="{FF2B5EF4-FFF2-40B4-BE49-F238E27FC236}">
                  <a16:creationId xmlns:a16="http://schemas.microsoft.com/office/drawing/2014/main" xmlns="" id="{ACAE7DD0-8D33-46A4-803D-09E8DA7D0D4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832781" y="3216930"/>
              <a:ext cx="2359290" cy="52084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rgbClr val="F4C985">
                      <a:alpha val="80000"/>
                    </a:srgbClr>
                  </a:gs>
                  <a:gs pos="100000">
                    <a:srgbClr val="F5D8A9">
                      <a:alpha val="80000"/>
                    </a:srgbClr>
                  </a:gs>
                  <a:gs pos="34000">
                    <a:srgbClr val="F5D8A9">
                      <a:alpha val="80000"/>
                    </a:srgbClr>
                  </a:gs>
                  <a:gs pos="66000">
                    <a:srgbClr val="F4C985">
                      <a:alpha val="80000"/>
                    </a:srgbClr>
                  </a:gs>
                </a:gsLst>
                <a:lin ang="2700000" scaled="0"/>
              </a:gra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A2182E5-CDE3-48A0-817D-6EEB3B533EC5}"/>
                </a:ext>
              </a:extLst>
            </p:cNvPr>
            <p:cNvGrpSpPr/>
            <p:nvPr/>
          </p:nvGrpSpPr>
          <p:grpSpPr>
            <a:xfrm>
              <a:off x="1660871" y="3032027"/>
              <a:ext cx="393923" cy="394987"/>
              <a:chOff x="-4926953" y="3354010"/>
              <a:chExt cx="481101" cy="482400"/>
            </a:xfrm>
          </p:grpSpPr>
          <p:sp useBgFill="1"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02DEF29C-6A89-4508-90F7-6D3C600E8BE5}"/>
                  </a:ext>
                </a:extLst>
              </p:cNvPr>
              <p:cNvSpPr/>
              <p:nvPr/>
            </p:nvSpPr>
            <p:spPr>
              <a:xfrm>
                <a:off x="-4926953" y="3354010"/>
                <a:ext cx="481101" cy="482400"/>
              </a:xfrm>
              <a:prstGeom prst="ellipse">
                <a:avLst/>
              </a:prstGeom>
              <a:ln w="12700">
                <a:solidFill>
                  <a:srgbClr val="F4C985">
                    <a:alpha val="80000"/>
                  </a:srgbClr>
                </a:solidFill>
                <a:headEnd type="oval" w="sm" len="sm"/>
                <a:tailEnd type="none"/>
              </a:ln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A491F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7751E781-E54A-4998-BB95-4D3FB3A91EAE}"/>
                  </a:ext>
                </a:extLst>
              </p:cNvPr>
              <p:cNvSpPr/>
              <p:nvPr/>
            </p:nvSpPr>
            <p:spPr>
              <a:xfrm>
                <a:off x="-4812475" y="3477647"/>
                <a:ext cx="252144" cy="252144"/>
              </a:xfrm>
              <a:custGeom>
                <a:avLst/>
                <a:gdLst>
                  <a:gd name="connsiteX0" fmla="*/ 193052 w 349658"/>
                  <a:gd name="connsiteY0" fmla="*/ 218535 h 349695"/>
                  <a:gd name="connsiteX1" fmla="*/ 207608 w 349658"/>
                  <a:gd name="connsiteY1" fmla="*/ 218535 h 349695"/>
                  <a:gd name="connsiteX2" fmla="*/ 218535 w 349658"/>
                  <a:gd name="connsiteY2" fmla="*/ 229462 h 349695"/>
                  <a:gd name="connsiteX3" fmla="*/ 207608 w 349658"/>
                  <a:gd name="connsiteY3" fmla="*/ 240389 h 349695"/>
                  <a:gd name="connsiteX4" fmla="*/ 193052 w 349658"/>
                  <a:gd name="connsiteY4" fmla="*/ 240389 h 349695"/>
                  <a:gd name="connsiteX5" fmla="*/ 182126 w 349658"/>
                  <a:gd name="connsiteY5" fmla="*/ 229462 h 349695"/>
                  <a:gd name="connsiteX6" fmla="*/ 193052 w 349658"/>
                  <a:gd name="connsiteY6" fmla="*/ 218535 h 349695"/>
                  <a:gd name="connsiteX7" fmla="*/ 171199 w 349658"/>
                  <a:gd name="connsiteY7" fmla="*/ 182126 h 349695"/>
                  <a:gd name="connsiteX8" fmla="*/ 207608 w 349658"/>
                  <a:gd name="connsiteY8" fmla="*/ 182126 h 349695"/>
                  <a:gd name="connsiteX9" fmla="*/ 218535 w 349658"/>
                  <a:gd name="connsiteY9" fmla="*/ 193052 h 349695"/>
                  <a:gd name="connsiteX10" fmla="*/ 207608 w 349658"/>
                  <a:gd name="connsiteY10" fmla="*/ 203979 h 349695"/>
                  <a:gd name="connsiteX11" fmla="*/ 171199 w 349658"/>
                  <a:gd name="connsiteY11" fmla="*/ 203979 h 349695"/>
                  <a:gd name="connsiteX12" fmla="*/ 160272 w 349658"/>
                  <a:gd name="connsiteY12" fmla="*/ 193052 h 349695"/>
                  <a:gd name="connsiteX13" fmla="*/ 171199 w 349658"/>
                  <a:gd name="connsiteY13" fmla="*/ 182126 h 349695"/>
                  <a:gd name="connsiteX14" fmla="*/ 107043 w 349658"/>
                  <a:gd name="connsiteY14" fmla="*/ 168272 h 349695"/>
                  <a:gd name="connsiteX15" fmla="*/ 89755 w 349658"/>
                  <a:gd name="connsiteY15" fmla="*/ 225169 h 349695"/>
                  <a:gd name="connsiteX16" fmla="*/ 124721 w 349658"/>
                  <a:gd name="connsiteY16" fmla="*/ 225169 h 349695"/>
                  <a:gd name="connsiteX17" fmla="*/ 107824 w 349658"/>
                  <a:gd name="connsiteY17" fmla="*/ 168272 h 349695"/>
                  <a:gd name="connsiteX18" fmla="*/ 156604 w 349658"/>
                  <a:gd name="connsiteY18" fmla="*/ 145677 h 349695"/>
                  <a:gd name="connsiteX19" fmla="*/ 207608 w 349658"/>
                  <a:gd name="connsiteY19" fmla="*/ 145677 h 349695"/>
                  <a:gd name="connsiteX20" fmla="*/ 218535 w 349658"/>
                  <a:gd name="connsiteY20" fmla="*/ 156604 h 349695"/>
                  <a:gd name="connsiteX21" fmla="*/ 207608 w 349658"/>
                  <a:gd name="connsiteY21" fmla="*/ 167531 h 349695"/>
                  <a:gd name="connsiteX22" fmla="*/ 156604 w 349658"/>
                  <a:gd name="connsiteY22" fmla="*/ 167531 h 349695"/>
                  <a:gd name="connsiteX23" fmla="*/ 145677 w 349658"/>
                  <a:gd name="connsiteY23" fmla="*/ 156604 h 349695"/>
                  <a:gd name="connsiteX24" fmla="*/ 156604 w 349658"/>
                  <a:gd name="connsiteY24" fmla="*/ 145677 h 349695"/>
                  <a:gd name="connsiteX25" fmla="*/ 91707 w 349658"/>
                  <a:gd name="connsiteY25" fmla="*/ 145677 h 349695"/>
                  <a:gd name="connsiteX26" fmla="*/ 124565 w 349658"/>
                  <a:gd name="connsiteY26" fmla="*/ 145677 h 349695"/>
                  <a:gd name="connsiteX27" fmla="*/ 171628 w 349658"/>
                  <a:gd name="connsiteY27" fmla="*/ 276798 h 349695"/>
                  <a:gd name="connsiteX28" fmla="*/ 141150 w 349658"/>
                  <a:gd name="connsiteY28" fmla="*/ 276798 h 349695"/>
                  <a:gd name="connsiteX29" fmla="*/ 131316 w 349658"/>
                  <a:gd name="connsiteY29" fmla="*/ 246749 h 349695"/>
                  <a:gd name="connsiteX30" fmla="*/ 83668 w 349658"/>
                  <a:gd name="connsiteY30" fmla="*/ 246749 h 349695"/>
                  <a:gd name="connsiteX31" fmla="*/ 74029 w 349658"/>
                  <a:gd name="connsiteY31" fmla="*/ 276798 h 349695"/>
                  <a:gd name="connsiteX32" fmla="*/ 43707 w 349658"/>
                  <a:gd name="connsiteY32" fmla="*/ 276798 h 349695"/>
                  <a:gd name="connsiteX33" fmla="*/ 36410 w 349658"/>
                  <a:gd name="connsiteY33" fmla="*/ 94712 h 349695"/>
                  <a:gd name="connsiteX34" fmla="*/ 21854 w 349658"/>
                  <a:gd name="connsiteY34" fmla="*/ 109268 h 349695"/>
                  <a:gd name="connsiteX35" fmla="*/ 21854 w 349658"/>
                  <a:gd name="connsiteY35" fmla="*/ 313247 h 349695"/>
                  <a:gd name="connsiteX36" fmla="*/ 36410 w 349658"/>
                  <a:gd name="connsiteY36" fmla="*/ 327803 h 349695"/>
                  <a:gd name="connsiteX37" fmla="*/ 225833 w 349658"/>
                  <a:gd name="connsiteY37" fmla="*/ 327803 h 349695"/>
                  <a:gd name="connsiteX38" fmla="*/ 240389 w 349658"/>
                  <a:gd name="connsiteY38" fmla="*/ 313247 h 349695"/>
                  <a:gd name="connsiteX39" fmla="*/ 240350 w 349658"/>
                  <a:gd name="connsiteY39" fmla="*/ 313247 h 349695"/>
                  <a:gd name="connsiteX40" fmla="*/ 240350 w 349658"/>
                  <a:gd name="connsiteY40" fmla="*/ 109268 h 349695"/>
                  <a:gd name="connsiteX41" fmla="*/ 225794 w 349658"/>
                  <a:gd name="connsiteY41" fmla="*/ 94712 h 349695"/>
                  <a:gd name="connsiteX42" fmla="*/ 29151 w 349658"/>
                  <a:gd name="connsiteY42" fmla="*/ 72858 h 349695"/>
                  <a:gd name="connsiteX43" fmla="*/ 233091 w 349658"/>
                  <a:gd name="connsiteY43" fmla="*/ 72858 h 349695"/>
                  <a:gd name="connsiteX44" fmla="*/ 262281 w 349658"/>
                  <a:gd name="connsiteY44" fmla="*/ 102009 h 349695"/>
                  <a:gd name="connsiteX45" fmla="*/ 262281 w 349658"/>
                  <a:gd name="connsiteY45" fmla="*/ 320544 h 349695"/>
                  <a:gd name="connsiteX46" fmla="*/ 233130 w 349658"/>
                  <a:gd name="connsiteY46" fmla="*/ 349695 h 349695"/>
                  <a:gd name="connsiteX47" fmla="*/ 29151 w 349658"/>
                  <a:gd name="connsiteY47" fmla="*/ 349695 h 349695"/>
                  <a:gd name="connsiteX48" fmla="*/ 0 w 349658"/>
                  <a:gd name="connsiteY48" fmla="*/ 320544 h 349695"/>
                  <a:gd name="connsiteX49" fmla="*/ 0 w 349658"/>
                  <a:gd name="connsiteY49" fmla="*/ 102009 h 349695"/>
                  <a:gd name="connsiteX50" fmla="*/ 29151 w 349658"/>
                  <a:gd name="connsiteY50" fmla="*/ 72858 h 349695"/>
                  <a:gd name="connsiteX51" fmla="*/ 138419 w 349658"/>
                  <a:gd name="connsiteY51" fmla="*/ 0 h 349695"/>
                  <a:gd name="connsiteX52" fmla="*/ 320507 w 349658"/>
                  <a:gd name="connsiteY52" fmla="*/ 0 h 349695"/>
                  <a:gd name="connsiteX53" fmla="*/ 349658 w 349658"/>
                  <a:gd name="connsiteY53" fmla="*/ 29112 h 349695"/>
                  <a:gd name="connsiteX54" fmla="*/ 349658 w 349658"/>
                  <a:gd name="connsiteY54" fmla="*/ 247647 h 349695"/>
                  <a:gd name="connsiteX55" fmla="*/ 320507 w 349658"/>
                  <a:gd name="connsiteY55" fmla="*/ 276798 h 349695"/>
                  <a:gd name="connsiteX56" fmla="*/ 287726 w 349658"/>
                  <a:gd name="connsiteY56" fmla="*/ 276798 h 349695"/>
                  <a:gd name="connsiteX57" fmla="*/ 276800 w 349658"/>
                  <a:gd name="connsiteY57" fmla="*/ 265871 h 349695"/>
                  <a:gd name="connsiteX58" fmla="*/ 287726 w 349658"/>
                  <a:gd name="connsiteY58" fmla="*/ 254945 h 349695"/>
                  <a:gd name="connsiteX59" fmla="*/ 313209 w 349658"/>
                  <a:gd name="connsiteY59" fmla="*/ 254945 h 349695"/>
                  <a:gd name="connsiteX60" fmla="*/ 327765 w 349658"/>
                  <a:gd name="connsiteY60" fmla="*/ 240389 h 349695"/>
                  <a:gd name="connsiteX61" fmla="*/ 327765 w 349658"/>
                  <a:gd name="connsiteY61" fmla="*/ 36449 h 349695"/>
                  <a:gd name="connsiteX62" fmla="*/ 313209 w 349658"/>
                  <a:gd name="connsiteY62" fmla="*/ 21893 h 349695"/>
                  <a:gd name="connsiteX63" fmla="*/ 145678 w 349658"/>
                  <a:gd name="connsiteY63" fmla="*/ 21893 h 349695"/>
                  <a:gd name="connsiteX64" fmla="*/ 131122 w 349658"/>
                  <a:gd name="connsiteY64" fmla="*/ 36449 h 349695"/>
                  <a:gd name="connsiteX65" fmla="*/ 131122 w 349658"/>
                  <a:gd name="connsiteY65" fmla="*/ 47375 h 349695"/>
                  <a:gd name="connsiteX66" fmla="*/ 120195 w 349658"/>
                  <a:gd name="connsiteY66" fmla="*/ 58302 h 349695"/>
                  <a:gd name="connsiteX67" fmla="*/ 109268 w 349658"/>
                  <a:gd name="connsiteY67" fmla="*/ 47375 h 349695"/>
                  <a:gd name="connsiteX68" fmla="*/ 109268 w 349658"/>
                  <a:gd name="connsiteY68" fmla="*/ 29151 h 349695"/>
                  <a:gd name="connsiteX69" fmla="*/ 138419 w 349658"/>
                  <a:gd name="connsiteY69" fmla="*/ 0 h 349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49658" h="349695">
                    <a:moveTo>
                      <a:pt x="193052" y="218535"/>
                    </a:moveTo>
                    <a:lnTo>
                      <a:pt x="207608" y="218535"/>
                    </a:lnTo>
                    <a:cubicBezTo>
                      <a:pt x="213618" y="218535"/>
                      <a:pt x="218535" y="223452"/>
                      <a:pt x="218535" y="229462"/>
                    </a:cubicBezTo>
                    <a:cubicBezTo>
                      <a:pt x="218535" y="235472"/>
                      <a:pt x="213618" y="240389"/>
                      <a:pt x="207608" y="240389"/>
                    </a:cubicBezTo>
                    <a:lnTo>
                      <a:pt x="193052" y="240389"/>
                    </a:lnTo>
                    <a:cubicBezTo>
                      <a:pt x="187043" y="240389"/>
                      <a:pt x="182126" y="235472"/>
                      <a:pt x="182126" y="229462"/>
                    </a:cubicBezTo>
                    <a:cubicBezTo>
                      <a:pt x="182126" y="223452"/>
                      <a:pt x="187043" y="218535"/>
                      <a:pt x="193052" y="218535"/>
                    </a:cubicBezTo>
                    <a:close/>
                    <a:moveTo>
                      <a:pt x="171199" y="182126"/>
                    </a:moveTo>
                    <a:lnTo>
                      <a:pt x="207608" y="182126"/>
                    </a:lnTo>
                    <a:cubicBezTo>
                      <a:pt x="213618" y="182126"/>
                      <a:pt x="218535" y="187043"/>
                      <a:pt x="218535" y="193052"/>
                    </a:cubicBezTo>
                    <a:cubicBezTo>
                      <a:pt x="218535" y="199062"/>
                      <a:pt x="213618" y="203979"/>
                      <a:pt x="207608" y="203979"/>
                    </a:cubicBezTo>
                    <a:lnTo>
                      <a:pt x="171199" y="203979"/>
                    </a:lnTo>
                    <a:cubicBezTo>
                      <a:pt x="165189" y="203979"/>
                      <a:pt x="160272" y="199062"/>
                      <a:pt x="160272" y="193052"/>
                    </a:cubicBezTo>
                    <a:cubicBezTo>
                      <a:pt x="160272" y="187043"/>
                      <a:pt x="165189" y="182126"/>
                      <a:pt x="171199" y="182126"/>
                    </a:cubicBezTo>
                    <a:close/>
                    <a:moveTo>
                      <a:pt x="107043" y="168272"/>
                    </a:moveTo>
                    <a:lnTo>
                      <a:pt x="89755" y="225169"/>
                    </a:lnTo>
                    <a:lnTo>
                      <a:pt x="124721" y="225169"/>
                    </a:lnTo>
                    <a:lnTo>
                      <a:pt x="107824" y="168272"/>
                    </a:lnTo>
                    <a:close/>
                    <a:moveTo>
                      <a:pt x="156604" y="145677"/>
                    </a:moveTo>
                    <a:lnTo>
                      <a:pt x="207608" y="145677"/>
                    </a:lnTo>
                    <a:cubicBezTo>
                      <a:pt x="213618" y="145677"/>
                      <a:pt x="218535" y="150594"/>
                      <a:pt x="218535" y="156604"/>
                    </a:cubicBezTo>
                    <a:cubicBezTo>
                      <a:pt x="218535" y="162613"/>
                      <a:pt x="213618" y="167531"/>
                      <a:pt x="207608" y="167531"/>
                    </a:cubicBezTo>
                    <a:lnTo>
                      <a:pt x="156604" y="167531"/>
                    </a:lnTo>
                    <a:cubicBezTo>
                      <a:pt x="150594" y="167531"/>
                      <a:pt x="145677" y="162613"/>
                      <a:pt x="145677" y="156604"/>
                    </a:cubicBezTo>
                    <a:cubicBezTo>
                      <a:pt x="145677" y="150594"/>
                      <a:pt x="150594" y="145677"/>
                      <a:pt x="156604" y="145677"/>
                    </a:cubicBezTo>
                    <a:close/>
                    <a:moveTo>
                      <a:pt x="91707" y="145677"/>
                    </a:moveTo>
                    <a:lnTo>
                      <a:pt x="124565" y="145677"/>
                    </a:lnTo>
                    <a:lnTo>
                      <a:pt x="171628" y="276798"/>
                    </a:lnTo>
                    <a:lnTo>
                      <a:pt x="141150" y="276798"/>
                    </a:lnTo>
                    <a:lnTo>
                      <a:pt x="131316" y="246749"/>
                    </a:lnTo>
                    <a:lnTo>
                      <a:pt x="83668" y="246749"/>
                    </a:lnTo>
                    <a:lnTo>
                      <a:pt x="74029" y="276798"/>
                    </a:lnTo>
                    <a:lnTo>
                      <a:pt x="43707" y="276798"/>
                    </a:lnTo>
                    <a:close/>
                    <a:moveTo>
                      <a:pt x="36410" y="94712"/>
                    </a:moveTo>
                    <a:cubicBezTo>
                      <a:pt x="28371" y="94712"/>
                      <a:pt x="21854" y="101229"/>
                      <a:pt x="21854" y="109268"/>
                    </a:cubicBezTo>
                    <a:lnTo>
                      <a:pt x="21854" y="313247"/>
                    </a:lnTo>
                    <a:cubicBezTo>
                      <a:pt x="21854" y="321286"/>
                      <a:pt x="28371" y="327803"/>
                      <a:pt x="36410" y="327803"/>
                    </a:cubicBezTo>
                    <a:lnTo>
                      <a:pt x="225833" y="327803"/>
                    </a:lnTo>
                    <a:cubicBezTo>
                      <a:pt x="233872" y="327803"/>
                      <a:pt x="240389" y="321286"/>
                      <a:pt x="240389" y="313247"/>
                    </a:cubicBezTo>
                    <a:lnTo>
                      <a:pt x="240350" y="313247"/>
                    </a:lnTo>
                    <a:lnTo>
                      <a:pt x="240350" y="109268"/>
                    </a:lnTo>
                    <a:cubicBezTo>
                      <a:pt x="240350" y="101229"/>
                      <a:pt x="233833" y="94712"/>
                      <a:pt x="225794" y="94712"/>
                    </a:cubicBezTo>
                    <a:close/>
                    <a:moveTo>
                      <a:pt x="29151" y="72858"/>
                    </a:moveTo>
                    <a:lnTo>
                      <a:pt x="233091" y="72858"/>
                    </a:lnTo>
                    <a:cubicBezTo>
                      <a:pt x="249208" y="72858"/>
                      <a:pt x="262242" y="85892"/>
                      <a:pt x="262281" y="102009"/>
                    </a:cubicBezTo>
                    <a:lnTo>
                      <a:pt x="262281" y="320544"/>
                    </a:lnTo>
                    <a:cubicBezTo>
                      <a:pt x="262281" y="336661"/>
                      <a:pt x="249208" y="349695"/>
                      <a:pt x="233130" y="349695"/>
                    </a:cubicBezTo>
                    <a:lnTo>
                      <a:pt x="29151" y="349695"/>
                    </a:lnTo>
                    <a:cubicBezTo>
                      <a:pt x="13034" y="349695"/>
                      <a:pt x="0" y="336622"/>
                      <a:pt x="0" y="320544"/>
                    </a:cubicBezTo>
                    <a:lnTo>
                      <a:pt x="0" y="102009"/>
                    </a:lnTo>
                    <a:cubicBezTo>
                      <a:pt x="0" y="85892"/>
                      <a:pt x="13073" y="72858"/>
                      <a:pt x="29151" y="72858"/>
                    </a:cubicBezTo>
                    <a:close/>
                    <a:moveTo>
                      <a:pt x="138419" y="0"/>
                    </a:moveTo>
                    <a:lnTo>
                      <a:pt x="320507" y="0"/>
                    </a:lnTo>
                    <a:cubicBezTo>
                      <a:pt x="336545" y="0"/>
                      <a:pt x="349658" y="13112"/>
                      <a:pt x="349658" y="29112"/>
                    </a:cubicBezTo>
                    <a:lnTo>
                      <a:pt x="349658" y="247647"/>
                    </a:lnTo>
                    <a:cubicBezTo>
                      <a:pt x="349658" y="263686"/>
                      <a:pt x="336545" y="276798"/>
                      <a:pt x="320507" y="276798"/>
                    </a:cubicBezTo>
                    <a:lnTo>
                      <a:pt x="287726" y="276798"/>
                    </a:lnTo>
                    <a:cubicBezTo>
                      <a:pt x="281678" y="276798"/>
                      <a:pt x="276800" y="271920"/>
                      <a:pt x="276800" y="265871"/>
                    </a:cubicBezTo>
                    <a:cubicBezTo>
                      <a:pt x="276800" y="259823"/>
                      <a:pt x="281678" y="254945"/>
                      <a:pt x="287726" y="254945"/>
                    </a:cubicBezTo>
                    <a:lnTo>
                      <a:pt x="313209" y="254945"/>
                    </a:lnTo>
                    <a:cubicBezTo>
                      <a:pt x="321209" y="254945"/>
                      <a:pt x="327765" y="248389"/>
                      <a:pt x="327765" y="240389"/>
                    </a:cubicBezTo>
                    <a:lnTo>
                      <a:pt x="327765" y="36449"/>
                    </a:lnTo>
                    <a:cubicBezTo>
                      <a:pt x="327765" y="28449"/>
                      <a:pt x="321209" y="21893"/>
                      <a:pt x="313209" y="21893"/>
                    </a:cubicBezTo>
                    <a:lnTo>
                      <a:pt x="145678" y="21893"/>
                    </a:lnTo>
                    <a:cubicBezTo>
                      <a:pt x="137678" y="21893"/>
                      <a:pt x="131122" y="28449"/>
                      <a:pt x="131122" y="36449"/>
                    </a:cubicBezTo>
                    <a:lnTo>
                      <a:pt x="131122" y="47375"/>
                    </a:lnTo>
                    <a:cubicBezTo>
                      <a:pt x="131122" y="53424"/>
                      <a:pt x="126243" y="58302"/>
                      <a:pt x="120195" y="58302"/>
                    </a:cubicBezTo>
                    <a:cubicBezTo>
                      <a:pt x="114146" y="58302"/>
                      <a:pt x="109268" y="53424"/>
                      <a:pt x="109268" y="47375"/>
                    </a:cubicBezTo>
                    <a:lnTo>
                      <a:pt x="109268" y="29151"/>
                    </a:lnTo>
                    <a:cubicBezTo>
                      <a:pt x="109268" y="13112"/>
                      <a:pt x="122380" y="0"/>
                      <a:pt x="138419" y="0"/>
                    </a:cubicBezTo>
                    <a:close/>
                  </a:path>
                </a:pathLst>
              </a:custGeom>
              <a:solidFill>
                <a:srgbClr val="F4C985">
                  <a:alpha val="80000"/>
                </a:srgbClr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75" name="PA-圆角矩形 9">
            <a:extLst>
              <a:ext uri="{FF2B5EF4-FFF2-40B4-BE49-F238E27FC236}">
                <a16:creationId xmlns:a16="http://schemas.microsoft.com/office/drawing/2014/main" xmlns="" id="{0D531D75-D9D3-491B-9859-5C09469DB93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8753856" y="1422734"/>
            <a:ext cx="2257750" cy="446054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F4C985">
                    <a:alpha val="90000"/>
                  </a:srgbClr>
                </a:gs>
                <a:gs pos="100000">
                  <a:srgbClr val="F5D8A9">
                    <a:alpha val="90000"/>
                  </a:srgbClr>
                </a:gs>
                <a:gs pos="34000">
                  <a:srgbClr val="F5D8A9">
                    <a:alpha val="90000"/>
                  </a:srgbClr>
                </a:gs>
                <a:gs pos="66000">
                  <a:srgbClr val="F4C985">
                    <a:alpha val="90000"/>
                  </a:srgbClr>
                </a:gs>
              </a:gsLst>
              <a:lin ang="2700000" scaled="0"/>
            </a:gra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0EE8A3-F034-4476-98A7-E6547EBA7403}"/>
              </a:ext>
            </a:extLst>
          </p:cNvPr>
          <p:cNvGrpSpPr/>
          <p:nvPr/>
        </p:nvGrpSpPr>
        <p:grpSpPr>
          <a:xfrm flipH="1">
            <a:off x="10776608" y="1228524"/>
            <a:ext cx="367247" cy="368239"/>
            <a:chOff x="-4926953" y="6204457"/>
            <a:chExt cx="481101" cy="482400"/>
          </a:xfrm>
        </p:grpSpPr>
        <p:sp useBgFill="1"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FA3596FF-E987-41CE-B11A-A50F516641F5}"/>
                </a:ext>
              </a:extLst>
            </p:cNvPr>
            <p:cNvSpPr/>
            <p:nvPr/>
          </p:nvSpPr>
          <p:spPr>
            <a:xfrm>
              <a:off x="-4926953" y="6204457"/>
              <a:ext cx="481101" cy="482400"/>
            </a:xfrm>
            <a:prstGeom prst="ellipse">
              <a:avLst/>
            </a:prstGeom>
            <a:ln w="12700">
              <a:solidFill>
                <a:srgbClr val="F4C985">
                  <a:alpha val="90000"/>
                </a:srgbClr>
              </a:solidFill>
              <a:headEnd type="oval" w="sm" len="sm"/>
              <a:tailEnd type="none"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CA039878-11A0-49A3-B8DD-C66DBEF119DE}"/>
                </a:ext>
              </a:extLst>
            </p:cNvPr>
            <p:cNvSpPr/>
            <p:nvPr/>
          </p:nvSpPr>
          <p:spPr>
            <a:xfrm>
              <a:off x="-4803221" y="6332050"/>
              <a:ext cx="233637" cy="233637"/>
            </a:xfrm>
            <a:custGeom>
              <a:avLst/>
              <a:gdLst>
                <a:gd name="connsiteX0" fmla="*/ 208467 w 318827"/>
                <a:gd name="connsiteY0" fmla="*/ 85848 h 367868"/>
                <a:gd name="connsiteX1" fmla="*/ 245253 w 318827"/>
                <a:gd name="connsiteY1" fmla="*/ 85848 h 367868"/>
                <a:gd name="connsiteX2" fmla="*/ 245253 w 318827"/>
                <a:gd name="connsiteY2" fmla="*/ 110360 h 367868"/>
                <a:gd name="connsiteX3" fmla="*/ 208467 w 318827"/>
                <a:gd name="connsiteY3" fmla="*/ 110360 h 367868"/>
                <a:gd name="connsiteX4" fmla="*/ 134886 w 318827"/>
                <a:gd name="connsiteY4" fmla="*/ 85848 h 367868"/>
                <a:gd name="connsiteX5" fmla="*/ 183942 w 318827"/>
                <a:gd name="connsiteY5" fmla="*/ 85848 h 367868"/>
                <a:gd name="connsiteX6" fmla="*/ 183942 w 318827"/>
                <a:gd name="connsiteY6" fmla="*/ 110360 h 367868"/>
                <a:gd name="connsiteX7" fmla="*/ 134886 w 318827"/>
                <a:gd name="connsiteY7" fmla="*/ 110360 h 367868"/>
                <a:gd name="connsiteX8" fmla="*/ 73575 w 318827"/>
                <a:gd name="connsiteY8" fmla="*/ 85848 h 367868"/>
                <a:gd name="connsiteX9" fmla="*/ 110362 w 318827"/>
                <a:gd name="connsiteY9" fmla="*/ 85848 h 367868"/>
                <a:gd name="connsiteX10" fmla="*/ 110362 w 318827"/>
                <a:gd name="connsiteY10" fmla="*/ 110360 h 367868"/>
                <a:gd name="connsiteX11" fmla="*/ 73575 w 318827"/>
                <a:gd name="connsiteY11" fmla="*/ 110360 h 367868"/>
                <a:gd name="connsiteX12" fmla="*/ 24524 w 318827"/>
                <a:gd name="connsiteY12" fmla="*/ 24537 h 367868"/>
                <a:gd name="connsiteX13" fmla="*/ 24524 w 318827"/>
                <a:gd name="connsiteY13" fmla="*/ 63407 h 367868"/>
                <a:gd name="connsiteX14" fmla="*/ 49050 w 318827"/>
                <a:gd name="connsiteY14" fmla="*/ 98099 h 367868"/>
                <a:gd name="connsiteX15" fmla="*/ 24524 w 318827"/>
                <a:gd name="connsiteY15" fmla="*/ 132801 h 367868"/>
                <a:gd name="connsiteX16" fmla="*/ 24524 w 318827"/>
                <a:gd name="connsiteY16" fmla="*/ 343355 h 367868"/>
                <a:gd name="connsiteX17" fmla="*/ 104230 w 318827"/>
                <a:gd name="connsiteY17" fmla="*/ 343355 h 367868"/>
                <a:gd name="connsiteX18" fmla="*/ 104230 w 318827"/>
                <a:gd name="connsiteY18" fmla="*/ 337212 h 367868"/>
                <a:gd name="connsiteX19" fmla="*/ 159416 w 318827"/>
                <a:gd name="connsiteY19" fmla="*/ 282032 h 367868"/>
                <a:gd name="connsiteX20" fmla="*/ 214597 w 318827"/>
                <a:gd name="connsiteY20" fmla="*/ 337212 h 367868"/>
                <a:gd name="connsiteX21" fmla="*/ 214597 w 318827"/>
                <a:gd name="connsiteY21" fmla="*/ 343355 h 367868"/>
                <a:gd name="connsiteX22" fmla="*/ 294302 w 318827"/>
                <a:gd name="connsiteY22" fmla="*/ 343355 h 367868"/>
                <a:gd name="connsiteX23" fmla="*/ 294302 w 318827"/>
                <a:gd name="connsiteY23" fmla="*/ 132801 h 367868"/>
                <a:gd name="connsiteX24" fmla="*/ 269777 w 318827"/>
                <a:gd name="connsiteY24" fmla="*/ 98099 h 367868"/>
                <a:gd name="connsiteX25" fmla="*/ 294302 w 318827"/>
                <a:gd name="connsiteY25" fmla="*/ 63407 h 367868"/>
                <a:gd name="connsiteX26" fmla="*/ 294302 w 318827"/>
                <a:gd name="connsiteY26" fmla="*/ 24537 h 367868"/>
                <a:gd name="connsiteX27" fmla="*/ 0 w 318827"/>
                <a:gd name="connsiteY27" fmla="*/ 0 h 367868"/>
                <a:gd name="connsiteX28" fmla="*/ 318826 w 318827"/>
                <a:gd name="connsiteY28" fmla="*/ 0 h 367868"/>
                <a:gd name="connsiteX29" fmla="*/ 318826 w 318827"/>
                <a:gd name="connsiteY29" fmla="*/ 85848 h 367868"/>
                <a:gd name="connsiteX30" fmla="*/ 306564 w 318827"/>
                <a:gd name="connsiteY30" fmla="*/ 85848 h 367868"/>
                <a:gd name="connsiteX31" fmla="*/ 294302 w 318827"/>
                <a:gd name="connsiteY31" fmla="*/ 98099 h 367868"/>
                <a:gd name="connsiteX32" fmla="*/ 306564 w 318827"/>
                <a:gd name="connsiteY32" fmla="*/ 110360 h 367868"/>
                <a:gd name="connsiteX33" fmla="*/ 318827 w 318827"/>
                <a:gd name="connsiteY33" fmla="*/ 110360 h 367868"/>
                <a:gd name="connsiteX34" fmla="*/ 318827 w 318827"/>
                <a:gd name="connsiteY34" fmla="*/ 367868 h 367868"/>
                <a:gd name="connsiteX35" fmla="*/ 190072 w 318827"/>
                <a:gd name="connsiteY35" fmla="*/ 367868 h 367868"/>
                <a:gd name="connsiteX36" fmla="*/ 190072 w 318827"/>
                <a:gd name="connsiteY36" fmla="*/ 337212 h 367868"/>
                <a:gd name="connsiteX37" fmla="*/ 159416 w 318827"/>
                <a:gd name="connsiteY37" fmla="*/ 306568 h 367868"/>
                <a:gd name="connsiteX38" fmla="*/ 128754 w 318827"/>
                <a:gd name="connsiteY38" fmla="*/ 337212 h 367868"/>
                <a:gd name="connsiteX39" fmla="*/ 128754 w 318827"/>
                <a:gd name="connsiteY39" fmla="*/ 367868 h 367868"/>
                <a:gd name="connsiteX40" fmla="*/ 0 w 318827"/>
                <a:gd name="connsiteY40" fmla="*/ 367868 h 367868"/>
                <a:gd name="connsiteX41" fmla="*/ 0 w 318827"/>
                <a:gd name="connsiteY41" fmla="*/ 110360 h 367868"/>
                <a:gd name="connsiteX42" fmla="*/ 12263 w 318827"/>
                <a:gd name="connsiteY42" fmla="*/ 110360 h 367868"/>
                <a:gd name="connsiteX43" fmla="*/ 24524 w 318827"/>
                <a:gd name="connsiteY43" fmla="*/ 98099 h 367868"/>
                <a:gd name="connsiteX44" fmla="*/ 12263 w 318827"/>
                <a:gd name="connsiteY44" fmla="*/ 85848 h 367868"/>
                <a:gd name="connsiteX45" fmla="*/ 0 w 318827"/>
                <a:gd name="connsiteY45" fmla="*/ 85848 h 367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8827" h="367868">
                  <a:moveTo>
                    <a:pt x="208467" y="85848"/>
                  </a:moveTo>
                  <a:lnTo>
                    <a:pt x="245253" y="85848"/>
                  </a:lnTo>
                  <a:lnTo>
                    <a:pt x="245253" y="110360"/>
                  </a:lnTo>
                  <a:lnTo>
                    <a:pt x="208467" y="110360"/>
                  </a:lnTo>
                  <a:close/>
                  <a:moveTo>
                    <a:pt x="134886" y="85848"/>
                  </a:moveTo>
                  <a:lnTo>
                    <a:pt x="183942" y="85848"/>
                  </a:lnTo>
                  <a:lnTo>
                    <a:pt x="183942" y="110360"/>
                  </a:lnTo>
                  <a:lnTo>
                    <a:pt x="134886" y="110360"/>
                  </a:lnTo>
                  <a:close/>
                  <a:moveTo>
                    <a:pt x="73575" y="85848"/>
                  </a:moveTo>
                  <a:lnTo>
                    <a:pt x="110362" y="85848"/>
                  </a:lnTo>
                  <a:lnTo>
                    <a:pt x="110362" y="110360"/>
                  </a:lnTo>
                  <a:lnTo>
                    <a:pt x="73575" y="110360"/>
                  </a:lnTo>
                  <a:close/>
                  <a:moveTo>
                    <a:pt x="24524" y="24537"/>
                  </a:moveTo>
                  <a:lnTo>
                    <a:pt x="24524" y="63407"/>
                  </a:lnTo>
                  <a:cubicBezTo>
                    <a:pt x="38799" y="68472"/>
                    <a:pt x="49050" y="82112"/>
                    <a:pt x="49050" y="98099"/>
                  </a:cubicBezTo>
                  <a:cubicBezTo>
                    <a:pt x="49050" y="114085"/>
                    <a:pt x="38799" y="127724"/>
                    <a:pt x="24524" y="132801"/>
                  </a:cubicBezTo>
                  <a:lnTo>
                    <a:pt x="24524" y="343355"/>
                  </a:lnTo>
                  <a:lnTo>
                    <a:pt x="104230" y="343355"/>
                  </a:lnTo>
                  <a:lnTo>
                    <a:pt x="104230" y="337212"/>
                  </a:lnTo>
                  <a:cubicBezTo>
                    <a:pt x="104230" y="306784"/>
                    <a:pt x="128981" y="282032"/>
                    <a:pt x="159416" y="282032"/>
                  </a:cubicBezTo>
                  <a:cubicBezTo>
                    <a:pt x="189832" y="282032"/>
                    <a:pt x="214597" y="306784"/>
                    <a:pt x="214597" y="337212"/>
                  </a:cubicBezTo>
                  <a:lnTo>
                    <a:pt x="214597" y="343355"/>
                  </a:lnTo>
                  <a:lnTo>
                    <a:pt x="294302" y="343355"/>
                  </a:lnTo>
                  <a:lnTo>
                    <a:pt x="294302" y="132801"/>
                  </a:lnTo>
                  <a:cubicBezTo>
                    <a:pt x="280027" y="127724"/>
                    <a:pt x="269777" y="114085"/>
                    <a:pt x="269777" y="98099"/>
                  </a:cubicBezTo>
                  <a:cubicBezTo>
                    <a:pt x="269777" y="82112"/>
                    <a:pt x="280027" y="68472"/>
                    <a:pt x="294302" y="63407"/>
                  </a:cubicBezTo>
                  <a:lnTo>
                    <a:pt x="294302" y="24537"/>
                  </a:lnTo>
                  <a:close/>
                  <a:moveTo>
                    <a:pt x="0" y="0"/>
                  </a:moveTo>
                  <a:lnTo>
                    <a:pt x="318826" y="0"/>
                  </a:lnTo>
                  <a:lnTo>
                    <a:pt x="318826" y="85848"/>
                  </a:lnTo>
                  <a:lnTo>
                    <a:pt x="306564" y="85848"/>
                  </a:lnTo>
                  <a:cubicBezTo>
                    <a:pt x="299786" y="85848"/>
                    <a:pt x="294302" y="91344"/>
                    <a:pt x="294302" y="98099"/>
                  </a:cubicBezTo>
                  <a:cubicBezTo>
                    <a:pt x="294302" y="104864"/>
                    <a:pt x="299786" y="110360"/>
                    <a:pt x="306564" y="110360"/>
                  </a:cubicBezTo>
                  <a:lnTo>
                    <a:pt x="318827" y="110360"/>
                  </a:lnTo>
                  <a:lnTo>
                    <a:pt x="318827" y="367868"/>
                  </a:lnTo>
                  <a:lnTo>
                    <a:pt x="190072" y="367868"/>
                  </a:lnTo>
                  <a:lnTo>
                    <a:pt x="190072" y="337212"/>
                  </a:lnTo>
                  <a:cubicBezTo>
                    <a:pt x="190072" y="320303"/>
                    <a:pt x="176325" y="306568"/>
                    <a:pt x="159416" y="306568"/>
                  </a:cubicBezTo>
                  <a:cubicBezTo>
                    <a:pt x="142501" y="306568"/>
                    <a:pt x="128754" y="320303"/>
                    <a:pt x="128754" y="337212"/>
                  </a:cubicBezTo>
                  <a:lnTo>
                    <a:pt x="128754" y="367868"/>
                  </a:lnTo>
                  <a:lnTo>
                    <a:pt x="0" y="367868"/>
                  </a:lnTo>
                  <a:lnTo>
                    <a:pt x="0" y="110360"/>
                  </a:lnTo>
                  <a:lnTo>
                    <a:pt x="12263" y="110360"/>
                  </a:lnTo>
                  <a:cubicBezTo>
                    <a:pt x="19028" y="110360"/>
                    <a:pt x="24524" y="104864"/>
                    <a:pt x="24524" y="98099"/>
                  </a:cubicBezTo>
                  <a:cubicBezTo>
                    <a:pt x="24524" y="91344"/>
                    <a:pt x="19028" y="85848"/>
                    <a:pt x="12263" y="85848"/>
                  </a:cubicBezTo>
                  <a:lnTo>
                    <a:pt x="0" y="85848"/>
                  </a:lnTo>
                  <a:close/>
                </a:path>
              </a:pathLst>
            </a:custGeom>
            <a:solidFill>
              <a:srgbClr val="F4C985">
                <a:alpha val="90000"/>
              </a:srgbClr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78" name="PA-圆角矩形 9">
            <a:extLst>
              <a:ext uri="{FF2B5EF4-FFF2-40B4-BE49-F238E27FC236}">
                <a16:creationId xmlns:a16="http://schemas.microsoft.com/office/drawing/2014/main" xmlns="" id="{404F140B-D7FE-4FE5-AEE6-416DF64E7B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9228268" y="3289398"/>
            <a:ext cx="2329658" cy="454926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F4C985">
                    <a:alpha val="80000"/>
                  </a:srgbClr>
                </a:gs>
                <a:gs pos="100000">
                  <a:srgbClr val="F5D8A9">
                    <a:alpha val="80000"/>
                  </a:srgbClr>
                </a:gs>
                <a:gs pos="34000">
                  <a:srgbClr val="F5D8A9">
                    <a:alpha val="80000"/>
                  </a:srgbClr>
                </a:gs>
                <a:gs pos="66000">
                  <a:srgbClr val="F4C985">
                    <a:alpha val="80000"/>
                  </a:srgbClr>
                </a:gs>
              </a:gsLst>
              <a:lin ang="2700000" scaled="0"/>
            </a:gra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AADA36B-5488-4A92-B288-7F223D0CF211}"/>
              </a:ext>
            </a:extLst>
          </p:cNvPr>
          <p:cNvGrpSpPr/>
          <p:nvPr/>
        </p:nvGrpSpPr>
        <p:grpSpPr>
          <a:xfrm flipH="1">
            <a:off x="11354787" y="3087320"/>
            <a:ext cx="383171" cy="384205"/>
            <a:chOff x="-4926953" y="7197886"/>
            <a:chExt cx="481101" cy="482400"/>
          </a:xfrm>
        </p:grpSpPr>
        <p:sp useBgFill="1"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0721A5C1-88ED-4988-82E2-DB917C5795C2}"/>
                </a:ext>
              </a:extLst>
            </p:cNvPr>
            <p:cNvSpPr/>
            <p:nvPr/>
          </p:nvSpPr>
          <p:spPr>
            <a:xfrm>
              <a:off x="-4926953" y="7197886"/>
              <a:ext cx="481101" cy="482400"/>
            </a:xfrm>
            <a:prstGeom prst="ellipse">
              <a:avLst/>
            </a:prstGeom>
            <a:ln w="12700">
              <a:solidFill>
                <a:srgbClr val="F4C985">
                  <a:alpha val="80000"/>
                </a:srgbClr>
              </a:solidFill>
              <a:headEnd type="oval" w="sm" len="sm"/>
              <a:tailEnd type="none"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0AB5F7B6-2934-4E8E-86FA-3381A1A8CC35}"/>
                </a:ext>
              </a:extLst>
            </p:cNvPr>
            <p:cNvSpPr/>
            <p:nvPr/>
          </p:nvSpPr>
          <p:spPr>
            <a:xfrm>
              <a:off x="-4818801" y="7296645"/>
              <a:ext cx="264797" cy="264797"/>
            </a:xfrm>
            <a:custGeom>
              <a:avLst/>
              <a:gdLst>
                <a:gd name="connsiteX0" fmla="*/ 173304 w 381782"/>
                <a:gd name="connsiteY0" fmla="*/ 286889 h 373293"/>
                <a:gd name="connsiteX1" fmla="*/ 175842 w 381782"/>
                <a:gd name="connsiteY1" fmla="*/ 290390 h 373293"/>
                <a:gd name="connsiteX2" fmla="*/ 190889 w 381782"/>
                <a:gd name="connsiteY2" fmla="*/ 304571 h 373293"/>
                <a:gd name="connsiteX3" fmla="*/ 205932 w 381782"/>
                <a:gd name="connsiteY3" fmla="*/ 290394 h 373293"/>
                <a:gd name="connsiteX4" fmla="*/ 207911 w 381782"/>
                <a:gd name="connsiteY4" fmla="*/ 287664 h 373293"/>
                <a:gd name="connsiteX5" fmla="*/ 197707 w 381782"/>
                <a:gd name="connsiteY5" fmla="*/ 288482 h 373293"/>
                <a:gd name="connsiteX6" fmla="*/ 188847 w 381782"/>
                <a:gd name="connsiteY6" fmla="*/ 288482 h 373293"/>
                <a:gd name="connsiteX7" fmla="*/ 289435 w 381782"/>
                <a:gd name="connsiteY7" fmla="*/ 276636 h 373293"/>
                <a:gd name="connsiteX8" fmla="*/ 266813 w 381782"/>
                <a:gd name="connsiteY8" fmla="*/ 282943 h 373293"/>
                <a:gd name="connsiteX9" fmla="*/ 236212 w 381782"/>
                <a:gd name="connsiteY9" fmla="*/ 285396 h 373293"/>
                <a:gd name="connsiteX10" fmla="*/ 221273 w 381782"/>
                <a:gd name="connsiteY10" fmla="*/ 306068 h 373293"/>
                <a:gd name="connsiteX11" fmla="*/ 206799 w 381782"/>
                <a:gd name="connsiteY11" fmla="*/ 319566 h 373293"/>
                <a:gd name="connsiteX12" fmla="*/ 216875 w 381782"/>
                <a:gd name="connsiteY12" fmla="*/ 329062 h 373293"/>
                <a:gd name="connsiteX13" fmla="*/ 277851 w 381782"/>
                <a:gd name="connsiteY13" fmla="*/ 345748 h 373293"/>
                <a:gd name="connsiteX14" fmla="*/ 292011 w 381782"/>
                <a:gd name="connsiteY14" fmla="*/ 286426 h 373293"/>
                <a:gd name="connsiteX15" fmla="*/ 93102 w 381782"/>
                <a:gd name="connsiteY15" fmla="*/ 273740 h 373293"/>
                <a:gd name="connsiteX16" fmla="*/ 89763 w 381782"/>
                <a:gd name="connsiteY16" fmla="*/ 286431 h 373293"/>
                <a:gd name="connsiteX17" fmla="*/ 103922 w 381782"/>
                <a:gd name="connsiteY17" fmla="*/ 345753 h 373293"/>
                <a:gd name="connsiteX18" fmla="*/ 164898 w 381782"/>
                <a:gd name="connsiteY18" fmla="*/ 329067 h 373293"/>
                <a:gd name="connsiteX19" fmla="*/ 174979 w 381782"/>
                <a:gd name="connsiteY19" fmla="*/ 319566 h 373293"/>
                <a:gd name="connsiteX20" fmla="*/ 160504 w 381782"/>
                <a:gd name="connsiteY20" fmla="*/ 306067 h 373293"/>
                <a:gd name="connsiteX21" fmla="*/ 144513 w 381782"/>
                <a:gd name="connsiteY21" fmla="*/ 283938 h 373293"/>
                <a:gd name="connsiteX22" fmla="*/ 117354 w 381782"/>
                <a:gd name="connsiteY22" fmla="*/ 281154 h 373293"/>
                <a:gd name="connsiteX23" fmla="*/ 274386 w 381782"/>
                <a:gd name="connsiteY23" fmla="*/ 226276 h 373293"/>
                <a:gd name="connsiteX24" fmla="*/ 267797 w 381782"/>
                <a:gd name="connsiteY24" fmla="*/ 240141 h 373293"/>
                <a:gd name="connsiteX25" fmla="*/ 263367 w 381782"/>
                <a:gd name="connsiteY25" fmla="*/ 247820 h 373293"/>
                <a:gd name="connsiteX26" fmla="*/ 253128 w 381782"/>
                <a:gd name="connsiteY26" fmla="*/ 261987 h 373293"/>
                <a:gd name="connsiteX27" fmla="*/ 256715 w 381782"/>
                <a:gd name="connsiteY27" fmla="*/ 261696 h 373293"/>
                <a:gd name="connsiteX28" fmla="*/ 283593 w 381782"/>
                <a:gd name="connsiteY28" fmla="*/ 254432 h 373293"/>
                <a:gd name="connsiteX29" fmla="*/ 278422 w 381782"/>
                <a:gd name="connsiteY29" fmla="*/ 234779 h 373293"/>
                <a:gd name="connsiteX30" fmla="*/ 107391 w 381782"/>
                <a:gd name="connsiteY30" fmla="*/ 226274 h 373293"/>
                <a:gd name="connsiteX31" fmla="*/ 103351 w 381782"/>
                <a:gd name="connsiteY31" fmla="*/ 234784 h 373293"/>
                <a:gd name="connsiteX32" fmla="*/ 98651 w 381782"/>
                <a:gd name="connsiteY32" fmla="*/ 252647 h 373293"/>
                <a:gd name="connsiteX33" fmla="*/ 123258 w 381782"/>
                <a:gd name="connsiteY33" fmla="*/ 260027 h 373293"/>
                <a:gd name="connsiteX34" fmla="*/ 127556 w 381782"/>
                <a:gd name="connsiteY34" fmla="*/ 260474 h 373293"/>
                <a:gd name="connsiteX35" fmla="*/ 118411 w 381782"/>
                <a:gd name="connsiteY35" fmla="*/ 247819 h 373293"/>
                <a:gd name="connsiteX36" fmla="*/ 113980 w 381782"/>
                <a:gd name="connsiteY36" fmla="*/ 240140 h 373293"/>
                <a:gd name="connsiteX37" fmla="*/ 302193 w 381782"/>
                <a:gd name="connsiteY37" fmla="*/ 159490 h 373293"/>
                <a:gd name="connsiteX38" fmla="*/ 297555 w 381782"/>
                <a:gd name="connsiteY38" fmla="*/ 177525 h 373293"/>
                <a:gd name="connsiteX39" fmla="*/ 285171 w 381782"/>
                <a:gd name="connsiteY39" fmla="*/ 203583 h 373293"/>
                <a:gd name="connsiteX40" fmla="*/ 297593 w 381782"/>
                <a:gd name="connsiteY40" fmla="*/ 229769 h 373293"/>
                <a:gd name="connsiteX41" fmla="*/ 302604 w 381782"/>
                <a:gd name="connsiteY41" fmla="*/ 249294 h 373293"/>
                <a:gd name="connsiteX42" fmla="*/ 308717 w 381782"/>
                <a:gd name="connsiteY42" fmla="*/ 247642 h 373293"/>
                <a:gd name="connsiteX43" fmla="*/ 353016 w 381782"/>
                <a:gd name="connsiteY43" fmla="*/ 205719 h 373293"/>
                <a:gd name="connsiteX44" fmla="*/ 308074 w 381782"/>
                <a:gd name="connsiteY44" fmla="*/ 161254 h 373293"/>
                <a:gd name="connsiteX45" fmla="*/ 78373 w 381782"/>
                <a:gd name="connsiteY45" fmla="*/ 154778 h 373293"/>
                <a:gd name="connsiteX46" fmla="*/ 68607 w 381782"/>
                <a:gd name="connsiteY46" fmla="*/ 157443 h 373293"/>
                <a:gd name="connsiteX47" fmla="*/ 24308 w 381782"/>
                <a:gd name="connsiteY47" fmla="*/ 199366 h 373293"/>
                <a:gd name="connsiteX48" fmla="*/ 69249 w 381782"/>
                <a:gd name="connsiteY48" fmla="*/ 243830 h 373293"/>
                <a:gd name="connsiteX49" fmla="*/ 79766 w 381782"/>
                <a:gd name="connsiteY49" fmla="*/ 246984 h 373293"/>
                <a:gd name="connsiteX50" fmla="*/ 84185 w 381782"/>
                <a:gd name="connsiteY50" fmla="*/ 229770 h 373293"/>
                <a:gd name="connsiteX51" fmla="*/ 96607 w 381782"/>
                <a:gd name="connsiteY51" fmla="*/ 203584 h 373293"/>
                <a:gd name="connsiteX52" fmla="*/ 84223 w 381782"/>
                <a:gd name="connsiteY52" fmla="*/ 177525 h 373293"/>
                <a:gd name="connsiteX53" fmla="*/ 252817 w 381782"/>
                <a:gd name="connsiteY53" fmla="*/ 144928 h 373293"/>
                <a:gd name="connsiteX54" fmla="*/ 263704 w 381782"/>
                <a:gd name="connsiteY54" fmla="*/ 159995 h 373293"/>
                <a:gd name="connsiteX55" fmla="*/ 268134 w 381782"/>
                <a:gd name="connsiteY55" fmla="*/ 167670 h 373293"/>
                <a:gd name="connsiteX56" fmla="*/ 273013 w 381782"/>
                <a:gd name="connsiteY56" fmla="*/ 177955 h 373293"/>
                <a:gd name="connsiteX57" fmla="*/ 274106 w 381782"/>
                <a:gd name="connsiteY57" fmla="*/ 175650 h 373293"/>
                <a:gd name="connsiteX58" fmla="*/ 280153 w 381782"/>
                <a:gd name="connsiteY58" fmla="*/ 152881 h 373293"/>
                <a:gd name="connsiteX59" fmla="*/ 254065 w 381782"/>
                <a:gd name="connsiteY59" fmla="*/ 145058 h 373293"/>
                <a:gd name="connsiteX60" fmla="*/ 130687 w 381782"/>
                <a:gd name="connsiteY60" fmla="*/ 142538 h 373293"/>
                <a:gd name="connsiteX61" fmla="*/ 120127 w 381782"/>
                <a:gd name="connsiteY61" fmla="*/ 143388 h 373293"/>
                <a:gd name="connsiteX62" fmla="*/ 100521 w 381782"/>
                <a:gd name="connsiteY62" fmla="*/ 148737 h 373293"/>
                <a:gd name="connsiteX63" fmla="*/ 107668 w 381782"/>
                <a:gd name="connsiteY63" fmla="*/ 175645 h 373293"/>
                <a:gd name="connsiteX64" fmla="*/ 108763 w 381782"/>
                <a:gd name="connsiteY64" fmla="*/ 177957 h 373293"/>
                <a:gd name="connsiteX65" fmla="*/ 113643 w 381782"/>
                <a:gd name="connsiteY65" fmla="*/ 167670 h 373293"/>
                <a:gd name="connsiteX66" fmla="*/ 118073 w 381782"/>
                <a:gd name="connsiteY66" fmla="*/ 159995 h 373293"/>
                <a:gd name="connsiteX67" fmla="*/ 182243 w 381782"/>
                <a:gd name="connsiteY67" fmla="*/ 138386 h 373293"/>
                <a:gd name="connsiteX68" fmla="*/ 156673 w 381782"/>
                <a:gd name="connsiteY68" fmla="*/ 140445 h 373293"/>
                <a:gd name="connsiteX69" fmla="*/ 133930 w 381782"/>
                <a:gd name="connsiteY69" fmla="*/ 171819 h 373293"/>
                <a:gd name="connsiteX70" fmla="*/ 130075 w 381782"/>
                <a:gd name="connsiteY70" fmla="*/ 178491 h 373293"/>
                <a:gd name="connsiteX71" fmla="*/ 119537 w 381782"/>
                <a:gd name="connsiteY71" fmla="*/ 200688 h 373293"/>
                <a:gd name="connsiteX72" fmla="*/ 134152 w 381782"/>
                <a:gd name="connsiteY72" fmla="*/ 231522 h 373293"/>
                <a:gd name="connsiteX73" fmla="*/ 138004 w 381782"/>
                <a:gd name="connsiteY73" fmla="*/ 238197 h 373293"/>
                <a:gd name="connsiteX74" fmla="*/ 156324 w 381782"/>
                <a:gd name="connsiteY74" fmla="*/ 263468 h 373293"/>
                <a:gd name="connsiteX75" fmla="*/ 187379 w 381782"/>
                <a:gd name="connsiteY75" fmla="*/ 266699 h 373293"/>
                <a:gd name="connsiteX76" fmla="*/ 195082 w 381782"/>
                <a:gd name="connsiteY76" fmla="*/ 266699 h 373293"/>
                <a:gd name="connsiteX77" fmla="*/ 224862 w 381782"/>
                <a:gd name="connsiteY77" fmla="*/ 264282 h 373293"/>
                <a:gd name="connsiteX78" fmla="*/ 243770 w 381782"/>
                <a:gd name="connsiteY78" fmla="*/ 238202 h 373293"/>
                <a:gd name="connsiteX79" fmla="*/ 247621 w 381782"/>
                <a:gd name="connsiteY79" fmla="*/ 231526 h 373293"/>
                <a:gd name="connsiteX80" fmla="*/ 262238 w 381782"/>
                <a:gd name="connsiteY80" fmla="*/ 200688 h 373293"/>
                <a:gd name="connsiteX81" fmla="*/ 251698 w 381782"/>
                <a:gd name="connsiteY81" fmla="*/ 178486 h 373293"/>
                <a:gd name="connsiteX82" fmla="*/ 247843 w 381782"/>
                <a:gd name="connsiteY82" fmla="*/ 171815 h 373293"/>
                <a:gd name="connsiteX83" fmla="*/ 226357 w 381782"/>
                <a:gd name="connsiteY83" fmla="*/ 142174 h 373293"/>
                <a:gd name="connsiteX84" fmla="*/ 189945 w 381782"/>
                <a:gd name="connsiteY84" fmla="*/ 138386 h 373293"/>
                <a:gd name="connsiteX85" fmla="*/ 190889 w 381782"/>
                <a:gd name="connsiteY85" fmla="*/ 101601 h 373293"/>
                <a:gd name="connsiteX86" fmla="*/ 171767 w 381782"/>
                <a:gd name="connsiteY86" fmla="*/ 119623 h 373293"/>
                <a:gd name="connsiteX87" fmla="*/ 171719 w 381782"/>
                <a:gd name="connsiteY87" fmla="*/ 119688 h 373293"/>
                <a:gd name="connsiteX88" fmla="*/ 183393 w 381782"/>
                <a:gd name="connsiteY88" fmla="*/ 118745 h 373293"/>
                <a:gd name="connsiteX89" fmla="*/ 192254 w 381782"/>
                <a:gd name="connsiteY89" fmla="*/ 118745 h 373293"/>
                <a:gd name="connsiteX90" fmla="*/ 210747 w 381782"/>
                <a:gd name="connsiteY90" fmla="*/ 120640 h 373293"/>
                <a:gd name="connsiteX91" fmla="*/ 210006 w 381782"/>
                <a:gd name="connsiteY91" fmla="*/ 119619 h 373293"/>
                <a:gd name="connsiteX92" fmla="*/ 134099 w 381782"/>
                <a:gd name="connsiteY92" fmla="*/ 62623 h 373293"/>
                <a:gd name="connsiteX93" fmla="*/ 107995 w 381782"/>
                <a:gd name="connsiteY93" fmla="*/ 64255 h 373293"/>
                <a:gd name="connsiteX94" fmla="*/ 93840 w 381782"/>
                <a:gd name="connsiteY94" fmla="*/ 123582 h 373293"/>
                <a:gd name="connsiteX95" fmla="*/ 95466 w 381782"/>
                <a:gd name="connsiteY95" fmla="*/ 129705 h 373293"/>
                <a:gd name="connsiteX96" fmla="*/ 114883 w 381782"/>
                <a:gd name="connsiteY96" fmla="*/ 124284 h 373293"/>
                <a:gd name="connsiteX97" fmla="*/ 145676 w 381782"/>
                <a:gd name="connsiteY97" fmla="*/ 121794 h 373293"/>
                <a:gd name="connsiteX98" fmla="*/ 160162 w 381782"/>
                <a:gd name="connsiteY98" fmla="*/ 101747 h 373293"/>
                <a:gd name="connsiteX99" fmla="*/ 175686 w 381782"/>
                <a:gd name="connsiteY99" fmla="*/ 87273 h 373293"/>
                <a:gd name="connsiteX100" fmla="*/ 168972 w 381782"/>
                <a:gd name="connsiteY100" fmla="*/ 80945 h 373293"/>
                <a:gd name="connsiteX101" fmla="*/ 134099 w 381782"/>
                <a:gd name="connsiteY101" fmla="*/ 62623 h 373293"/>
                <a:gd name="connsiteX102" fmla="*/ 128952 w 381782"/>
                <a:gd name="connsiteY102" fmla="*/ 35497 h 373293"/>
                <a:gd name="connsiteX103" fmla="*/ 175147 w 381782"/>
                <a:gd name="connsiteY103" fmla="*/ 58417 h 373293"/>
                <a:gd name="connsiteX104" fmla="*/ 190890 w 381782"/>
                <a:gd name="connsiteY104" fmla="*/ 73097 h 373293"/>
                <a:gd name="connsiteX105" fmla="*/ 206626 w 381782"/>
                <a:gd name="connsiteY105" fmla="*/ 58425 h 373293"/>
                <a:gd name="connsiteX106" fmla="*/ 215432 w 381782"/>
                <a:gd name="connsiteY106" fmla="*/ 52361 h 373293"/>
                <a:gd name="connsiteX107" fmla="*/ 226664 w 381782"/>
                <a:gd name="connsiteY107" fmla="*/ 71819 h 373293"/>
                <a:gd name="connsiteX108" fmla="*/ 212802 w 381782"/>
                <a:gd name="connsiteY108" fmla="*/ 80949 h 373293"/>
                <a:gd name="connsiteX109" fmla="*/ 206093 w 381782"/>
                <a:gd name="connsiteY109" fmla="*/ 87272 h 373293"/>
                <a:gd name="connsiteX110" fmla="*/ 221615 w 381782"/>
                <a:gd name="connsiteY110" fmla="*/ 101746 h 373293"/>
                <a:gd name="connsiteX111" fmla="*/ 237229 w 381782"/>
                <a:gd name="connsiteY111" fmla="*/ 123355 h 373293"/>
                <a:gd name="connsiteX112" fmla="*/ 263746 w 381782"/>
                <a:gd name="connsiteY112" fmla="*/ 126073 h 373293"/>
                <a:gd name="connsiteX113" fmla="*/ 285506 w 381782"/>
                <a:gd name="connsiteY113" fmla="*/ 132725 h 373293"/>
                <a:gd name="connsiteX114" fmla="*/ 287933 w 381782"/>
                <a:gd name="connsiteY114" fmla="*/ 123586 h 373293"/>
                <a:gd name="connsiteX115" fmla="*/ 288842 w 381782"/>
                <a:gd name="connsiteY115" fmla="*/ 97480 h 373293"/>
                <a:gd name="connsiteX116" fmla="*/ 313833 w 381782"/>
                <a:gd name="connsiteY116" fmla="*/ 90781 h 373293"/>
                <a:gd name="connsiteX117" fmla="*/ 312647 w 381782"/>
                <a:gd name="connsiteY117" fmla="*/ 118838 h 373293"/>
                <a:gd name="connsiteX118" fmla="*/ 307358 w 381782"/>
                <a:gd name="connsiteY118" fmla="*/ 139406 h 373293"/>
                <a:gd name="connsiteX119" fmla="*/ 324503 w 381782"/>
                <a:gd name="connsiteY119" fmla="*/ 144648 h 373293"/>
                <a:gd name="connsiteX120" fmla="*/ 381766 w 381782"/>
                <a:gd name="connsiteY120" fmla="*/ 207361 h 373293"/>
                <a:gd name="connsiteX121" fmla="*/ 325185 w 381782"/>
                <a:gd name="connsiteY121" fmla="*/ 266668 h 373293"/>
                <a:gd name="connsiteX122" fmla="*/ 308275 w 381782"/>
                <a:gd name="connsiteY122" fmla="*/ 271383 h 373293"/>
                <a:gd name="connsiteX123" fmla="*/ 312639 w 381782"/>
                <a:gd name="connsiteY123" fmla="*/ 288385 h 373293"/>
                <a:gd name="connsiteX124" fmla="*/ 289572 w 381782"/>
                <a:gd name="connsiteY124" fmla="*/ 367035 h 373293"/>
                <a:gd name="connsiteX125" fmla="*/ 206968 w 381782"/>
                <a:gd name="connsiteY125" fmla="*/ 349397 h 373293"/>
                <a:gd name="connsiteX126" fmla="*/ 190889 w 381782"/>
                <a:gd name="connsiteY126" fmla="*/ 334403 h 373293"/>
                <a:gd name="connsiteX127" fmla="*/ 174810 w 381782"/>
                <a:gd name="connsiteY127" fmla="*/ 349398 h 373293"/>
                <a:gd name="connsiteX128" fmla="*/ 92206 w 381782"/>
                <a:gd name="connsiteY128" fmla="*/ 367036 h 373293"/>
                <a:gd name="connsiteX129" fmla="*/ 69139 w 381782"/>
                <a:gd name="connsiteY129" fmla="*/ 288386 h 373293"/>
                <a:gd name="connsiteX130" fmla="*/ 74369 w 381782"/>
                <a:gd name="connsiteY130" fmla="*/ 268012 h 373293"/>
                <a:gd name="connsiteX131" fmla="*/ 56597 w 381782"/>
                <a:gd name="connsiteY131" fmla="*/ 262579 h 373293"/>
                <a:gd name="connsiteX132" fmla="*/ 16 w 381782"/>
                <a:gd name="connsiteY132" fmla="*/ 199865 h 373293"/>
                <a:gd name="connsiteX133" fmla="*/ 56597 w 381782"/>
                <a:gd name="connsiteY133" fmla="*/ 140559 h 373293"/>
                <a:gd name="connsiteX134" fmla="*/ 73503 w 381782"/>
                <a:gd name="connsiteY134" fmla="*/ 135838 h 373293"/>
                <a:gd name="connsiteX135" fmla="*/ 69131 w 381782"/>
                <a:gd name="connsiteY135" fmla="*/ 118838 h 373293"/>
                <a:gd name="connsiteX136" fmla="*/ 92202 w 381782"/>
                <a:gd name="connsiteY136" fmla="*/ 40185 h 373293"/>
                <a:gd name="connsiteX137" fmla="*/ 128952 w 381782"/>
                <a:gd name="connsiteY137" fmla="*/ 35497 h 373293"/>
                <a:gd name="connsiteX138" fmla="*/ 275612 w 381782"/>
                <a:gd name="connsiteY138" fmla="*/ 0 h 373293"/>
                <a:gd name="connsiteX139" fmla="*/ 315832 w 381782"/>
                <a:gd name="connsiteY139" fmla="*/ 40221 h 373293"/>
                <a:gd name="connsiteX140" fmla="*/ 275612 w 381782"/>
                <a:gd name="connsiteY140" fmla="*/ 80442 h 373293"/>
                <a:gd name="connsiteX141" fmla="*/ 235390 w 381782"/>
                <a:gd name="connsiteY141" fmla="*/ 40221 h 373293"/>
                <a:gd name="connsiteX142" fmla="*/ 275612 w 381782"/>
                <a:gd name="connsiteY142" fmla="*/ 0 h 37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81782" h="373293">
                  <a:moveTo>
                    <a:pt x="173304" y="286889"/>
                  </a:moveTo>
                  <a:lnTo>
                    <a:pt x="175842" y="290390"/>
                  </a:lnTo>
                  <a:lnTo>
                    <a:pt x="190889" y="304571"/>
                  </a:lnTo>
                  <a:lnTo>
                    <a:pt x="205932" y="290394"/>
                  </a:lnTo>
                  <a:lnTo>
                    <a:pt x="207911" y="287664"/>
                  </a:lnTo>
                  <a:lnTo>
                    <a:pt x="197707" y="288482"/>
                  </a:lnTo>
                  <a:lnTo>
                    <a:pt x="188847" y="288482"/>
                  </a:lnTo>
                  <a:close/>
                  <a:moveTo>
                    <a:pt x="289435" y="276636"/>
                  </a:moveTo>
                  <a:lnTo>
                    <a:pt x="266813" y="282943"/>
                  </a:lnTo>
                  <a:lnTo>
                    <a:pt x="236212" y="285396"/>
                  </a:lnTo>
                  <a:lnTo>
                    <a:pt x="221273" y="306068"/>
                  </a:lnTo>
                  <a:lnTo>
                    <a:pt x="206799" y="319566"/>
                  </a:lnTo>
                  <a:lnTo>
                    <a:pt x="216875" y="329062"/>
                  </a:lnTo>
                  <a:cubicBezTo>
                    <a:pt x="242322" y="347731"/>
                    <a:pt x="264100" y="353688"/>
                    <a:pt x="277851" y="345748"/>
                  </a:cubicBezTo>
                  <a:cubicBezTo>
                    <a:pt x="290734" y="337570"/>
                    <a:pt x="295914" y="316049"/>
                    <a:pt x="292011" y="286426"/>
                  </a:cubicBezTo>
                  <a:close/>
                  <a:moveTo>
                    <a:pt x="93102" y="273740"/>
                  </a:moveTo>
                  <a:lnTo>
                    <a:pt x="89763" y="286431"/>
                  </a:lnTo>
                  <a:cubicBezTo>
                    <a:pt x="85860" y="316054"/>
                    <a:pt x="91040" y="337575"/>
                    <a:pt x="103922" y="345753"/>
                  </a:cubicBezTo>
                  <a:cubicBezTo>
                    <a:pt x="117673" y="353693"/>
                    <a:pt x="139451" y="347736"/>
                    <a:pt x="164898" y="329067"/>
                  </a:cubicBezTo>
                  <a:lnTo>
                    <a:pt x="174979" y="319566"/>
                  </a:lnTo>
                  <a:lnTo>
                    <a:pt x="160504" y="306067"/>
                  </a:lnTo>
                  <a:lnTo>
                    <a:pt x="144513" y="283938"/>
                  </a:lnTo>
                  <a:lnTo>
                    <a:pt x="117354" y="281154"/>
                  </a:lnTo>
                  <a:close/>
                  <a:moveTo>
                    <a:pt x="274386" y="226276"/>
                  </a:moveTo>
                  <a:lnTo>
                    <a:pt x="267797" y="240141"/>
                  </a:lnTo>
                  <a:lnTo>
                    <a:pt x="263367" y="247820"/>
                  </a:lnTo>
                  <a:lnTo>
                    <a:pt x="253128" y="261987"/>
                  </a:lnTo>
                  <a:lnTo>
                    <a:pt x="256715" y="261696"/>
                  </a:lnTo>
                  <a:lnTo>
                    <a:pt x="283593" y="254432"/>
                  </a:lnTo>
                  <a:lnTo>
                    <a:pt x="278422" y="234779"/>
                  </a:lnTo>
                  <a:close/>
                  <a:moveTo>
                    <a:pt x="107391" y="226274"/>
                  </a:moveTo>
                  <a:lnTo>
                    <a:pt x="103351" y="234784"/>
                  </a:lnTo>
                  <a:lnTo>
                    <a:pt x="98651" y="252647"/>
                  </a:lnTo>
                  <a:lnTo>
                    <a:pt x="123258" y="260027"/>
                  </a:lnTo>
                  <a:lnTo>
                    <a:pt x="127556" y="260474"/>
                  </a:lnTo>
                  <a:lnTo>
                    <a:pt x="118411" y="247819"/>
                  </a:lnTo>
                  <a:lnTo>
                    <a:pt x="113980" y="240140"/>
                  </a:lnTo>
                  <a:close/>
                  <a:moveTo>
                    <a:pt x="302193" y="159490"/>
                  </a:moveTo>
                  <a:lnTo>
                    <a:pt x="297555" y="177525"/>
                  </a:lnTo>
                  <a:lnTo>
                    <a:pt x="285171" y="203583"/>
                  </a:lnTo>
                  <a:lnTo>
                    <a:pt x="297593" y="229769"/>
                  </a:lnTo>
                  <a:lnTo>
                    <a:pt x="302604" y="249294"/>
                  </a:lnTo>
                  <a:lnTo>
                    <a:pt x="308717" y="247642"/>
                  </a:lnTo>
                  <a:cubicBezTo>
                    <a:pt x="336322" y="236207"/>
                    <a:pt x="352373" y="220961"/>
                    <a:pt x="353016" y="205719"/>
                  </a:cubicBezTo>
                  <a:cubicBezTo>
                    <a:pt x="353016" y="189839"/>
                    <a:pt x="336964" y="173958"/>
                    <a:pt x="308074" y="161254"/>
                  </a:cubicBezTo>
                  <a:close/>
                  <a:moveTo>
                    <a:pt x="78373" y="154778"/>
                  </a:moveTo>
                  <a:lnTo>
                    <a:pt x="68607" y="157443"/>
                  </a:lnTo>
                  <a:cubicBezTo>
                    <a:pt x="41002" y="168877"/>
                    <a:pt x="24951" y="184123"/>
                    <a:pt x="24308" y="199366"/>
                  </a:cubicBezTo>
                  <a:cubicBezTo>
                    <a:pt x="24308" y="215246"/>
                    <a:pt x="40360" y="231127"/>
                    <a:pt x="69249" y="243830"/>
                  </a:cubicBezTo>
                  <a:lnTo>
                    <a:pt x="79766" y="246984"/>
                  </a:lnTo>
                  <a:lnTo>
                    <a:pt x="84185" y="229770"/>
                  </a:lnTo>
                  <a:lnTo>
                    <a:pt x="96607" y="203584"/>
                  </a:lnTo>
                  <a:lnTo>
                    <a:pt x="84223" y="177525"/>
                  </a:lnTo>
                  <a:close/>
                  <a:moveTo>
                    <a:pt x="252817" y="144928"/>
                  </a:moveTo>
                  <a:lnTo>
                    <a:pt x="263704" y="159995"/>
                  </a:lnTo>
                  <a:lnTo>
                    <a:pt x="268134" y="167670"/>
                  </a:lnTo>
                  <a:lnTo>
                    <a:pt x="273013" y="177955"/>
                  </a:lnTo>
                  <a:lnTo>
                    <a:pt x="274106" y="175650"/>
                  </a:lnTo>
                  <a:lnTo>
                    <a:pt x="280153" y="152881"/>
                  </a:lnTo>
                  <a:lnTo>
                    <a:pt x="254065" y="145058"/>
                  </a:lnTo>
                  <a:close/>
                  <a:moveTo>
                    <a:pt x="130687" y="142538"/>
                  </a:moveTo>
                  <a:lnTo>
                    <a:pt x="120127" y="143388"/>
                  </a:lnTo>
                  <a:lnTo>
                    <a:pt x="100521" y="148737"/>
                  </a:lnTo>
                  <a:lnTo>
                    <a:pt x="107668" y="175645"/>
                  </a:lnTo>
                  <a:lnTo>
                    <a:pt x="108763" y="177957"/>
                  </a:lnTo>
                  <a:lnTo>
                    <a:pt x="113643" y="167670"/>
                  </a:lnTo>
                  <a:lnTo>
                    <a:pt x="118073" y="159995"/>
                  </a:lnTo>
                  <a:close/>
                  <a:moveTo>
                    <a:pt x="182243" y="138386"/>
                  </a:moveTo>
                  <a:lnTo>
                    <a:pt x="156673" y="140445"/>
                  </a:lnTo>
                  <a:lnTo>
                    <a:pt x="133930" y="171819"/>
                  </a:lnTo>
                  <a:lnTo>
                    <a:pt x="130075" y="178491"/>
                  </a:lnTo>
                  <a:lnTo>
                    <a:pt x="119537" y="200688"/>
                  </a:lnTo>
                  <a:lnTo>
                    <a:pt x="134152" y="231522"/>
                  </a:lnTo>
                  <a:lnTo>
                    <a:pt x="138004" y="238197"/>
                  </a:lnTo>
                  <a:lnTo>
                    <a:pt x="156324" y="263468"/>
                  </a:lnTo>
                  <a:lnTo>
                    <a:pt x="187379" y="266699"/>
                  </a:lnTo>
                  <a:lnTo>
                    <a:pt x="195082" y="266699"/>
                  </a:lnTo>
                  <a:lnTo>
                    <a:pt x="224862" y="264282"/>
                  </a:lnTo>
                  <a:lnTo>
                    <a:pt x="243770" y="238202"/>
                  </a:lnTo>
                  <a:lnTo>
                    <a:pt x="247621" y="231526"/>
                  </a:lnTo>
                  <a:lnTo>
                    <a:pt x="262238" y="200688"/>
                  </a:lnTo>
                  <a:lnTo>
                    <a:pt x="251698" y="178486"/>
                  </a:lnTo>
                  <a:lnTo>
                    <a:pt x="247843" y="171815"/>
                  </a:lnTo>
                  <a:lnTo>
                    <a:pt x="226357" y="142174"/>
                  </a:lnTo>
                  <a:lnTo>
                    <a:pt x="189945" y="138386"/>
                  </a:lnTo>
                  <a:close/>
                  <a:moveTo>
                    <a:pt x="190889" y="101601"/>
                  </a:moveTo>
                  <a:lnTo>
                    <a:pt x="171767" y="119623"/>
                  </a:lnTo>
                  <a:lnTo>
                    <a:pt x="171719" y="119688"/>
                  </a:lnTo>
                  <a:lnTo>
                    <a:pt x="183393" y="118745"/>
                  </a:lnTo>
                  <a:lnTo>
                    <a:pt x="192254" y="118745"/>
                  </a:lnTo>
                  <a:lnTo>
                    <a:pt x="210747" y="120640"/>
                  </a:lnTo>
                  <a:lnTo>
                    <a:pt x="210006" y="119619"/>
                  </a:lnTo>
                  <a:close/>
                  <a:moveTo>
                    <a:pt x="134099" y="62623"/>
                  </a:moveTo>
                  <a:cubicBezTo>
                    <a:pt x="123755" y="59792"/>
                    <a:pt x="114873" y="60287"/>
                    <a:pt x="107995" y="64255"/>
                  </a:cubicBezTo>
                  <a:cubicBezTo>
                    <a:pt x="95113" y="72434"/>
                    <a:pt x="89933" y="93958"/>
                    <a:pt x="93840" y="123582"/>
                  </a:cubicBezTo>
                  <a:lnTo>
                    <a:pt x="95466" y="129705"/>
                  </a:lnTo>
                  <a:lnTo>
                    <a:pt x="114883" y="124284"/>
                  </a:lnTo>
                  <a:lnTo>
                    <a:pt x="145676" y="121794"/>
                  </a:lnTo>
                  <a:lnTo>
                    <a:pt x="160162" y="101747"/>
                  </a:lnTo>
                  <a:lnTo>
                    <a:pt x="175686" y="87273"/>
                  </a:lnTo>
                  <a:lnTo>
                    <a:pt x="168972" y="80945"/>
                  </a:lnTo>
                  <a:cubicBezTo>
                    <a:pt x="156249" y="71611"/>
                    <a:pt x="144443" y="65454"/>
                    <a:pt x="134099" y="62623"/>
                  </a:cubicBezTo>
                  <a:close/>
                  <a:moveTo>
                    <a:pt x="128952" y="35497"/>
                  </a:moveTo>
                  <a:cubicBezTo>
                    <a:pt x="143034" y="38584"/>
                    <a:pt x="158689" y="46273"/>
                    <a:pt x="175147" y="58417"/>
                  </a:cubicBezTo>
                  <a:lnTo>
                    <a:pt x="190890" y="73097"/>
                  </a:lnTo>
                  <a:lnTo>
                    <a:pt x="206626" y="58425"/>
                  </a:lnTo>
                  <a:cubicBezTo>
                    <a:pt x="209593" y="56236"/>
                    <a:pt x="212524" y="54245"/>
                    <a:pt x="215432" y="52361"/>
                  </a:cubicBezTo>
                  <a:lnTo>
                    <a:pt x="226664" y="71819"/>
                  </a:lnTo>
                  <a:cubicBezTo>
                    <a:pt x="221883" y="74612"/>
                    <a:pt x="217255" y="77660"/>
                    <a:pt x="212802" y="80949"/>
                  </a:cubicBezTo>
                  <a:lnTo>
                    <a:pt x="206093" y="87272"/>
                  </a:lnTo>
                  <a:lnTo>
                    <a:pt x="221615" y="101746"/>
                  </a:lnTo>
                  <a:lnTo>
                    <a:pt x="237229" y="123355"/>
                  </a:lnTo>
                  <a:lnTo>
                    <a:pt x="263746" y="126073"/>
                  </a:lnTo>
                  <a:lnTo>
                    <a:pt x="285506" y="132725"/>
                  </a:lnTo>
                  <a:lnTo>
                    <a:pt x="287933" y="123586"/>
                  </a:lnTo>
                  <a:cubicBezTo>
                    <a:pt x="289207" y="113936"/>
                    <a:pt x="289448" y="105226"/>
                    <a:pt x="288842" y="97480"/>
                  </a:cubicBezTo>
                  <a:lnTo>
                    <a:pt x="313833" y="90781"/>
                  </a:lnTo>
                  <a:cubicBezTo>
                    <a:pt x="314320" y="99337"/>
                    <a:pt x="313975" y="108677"/>
                    <a:pt x="312647" y="118838"/>
                  </a:cubicBezTo>
                  <a:lnTo>
                    <a:pt x="307358" y="139406"/>
                  </a:lnTo>
                  <a:lnTo>
                    <a:pt x="324503" y="144648"/>
                  </a:lnTo>
                  <a:cubicBezTo>
                    <a:pt x="361995" y="161009"/>
                    <a:pt x="382445" y="183505"/>
                    <a:pt x="381766" y="207361"/>
                  </a:cubicBezTo>
                  <a:cubicBezTo>
                    <a:pt x="381084" y="230540"/>
                    <a:pt x="361317" y="251672"/>
                    <a:pt x="325185" y="266668"/>
                  </a:cubicBezTo>
                  <a:lnTo>
                    <a:pt x="308275" y="271383"/>
                  </a:lnTo>
                  <a:lnTo>
                    <a:pt x="312639" y="288385"/>
                  </a:lnTo>
                  <a:cubicBezTo>
                    <a:pt x="317716" y="327170"/>
                    <a:pt x="309299" y="354858"/>
                    <a:pt x="289572" y="367035"/>
                  </a:cubicBezTo>
                  <a:cubicBezTo>
                    <a:pt x="269249" y="379556"/>
                    <a:pt x="239542" y="373091"/>
                    <a:pt x="206968" y="349397"/>
                  </a:cubicBezTo>
                  <a:lnTo>
                    <a:pt x="190889" y="334403"/>
                  </a:lnTo>
                  <a:lnTo>
                    <a:pt x="174810" y="349398"/>
                  </a:lnTo>
                  <a:cubicBezTo>
                    <a:pt x="142235" y="373092"/>
                    <a:pt x="112528" y="379557"/>
                    <a:pt x="92206" y="367036"/>
                  </a:cubicBezTo>
                  <a:cubicBezTo>
                    <a:pt x="72478" y="354859"/>
                    <a:pt x="64062" y="327171"/>
                    <a:pt x="69139" y="288386"/>
                  </a:cubicBezTo>
                  <a:lnTo>
                    <a:pt x="74369" y="268012"/>
                  </a:lnTo>
                  <a:lnTo>
                    <a:pt x="56597" y="262579"/>
                  </a:lnTo>
                  <a:cubicBezTo>
                    <a:pt x="19787" y="246218"/>
                    <a:pt x="-667" y="223722"/>
                    <a:pt x="16" y="199865"/>
                  </a:cubicBezTo>
                  <a:cubicBezTo>
                    <a:pt x="698" y="176687"/>
                    <a:pt x="20465" y="155555"/>
                    <a:pt x="56597" y="140559"/>
                  </a:cubicBezTo>
                  <a:lnTo>
                    <a:pt x="73503" y="135838"/>
                  </a:lnTo>
                  <a:lnTo>
                    <a:pt x="69131" y="118838"/>
                  </a:lnTo>
                  <a:cubicBezTo>
                    <a:pt x="64058" y="80049"/>
                    <a:pt x="72474" y="52365"/>
                    <a:pt x="92202" y="40185"/>
                  </a:cubicBezTo>
                  <a:cubicBezTo>
                    <a:pt x="102364" y="33924"/>
                    <a:pt x="114871" y="32410"/>
                    <a:pt x="128952" y="35497"/>
                  </a:cubicBezTo>
                  <a:close/>
                  <a:moveTo>
                    <a:pt x="275612" y="0"/>
                  </a:moveTo>
                  <a:cubicBezTo>
                    <a:pt x="297426" y="0"/>
                    <a:pt x="315832" y="17725"/>
                    <a:pt x="315832" y="40221"/>
                  </a:cubicBezTo>
                  <a:cubicBezTo>
                    <a:pt x="315832" y="62035"/>
                    <a:pt x="298108" y="80442"/>
                    <a:pt x="275612" y="80442"/>
                  </a:cubicBezTo>
                  <a:cubicBezTo>
                    <a:pt x="253797" y="80442"/>
                    <a:pt x="235390" y="62717"/>
                    <a:pt x="235390" y="40221"/>
                  </a:cubicBezTo>
                  <a:cubicBezTo>
                    <a:pt x="235390" y="17725"/>
                    <a:pt x="253111" y="0"/>
                    <a:pt x="275612" y="0"/>
                  </a:cubicBezTo>
                  <a:close/>
                </a:path>
              </a:pathLst>
            </a:custGeom>
            <a:solidFill>
              <a:srgbClr val="F4C985">
                <a:alpha val="80000"/>
              </a:srgbClr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B58362E-8CE0-417D-9490-6ADCD2FBD849}"/>
              </a:ext>
            </a:extLst>
          </p:cNvPr>
          <p:cNvGrpSpPr/>
          <p:nvPr/>
        </p:nvGrpSpPr>
        <p:grpSpPr>
          <a:xfrm>
            <a:off x="5318193" y="1508276"/>
            <a:ext cx="1962643" cy="529631"/>
            <a:chOff x="5200207" y="1509872"/>
            <a:chExt cx="1962643" cy="529631"/>
          </a:xfrm>
        </p:grpSpPr>
        <p:sp>
          <p:nvSpPr>
            <p:cNvPr id="77" name="PA-圆角矩形 9">
              <a:extLst>
                <a:ext uri="{FF2B5EF4-FFF2-40B4-BE49-F238E27FC236}">
                  <a16:creationId xmlns:a16="http://schemas.microsoft.com/office/drawing/2014/main" xmlns="" id="{38C7239F-3BBA-405A-ACC6-33E07A42FCE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375818" y="1613027"/>
              <a:ext cx="1787032" cy="426476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rgbClr val="F4C985">
                      <a:alpha val="70000"/>
                    </a:srgbClr>
                  </a:gs>
                  <a:gs pos="100000">
                    <a:srgbClr val="F5D8A9">
                      <a:alpha val="70000"/>
                    </a:srgbClr>
                  </a:gs>
                  <a:gs pos="34000">
                    <a:srgbClr val="F5D8A9">
                      <a:alpha val="70000"/>
                    </a:srgbClr>
                  </a:gs>
                  <a:gs pos="66000">
                    <a:srgbClr val="F4C985">
                      <a:alpha val="70000"/>
                    </a:srgbClr>
                  </a:gs>
                </a:gsLst>
                <a:lin ang="2700000" scaled="0"/>
              </a:gra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BF05ECA-E5C9-4ADA-B667-1F7F3EF953D1}"/>
                </a:ext>
              </a:extLst>
            </p:cNvPr>
            <p:cNvGrpSpPr/>
            <p:nvPr/>
          </p:nvGrpSpPr>
          <p:grpSpPr>
            <a:xfrm>
              <a:off x="5200207" y="1509872"/>
              <a:ext cx="295495" cy="296293"/>
              <a:chOff x="-4926953" y="5297587"/>
              <a:chExt cx="481101" cy="482400"/>
            </a:xfrm>
          </p:grpSpPr>
          <p:sp useBgFill="1"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D0336A2E-CC99-4F12-AF45-1BB5491E85D8}"/>
                  </a:ext>
                </a:extLst>
              </p:cNvPr>
              <p:cNvSpPr/>
              <p:nvPr/>
            </p:nvSpPr>
            <p:spPr>
              <a:xfrm>
                <a:off x="-4926953" y="5297587"/>
                <a:ext cx="481101" cy="482400"/>
              </a:xfrm>
              <a:prstGeom prst="ellipse">
                <a:avLst/>
              </a:prstGeom>
              <a:ln w="12700">
                <a:solidFill>
                  <a:srgbClr val="F4C985">
                    <a:alpha val="70000"/>
                  </a:srgbClr>
                </a:solidFill>
                <a:headEnd type="oval" w="sm" len="sm"/>
                <a:tailEnd type="none"/>
              </a:ln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3A491F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endParaRPr>
              </a:p>
            </p:txBody>
          </p:sp>
          <p:pic>
            <p:nvPicPr>
              <p:cNvPr id="82" name="图形 81">
                <a:extLst>
                  <a:ext uri="{FF2B5EF4-FFF2-40B4-BE49-F238E27FC236}">
                    <a16:creationId xmlns:a16="http://schemas.microsoft.com/office/drawing/2014/main" xmlns="" id="{D55629FA-AFDE-4D21-8C4A-FEDC5C9625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22"/>
                  </a:ext>
                </a:extLst>
              </a:blip>
              <a:stretch>
                <a:fillRect/>
              </a:stretch>
            </p:blipFill>
            <p:spPr>
              <a:xfrm>
                <a:off x="-4835275" y="5385831"/>
                <a:ext cx="305912" cy="305912"/>
              </a:xfrm>
              <a:prstGeom prst="rect">
                <a:avLst/>
              </a:prstGeom>
            </p:spPr>
          </p:pic>
        </p:grpSp>
      </p:grpSp>
      <p:sp>
        <p:nvSpPr>
          <p:cNvPr id="129" name="PA-圆角矩形 9">
            <a:extLst>
              <a:ext uri="{FF2B5EF4-FFF2-40B4-BE49-F238E27FC236}">
                <a16:creationId xmlns:a16="http://schemas.microsoft.com/office/drawing/2014/main" xmlns="" id="{CDA3FFC6-E85D-475F-8C8C-9796A6CEE22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11249604" y="2166990"/>
            <a:ext cx="1436607" cy="285342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F4C985">
                <a:alpha val="50000"/>
              </a:srgbClr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88" name="PA-圆角矩形 9">
            <a:extLst>
              <a:ext uri="{FF2B5EF4-FFF2-40B4-BE49-F238E27FC236}">
                <a16:creationId xmlns:a16="http://schemas.microsoft.com/office/drawing/2014/main" xmlns="" id="{BE10638A-E5F7-4E6C-9EA7-20BF121E60D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-821439" y="2908293"/>
            <a:ext cx="1642877" cy="363131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F4C985">
                <a:alpha val="30000"/>
              </a:srgbClr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B511B39-AD6B-4D0A-B14E-6064D2343E31}"/>
              </a:ext>
            </a:extLst>
          </p:cNvPr>
          <p:cNvGrpSpPr/>
          <p:nvPr/>
        </p:nvGrpSpPr>
        <p:grpSpPr>
          <a:xfrm>
            <a:off x="5165786" y="2194012"/>
            <a:ext cx="4236740" cy="1082622"/>
            <a:chOff x="5375817" y="2020814"/>
            <a:chExt cx="4236740" cy="1082622"/>
          </a:xfrm>
        </p:grpSpPr>
        <p:sp>
          <p:nvSpPr>
            <p:cNvPr id="73" name="PA-圆角矩形 9">
              <a:extLst>
                <a:ext uri="{FF2B5EF4-FFF2-40B4-BE49-F238E27FC236}">
                  <a16:creationId xmlns:a16="http://schemas.microsoft.com/office/drawing/2014/main" xmlns="" id="{ED22320C-E138-4AFF-9FFC-A2FC4AE2458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5375817" y="2366667"/>
              <a:ext cx="3964951" cy="73676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rgbClr val="F4C985"/>
                  </a:gs>
                  <a:gs pos="100000">
                    <a:srgbClr val="F5D8A9"/>
                  </a:gs>
                  <a:gs pos="34000">
                    <a:srgbClr val="F5D8A9"/>
                  </a:gs>
                  <a:gs pos="66000">
                    <a:srgbClr val="F4C985"/>
                  </a:gs>
                </a:gsLst>
                <a:lin ang="2700000" scaled="0"/>
              </a:gra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7DB70F02-7A52-4335-8BA1-C63AEBF89E91}"/>
                </a:ext>
              </a:extLst>
            </p:cNvPr>
            <p:cNvGrpSpPr/>
            <p:nvPr/>
          </p:nvGrpSpPr>
          <p:grpSpPr>
            <a:xfrm flipH="1">
              <a:off x="8975036" y="2020814"/>
              <a:ext cx="637521" cy="639242"/>
              <a:chOff x="-4926953" y="4304159"/>
              <a:chExt cx="481101" cy="482400"/>
            </a:xfrm>
          </p:grpSpPr>
          <p:sp useBgFill="1"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38E6E903-81B4-40FE-81FA-6DA9C0A3BEAE}"/>
                  </a:ext>
                </a:extLst>
              </p:cNvPr>
              <p:cNvSpPr/>
              <p:nvPr/>
            </p:nvSpPr>
            <p:spPr>
              <a:xfrm>
                <a:off x="-4926953" y="4304159"/>
                <a:ext cx="481101" cy="482400"/>
              </a:xfrm>
              <a:prstGeom prst="ellipse">
                <a:avLst/>
              </a:prstGeom>
              <a:ln w="12700">
                <a:solidFill>
                  <a:srgbClr val="F4C985"/>
                </a:solidFill>
                <a:headEnd type="oval" w="sm" len="sm"/>
                <a:tailEnd type="none"/>
              </a:ln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A491F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82C094D7-3441-4C75-A59D-85AD196A5FFE}"/>
                  </a:ext>
                </a:extLst>
              </p:cNvPr>
              <p:cNvSpPr/>
              <p:nvPr/>
            </p:nvSpPr>
            <p:spPr>
              <a:xfrm>
                <a:off x="-4823845" y="4428756"/>
                <a:ext cx="274884" cy="242130"/>
              </a:xfrm>
              <a:custGeom>
                <a:avLst/>
                <a:gdLst>
                  <a:gd name="connsiteX0" fmla="*/ 182430 w 365202"/>
                  <a:gd name="connsiteY0" fmla="*/ 269741 h 344536"/>
                  <a:gd name="connsiteX1" fmla="*/ 162455 w 365202"/>
                  <a:gd name="connsiteY1" fmla="*/ 276915 h 344536"/>
                  <a:gd name="connsiteX2" fmla="*/ 181957 w 365202"/>
                  <a:gd name="connsiteY2" fmla="*/ 302151 h 344536"/>
                  <a:gd name="connsiteX3" fmla="*/ 202090 w 365202"/>
                  <a:gd name="connsiteY3" fmla="*/ 277986 h 344536"/>
                  <a:gd name="connsiteX4" fmla="*/ 182430 w 365202"/>
                  <a:gd name="connsiteY4" fmla="*/ 269741 h 344536"/>
                  <a:gd name="connsiteX5" fmla="*/ 181817 w 365202"/>
                  <a:gd name="connsiteY5" fmla="*/ 233166 h 344536"/>
                  <a:gd name="connsiteX6" fmla="*/ 231973 w 365202"/>
                  <a:gd name="connsiteY6" fmla="*/ 266879 h 344536"/>
                  <a:gd name="connsiteX7" fmla="*/ 230360 w 365202"/>
                  <a:gd name="connsiteY7" fmla="*/ 291920 h 344536"/>
                  <a:gd name="connsiteX8" fmla="*/ 190375 w 365202"/>
                  <a:gd name="connsiteY8" fmla="*/ 339956 h 344536"/>
                  <a:gd name="connsiteX9" fmla="*/ 181746 w 365202"/>
                  <a:gd name="connsiteY9" fmla="*/ 344536 h 344536"/>
                  <a:gd name="connsiteX10" fmla="*/ 172907 w 365202"/>
                  <a:gd name="connsiteY10" fmla="*/ 339664 h 344536"/>
                  <a:gd name="connsiteX11" fmla="*/ 134114 w 365202"/>
                  <a:gd name="connsiteY11" fmla="*/ 289582 h 344536"/>
                  <a:gd name="connsiteX12" fmla="*/ 133132 w 365202"/>
                  <a:gd name="connsiteY12" fmla="*/ 264443 h 344536"/>
                  <a:gd name="connsiteX13" fmla="*/ 181817 w 365202"/>
                  <a:gd name="connsiteY13" fmla="*/ 233166 h 344536"/>
                  <a:gd name="connsiteX14" fmla="*/ 183429 w 365202"/>
                  <a:gd name="connsiteY14" fmla="*/ 125790 h 344536"/>
                  <a:gd name="connsiteX15" fmla="*/ 301630 w 365202"/>
                  <a:gd name="connsiteY15" fmla="*/ 193606 h 344536"/>
                  <a:gd name="connsiteX16" fmla="*/ 301630 w 365202"/>
                  <a:gd name="connsiteY16" fmla="*/ 219232 h 344536"/>
                  <a:gd name="connsiteX17" fmla="*/ 283181 w 365202"/>
                  <a:gd name="connsiteY17" fmla="*/ 219232 h 344536"/>
                  <a:gd name="connsiteX18" fmla="*/ 183429 w 365202"/>
                  <a:gd name="connsiteY18" fmla="*/ 161939 h 344536"/>
                  <a:gd name="connsiteX19" fmla="*/ 82205 w 365202"/>
                  <a:gd name="connsiteY19" fmla="*/ 221278 h 344536"/>
                  <a:gd name="connsiteX20" fmla="*/ 72875 w 365202"/>
                  <a:gd name="connsiteY20" fmla="*/ 226929 h 344536"/>
                  <a:gd name="connsiteX21" fmla="*/ 63756 w 365202"/>
                  <a:gd name="connsiteY21" fmla="*/ 221765 h 344536"/>
                  <a:gd name="connsiteX22" fmla="*/ 63475 w 365202"/>
                  <a:gd name="connsiteY22" fmla="*/ 196139 h 344536"/>
                  <a:gd name="connsiteX23" fmla="*/ 183429 w 365202"/>
                  <a:gd name="connsiteY23" fmla="*/ 125790 h 344536"/>
                  <a:gd name="connsiteX24" fmla="*/ 183430 w 365202"/>
                  <a:gd name="connsiteY24" fmla="*/ 0 h 344536"/>
                  <a:gd name="connsiteX25" fmla="*/ 361327 w 365202"/>
                  <a:gd name="connsiteY25" fmla="*/ 101530 h 344536"/>
                  <a:gd name="connsiteX26" fmla="*/ 361397 w 365202"/>
                  <a:gd name="connsiteY26" fmla="*/ 127155 h 344536"/>
                  <a:gd name="connsiteX27" fmla="*/ 342948 w 365202"/>
                  <a:gd name="connsiteY27" fmla="*/ 127350 h 344536"/>
                  <a:gd name="connsiteX28" fmla="*/ 183360 w 365202"/>
                  <a:gd name="connsiteY28" fmla="*/ 36344 h 344536"/>
                  <a:gd name="connsiteX29" fmla="*/ 22228 w 365202"/>
                  <a:gd name="connsiteY29" fmla="*/ 129592 h 344536"/>
                  <a:gd name="connsiteX30" fmla="*/ 13038 w 365202"/>
                  <a:gd name="connsiteY30" fmla="*/ 134853 h 344536"/>
                  <a:gd name="connsiteX31" fmla="*/ 3848 w 365202"/>
                  <a:gd name="connsiteY31" fmla="*/ 129592 h 344536"/>
                  <a:gd name="connsiteX32" fmla="*/ 3778 w 365202"/>
                  <a:gd name="connsiteY32" fmla="*/ 103966 h 344536"/>
                  <a:gd name="connsiteX33" fmla="*/ 183430 w 365202"/>
                  <a:gd name="connsiteY33" fmla="*/ 0 h 34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5202" h="344536">
                    <a:moveTo>
                      <a:pt x="182430" y="269741"/>
                    </a:moveTo>
                    <a:cubicBezTo>
                      <a:pt x="175485" y="269559"/>
                      <a:pt x="168488" y="271946"/>
                      <a:pt x="162455" y="276915"/>
                    </a:cubicBezTo>
                    <a:lnTo>
                      <a:pt x="181957" y="302151"/>
                    </a:lnTo>
                    <a:lnTo>
                      <a:pt x="202090" y="277986"/>
                    </a:lnTo>
                    <a:cubicBezTo>
                      <a:pt x="196267" y="272676"/>
                      <a:pt x="189375" y="269924"/>
                      <a:pt x="182430" y="269741"/>
                    </a:cubicBezTo>
                    <a:close/>
                    <a:moveTo>
                      <a:pt x="181817" y="233166"/>
                    </a:moveTo>
                    <a:cubicBezTo>
                      <a:pt x="201248" y="233166"/>
                      <a:pt x="219556" y="245443"/>
                      <a:pt x="231973" y="266879"/>
                    </a:cubicBezTo>
                    <a:cubicBezTo>
                      <a:pt x="236322" y="274479"/>
                      <a:pt x="235621" y="285489"/>
                      <a:pt x="230360" y="291920"/>
                    </a:cubicBezTo>
                    <a:lnTo>
                      <a:pt x="190375" y="339956"/>
                    </a:lnTo>
                    <a:cubicBezTo>
                      <a:pt x="187779" y="343074"/>
                      <a:pt x="184763" y="344536"/>
                      <a:pt x="181746" y="344536"/>
                    </a:cubicBezTo>
                    <a:cubicBezTo>
                      <a:pt x="178518" y="344536"/>
                      <a:pt x="175362" y="342880"/>
                      <a:pt x="172907" y="339664"/>
                    </a:cubicBezTo>
                    <a:lnTo>
                      <a:pt x="134114" y="289582"/>
                    </a:lnTo>
                    <a:cubicBezTo>
                      <a:pt x="128994" y="282956"/>
                      <a:pt x="128502" y="271848"/>
                      <a:pt x="133132" y="264443"/>
                    </a:cubicBezTo>
                    <a:cubicBezTo>
                      <a:pt x="145479" y="244566"/>
                      <a:pt x="163226" y="233166"/>
                      <a:pt x="181817" y="233166"/>
                    </a:cubicBezTo>
                    <a:close/>
                    <a:moveTo>
                      <a:pt x="183429" y="125790"/>
                    </a:moveTo>
                    <a:cubicBezTo>
                      <a:pt x="228044" y="125790"/>
                      <a:pt x="269993" y="149857"/>
                      <a:pt x="301630" y="193606"/>
                    </a:cubicBezTo>
                    <a:cubicBezTo>
                      <a:pt x="306751" y="200719"/>
                      <a:pt x="306751" y="212119"/>
                      <a:pt x="301630" y="219232"/>
                    </a:cubicBezTo>
                    <a:cubicBezTo>
                      <a:pt x="296579" y="226345"/>
                      <a:pt x="288302" y="226345"/>
                      <a:pt x="283181" y="219232"/>
                    </a:cubicBezTo>
                    <a:cubicBezTo>
                      <a:pt x="256524" y="182303"/>
                      <a:pt x="221099" y="161939"/>
                      <a:pt x="183429" y="161939"/>
                    </a:cubicBezTo>
                    <a:cubicBezTo>
                      <a:pt x="144918" y="161939"/>
                      <a:pt x="109002" y="182986"/>
                      <a:pt x="82205" y="221278"/>
                    </a:cubicBezTo>
                    <a:cubicBezTo>
                      <a:pt x="79609" y="225078"/>
                      <a:pt x="76242" y="226929"/>
                      <a:pt x="72875" y="226929"/>
                    </a:cubicBezTo>
                    <a:cubicBezTo>
                      <a:pt x="69578" y="226929"/>
                      <a:pt x="66281" y="225273"/>
                      <a:pt x="63756" y="221765"/>
                    </a:cubicBezTo>
                    <a:cubicBezTo>
                      <a:pt x="58565" y="214750"/>
                      <a:pt x="58495" y="203349"/>
                      <a:pt x="63475" y="196139"/>
                    </a:cubicBezTo>
                    <a:cubicBezTo>
                      <a:pt x="95252" y="150734"/>
                      <a:pt x="137833" y="125790"/>
                      <a:pt x="183429" y="125790"/>
                    </a:cubicBezTo>
                    <a:close/>
                    <a:moveTo>
                      <a:pt x="183430" y="0"/>
                    </a:moveTo>
                    <a:cubicBezTo>
                      <a:pt x="250492" y="0"/>
                      <a:pt x="313626" y="36051"/>
                      <a:pt x="361327" y="101530"/>
                    </a:cubicBezTo>
                    <a:cubicBezTo>
                      <a:pt x="366448" y="108545"/>
                      <a:pt x="366518" y="120042"/>
                      <a:pt x="361397" y="127155"/>
                    </a:cubicBezTo>
                    <a:cubicBezTo>
                      <a:pt x="356347" y="134268"/>
                      <a:pt x="348069" y="134366"/>
                      <a:pt x="342948" y="127350"/>
                    </a:cubicBezTo>
                    <a:cubicBezTo>
                      <a:pt x="300158" y="68693"/>
                      <a:pt x="243477" y="36344"/>
                      <a:pt x="183360" y="36344"/>
                    </a:cubicBezTo>
                    <a:cubicBezTo>
                      <a:pt x="122400" y="36344"/>
                      <a:pt x="65158" y="69472"/>
                      <a:pt x="22228" y="129592"/>
                    </a:cubicBezTo>
                    <a:cubicBezTo>
                      <a:pt x="19772" y="133099"/>
                      <a:pt x="16405" y="134853"/>
                      <a:pt x="13038" y="134853"/>
                    </a:cubicBezTo>
                    <a:cubicBezTo>
                      <a:pt x="9741" y="134853"/>
                      <a:pt x="6374" y="133099"/>
                      <a:pt x="3848" y="129592"/>
                    </a:cubicBezTo>
                    <a:cubicBezTo>
                      <a:pt x="-1272" y="122576"/>
                      <a:pt x="-1272" y="111078"/>
                      <a:pt x="3778" y="103966"/>
                    </a:cubicBezTo>
                    <a:cubicBezTo>
                      <a:pt x="51620" y="36928"/>
                      <a:pt x="115455" y="0"/>
                      <a:pt x="183430" y="0"/>
                    </a:cubicBezTo>
                    <a:close/>
                  </a:path>
                </a:pathLst>
              </a:custGeom>
              <a:solidFill>
                <a:srgbClr val="F4C985"/>
              </a:soli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</p:grpSp>
      <p:pic>
        <p:nvPicPr>
          <p:cNvPr id="72" name="图片 71" descr="图片包含 游戏机, 投影仪, 电子&#10;&#10;描述已自动生成">
            <a:extLst>
              <a:ext uri="{FF2B5EF4-FFF2-40B4-BE49-F238E27FC236}">
                <a16:creationId xmlns:a16="http://schemas.microsoft.com/office/drawing/2014/main" xmlns="" id="{1F40623D-DECE-47FF-8D11-B3B415F65F1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770" y="2968078"/>
            <a:ext cx="6759659" cy="416493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D2C942C-48A0-42AC-888E-A39338BBF46D}"/>
              </a:ext>
            </a:extLst>
          </p:cNvPr>
          <p:cNvGrpSpPr/>
          <p:nvPr/>
        </p:nvGrpSpPr>
        <p:grpSpPr>
          <a:xfrm>
            <a:off x="163049" y="744986"/>
            <a:ext cx="11865903" cy="0"/>
            <a:chOff x="147031" y="744986"/>
            <a:chExt cx="11865903" cy="0"/>
          </a:xfrm>
        </p:grpSpPr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098C331B-8913-4BF0-B5D7-033D68C98F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031" y="744986"/>
              <a:ext cx="2002656" cy="0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rgbClr val="EDECF1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7D416344-FC30-42E1-AB74-703EDB5A0405}"/>
                </a:ext>
              </a:extLst>
            </p:cNvPr>
            <p:cNvCxnSpPr>
              <a:cxnSpLocks/>
            </p:cNvCxnSpPr>
            <p:nvPr/>
          </p:nvCxnSpPr>
          <p:spPr>
            <a:xfrm>
              <a:off x="10010278" y="744986"/>
              <a:ext cx="2002656" cy="0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rgbClr val="EDECF1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</p:cxnSp>
      </p:grpSp>
      <p:sp>
        <p:nvSpPr>
          <p:cNvPr id="74" name="PA-圆角矩形 9">
            <a:extLst>
              <a:ext uri="{FF2B5EF4-FFF2-40B4-BE49-F238E27FC236}">
                <a16:creationId xmlns:a16="http://schemas.microsoft.com/office/drawing/2014/main" xmlns="" id="{8ED5978E-76BC-44E3-B12D-120FDDDAD53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3507242" y="2606434"/>
            <a:ext cx="1013762" cy="201356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F4C985">
                <a:alpha val="20000"/>
              </a:srgbClr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A491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D5C2F2-1B7C-4086-8BCD-F78600A9C669}"/>
              </a:ext>
            </a:extLst>
          </p:cNvPr>
          <p:cNvGrpSpPr>
            <a:grpSpLocks/>
          </p:cNvGrpSpPr>
          <p:nvPr/>
        </p:nvGrpSpPr>
        <p:grpSpPr>
          <a:xfrm>
            <a:off x="7747000" y="2133600"/>
            <a:ext cx="1013762" cy="201356"/>
            <a:chOff x="4807291" y="3683388"/>
            <a:chExt cx="1013762" cy="201356"/>
          </a:xfrm>
        </p:grpSpPr>
        <p:sp>
          <p:nvSpPr>
            <p:cNvPr id="134" name="PA-圆角矩形 9">
              <a:extLst>
                <a:ext uri="{FF2B5EF4-FFF2-40B4-BE49-F238E27FC236}">
                  <a16:creationId xmlns:a16="http://schemas.microsoft.com/office/drawing/2014/main" xmlns="" id="{ACE92E74-D366-4696-AF0C-5189F59524F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4807291" y="3683388"/>
              <a:ext cx="1013762" cy="201356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4C985">
                  <a:alpha val="30000"/>
                </a:srgb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E197144-EB07-4624-94D9-B4881529F1A2}"/>
                </a:ext>
              </a:extLst>
            </p:cNvPr>
            <p:cNvSpPr txBox="1"/>
            <p:nvPr/>
          </p:nvSpPr>
          <p:spPr>
            <a:xfrm>
              <a:off x="4911808" y="3710441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搭载安卓系统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179EEC6-F50D-4216-ACF4-317A6078F81B}"/>
              </a:ext>
            </a:extLst>
          </p:cNvPr>
          <p:cNvGrpSpPr>
            <a:grpSpLocks/>
          </p:cNvGrpSpPr>
          <p:nvPr/>
        </p:nvGrpSpPr>
        <p:grpSpPr>
          <a:xfrm>
            <a:off x="4792980" y="3644900"/>
            <a:ext cx="1013762" cy="253916"/>
            <a:chOff x="7751267" y="2105293"/>
            <a:chExt cx="1013762" cy="25391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C8ECBB2-99CE-47AD-8B6C-5B56AD5B86B6}"/>
                </a:ext>
              </a:extLst>
            </p:cNvPr>
            <p:cNvSpPr/>
            <p:nvPr/>
          </p:nvSpPr>
          <p:spPr>
            <a:xfrm>
              <a:off x="7770232" y="2105293"/>
              <a:ext cx="982961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兼容四大系统</a:t>
              </a:r>
            </a:p>
          </p:txBody>
        </p:sp>
        <p:sp>
          <p:nvSpPr>
            <p:cNvPr id="137" name="PA-圆角矩形 9">
              <a:extLst>
                <a:ext uri="{FF2B5EF4-FFF2-40B4-BE49-F238E27FC236}">
                  <a16:creationId xmlns:a16="http://schemas.microsoft.com/office/drawing/2014/main" xmlns="" id="{7E8892A7-8967-4EF6-942C-B7ED6DCEF81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7751267" y="2123142"/>
              <a:ext cx="1013762" cy="201356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4C985">
                  <a:alpha val="20000"/>
                </a:srgb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A491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B92092-2309-445B-9D35-7EEC385A00FE}"/>
              </a:ext>
            </a:extLst>
          </p:cNvPr>
          <p:cNvSpPr txBox="1"/>
          <p:nvPr/>
        </p:nvSpPr>
        <p:spPr>
          <a:xfrm>
            <a:off x="1114895" y="1839636"/>
            <a:ext cx="3411190" cy="5847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白天不用拉窗帘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C158E687-5C5F-48AC-9D94-056D4B3DC050}"/>
              </a:ext>
            </a:extLst>
          </p:cNvPr>
          <p:cNvSpPr txBox="1"/>
          <p:nvPr/>
        </p:nvSpPr>
        <p:spPr>
          <a:xfrm>
            <a:off x="5439767" y="2642749"/>
            <a:ext cx="3339056" cy="5693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自带</a:t>
            </a:r>
            <a:r>
              <a:rPr kumimoji="0" lang="en-US" altLang="zh-CN" sz="3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WiFi</a:t>
            </a:r>
            <a:r>
              <a:rPr kumimoji="0" lang="zh-CN" altLang="en-US" sz="3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FF223E14-1143-47BC-889F-C13482188515}"/>
              </a:ext>
            </a:extLst>
          </p:cNvPr>
          <p:cNvSpPr txBox="1"/>
          <p:nvPr/>
        </p:nvSpPr>
        <p:spPr>
          <a:xfrm>
            <a:off x="1863023" y="3281999"/>
            <a:ext cx="1974901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文字成像超清晰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0C04DC8C-448B-4989-9C5D-F39F6C6A4372}"/>
              </a:ext>
            </a:extLst>
          </p:cNvPr>
          <p:cNvSpPr txBox="1"/>
          <p:nvPr/>
        </p:nvSpPr>
        <p:spPr>
          <a:xfrm>
            <a:off x="9390215" y="3357588"/>
            <a:ext cx="1974900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灵活搭配大画面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A60512BB-D859-47E0-A0A8-7681AE8014F8}"/>
              </a:ext>
            </a:extLst>
          </p:cNvPr>
          <p:cNvSpPr txBox="1"/>
          <p:nvPr/>
        </p:nvSpPr>
        <p:spPr>
          <a:xfrm>
            <a:off x="8920436" y="1475099"/>
            <a:ext cx="19412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海量内存任下载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8FBF3E8B-7698-4B25-B18A-4234D21F7FE2}"/>
              </a:ext>
            </a:extLst>
          </p:cNvPr>
          <p:cNvSpPr txBox="1"/>
          <p:nvPr/>
        </p:nvSpPr>
        <p:spPr>
          <a:xfrm>
            <a:off x="5641340" y="1701958"/>
            <a:ext cx="1468352" cy="2616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盘直读不卡顿</a:t>
            </a:r>
          </a:p>
        </p:txBody>
      </p:sp>
    </p:spTree>
    <p:extLst>
      <p:ext uri="{BB962C8B-B14F-4D97-AF65-F5344CB8AC3E}">
        <p14:creationId xmlns:p14="http://schemas.microsoft.com/office/powerpoint/2010/main" val="365912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2B53442-7CDF-4E6B-B602-943B40E055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</a:schemeClr>
              </a:gs>
              <a:gs pos="100000">
                <a:srgbClr val="E7F3F4"/>
              </a:gs>
              <a:gs pos="0">
                <a:srgbClr val="E3F2F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xmlns="" id="{84454765-9A58-4D94-A8B1-E2B1A74A4E46}"/>
              </a:ext>
            </a:extLst>
          </p:cNvPr>
          <p:cNvSpPr/>
          <p:nvPr/>
        </p:nvSpPr>
        <p:spPr>
          <a:xfrm>
            <a:off x="691677" y="1689730"/>
            <a:ext cx="4434291" cy="4111922"/>
          </a:xfrm>
          <a:custGeom>
            <a:avLst/>
            <a:gdLst>
              <a:gd name="connsiteX0" fmla="*/ 0 w 4451026"/>
              <a:gd name="connsiteY0" fmla="*/ 0 h 4111922"/>
              <a:gd name="connsiteX1" fmla="*/ 4451026 w 4451026"/>
              <a:gd name="connsiteY1" fmla="*/ 0 h 4111922"/>
              <a:gd name="connsiteX2" fmla="*/ 4451026 w 4451026"/>
              <a:gd name="connsiteY2" fmla="*/ 4111922 h 4111922"/>
              <a:gd name="connsiteX3" fmla="*/ 4296842 w 4451026"/>
              <a:gd name="connsiteY3" fmla="*/ 4111922 h 4111922"/>
              <a:gd name="connsiteX4" fmla="*/ 4292926 w 4451026"/>
              <a:gd name="connsiteY4" fmla="*/ 4092525 h 4111922"/>
              <a:gd name="connsiteX5" fmla="*/ 4214416 w 4451026"/>
              <a:gd name="connsiteY5" fmla="*/ 4040485 h 4111922"/>
              <a:gd name="connsiteX6" fmla="*/ 4135906 w 4451026"/>
              <a:gd name="connsiteY6" fmla="*/ 4092525 h 4111922"/>
              <a:gd name="connsiteX7" fmla="*/ 4131990 w 4451026"/>
              <a:gd name="connsiteY7" fmla="*/ 4111922 h 4111922"/>
              <a:gd name="connsiteX8" fmla="*/ 4061273 w 4451026"/>
              <a:gd name="connsiteY8" fmla="*/ 4111922 h 4111922"/>
              <a:gd name="connsiteX9" fmla="*/ 4057357 w 4451026"/>
              <a:gd name="connsiteY9" fmla="*/ 4092525 h 4111922"/>
              <a:gd name="connsiteX10" fmla="*/ 3978847 w 4451026"/>
              <a:gd name="connsiteY10" fmla="*/ 4040485 h 4111922"/>
              <a:gd name="connsiteX11" fmla="*/ 3900337 w 4451026"/>
              <a:gd name="connsiteY11" fmla="*/ 4092525 h 4111922"/>
              <a:gd name="connsiteX12" fmla="*/ 3896421 w 4451026"/>
              <a:gd name="connsiteY12" fmla="*/ 4111922 h 4111922"/>
              <a:gd name="connsiteX13" fmla="*/ 3825703 w 4451026"/>
              <a:gd name="connsiteY13" fmla="*/ 4111922 h 4111922"/>
              <a:gd name="connsiteX14" fmla="*/ 3821787 w 4451026"/>
              <a:gd name="connsiteY14" fmla="*/ 4092525 h 4111922"/>
              <a:gd name="connsiteX15" fmla="*/ 3743277 w 4451026"/>
              <a:gd name="connsiteY15" fmla="*/ 4040485 h 4111922"/>
              <a:gd name="connsiteX16" fmla="*/ 3664767 w 4451026"/>
              <a:gd name="connsiteY16" fmla="*/ 4092525 h 4111922"/>
              <a:gd name="connsiteX17" fmla="*/ 3660851 w 4451026"/>
              <a:gd name="connsiteY17" fmla="*/ 4111922 h 4111922"/>
              <a:gd name="connsiteX18" fmla="*/ 3590133 w 4451026"/>
              <a:gd name="connsiteY18" fmla="*/ 4111922 h 4111922"/>
              <a:gd name="connsiteX19" fmla="*/ 3586217 w 4451026"/>
              <a:gd name="connsiteY19" fmla="*/ 4092525 h 4111922"/>
              <a:gd name="connsiteX20" fmla="*/ 3507707 w 4451026"/>
              <a:gd name="connsiteY20" fmla="*/ 4040485 h 4111922"/>
              <a:gd name="connsiteX21" fmla="*/ 3429197 w 4451026"/>
              <a:gd name="connsiteY21" fmla="*/ 4092525 h 4111922"/>
              <a:gd name="connsiteX22" fmla="*/ 3425281 w 4451026"/>
              <a:gd name="connsiteY22" fmla="*/ 4111922 h 4111922"/>
              <a:gd name="connsiteX23" fmla="*/ 3354564 w 4451026"/>
              <a:gd name="connsiteY23" fmla="*/ 4111922 h 4111922"/>
              <a:gd name="connsiteX24" fmla="*/ 3350648 w 4451026"/>
              <a:gd name="connsiteY24" fmla="*/ 4092525 h 4111922"/>
              <a:gd name="connsiteX25" fmla="*/ 3272138 w 4451026"/>
              <a:gd name="connsiteY25" fmla="*/ 4040485 h 4111922"/>
              <a:gd name="connsiteX26" fmla="*/ 3193628 w 4451026"/>
              <a:gd name="connsiteY26" fmla="*/ 4092525 h 4111922"/>
              <a:gd name="connsiteX27" fmla="*/ 3189712 w 4451026"/>
              <a:gd name="connsiteY27" fmla="*/ 4111922 h 4111922"/>
              <a:gd name="connsiteX28" fmla="*/ 3118994 w 4451026"/>
              <a:gd name="connsiteY28" fmla="*/ 4111922 h 4111922"/>
              <a:gd name="connsiteX29" fmla="*/ 3115078 w 4451026"/>
              <a:gd name="connsiteY29" fmla="*/ 4092525 h 4111922"/>
              <a:gd name="connsiteX30" fmla="*/ 3036568 w 4451026"/>
              <a:gd name="connsiteY30" fmla="*/ 4040485 h 4111922"/>
              <a:gd name="connsiteX31" fmla="*/ 2958058 w 4451026"/>
              <a:gd name="connsiteY31" fmla="*/ 4092525 h 4111922"/>
              <a:gd name="connsiteX32" fmla="*/ 2954142 w 4451026"/>
              <a:gd name="connsiteY32" fmla="*/ 4111922 h 4111922"/>
              <a:gd name="connsiteX33" fmla="*/ 2883425 w 4451026"/>
              <a:gd name="connsiteY33" fmla="*/ 4111922 h 4111922"/>
              <a:gd name="connsiteX34" fmla="*/ 2879509 w 4451026"/>
              <a:gd name="connsiteY34" fmla="*/ 4092525 h 4111922"/>
              <a:gd name="connsiteX35" fmla="*/ 2800999 w 4451026"/>
              <a:gd name="connsiteY35" fmla="*/ 4040485 h 4111922"/>
              <a:gd name="connsiteX36" fmla="*/ 2722489 w 4451026"/>
              <a:gd name="connsiteY36" fmla="*/ 4092525 h 4111922"/>
              <a:gd name="connsiteX37" fmla="*/ 2718573 w 4451026"/>
              <a:gd name="connsiteY37" fmla="*/ 4111922 h 4111922"/>
              <a:gd name="connsiteX38" fmla="*/ 2647855 w 4451026"/>
              <a:gd name="connsiteY38" fmla="*/ 4111922 h 4111922"/>
              <a:gd name="connsiteX39" fmla="*/ 2643939 w 4451026"/>
              <a:gd name="connsiteY39" fmla="*/ 4092525 h 4111922"/>
              <a:gd name="connsiteX40" fmla="*/ 2565429 w 4451026"/>
              <a:gd name="connsiteY40" fmla="*/ 4040485 h 4111922"/>
              <a:gd name="connsiteX41" fmla="*/ 2486919 w 4451026"/>
              <a:gd name="connsiteY41" fmla="*/ 4092525 h 4111922"/>
              <a:gd name="connsiteX42" fmla="*/ 2483003 w 4451026"/>
              <a:gd name="connsiteY42" fmla="*/ 4111922 h 4111922"/>
              <a:gd name="connsiteX43" fmla="*/ 2412286 w 4451026"/>
              <a:gd name="connsiteY43" fmla="*/ 4111922 h 4111922"/>
              <a:gd name="connsiteX44" fmla="*/ 2408370 w 4451026"/>
              <a:gd name="connsiteY44" fmla="*/ 4092525 h 4111922"/>
              <a:gd name="connsiteX45" fmla="*/ 2329860 w 4451026"/>
              <a:gd name="connsiteY45" fmla="*/ 4040485 h 4111922"/>
              <a:gd name="connsiteX46" fmla="*/ 2251350 w 4451026"/>
              <a:gd name="connsiteY46" fmla="*/ 4092525 h 4111922"/>
              <a:gd name="connsiteX47" fmla="*/ 2247434 w 4451026"/>
              <a:gd name="connsiteY47" fmla="*/ 4111922 h 4111922"/>
              <a:gd name="connsiteX48" fmla="*/ 2176716 w 4451026"/>
              <a:gd name="connsiteY48" fmla="*/ 4111922 h 4111922"/>
              <a:gd name="connsiteX49" fmla="*/ 2172800 w 4451026"/>
              <a:gd name="connsiteY49" fmla="*/ 4092525 h 4111922"/>
              <a:gd name="connsiteX50" fmla="*/ 2094290 w 4451026"/>
              <a:gd name="connsiteY50" fmla="*/ 4040485 h 4111922"/>
              <a:gd name="connsiteX51" fmla="*/ 2015780 w 4451026"/>
              <a:gd name="connsiteY51" fmla="*/ 4092525 h 4111922"/>
              <a:gd name="connsiteX52" fmla="*/ 2011864 w 4451026"/>
              <a:gd name="connsiteY52" fmla="*/ 4111922 h 4111922"/>
              <a:gd name="connsiteX53" fmla="*/ 1941147 w 4451026"/>
              <a:gd name="connsiteY53" fmla="*/ 4111922 h 4111922"/>
              <a:gd name="connsiteX54" fmla="*/ 1937231 w 4451026"/>
              <a:gd name="connsiteY54" fmla="*/ 4092525 h 4111922"/>
              <a:gd name="connsiteX55" fmla="*/ 1858721 w 4451026"/>
              <a:gd name="connsiteY55" fmla="*/ 4040485 h 4111922"/>
              <a:gd name="connsiteX56" fmla="*/ 1780211 w 4451026"/>
              <a:gd name="connsiteY56" fmla="*/ 4092525 h 4111922"/>
              <a:gd name="connsiteX57" fmla="*/ 1776295 w 4451026"/>
              <a:gd name="connsiteY57" fmla="*/ 4111922 h 4111922"/>
              <a:gd name="connsiteX58" fmla="*/ 1705577 w 4451026"/>
              <a:gd name="connsiteY58" fmla="*/ 4111922 h 4111922"/>
              <a:gd name="connsiteX59" fmla="*/ 1701661 w 4451026"/>
              <a:gd name="connsiteY59" fmla="*/ 4092525 h 4111922"/>
              <a:gd name="connsiteX60" fmla="*/ 1623151 w 4451026"/>
              <a:gd name="connsiteY60" fmla="*/ 4040485 h 4111922"/>
              <a:gd name="connsiteX61" fmla="*/ 1544641 w 4451026"/>
              <a:gd name="connsiteY61" fmla="*/ 4092525 h 4111922"/>
              <a:gd name="connsiteX62" fmla="*/ 1540725 w 4451026"/>
              <a:gd name="connsiteY62" fmla="*/ 4111922 h 4111922"/>
              <a:gd name="connsiteX63" fmla="*/ 1470008 w 4451026"/>
              <a:gd name="connsiteY63" fmla="*/ 4111922 h 4111922"/>
              <a:gd name="connsiteX64" fmla="*/ 1466092 w 4451026"/>
              <a:gd name="connsiteY64" fmla="*/ 4092525 h 4111922"/>
              <a:gd name="connsiteX65" fmla="*/ 1387583 w 4451026"/>
              <a:gd name="connsiteY65" fmla="*/ 4040485 h 4111922"/>
              <a:gd name="connsiteX66" fmla="*/ 1309073 w 4451026"/>
              <a:gd name="connsiteY66" fmla="*/ 4092525 h 4111922"/>
              <a:gd name="connsiteX67" fmla="*/ 1305157 w 4451026"/>
              <a:gd name="connsiteY67" fmla="*/ 4111922 h 4111922"/>
              <a:gd name="connsiteX68" fmla="*/ 1234439 w 4451026"/>
              <a:gd name="connsiteY68" fmla="*/ 4111922 h 4111922"/>
              <a:gd name="connsiteX69" fmla="*/ 1230523 w 4451026"/>
              <a:gd name="connsiteY69" fmla="*/ 4092525 h 4111922"/>
              <a:gd name="connsiteX70" fmla="*/ 1152013 w 4451026"/>
              <a:gd name="connsiteY70" fmla="*/ 4040485 h 4111922"/>
              <a:gd name="connsiteX71" fmla="*/ 1073503 w 4451026"/>
              <a:gd name="connsiteY71" fmla="*/ 4092525 h 4111922"/>
              <a:gd name="connsiteX72" fmla="*/ 1069587 w 4451026"/>
              <a:gd name="connsiteY72" fmla="*/ 4111922 h 4111922"/>
              <a:gd name="connsiteX73" fmla="*/ 998870 w 4451026"/>
              <a:gd name="connsiteY73" fmla="*/ 4111922 h 4111922"/>
              <a:gd name="connsiteX74" fmla="*/ 994954 w 4451026"/>
              <a:gd name="connsiteY74" fmla="*/ 4092525 h 4111922"/>
              <a:gd name="connsiteX75" fmla="*/ 916445 w 4451026"/>
              <a:gd name="connsiteY75" fmla="*/ 4040485 h 4111922"/>
              <a:gd name="connsiteX76" fmla="*/ 837934 w 4451026"/>
              <a:gd name="connsiteY76" fmla="*/ 4092525 h 4111922"/>
              <a:gd name="connsiteX77" fmla="*/ 834018 w 4451026"/>
              <a:gd name="connsiteY77" fmla="*/ 4111922 h 4111922"/>
              <a:gd name="connsiteX78" fmla="*/ 763300 w 4451026"/>
              <a:gd name="connsiteY78" fmla="*/ 4111922 h 4111922"/>
              <a:gd name="connsiteX79" fmla="*/ 759384 w 4451026"/>
              <a:gd name="connsiteY79" fmla="*/ 4092525 h 4111922"/>
              <a:gd name="connsiteX80" fmla="*/ 680874 w 4451026"/>
              <a:gd name="connsiteY80" fmla="*/ 4040485 h 4111922"/>
              <a:gd name="connsiteX81" fmla="*/ 602364 w 4451026"/>
              <a:gd name="connsiteY81" fmla="*/ 4092525 h 4111922"/>
              <a:gd name="connsiteX82" fmla="*/ 598448 w 4451026"/>
              <a:gd name="connsiteY82" fmla="*/ 4111922 h 4111922"/>
              <a:gd name="connsiteX83" fmla="*/ 527730 w 4451026"/>
              <a:gd name="connsiteY83" fmla="*/ 4111922 h 4111922"/>
              <a:gd name="connsiteX84" fmla="*/ 523814 w 4451026"/>
              <a:gd name="connsiteY84" fmla="*/ 4092525 h 4111922"/>
              <a:gd name="connsiteX85" fmla="*/ 445304 w 4451026"/>
              <a:gd name="connsiteY85" fmla="*/ 4040485 h 4111922"/>
              <a:gd name="connsiteX86" fmla="*/ 366794 w 4451026"/>
              <a:gd name="connsiteY86" fmla="*/ 4092525 h 4111922"/>
              <a:gd name="connsiteX87" fmla="*/ 362878 w 4451026"/>
              <a:gd name="connsiteY87" fmla="*/ 4111922 h 4111922"/>
              <a:gd name="connsiteX88" fmla="*/ 292161 w 4451026"/>
              <a:gd name="connsiteY88" fmla="*/ 4111922 h 4111922"/>
              <a:gd name="connsiteX89" fmla="*/ 288245 w 4451026"/>
              <a:gd name="connsiteY89" fmla="*/ 4092525 h 4111922"/>
              <a:gd name="connsiteX90" fmla="*/ 209735 w 4451026"/>
              <a:gd name="connsiteY90" fmla="*/ 4040485 h 4111922"/>
              <a:gd name="connsiteX91" fmla="*/ 131225 w 4451026"/>
              <a:gd name="connsiteY91" fmla="*/ 4092525 h 4111922"/>
              <a:gd name="connsiteX92" fmla="*/ 127309 w 4451026"/>
              <a:gd name="connsiteY92" fmla="*/ 4111922 h 4111922"/>
              <a:gd name="connsiteX93" fmla="*/ 0 w 4451026"/>
              <a:gd name="connsiteY93" fmla="*/ 4111922 h 411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451026" h="4111922">
                <a:moveTo>
                  <a:pt x="0" y="0"/>
                </a:moveTo>
                <a:lnTo>
                  <a:pt x="4451026" y="0"/>
                </a:lnTo>
                <a:lnTo>
                  <a:pt x="4451026" y="4111922"/>
                </a:lnTo>
                <a:lnTo>
                  <a:pt x="4296842" y="4111922"/>
                </a:lnTo>
                <a:lnTo>
                  <a:pt x="4292926" y="4092525"/>
                </a:lnTo>
                <a:cubicBezTo>
                  <a:pt x="4279991" y="4061944"/>
                  <a:pt x="4249710" y="4040485"/>
                  <a:pt x="4214416" y="4040485"/>
                </a:cubicBezTo>
                <a:cubicBezTo>
                  <a:pt x="4179123" y="4040485"/>
                  <a:pt x="4148841" y="4061944"/>
                  <a:pt x="4135906" y="4092525"/>
                </a:cubicBezTo>
                <a:lnTo>
                  <a:pt x="4131990" y="4111922"/>
                </a:lnTo>
                <a:lnTo>
                  <a:pt x="4061273" y="4111922"/>
                </a:lnTo>
                <a:lnTo>
                  <a:pt x="4057357" y="4092525"/>
                </a:lnTo>
                <a:cubicBezTo>
                  <a:pt x="4044422" y="4061944"/>
                  <a:pt x="4014141" y="4040485"/>
                  <a:pt x="3978847" y="4040485"/>
                </a:cubicBezTo>
                <a:cubicBezTo>
                  <a:pt x="3943554" y="4040485"/>
                  <a:pt x="3913272" y="4061944"/>
                  <a:pt x="3900337" y="4092525"/>
                </a:cubicBezTo>
                <a:lnTo>
                  <a:pt x="3896421" y="4111922"/>
                </a:lnTo>
                <a:lnTo>
                  <a:pt x="3825703" y="4111922"/>
                </a:lnTo>
                <a:lnTo>
                  <a:pt x="3821787" y="4092525"/>
                </a:lnTo>
                <a:cubicBezTo>
                  <a:pt x="3808852" y="4061944"/>
                  <a:pt x="3778571" y="4040485"/>
                  <a:pt x="3743277" y="4040485"/>
                </a:cubicBezTo>
                <a:cubicBezTo>
                  <a:pt x="3707984" y="4040485"/>
                  <a:pt x="3677702" y="4061944"/>
                  <a:pt x="3664767" y="4092525"/>
                </a:cubicBezTo>
                <a:lnTo>
                  <a:pt x="3660851" y="4111922"/>
                </a:lnTo>
                <a:lnTo>
                  <a:pt x="3590133" y="4111922"/>
                </a:lnTo>
                <a:lnTo>
                  <a:pt x="3586217" y="4092525"/>
                </a:lnTo>
                <a:cubicBezTo>
                  <a:pt x="3573282" y="4061944"/>
                  <a:pt x="3543001" y="4040485"/>
                  <a:pt x="3507707" y="4040485"/>
                </a:cubicBezTo>
                <a:cubicBezTo>
                  <a:pt x="3472414" y="4040485"/>
                  <a:pt x="3442132" y="4061944"/>
                  <a:pt x="3429197" y="4092525"/>
                </a:cubicBezTo>
                <a:lnTo>
                  <a:pt x="3425281" y="4111922"/>
                </a:lnTo>
                <a:lnTo>
                  <a:pt x="3354564" y="4111922"/>
                </a:lnTo>
                <a:lnTo>
                  <a:pt x="3350648" y="4092525"/>
                </a:lnTo>
                <a:cubicBezTo>
                  <a:pt x="3337713" y="4061944"/>
                  <a:pt x="3307432" y="4040485"/>
                  <a:pt x="3272138" y="4040485"/>
                </a:cubicBezTo>
                <a:cubicBezTo>
                  <a:pt x="3236845" y="4040485"/>
                  <a:pt x="3206563" y="4061944"/>
                  <a:pt x="3193628" y="4092525"/>
                </a:cubicBezTo>
                <a:lnTo>
                  <a:pt x="3189712" y="4111922"/>
                </a:lnTo>
                <a:lnTo>
                  <a:pt x="3118994" y="4111922"/>
                </a:lnTo>
                <a:lnTo>
                  <a:pt x="3115078" y="4092525"/>
                </a:lnTo>
                <a:cubicBezTo>
                  <a:pt x="3102143" y="4061944"/>
                  <a:pt x="3071862" y="4040485"/>
                  <a:pt x="3036568" y="4040485"/>
                </a:cubicBezTo>
                <a:cubicBezTo>
                  <a:pt x="3001275" y="4040485"/>
                  <a:pt x="2970993" y="4061944"/>
                  <a:pt x="2958058" y="4092525"/>
                </a:cubicBezTo>
                <a:lnTo>
                  <a:pt x="2954142" y="4111922"/>
                </a:lnTo>
                <a:lnTo>
                  <a:pt x="2883425" y="4111922"/>
                </a:lnTo>
                <a:lnTo>
                  <a:pt x="2879509" y="4092525"/>
                </a:lnTo>
                <a:cubicBezTo>
                  <a:pt x="2866574" y="4061944"/>
                  <a:pt x="2836293" y="4040485"/>
                  <a:pt x="2800999" y="4040485"/>
                </a:cubicBezTo>
                <a:cubicBezTo>
                  <a:pt x="2765706" y="4040485"/>
                  <a:pt x="2735424" y="4061944"/>
                  <a:pt x="2722489" y="4092525"/>
                </a:cubicBezTo>
                <a:lnTo>
                  <a:pt x="2718573" y="4111922"/>
                </a:lnTo>
                <a:lnTo>
                  <a:pt x="2647855" y="4111922"/>
                </a:lnTo>
                <a:lnTo>
                  <a:pt x="2643939" y="4092525"/>
                </a:lnTo>
                <a:cubicBezTo>
                  <a:pt x="2631004" y="4061944"/>
                  <a:pt x="2600723" y="4040485"/>
                  <a:pt x="2565429" y="4040485"/>
                </a:cubicBezTo>
                <a:cubicBezTo>
                  <a:pt x="2530136" y="4040485"/>
                  <a:pt x="2499854" y="4061944"/>
                  <a:pt x="2486919" y="4092525"/>
                </a:cubicBezTo>
                <a:lnTo>
                  <a:pt x="2483003" y="4111922"/>
                </a:lnTo>
                <a:lnTo>
                  <a:pt x="2412286" y="4111922"/>
                </a:lnTo>
                <a:lnTo>
                  <a:pt x="2408370" y="4092525"/>
                </a:lnTo>
                <a:cubicBezTo>
                  <a:pt x="2395435" y="4061944"/>
                  <a:pt x="2365154" y="4040485"/>
                  <a:pt x="2329860" y="4040485"/>
                </a:cubicBezTo>
                <a:cubicBezTo>
                  <a:pt x="2294567" y="4040485"/>
                  <a:pt x="2264285" y="4061944"/>
                  <a:pt x="2251350" y="4092525"/>
                </a:cubicBezTo>
                <a:lnTo>
                  <a:pt x="2247434" y="4111922"/>
                </a:lnTo>
                <a:lnTo>
                  <a:pt x="2176716" y="4111922"/>
                </a:lnTo>
                <a:lnTo>
                  <a:pt x="2172800" y="4092525"/>
                </a:lnTo>
                <a:cubicBezTo>
                  <a:pt x="2159865" y="4061944"/>
                  <a:pt x="2129584" y="4040485"/>
                  <a:pt x="2094290" y="4040485"/>
                </a:cubicBezTo>
                <a:cubicBezTo>
                  <a:pt x="2058997" y="4040485"/>
                  <a:pt x="2028715" y="4061944"/>
                  <a:pt x="2015780" y="4092525"/>
                </a:cubicBezTo>
                <a:lnTo>
                  <a:pt x="2011864" y="4111922"/>
                </a:lnTo>
                <a:lnTo>
                  <a:pt x="1941147" y="4111922"/>
                </a:lnTo>
                <a:lnTo>
                  <a:pt x="1937231" y="4092525"/>
                </a:lnTo>
                <a:cubicBezTo>
                  <a:pt x="1924296" y="4061944"/>
                  <a:pt x="1894015" y="4040485"/>
                  <a:pt x="1858721" y="4040485"/>
                </a:cubicBezTo>
                <a:cubicBezTo>
                  <a:pt x="1823428" y="4040485"/>
                  <a:pt x="1793146" y="4061944"/>
                  <a:pt x="1780211" y="4092525"/>
                </a:cubicBezTo>
                <a:lnTo>
                  <a:pt x="1776295" y="4111922"/>
                </a:lnTo>
                <a:lnTo>
                  <a:pt x="1705577" y="4111922"/>
                </a:lnTo>
                <a:lnTo>
                  <a:pt x="1701661" y="4092525"/>
                </a:lnTo>
                <a:cubicBezTo>
                  <a:pt x="1688726" y="4061944"/>
                  <a:pt x="1658445" y="4040485"/>
                  <a:pt x="1623151" y="4040485"/>
                </a:cubicBezTo>
                <a:cubicBezTo>
                  <a:pt x="1587858" y="4040485"/>
                  <a:pt x="1557576" y="4061944"/>
                  <a:pt x="1544641" y="4092525"/>
                </a:cubicBezTo>
                <a:lnTo>
                  <a:pt x="1540725" y="4111922"/>
                </a:lnTo>
                <a:lnTo>
                  <a:pt x="1470008" y="4111922"/>
                </a:lnTo>
                <a:lnTo>
                  <a:pt x="1466092" y="4092525"/>
                </a:lnTo>
                <a:cubicBezTo>
                  <a:pt x="1453157" y="4061944"/>
                  <a:pt x="1422876" y="4040485"/>
                  <a:pt x="1387583" y="4040485"/>
                </a:cubicBezTo>
                <a:cubicBezTo>
                  <a:pt x="1352290" y="4040485"/>
                  <a:pt x="1322008" y="4061944"/>
                  <a:pt x="1309073" y="4092525"/>
                </a:cubicBezTo>
                <a:lnTo>
                  <a:pt x="1305157" y="4111922"/>
                </a:lnTo>
                <a:lnTo>
                  <a:pt x="1234439" y="4111922"/>
                </a:lnTo>
                <a:lnTo>
                  <a:pt x="1230523" y="4092525"/>
                </a:lnTo>
                <a:cubicBezTo>
                  <a:pt x="1217588" y="4061944"/>
                  <a:pt x="1187307" y="4040485"/>
                  <a:pt x="1152013" y="4040485"/>
                </a:cubicBezTo>
                <a:cubicBezTo>
                  <a:pt x="1116719" y="4040485"/>
                  <a:pt x="1086438" y="4061944"/>
                  <a:pt x="1073503" y="4092525"/>
                </a:cubicBezTo>
                <a:lnTo>
                  <a:pt x="1069587" y="4111922"/>
                </a:lnTo>
                <a:lnTo>
                  <a:pt x="998870" y="4111922"/>
                </a:lnTo>
                <a:lnTo>
                  <a:pt x="994954" y="4092525"/>
                </a:lnTo>
                <a:cubicBezTo>
                  <a:pt x="982020" y="4061944"/>
                  <a:pt x="951738" y="4040485"/>
                  <a:pt x="916445" y="4040485"/>
                </a:cubicBezTo>
                <a:cubicBezTo>
                  <a:pt x="881151" y="4040485"/>
                  <a:pt x="850869" y="4061944"/>
                  <a:pt x="837934" y="4092525"/>
                </a:cubicBezTo>
                <a:lnTo>
                  <a:pt x="834018" y="4111922"/>
                </a:lnTo>
                <a:lnTo>
                  <a:pt x="763300" y="4111922"/>
                </a:lnTo>
                <a:lnTo>
                  <a:pt x="759384" y="4092525"/>
                </a:lnTo>
                <a:cubicBezTo>
                  <a:pt x="746449" y="4061944"/>
                  <a:pt x="716168" y="4040485"/>
                  <a:pt x="680874" y="4040485"/>
                </a:cubicBezTo>
                <a:cubicBezTo>
                  <a:pt x="645581" y="4040485"/>
                  <a:pt x="615299" y="4061944"/>
                  <a:pt x="602364" y="4092525"/>
                </a:cubicBezTo>
                <a:lnTo>
                  <a:pt x="598448" y="4111922"/>
                </a:lnTo>
                <a:lnTo>
                  <a:pt x="527730" y="4111922"/>
                </a:lnTo>
                <a:lnTo>
                  <a:pt x="523814" y="4092525"/>
                </a:lnTo>
                <a:cubicBezTo>
                  <a:pt x="510879" y="4061944"/>
                  <a:pt x="480598" y="4040485"/>
                  <a:pt x="445304" y="4040485"/>
                </a:cubicBezTo>
                <a:cubicBezTo>
                  <a:pt x="410011" y="4040485"/>
                  <a:pt x="379729" y="4061944"/>
                  <a:pt x="366794" y="4092525"/>
                </a:cubicBezTo>
                <a:lnTo>
                  <a:pt x="362878" y="4111922"/>
                </a:lnTo>
                <a:lnTo>
                  <a:pt x="292161" y="4111922"/>
                </a:lnTo>
                <a:lnTo>
                  <a:pt x="288245" y="4092525"/>
                </a:lnTo>
                <a:cubicBezTo>
                  <a:pt x="275310" y="4061944"/>
                  <a:pt x="245029" y="4040485"/>
                  <a:pt x="209735" y="4040485"/>
                </a:cubicBezTo>
                <a:cubicBezTo>
                  <a:pt x="174442" y="4040485"/>
                  <a:pt x="144160" y="4061944"/>
                  <a:pt x="131225" y="4092525"/>
                </a:cubicBezTo>
                <a:lnTo>
                  <a:pt x="127309" y="4111922"/>
                </a:lnTo>
                <a:lnTo>
                  <a:pt x="0" y="41119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856F68B5-FA31-4A35-AC99-3524BB827ED3}"/>
              </a:ext>
            </a:extLst>
          </p:cNvPr>
          <p:cNvPicPr>
            <a:picLocks noChangeAspect="1"/>
          </p:cNvPicPr>
          <p:nvPr/>
        </p:nvPicPr>
        <p:blipFill>
          <a:blip r:embed="rId20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2579" b="55618"/>
          <a:stretch>
            <a:fillRect/>
          </a:stretch>
        </p:blipFill>
        <p:spPr>
          <a:xfrm>
            <a:off x="5219236" y="4577025"/>
            <a:ext cx="6972764" cy="2280975"/>
          </a:xfrm>
          <a:custGeom>
            <a:avLst/>
            <a:gdLst>
              <a:gd name="connsiteX0" fmla="*/ 0 w 6972764"/>
              <a:gd name="connsiteY0" fmla="*/ 0 h 2280975"/>
              <a:gd name="connsiteX1" fmla="*/ 6972764 w 6972764"/>
              <a:gd name="connsiteY1" fmla="*/ 0 h 2280975"/>
              <a:gd name="connsiteX2" fmla="*/ 6972764 w 6972764"/>
              <a:gd name="connsiteY2" fmla="*/ 2280975 h 2280975"/>
              <a:gd name="connsiteX3" fmla="*/ 0 w 6972764"/>
              <a:gd name="connsiteY3" fmla="*/ 2280975 h 22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2764" h="2280975">
                <a:moveTo>
                  <a:pt x="0" y="0"/>
                </a:moveTo>
                <a:lnTo>
                  <a:pt x="6972764" y="0"/>
                </a:lnTo>
                <a:lnTo>
                  <a:pt x="6972764" y="2280975"/>
                </a:lnTo>
                <a:lnTo>
                  <a:pt x="0" y="2280975"/>
                </a:lnTo>
                <a:close/>
              </a:path>
            </a:pathLst>
          </a:cu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E542608-1AF9-4B85-870B-ABCB35B762AB}"/>
              </a:ext>
            </a:extLst>
          </p:cNvPr>
          <p:cNvSpPr/>
          <p:nvPr/>
        </p:nvSpPr>
        <p:spPr>
          <a:xfrm>
            <a:off x="761366" y="2443175"/>
            <a:ext cx="42271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434A5B"/>
                    </a:gs>
                    <a:gs pos="0">
                      <a:srgbClr val="5F6A82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prstClr val="white">
                      <a:lumMod val="75000"/>
                      <a:alpha val="36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白天开会不用拉帘</a:t>
            </a: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7CF75AC2-A6BF-4130-8DED-205A48B976B2}"/>
              </a:ext>
            </a:extLst>
          </p:cNvPr>
          <p:cNvPicPr>
            <a:picLocks noChangeAspect="1"/>
          </p:cNvPicPr>
          <p:nvPr/>
        </p:nvPicPr>
        <p:blipFill>
          <a:blip r:embed="rId21">
            <a:alphaModFix amt="35000"/>
          </a:blip>
          <a:stretch>
            <a:fillRect/>
          </a:stretch>
        </p:blipFill>
        <p:spPr>
          <a:xfrm>
            <a:off x="10018473" y="3429000"/>
            <a:ext cx="2597121" cy="259712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7DAE4AF-1B40-4AD1-B105-429387D040F9}"/>
              </a:ext>
            </a:extLst>
          </p:cNvPr>
          <p:cNvGrpSpPr/>
          <p:nvPr/>
        </p:nvGrpSpPr>
        <p:grpSpPr>
          <a:xfrm>
            <a:off x="6590126" y="2577023"/>
            <a:ext cx="1608503" cy="779404"/>
            <a:chOff x="3763596" y="3786766"/>
            <a:chExt cx="1608503" cy="77940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91B0233-562F-4573-A4AD-EA48CB9984CE}"/>
                </a:ext>
              </a:extLst>
            </p:cNvPr>
            <p:cNvGrpSpPr/>
            <p:nvPr/>
          </p:nvGrpSpPr>
          <p:grpSpPr>
            <a:xfrm>
              <a:off x="4219583" y="3946567"/>
              <a:ext cx="667782" cy="619603"/>
              <a:chOff x="6854835" y="2443481"/>
              <a:chExt cx="804894" cy="746823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0BB25B72-198F-4A57-B2F2-4EEA80C9D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797516">
                <a:off x="6854835" y="2459703"/>
                <a:ext cx="419100" cy="730601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70A76E1E-F372-49C6-8277-4DF56C811A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02484" flipH="1">
                <a:off x="7240629" y="2443481"/>
                <a:ext cx="419100" cy="729985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0FBFC3C-013D-4B78-94BC-39ABE2C587C9}"/>
                </a:ext>
              </a:extLst>
            </p:cNvPr>
            <p:cNvGrpSpPr/>
            <p:nvPr/>
          </p:nvGrpSpPr>
          <p:grpSpPr>
            <a:xfrm>
              <a:off x="3763596" y="3793664"/>
              <a:ext cx="658239" cy="658239"/>
              <a:chOff x="6379796" y="2268357"/>
              <a:chExt cx="793391" cy="793391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66DF27B7-DB12-485E-958F-7E1F1350B258}"/>
                  </a:ext>
                </a:extLst>
              </p:cNvPr>
              <p:cNvSpPr/>
              <p:nvPr/>
            </p:nvSpPr>
            <p:spPr>
              <a:xfrm>
                <a:off x="6633071" y="2452766"/>
                <a:ext cx="481914" cy="481914"/>
              </a:xfrm>
              <a:prstGeom prst="ellipse">
                <a:avLst/>
              </a:prstGeom>
              <a:noFill/>
              <a:ln w="15875">
                <a:gradFill>
                  <a:gsLst>
                    <a:gs pos="38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6">
                        <a:lumMod val="60000"/>
                        <a:lumOff val="40000"/>
                        <a:alpha val="64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BF17261F-5430-4EDE-A30D-A30CF7A55BB6}"/>
                  </a:ext>
                </a:extLst>
              </p:cNvPr>
              <p:cNvSpPr/>
              <p:nvPr/>
            </p:nvSpPr>
            <p:spPr>
              <a:xfrm>
                <a:off x="6379796" y="2268357"/>
                <a:ext cx="793391" cy="793391"/>
              </a:xfrm>
              <a:prstGeom prst="ellipse">
                <a:avLst/>
              </a:prstGeom>
              <a:noFill/>
              <a:ln w="15875">
                <a:gradFill>
                  <a:gsLst>
                    <a:gs pos="38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6">
                        <a:lumMod val="60000"/>
                        <a:lumOff val="40000"/>
                        <a:alpha val="43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1445ED6-7B65-4201-B01B-17B27526D5CF}"/>
                </a:ext>
              </a:extLst>
            </p:cNvPr>
            <p:cNvGrpSpPr/>
            <p:nvPr/>
          </p:nvGrpSpPr>
          <p:grpSpPr>
            <a:xfrm flipH="1">
              <a:off x="4713860" y="3786766"/>
              <a:ext cx="658239" cy="658239"/>
              <a:chOff x="6379796" y="2268357"/>
              <a:chExt cx="793391" cy="793391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F7EF21D4-7B91-4DFF-A760-1EFE5C566A55}"/>
                  </a:ext>
                </a:extLst>
              </p:cNvPr>
              <p:cNvSpPr/>
              <p:nvPr/>
            </p:nvSpPr>
            <p:spPr>
              <a:xfrm>
                <a:off x="6633071" y="2452766"/>
                <a:ext cx="481914" cy="481914"/>
              </a:xfrm>
              <a:prstGeom prst="ellipse">
                <a:avLst/>
              </a:prstGeom>
              <a:noFill/>
              <a:ln w="15875">
                <a:gradFill>
                  <a:gsLst>
                    <a:gs pos="38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6">
                        <a:lumMod val="60000"/>
                        <a:lumOff val="40000"/>
                        <a:alpha val="64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3BFEEADE-3CE3-4848-A0E1-12CE472AA8EE}"/>
                  </a:ext>
                </a:extLst>
              </p:cNvPr>
              <p:cNvSpPr/>
              <p:nvPr/>
            </p:nvSpPr>
            <p:spPr>
              <a:xfrm>
                <a:off x="6379796" y="2268357"/>
                <a:ext cx="793391" cy="793391"/>
              </a:xfrm>
              <a:prstGeom prst="ellipse">
                <a:avLst/>
              </a:prstGeom>
              <a:noFill/>
              <a:ln w="15875">
                <a:gradFill>
                  <a:gsLst>
                    <a:gs pos="38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6">
                        <a:lumMod val="60000"/>
                        <a:lumOff val="40000"/>
                        <a:alpha val="43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F2D362F1-CC6C-40AF-B686-9CB0A1C38E60}"/>
              </a:ext>
            </a:extLst>
          </p:cNvPr>
          <p:cNvPicPr>
            <a:picLocks noChangeAspect="1"/>
          </p:cNvPicPr>
          <p:nvPr/>
        </p:nvPicPr>
        <p:blipFill>
          <a:blip r:embed="rId21">
            <a:alphaModFix amt="50000"/>
          </a:blip>
          <a:stretch>
            <a:fillRect/>
          </a:stretch>
        </p:blipFill>
        <p:spPr>
          <a:xfrm>
            <a:off x="5278322" y="3447344"/>
            <a:ext cx="2597121" cy="259712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1DD7747-4184-4B18-9F55-04029754E7FF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52450"/>
          <a:stretch/>
        </p:blipFill>
        <p:spPr>
          <a:xfrm>
            <a:off x="6285454" y="5097403"/>
            <a:ext cx="4852837" cy="2846705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47BEC44-7A9E-4FBF-B3F7-2EDE291EC741}"/>
              </a:ext>
            </a:extLst>
          </p:cNvPr>
          <p:cNvSpPr/>
          <p:nvPr/>
        </p:nvSpPr>
        <p:spPr>
          <a:xfrm>
            <a:off x="6940420" y="1075610"/>
            <a:ext cx="916877" cy="1098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50800" dir="540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93B8F97-40EB-48F9-819D-8851A427B5CB}"/>
              </a:ext>
            </a:extLst>
          </p:cNvPr>
          <p:cNvSpPr/>
          <p:nvPr/>
        </p:nvSpPr>
        <p:spPr>
          <a:xfrm>
            <a:off x="7934719" y="1075610"/>
            <a:ext cx="916877" cy="1098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50800" dir="540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520ECF4-CDB1-4906-B266-34DE7D1321D6}"/>
              </a:ext>
            </a:extLst>
          </p:cNvPr>
          <p:cNvSpPr/>
          <p:nvPr/>
        </p:nvSpPr>
        <p:spPr>
          <a:xfrm>
            <a:off x="8929018" y="1075610"/>
            <a:ext cx="916877" cy="1098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50800" dir="540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1F76145-24D2-47D2-8ABE-0EB6354807F1}"/>
              </a:ext>
            </a:extLst>
          </p:cNvPr>
          <p:cNvSpPr/>
          <p:nvPr/>
        </p:nvSpPr>
        <p:spPr>
          <a:xfrm>
            <a:off x="9923317" y="1075610"/>
            <a:ext cx="916877" cy="1098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50800" dir="540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BF40EA2-21AE-4539-A778-8A0BDCB87712}"/>
              </a:ext>
            </a:extLst>
          </p:cNvPr>
          <p:cNvSpPr/>
          <p:nvPr/>
        </p:nvSpPr>
        <p:spPr>
          <a:xfrm>
            <a:off x="6435061" y="1075610"/>
            <a:ext cx="427937" cy="5128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50800" dir="540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PA-文本框 20">
            <a:extLst>
              <a:ext uri="{FF2B5EF4-FFF2-40B4-BE49-F238E27FC236}">
                <a16:creationId xmlns:a16="http://schemas.microsoft.com/office/drawing/2014/main" xmlns="" id="{75E5A91B-72E0-46F7-BEFB-6AE0990C97B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36502" y="1009069"/>
            <a:ext cx="825053" cy="707886"/>
          </a:xfrm>
          <a:prstGeom prst="rect">
            <a:avLst/>
          </a:prstGeom>
          <a:noFill/>
          <a:effectLst>
            <a:outerShdw sx="1000" sy="1000" algn="ctr" rotWithShape="0">
              <a:srgbClr val="FF0000"/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38375" algn="l"/>
              </a:tabLst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22225"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0137"/>
                    </a:gs>
                  </a:gsLst>
                  <a:lin ang="5400000" scaled="0"/>
                </a:gradFill>
                <a:effectLst>
                  <a:outerShdw blurRad="203200" dist="50800" dir="5400000" sx="92000" sy="92000" algn="ctr" rotWithShape="0">
                    <a:srgbClr val="FFC000">
                      <a:alpha val="27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</a:p>
        </p:txBody>
      </p:sp>
      <p:sp>
        <p:nvSpPr>
          <p:cNvPr id="34" name="PA-文本框 20">
            <a:extLst>
              <a:ext uri="{FF2B5EF4-FFF2-40B4-BE49-F238E27FC236}">
                <a16:creationId xmlns:a16="http://schemas.microsoft.com/office/drawing/2014/main" xmlns="" id="{77EB8CDB-5F3C-4479-91D1-BB1DEB7CA10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79485" y="967035"/>
            <a:ext cx="1031901" cy="1446550"/>
          </a:xfrm>
          <a:prstGeom prst="rect">
            <a:avLst/>
          </a:prstGeom>
          <a:noFill/>
          <a:effectLst>
            <a:outerShdw sx="1000" sy="1000" algn="ctr" rotWithShape="0">
              <a:srgbClr val="FF0000"/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38375" algn="l"/>
              </a:tabLst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 w="22225"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0137"/>
                    </a:gs>
                  </a:gsLst>
                  <a:lin ang="5400000" scaled="0"/>
                </a:gradFill>
                <a:effectLst>
                  <a:outerShdw blurRad="203200" dist="50800" dir="5400000" sx="92000" sy="92000" algn="ctr" rotWithShape="0">
                    <a:srgbClr val="FFC000">
                      <a:alpha val="27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</a:t>
            </a:r>
            <a:endParaRPr kumimoji="0" lang="zh-CN" altLang="en-US" sz="8800" b="0" i="0" u="none" strike="noStrike" kern="1200" cap="none" spc="0" normalizeH="0" baseline="0" noProof="0" dirty="0">
              <a:ln w="22225">
                <a:noFill/>
              </a:ln>
              <a:gradFill>
                <a:gsLst>
                  <a:gs pos="0">
                    <a:srgbClr val="FFC000"/>
                  </a:gs>
                  <a:gs pos="100000">
                    <a:srgbClr val="FF0137"/>
                  </a:gs>
                </a:gsLst>
                <a:lin ang="5400000" scaled="0"/>
              </a:gradFill>
              <a:effectLst>
                <a:outerShdw blurRad="203200" dist="50800" dir="5400000" sx="92000" sy="92000" algn="ctr" rotWithShape="0">
                  <a:srgbClr val="FFC000">
                    <a:alpha val="27000"/>
                  </a:srgbClr>
                </a:outerShdw>
              </a:effectLst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7" name="PA-文本框 20">
            <a:extLst>
              <a:ext uri="{FF2B5EF4-FFF2-40B4-BE49-F238E27FC236}">
                <a16:creationId xmlns:a16="http://schemas.microsoft.com/office/drawing/2014/main" xmlns="" id="{6F909F65-D227-40B2-91A4-E99518B26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96638" y="967035"/>
            <a:ext cx="1031901" cy="1446550"/>
          </a:xfrm>
          <a:prstGeom prst="rect">
            <a:avLst/>
          </a:prstGeom>
          <a:noFill/>
          <a:effectLst>
            <a:outerShdw sx="1000" sy="1000" algn="ctr" rotWithShape="0">
              <a:srgbClr val="FF0000"/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38375" algn="l"/>
              </a:tabLst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22225"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0137"/>
                    </a:gs>
                  </a:gsLst>
                  <a:lin ang="5400000" scaled="0"/>
                </a:gradFill>
                <a:effectLst>
                  <a:outerShdw blurRad="203200" dist="50800" dir="5400000" sx="92000" sy="92000" algn="ctr" rotWithShape="0">
                    <a:srgbClr val="FFC000">
                      <a:alpha val="27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？</a:t>
            </a:r>
          </a:p>
        </p:txBody>
      </p:sp>
      <p:sp>
        <p:nvSpPr>
          <p:cNvPr id="38" name="PA-文本框 20">
            <a:extLst>
              <a:ext uri="{FF2B5EF4-FFF2-40B4-BE49-F238E27FC236}">
                <a16:creationId xmlns:a16="http://schemas.microsoft.com/office/drawing/2014/main" xmlns="" id="{C1368DBC-62B0-4728-9F3A-F4F285FE7AB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01971" y="954897"/>
            <a:ext cx="1031901" cy="1446550"/>
          </a:xfrm>
          <a:prstGeom prst="rect">
            <a:avLst/>
          </a:prstGeom>
          <a:noFill/>
          <a:effectLst>
            <a:outerShdw sx="1000" sy="1000" algn="ctr" rotWithShape="0">
              <a:srgbClr val="FF0000"/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38375" algn="l"/>
              </a:tabLst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22225"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0137"/>
                    </a:gs>
                  </a:gsLst>
                  <a:lin ang="5400000" scaled="0"/>
                </a:gradFill>
                <a:effectLst>
                  <a:outerShdw blurRad="203200" dist="50800" dir="5400000" sx="92000" sy="92000" algn="ctr" rotWithShape="0">
                    <a:srgbClr val="FFC000">
                      <a:alpha val="27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？</a:t>
            </a:r>
          </a:p>
        </p:txBody>
      </p:sp>
      <p:sp>
        <p:nvSpPr>
          <p:cNvPr id="41" name="PA-文本框 20">
            <a:extLst>
              <a:ext uri="{FF2B5EF4-FFF2-40B4-BE49-F238E27FC236}">
                <a16:creationId xmlns:a16="http://schemas.microsoft.com/office/drawing/2014/main" xmlns="" id="{D9D83454-3BC3-4AF9-BB42-1A71D9314E7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080001" y="925674"/>
            <a:ext cx="1031901" cy="1446550"/>
          </a:xfrm>
          <a:prstGeom prst="rect">
            <a:avLst/>
          </a:prstGeom>
          <a:noFill/>
          <a:effectLst>
            <a:outerShdw sx="1000" sy="1000" algn="ctr" rotWithShape="0">
              <a:srgbClr val="FF0000"/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38375" algn="l"/>
              </a:tabLst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22225"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0137"/>
                    </a:gs>
                  </a:gsLst>
                  <a:lin ang="5400000" scaled="0"/>
                </a:gradFill>
                <a:effectLst>
                  <a:outerShdw blurRad="203200" dist="50800" dir="5400000" sx="92000" sy="92000" algn="ctr" rotWithShape="0">
                    <a:srgbClr val="FFC000">
                      <a:alpha val="27000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？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E02E2751-8775-4A4F-9C35-3A9D07ADD708}"/>
              </a:ext>
            </a:extLst>
          </p:cNvPr>
          <p:cNvGrpSpPr/>
          <p:nvPr/>
        </p:nvGrpSpPr>
        <p:grpSpPr>
          <a:xfrm>
            <a:off x="7680544" y="2331959"/>
            <a:ext cx="2476190" cy="281159"/>
            <a:chOff x="8069492" y="6096575"/>
            <a:chExt cx="2476190" cy="281159"/>
          </a:xfrm>
        </p:grpSpPr>
        <p:sp>
          <p:nvSpPr>
            <p:cNvPr id="46" name="PA-圆角矩形 47">
              <a:extLst>
                <a:ext uri="{FF2B5EF4-FFF2-40B4-BE49-F238E27FC236}">
                  <a16:creationId xmlns:a16="http://schemas.microsoft.com/office/drawing/2014/main" xmlns="" id="{688093D1-3DFB-4B3E-B93E-A00E5D0D5FDF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8069492" y="6096575"/>
              <a:ext cx="2476190" cy="281159"/>
            </a:xfrm>
            <a:prstGeom prst="roundRect">
              <a:avLst>
                <a:gd name="adj" fmla="val 50000"/>
              </a:avLst>
            </a:prstGeom>
            <a:solidFill>
              <a:srgbClr val="5F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PA-圆角矩形 49">
              <a:extLst>
                <a:ext uri="{FF2B5EF4-FFF2-40B4-BE49-F238E27FC236}">
                  <a16:creationId xmlns:a16="http://schemas.microsoft.com/office/drawing/2014/main" xmlns="" id="{6FF24144-69CA-41DA-A162-B8BD09524498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9277667" y="6122791"/>
              <a:ext cx="1228415" cy="2176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1A545253-0C23-4936-A658-805D415CE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2781" y="6169748"/>
              <a:ext cx="1007852" cy="143221"/>
            </a:xfrm>
            <a:prstGeom prst="rect">
              <a:avLst/>
            </a:prstGeom>
          </p:spPr>
        </p:pic>
        <p:sp>
          <p:nvSpPr>
            <p:cNvPr id="49" name="PA-矩形 45">
              <a:extLst>
                <a:ext uri="{FF2B5EF4-FFF2-40B4-BE49-F238E27FC236}">
                  <a16:creationId xmlns:a16="http://schemas.microsoft.com/office/drawing/2014/main" xmlns="" id="{60F0157A-FF9E-46B7-B904-11EAEBD2619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9526547" y="6100735"/>
              <a:ext cx="9380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明基旗舰店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50" name="图形 53">
              <a:extLst>
                <a:ext uri="{FF2B5EF4-FFF2-40B4-BE49-F238E27FC236}">
                  <a16:creationId xmlns:a16="http://schemas.microsoft.com/office/drawing/2014/main" xmlns="" id="{0B457C14-70C8-4EE0-B63D-F29A7D0CCC43}"/>
                </a:ext>
              </a:extLst>
            </p:cNvPr>
            <p:cNvGrpSpPr/>
            <p:nvPr/>
          </p:nvGrpSpPr>
          <p:grpSpPr>
            <a:xfrm>
              <a:off x="9357989" y="6146888"/>
              <a:ext cx="173786" cy="173786"/>
              <a:chOff x="9357989" y="6146888"/>
              <a:chExt cx="173786" cy="173786"/>
            </a:xfrm>
            <a:solidFill>
              <a:schemeClr val="bg1">
                <a:lumMod val="85000"/>
              </a:schemeClr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E2FD4852-138E-41FC-BB6C-DCB50A1E94FE}"/>
                  </a:ext>
                </a:extLst>
              </p:cNvPr>
              <p:cNvSpPr/>
              <p:nvPr/>
            </p:nvSpPr>
            <p:spPr>
              <a:xfrm>
                <a:off x="9383776" y="6172684"/>
                <a:ext cx="61105" cy="61096"/>
              </a:xfrm>
              <a:custGeom>
                <a:avLst/>
                <a:gdLst>
                  <a:gd name="connsiteX0" fmla="*/ 15075 w 61105"/>
                  <a:gd name="connsiteY0" fmla="*/ 15083 h 61096"/>
                  <a:gd name="connsiteX1" fmla="*/ 913 w 61105"/>
                  <a:gd name="connsiteY1" fmla="*/ 61097 h 61096"/>
                  <a:gd name="connsiteX2" fmla="*/ 22395 w 61105"/>
                  <a:gd name="connsiteY2" fmla="*/ 22386 h 61096"/>
                  <a:gd name="connsiteX3" fmla="*/ 61106 w 61105"/>
                  <a:gd name="connsiteY3" fmla="*/ 896 h 61096"/>
                  <a:gd name="connsiteX4" fmla="*/ 15075 w 61105"/>
                  <a:gd name="connsiteY4" fmla="*/ 15083 h 61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05" h="61096">
                    <a:moveTo>
                      <a:pt x="15075" y="15083"/>
                    </a:moveTo>
                    <a:cubicBezTo>
                      <a:pt x="3021" y="27126"/>
                      <a:pt x="-2283" y="44360"/>
                      <a:pt x="913" y="61097"/>
                    </a:cubicBezTo>
                    <a:cubicBezTo>
                      <a:pt x="3976" y="47195"/>
                      <a:pt x="11177" y="33611"/>
                      <a:pt x="22395" y="22386"/>
                    </a:cubicBezTo>
                    <a:cubicBezTo>
                      <a:pt x="33620" y="11156"/>
                      <a:pt x="47204" y="3959"/>
                      <a:pt x="61106" y="896"/>
                    </a:cubicBezTo>
                    <a:cubicBezTo>
                      <a:pt x="44935" y="-2151"/>
                      <a:pt x="27584" y="2570"/>
                      <a:pt x="15075" y="15083"/>
                    </a:cubicBezTo>
                    <a:close/>
                  </a:path>
                </a:pathLst>
              </a:custGeom>
              <a:grpFill/>
              <a:ln w="1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6CBB2D3-81EB-437D-A09A-ED8F14917FBF}"/>
                  </a:ext>
                </a:extLst>
              </p:cNvPr>
              <p:cNvSpPr/>
              <p:nvPr/>
            </p:nvSpPr>
            <p:spPr>
              <a:xfrm>
                <a:off x="9363413" y="6152314"/>
                <a:ext cx="162927" cy="162924"/>
              </a:xfrm>
              <a:custGeom>
                <a:avLst/>
                <a:gdLst>
                  <a:gd name="connsiteX0" fmla="*/ 157432 w 162927"/>
                  <a:gd name="connsiteY0" fmla="*/ 130808 h 162924"/>
                  <a:gd name="connsiteX1" fmla="*/ 138068 w 162927"/>
                  <a:gd name="connsiteY1" fmla="*/ 111444 h 162924"/>
                  <a:gd name="connsiteX2" fmla="*/ 123303 w 162927"/>
                  <a:gd name="connsiteY2" fmla="*/ 106015 h 162924"/>
                  <a:gd name="connsiteX3" fmla="*/ 115430 w 162927"/>
                  <a:gd name="connsiteY3" fmla="*/ 19808 h 162924"/>
                  <a:gd name="connsiteX4" fmla="*/ 19801 w 162927"/>
                  <a:gd name="connsiteY4" fmla="*/ 19808 h 162924"/>
                  <a:gd name="connsiteX5" fmla="*/ 19801 w 162927"/>
                  <a:gd name="connsiteY5" fmla="*/ 115448 h 162924"/>
                  <a:gd name="connsiteX6" fmla="*/ 105992 w 162927"/>
                  <a:gd name="connsiteY6" fmla="*/ 123305 h 162924"/>
                  <a:gd name="connsiteX7" fmla="*/ 111422 w 162927"/>
                  <a:gd name="connsiteY7" fmla="*/ 138070 h 162924"/>
                  <a:gd name="connsiteX8" fmla="*/ 130786 w 162927"/>
                  <a:gd name="connsiteY8" fmla="*/ 157438 h 162924"/>
                  <a:gd name="connsiteX9" fmla="*/ 157411 w 162927"/>
                  <a:gd name="connsiteY9" fmla="*/ 157438 h 162924"/>
                  <a:gd name="connsiteX10" fmla="*/ 157432 w 162927"/>
                  <a:gd name="connsiteY10" fmla="*/ 130808 h 162924"/>
                  <a:gd name="connsiteX11" fmla="*/ 107577 w 162927"/>
                  <a:gd name="connsiteY11" fmla="*/ 107575 h 162924"/>
                  <a:gd name="connsiteX12" fmla="*/ 27703 w 162927"/>
                  <a:gd name="connsiteY12" fmla="*/ 107575 h 162924"/>
                  <a:gd name="connsiteX13" fmla="*/ 27703 w 162927"/>
                  <a:gd name="connsiteY13" fmla="*/ 27685 h 162924"/>
                  <a:gd name="connsiteX14" fmla="*/ 107577 w 162927"/>
                  <a:gd name="connsiteY14" fmla="*/ 27685 h 162924"/>
                  <a:gd name="connsiteX15" fmla="*/ 107577 w 162927"/>
                  <a:gd name="connsiteY15" fmla="*/ 107575 h 16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927" h="162924">
                    <a:moveTo>
                      <a:pt x="157432" y="130808"/>
                    </a:moveTo>
                    <a:lnTo>
                      <a:pt x="138068" y="111444"/>
                    </a:lnTo>
                    <a:cubicBezTo>
                      <a:pt x="134178" y="107561"/>
                      <a:pt x="128782" y="105576"/>
                      <a:pt x="123303" y="106015"/>
                    </a:cubicBezTo>
                    <a:cubicBezTo>
                      <a:pt x="141514" y="79674"/>
                      <a:pt x="138883" y="43265"/>
                      <a:pt x="115430" y="19808"/>
                    </a:cubicBezTo>
                    <a:cubicBezTo>
                      <a:pt x="89028" y="-6603"/>
                      <a:pt x="46211" y="-6603"/>
                      <a:pt x="19801" y="19808"/>
                    </a:cubicBezTo>
                    <a:cubicBezTo>
                      <a:pt x="-6600" y="46218"/>
                      <a:pt x="-6600" y="89038"/>
                      <a:pt x="19801" y="115448"/>
                    </a:cubicBezTo>
                    <a:cubicBezTo>
                      <a:pt x="43254" y="138905"/>
                      <a:pt x="79635" y="141516"/>
                      <a:pt x="105992" y="123305"/>
                    </a:cubicBezTo>
                    <a:cubicBezTo>
                      <a:pt x="105585" y="128600"/>
                      <a:pt x="107402" y="134050"/>
                      <a:pt x="111422" y="138070"/>
                    </a:cubicBezTo>
                    <a:lnTo>
                      <a:pt x="130786" y="157438"/>
                    </a:lnTo>
                    <a:cubicBezTo>
                      <a:pt x="138117" y="164753"/>
                      <a:pt x="150096" y="164753"/>
                      <a:pt x="157411" y="157438"/>
                    </a:cubicBezTo>
                    <a:cubicBezTo>
                      <a:pt x="164763" y="150123"/>
                      <a:pt x="164763" y="138140"/>
                      <a:pt x="157432" y="130808"/>
                    </a:cubicBezTo>
                    <a:close/>
                    <a:moveTo>
                      <a:pt x="107577" y="107575"/>
                    </a:moveTo>
                    <a:cubicBezTo>
                      <a:pt x="85513" y="129639"/>
                      <a:pt x="49759" y="129639"/>
                      <a:pt x="27703" y="107575"/>
                    </a:cubicBezTo>
                    <a:cubicBezTo>
                      <a:pt x="5639" y="85511"/>
                      <a:pt x="5639" y="49749"/>
                      <a:pt x="27703" y="27685"/>
                    </a:cubicBezTo>
                    <a:cubicBezTo>
                      <a:pt x="49759" y="5621"/>
                      <a:pt x="85513" y="5621"/>
                      <a:pt x="107577" y="27685"/>
                    </a:cubicBezTo>
                    <a:cubicBezTo>
                      <a:pt x="129637" y="49733"/>
                      <a:pt x="129637" y="85511"/>
                      <a:pt x="107577" y="107575"/>
                    </a:cubicBezTo>
                    <a:close/>
                  </a:path>
                </a:pathLst>
              </a:custGeom>
              <a:grpFill/>
              <a:ln w="1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3" name="PA-矩形 45">
            <a:extLst>
              <a:ext uri="{FF2B5EF4-FFF2-40B4-BE49-F238E27FC236}">
                <a16:creationId xmlns:a16="http://schemas.microsoft.com/office/drawing/2014/main" xmlns="" id="{82E35D0E-0FE1-4E3B-B9C3-8C7FC0CAD7D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785356" y="697045"/>
            <a:ext cx="2608438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E540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高亮旗舰   </a:t>
            </a:r>
            <a:r>
              <a:rPr kumimoji="0" lang="zh-CN" altLang="en-US" sz="1400" b="0" i="0" u="none" strike="sng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</a:t>
            </a:r>
            <a:r>
              <a:rPr kumimoji="0" lang="en-US" altLang="zh-CN" sz="1400" b="0" i="0" u="none" strike="sng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:</a:t>
            </a:r>
            <a:r>
              <a:rPr kumimoji="0" lang="zh-CN" altLang="en-US" sz="1400" b="0" i="0" u="none" strike="sng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￥</a:t>
            </a:r>
            <a:r>
              <a:rPr kumimoji="0" lang="en-US" altLang="zh-CN" sz="1400" b="0" i="0" u="none" strike="sng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</a:p>
        </p:txBody>
      </p:sp>
      <p:sp>
        <p:nvSpPr>
          <p:cNvPr id="57" name="PA-文本框 6">
            <a:extLst>
              <a:ext uri="{FF2B5EF4-FFF2-40B4-BE49-F238E27FC236}">
                <a16:creationId xmlns:a16="http://schemas.microsoft.com/office/drawing/2014/main" xmlns="" id="{F8B70FEB-8098-47D4-BB28-7F723E00E1B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32435" y="989741"/>
            <a:ext cx="3969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157413" algn="l"/>
              </a:tabLst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434A5B"/>
                    </a:gs>
                    <a:gs pos="0">
                      <a:srgbClr val="5F6A82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70AD47">
                      <a:lumMod val="40000"/>
                      <a:lumOff val="60000"/>
                      <a:alpha val="36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434A5B"/>
                  </a:gs>
                  <a:gs pos="0">
                    <a:srgbClr val="5F6A82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70AD47">
                    <a:lumMod val="40000"/>
                    <a:lumOff val="60000"/>
                    <a:alpha val="36000"/>
                  </a:srgb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E4062309-93F5-4B8D-B833-41EF2FAEC95E}"/>
              </a:ext>
            </a:extLst>
          </p:cNvPr>
          <p:cNvSpPr/>
          <p:nvPr/>
        </p:nvSpPr>
        <p:spPr>
          <a:xfrm>
            <a:off x="534521" y="564171"/>
            <a:ext cx="1485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434A5B"/>
                    </a:gs>
                    <a:gs pos="0">
                      <a:srgbClr val="5F6A82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70AD47">
                      <a:lumMod val="40000"/>
                      <a:lumOff val="60000"/>
                      <a:alpha val="36000"/>
                    </a:srgb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PA-文本框 13">
            <a:extLst>
              <a:ext uri="{FF2B5EF4-FFF2-40B4-BE49-F238E27FC236}">
                <a16:creationId xmlns:a16="http://schemas.microsoft.com/office/drawing/2014/main" xmlns="" id="{2F96683E-EB33-491D-ACC7-FC87C65D7BE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82528" y="3250349"/>
            <a:ext cx="1135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海量资源任选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6A82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9" name="PA-文本框 13">
            <a:extLst>
              <a:ext uri="{FF2B5EF4-FFF2-40B4-BE49-F238E27FC236}">
                <a16:creationId xmlns:a16="http://schemas.microsoft.com/office/drawing/2014/main" xmlns="" id="{0D4AEC5E-5BD6-43CA-AAB4-415B8D763E8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091762" y="3252463"/>
            <a:ext cx="1371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</a:p>
        </p:txBody>
      </p:sp>
      <p:sp>
        <p:nvSpPr>
          <p:cNvPr id="72" name="PA-文本框 13">
            <a:extLst>
              <a:ext uri="{FF2B5EF4-FFF2-40B4-BE49-F238E27FC236}">
                <a16:creationId xmlns:a16="http://schemas.microsoft.com/office/drawing/2014/main" xmlns="" id="{90EA198C-7C8F-45C2-82F2-EC2080BBDC5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544418" y="3235108"/>
            <a:ext cx="1313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WiFi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热点直接连</a:t>
            </a:r>
          </a:p>
        </p:txBody>
      </p:sp>
      <p:sp>
        <p:nvSpPr>
          <p:cNvPr id="75" name="PA-文本框 13">
            <a:extLst>
              <a:ext uri="{FF2B5EF4-FFF2-40B4-BE49-F238E27FC236}">
                <a16:creationId xmlns:a16="http://schemas.microsoft.com/office/drawing/2014/main" xmlns="" id="{8D691E09-8AF5-487B-8D64-B64048BF86C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068150" y="4595226"/>
            <a:ext cx="1371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12000:1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高对比度</a:t>
            </a:r>
          </a:p>
        </p:txBody>
      </p:sp>
      <p:sp>
        <p:nvSpPr>
          <p:cNvPr id="78" name="PA-文本框 13">
            <a:extLst>
              <a:ext uri="{FF2B5EF4-FFF2-40B4-BE49-F238E27FC236}">
                <a16:creationId xmlns:a16="http://schemas.microsoft.com/office/drawing/2014/main" xmlns="" id="{1A8FCF20-DBA4-4540-AC71-08B44A15EA4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31778" y="4611107"/>
            <a:ext cx="1060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倍大变焦</a:t>
            </a:r>
          </a:p>
        </p:txBody>
      </p:sp>
      <p:sp>
        <p:nvSpPr>
          <p:cNvPr id="81" name="PA-文本框 13">
            <a:extLst>
              <a:ext uri="{FF2B5EF4-FFF2-40B4-BE49-F238E27FC236}">
                <a16:creationId xmlns:a16="http://schemas.microsoft.com/office/drawing/2014/main" xmlns="" id="{E957900E-E568-4624-BE71-60A6013FB83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64121" y="4595194"/>
            <a:ext cx="1309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6A82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媒体播放不卡顿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xmlns="" id="{8831072B-39F1-45AC-AF64-B8BA95C6658C}"/>
              </a:ext>
            </a:extLst>
          </p:cNvPr>
          <p:cNvSpPr/>
          <p:nvPr/>
        </p:nvSpPr>
        <p:spPr>
          <a:xfrm>
            <a:off x="877764" y="3216636"/>
            <a:ext cx="1102985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F141008E-D5E3-47E3-9B99-C459862CB95D}"/>
              </a:ext>
            </a:extLst>
          </p:cNvPr>
          <p:cNvSpPr/>
          <p:nvPr/>
        </p:nvSpPr>
        <p:spPr>
          <a:xfrm>
            <a:off x="2133695" y="3216636"/>
            <a:ext cx="1216675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4FC3376D-1746-4D43-9284-245B9AD88571}"/>
              </a:ext>
            </a:extLst>
          </p:cNvPr>
          <p:cNvSpPr/>
          <p:nvPr/>
        </p:nvSpPr>
        <p:spPr>
          <a:xfrm>
            <a:off x="3522843" y="3210312"/>
            <a:ext cx="1309229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33694BB0-BD96-4DCB-8D01-DA4A749E41C4}"/>
              </a:ext>
            </a:extLst>
          </p:cNvPr>
          <p:cNvSpPr/>
          <p:nvPr/>
        </p:nvSpPr>
        <p:spPr>
          <a:xfrm>
            <a:off x="889550" y="4569380"/>
            <a:ext cx="1102985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2BB512D3-81C8-4835-A2C4-00E990021B39}"/>
              </a:ext>
            </a:extLst>
          </p:cNvPr>
          <p:cNvSpPr/>
          <p:nvPr/>
        </p:nvSpPr>
        <p:spPr>
          <a:xfrm>
            <a:off x="2142585" y="4569835"/>
            <a:ext cx="1216675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309BDDA1-BB37-4128-A7FD-52A2BD9B4165}"/>
              </a:ext>
            </a:extLst>
          </p:cNvPr>
          <p:cNvSpPr/>
          <p:nvPr/>
        </p:nvSpPr>
        <p:spPr>
          <a:xfrm>
            <a:off x="3528822" y="4569803"/>
            <a:ext cx="1299796" cy="311904"/>
          </a:xfrm>
          <a:prstGeom prst="roundRect">
            <a:avLst/>
          </a:prstGeom>
          <a:noFill/>
          <a:ln>
            <a:solidFill>
              <a:srgbClr val="434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7B7FB1AA-56B0-4CD7-9BA0-89A2313C731A}"/>
              </a:ext>
            </a:extLst>
          </p:cNvPr>
          <p:cNvSpPr/>
          <p:nvPr/>
        </p:nvSpPr>
        <p:spPr>
          <a:xfrm>
            <a:off x="721910" y="3769597"/>
            <a:ext cx="4340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434A5B"/>
                    </a:gs>
                    <a:gs pos="0">
                      <a:srgbClr val="5F6A82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prstClr val="white">
                      <a:lumMod val="75000"/>
                      <a:alpha val="36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自带无线一键投屏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xmlns="" id="{D4299378-8D71-4F85-A7B8-8F39BC964ECE}"/>
              </a:ext>
            </a:extLst>
          </p:cNvPr>
          <p:cNvSpPr/>
          <p:nvPr/>
        </p:nvSpPr>
        <p:spPr>
          <a:xfrm>
            <a:off x="9416088" y="688572"/>
            <a:ext cx="1322799" cy="264176"/>
          </a:xfrm>
          <a:prstGeom prst="roundRect">
            <a:avLst>
              <a:gd name="adj" fmla="val 23786"/>
            </a:avLst>
          </a:prstGeom>
          <a:gradFill>
            <a:gsLst>
              <a:gs pos="100000">
                <a:srgbClr val="FF5532"/>
              </a:gs>
              <a:gs pos="0">
                <a:srgbClr val="FFBC3F"/>
              </a:gs>
            </a:gsLst>
            <a:lin ang="5400000" scaled="0"/>
          </a:gradFill>
          <a:ln>
            <a:noFill/>
          </a:ln>
          <a:effectLst>
            <a:outerShdw blurRad="50800" dir="5400000" algn="ctr" rotWithShape="0">
              <a:srgbClr val="B8024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PA-矩形 45">
            <a:extLst>
              <a:ext uri="{FF2B5EF4-FFF2-40B4-BE49-F238E27FC236}">
                <a16:creationId xmlns:a16="http://schemas.microsoft.com/office/drawing/2014/main" xmlns="" id="{842C0201-B88B-400C-86F0-15C37A90EB2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402762" y="634301"/>
            <a:ext cx="1354858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直播惊喜价</a:t>
            </a:r>
            <a:endParaRPr kumimoji="0" lang="en-US" altLang="zh-CN" sz="1800" b="0" i="0" u="none" strike="sng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01E81900-7CDA-46CD-BAB9-166F7D8900B8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alphaModFix amt="12000"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540" y="5805675"/>
            <a:ext cx="3173499" cy="90947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9FD8C55F-A56C-4568-93B8-54DD8A94E7F4}"/>
              </a:ext>
            </a:extLst>
          </p:cNvPr>
          <p:cNvSpPr/>
          <p:nvPr/>
        </p:nvSpPr>
        <p:spPr>
          <a:xfrm>
            <a:off x="610159" y="1611118"/>
            <a:ext cx="4607621" cy="1369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9D9D9"/>
              </a:gs>
              <a:gs pos="90000">
                <a:srgbClr val="7F7F7F"/>
              </a:gs>
            </a:gsLst>
            <a:lin ang="54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2065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6BE062DF-128A-4477-9337-FD5F23179BE9}"/>
              </a:ext>
            </a:extLst>
          </p:cNvPr>
          <p:cNvSpPr/>
          <p:nvPr/>
        </p:nvSpPr>
        <p:spPr>
          <a:xfrm>
            <a:off x="691884" y="1672124"/>
            <a:ext cx="4452144" cy="4571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lumMod val="65000"/>
                </a:schemeClr>
              </a:gs>
              <a:gs pos="19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6305CF7-3AAE-4B74-90E1-1FE80A60C42A}"/>
              </a:ext>
            </a:extLst>
          </p:cNvPr>
          <p:cNvSpPr/>
          <p:nvPr/>
        </p:nvSpPr>
        <p:spPr>
          <a:xfrm>
            <a:off x="691677" y="1709017"/>
            <a:ext cx="4434747" cy="529349"/>
          </a:xfrm>
          <a:prstGeom prst="rect">
            <a:avLst/>
          </a:prstGeom>
          <a:gradFill>
            <a:gsLst>
              <a:gs pos="45000">
                <a:schemeClr val="bg1">
                  <a:lumMod val="65000"/>
                  <a:alpha val="0"/>
                </a:schemeClr>
              </a:gs>
              <a:gs pos="0">
                <a:schemeClr val="bg1">
                  <a:lumMod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DC23D53-5F4D-4439-A891-62822519FDA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250710" y="2685957"/>
            <a:ext cx="4852837" cy="29933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00E5F97-8325-49BA-BD06-B4EA3182630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092225" y="555183"/>
            <a:ext cx="1042506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9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8FE8563-88E1-4E80-81CE-36F9BF1789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7B00"/>
              </a:gs>
              <a:gs pos="100000">
                <a:srgbClr val="A1080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434FC93E-D8BA-4CBA-8238-1CF14C88A921}"/>
              </a:ext>
            </a:extLst>
          </p:cNvPr>
          <p:cNvSpPr/>
          <p:nvPr/>
        </p:nvSpPr>
        <p:spPr>
          <a:xfrm rot="3285474" flipH="1" flipV="1">
            <a:off x="-2195680" y="-4862678"/>
            <a:ext cx="16583361" cy="16583357"/>
          </a:xfrm>
          <a:custGeom>
            <a:avLst/>
            <a:gdLst>
              <a:gd name="connsiteX0" fmla="*/ 15244637 w 16583361"/>
              <a:gd name="connsiteY0" fmla="*/ 12832166 h 16583357"/>
              <a:gd name="connsiteX1" fmla="*/ 9468857 w 16583361"/>
              <a:gd name="connsiteY1" fmla="*/ 9194956 h 16583357"/>
              <a:gd name="connsiteX2" fmla="*/ 14477012 w 16583361"/>
              <a:gd name="connsiteY2" fmla="*/ 13832553 h 16583357"/>
              <a:gd name="connsiteX3" fmla="*/ 13832557 w 16583361"/>
              <a:gd name="connsiteY3" fmla="*/ 14477009 h 16583357"/>
              <a:gd name="connsiteX4" fmla="*/ 9194956 w 16583361"/>
              <a:gd name="connsiteY4" fmla="*/ 9468850 h 16583357"/>
              <a:gd name="connsiteX5" fmla="*/ 12832169 w 16583361"/>
              <a:gd name="connsiteY5" fmla="*/ 15244635 h 16583357"/>
              <a:gd name="connsiteX6" fmla="*/ 12042874 w 16583361"/>
              <a:gd name="connsiteY6" fmla="*/ 15700335 h 16583357"/>
              <a:gd name="connsiteX7" fmla="*/ 8859508 w 16583361"/>
              <a:gd name="connsiteY7" fmla="*/ 9662532 h 16583357"/>
              <a:gd name="connsiteX8" fmla="*/ 10877899 w 16583361"/>
              <a:gd name="connsiteY8" fmla="*/ 16182884 h 16583357"/>
              <a:gd name="connsiteX9" fmla="*/ 9997556 w 16583361"/>
              <a:gd name="connsiteY9" fmla="*/ 16418770 h 16583357"/>
              <a:gd name="connsiteX10" fmla="*/ 8485350 w 16583361"/>
              <a:gd name="connsiteY10" fmla="*/ 9762751 h 16583357"/>
              <a:gd name="connsiteX11" fmla="*/ 8747377 w 16583361"/>
              <a:gd name="connsiteY11" fmla="*/ 16583356 h 16583357"/>
              <a:gd name="connsiteX12" fmla="*/ 7835978 w 16583361"/>
              <a:gd name="connsiteY12" fmla="*/ 16583357 h 16583357"/>
              <a:gd name="connsiteX13" fmla="*/ 8098003 w 16583361"/>
              <a:gd name="connsiteY13" fmla="*/ 9762777 h 16583357"/>
              <a:gd name="connsiteX14" fmla="*/ 6585804 w 16583361"/>
              <a:gd name="connsiteY14" fmla="*/ 16418769 h 16583357"/>
              <a:gd name="connsiteX15" fmla="*/ 5705461 w 16583361"/>
              <a:gd name="connsiteY15" fmla="*/ 16182882 h 16583357"/>
              <a:gd name="connsiteX16" fmla="*/ 7723852 w 16583361"/>
              <a:gd name="connsiteY16" fmla="*/ 9662530 h 16583357"/>
              <a:gd name="connsiteX17" fmla="*/ 4540485 w 16583361"/>
              <a:gd name="connsiteY17" fmla="*/ 15700332 h 16583357"/>
              <a:gd name="connsiteX18" fmla="*/ 3751192 w 16583361"/>
              <a:gd name="connsiteY18" fmla="*/ 15244633 h 16583357"/>
              <a:gd name="connsiteX19" fmla="*/ 7388403 w 16583361"/>
              <a:gd name="connsiteY19" fmla="*/ 9468848 h 16583357"/>
              <a:gd name="connsiteX20" fmla="*/ 2750803 w 16583361"/>
              <a:gd name="connsiteY20" fmla="*/ 14477009 h 16583357"/>
              <a:gd name="connsiteX21" fmla="*/ 2106350 w 16583361"/>
              <a:gd name="connsiteY21" fmla="*/ 13832554 h 16583357"/>
              <a:gd name="connsiteX22" fmla="*/ 7114505 w 16583361"/>
              <a:gd name="connsiteY22" fmla="*/ 9194955 h 16583357"/>
              <a:gd name="connsiteX23" fmla="*/ 1338724 w 16583361"/>
              <a:gd name="connsiteY23" fmla="*/ 12832167 h 16583357"/>
              <a:gd name="connsiteX24" fmla="*/ 883026 w 16583361"/>
              <a:gd name="connsiteY24" fmla="*/ 12042873 h 16583357"/>
              <a:gd name="connsiteX25" fmla="*/ 6920836 w 16583361"/>
              <a:gd name="connsiteY25" fmla="*/ 8859500 h 16583357"/>
              <a:gd name="connsiteX26" fmla="*/ 400477 w 16583361"/>
              <a:gd name="connsiteY26" fmla="*/ 10877897 h 16583357"/>
              <a:gd name="connsiteX27" fmla="*/ 164589 w 16583361"/>
              <a:gd name="connsiteY27" fmla="*/ 9997554 h 16583357"/>
              <a:gd name="connsiteX28" fmla="*/ 6820580 w 16583361"/>
              <a:gd name="connsiteY28" fmla="*/ 8485350 h 16583357"/>
              <a:gd name="connsiteX29" fmla="*/ 1 w 16583361"/>
              <a:gd name="connsiteY29" fmla="*/ 8747378 h 16583357"/>
              <a:gd name="connsiteX30" fmla="*/ 0 w 16583361"/>
              <a:gd name="connsiteY30" fmla="*/ 7835981 h 16583357"/>
              <a:gd name="connsiteX31" fmla="*/ 6820574 w 16583361"/>
              <a:gd name="connsiteY31" fmla="*/ 8098003 h 16583357"/>
              <a:gd name="connsiteX32" fmla="*/ 164588 w 16583361"/>
              <a:gd name="connsiteY32" fmla="*/ 6585807 h 16583357"/>
              <a:gd name="connsiteX33" fmla="*/ 400475 w 16583361"/>
              <a:gd name="connsiteY33" fmla="*/ 5705464 h 16583357"/>
              <a:gd name="connsiteX34" fmla="*/ 6920830 w 16583361"/>
              <a:gd name="connsiteY34" fmla="*/ 7723853 h 16583357"/>
              <a:gd name="connsiteX35" fmla="*/ 883025 w 16583361"/>
              <a:gd name="connsiteY35" fmla="*/ 4540487 h 16583357"/>
              <a:gd name="connsiteX36" fmla="*/ 1338723 w 16583361"/>
              <a:gd name="connsiteY36" fmla="*/ 3751193 h 16583357"/>
              <a:gd name="connsiteX37" fmla="*/ 7114501 w 16583361"/>
              <a:gd name="connsiteY37" fmla="*/ 7388403 h 16583357"/>
              <a:gd name="connsiteX38" fmla="*/ 2106346 w 16583361"/>
              <a:gd name="connsiteY38" fmla="*/ 2750807 h 16583357"/>
              <a:gd name="connsiteX39" fmla="*/ 2750802 w 16583361"/>
              <a:gd name="connsiteY39" fmla="*/ 2106352 h 16583357"/>
              <a:gd name="connsiteX40" fmla="*/ 7388404 w 16583361"/>
              <a:gd name="connsiteY40" fmla="*/ 7114510 h 16583357"/>
              <a:gd name="connsiteX41" fmla="*/ 3751190 w 16583361"/>
              <a:gd name="connsiteY41" fmla="*/ 1338725 h 16583357"/>
              <a:gd name="connsiteX42" fmla="*/ 4540484 w 16583361"/>
              <a:gd name="connsiteY42" fmla="*/ 883027 h 16583357"/>
              <a:gd name="connsiteX43" fmla="*/ 7723850 w 16583361"/>
              <a:gd name="connsiteY43" fmla="*/ 6920828 h 16583357"/>
              <a:gd name="connsiteX44" fmla="*/ 5705460 w 16583361"/>
              <a:gd name="connsiteY44" fmla="*/ 400476 h 16583357"/>
              <a:gd name="connsiteX45" fmla="*/ 6585803 w 16583361"/>
              <a:gd name="connsiteY45" fmla="*/ 164589 h 16583357"/>
              <a:gd name="connsiteX46" fmla="*/ 8098004 w 16583361"/>
              <a:gd name="connsiteY46" fmla="*/ 6820585 h 16583357"/>
              <a:gd name="connsiteX47" fmla="*/ 7835978 w 16583361"/>
              <a:gd name="connsiteY47" fmla="*/ 0 h 16583357"/>
              <a:gd name="connsiteX48" fmla="*/ 8747376 w 16583361"/>
              <a:gd name="connsiteY48" fmla="*/ 0 h 16583357"/>
              <a:gd name="connsiteX49" fmla="*/ 8485353 w 16583361"/>
              <a:gd name="connsiteY49" fmla="*/ 6820584 h 16583357"/>
              <a:gd name="connsiteX50" fmla="*/ 9997551 w 16583361"/>
              <a:gd name="connsiteY50" fmla="*/ 164587 h 16583357"/>
              <a:gd name="connsiteX51" fmla="*/ 10877894 w 16583361"/>
              <a:gd name="connsiteY51" fmla="*/ 400474 h 16583357"/>
              <a:gd name="connsiteX52" fmla="*/ 8859504 w 16583361"/>
              <a:gd name="connsiteY52" fmla="*/ 6920829 h 16583357"/>
              <a:gd name="connsiteX53" fmla="*/ 12042872 w 16583361"/>
              <a:gd name="connsiteY53" fmla="*/ 883025 h 16583357"/>
              <a:gd name="connsiteX54" fmla="*/ 12832165 w 16583361"/>
              <a:gd name="connsiteY54" fmla="*/ 1338724 h 16583357"/>
              <a:gd name="connsiteX55" fmla="*/ 9194956 w 16583361"/>
              <a:gd name="connsiteY55" fmla="*/ 7114504 h 16583357"/>
              <a:gd name="connsiteX56" fmla="*/ 13832553 w 16583361"/>
              <a:gd name="connsiteY56" fmla="*/ 2106347 h 16583357"/>
              <a:gd name="connsiteX57" fmla="*/ 14477009 w 16583361"/>
              <a:gd name="connsiteY57" fmla="*/ 2750803 h 16583357"/>
              <a:gd name="connsiteX58" fmla="*/ 9468848 w 16583361"/>
              <a:gd name="connsiteY58" fmla="*/ 7388404 h 16583357"/>
              <a:gd name="connsiteX59" fmla="*/ 15244636 w 16583361"/>
              <a:gd name="connsiteY59" fmla="*/ 3751192 h 16583357"/>
              <a:gd name="connsiteX60" fmla="*/ 15700334 w 16583361"/>
              <a:gd name="connsiteY60" fmla="*/ 4540486 h 16583357"/>
              <a:gd name="connsiteX61" fmla="*/ 9662535 w 16583361"/>
              <a:gd name="connsiteY61" fmla="*/ 7723852 h 16583357"/>
              <a:gd name="connsiteX62" fmla="*/ 16182884 w 16583361"/>
              <a:gd name="connsiteY62" fmla="*/ 5705461 h 16583357"/>
              <a:gd name="connsiteX63" fmla="*/ 16418771 w 16583361"/>
              <a:gd name="connsiteY63" fmla="*/ 6585804 h 16583357"/>
              <a:gd name="connsiteX64" fmla="*/ 9762777 w 16583361"/>
              <a:gd name="connsiteY64" fmla="*/ 8098003 h 16583357"/>
              <a:gd name="connsiteX65" fmla="*/ 16583360 w 16583361"/>
              <a:gd name="connsiteY65" fmla="*/ 7835979 h 16583357"/>
              <a:gd name="connsiteX66" fmla="*/ 16583361 w 16583361"/>
              <a:gd name="connsiteY66" fmla="*/ 8747377 h 16583357"/>
              <a:gd name="connsiteX67" fmla="*/ 9762777 w 16583361"/>
              <a:gd name="connsiteY67" fmla="*/ 8485351 h 16583357"/>
              <a:gd name="connsiteX68" fmla="*/ 16418772 w 16583361"/>
              <a:gd name="connsiteY68" fmla="*/ 9997551 h 16583357"/>
              <a:gd name="connsiteX69" fmla="*/ 16182884 w 16583361"/>
              <a:gd name="connsiteY69" fmla="*/ 10877894 h 16583357"/>
              <a:gd name="connsiteX70" fmla="*/ 9662524 w 16583361"/>
              <a:gd name="connsiteY70" fmla="*/ 8859500 h 16583357"/>
              <a:gd name="connsiteX71" fmla="*/ 15700336 w 16583361"/>
              <a:gd name="connsiteY71" fmla="*/ 12042873 h 165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6583361" h="16583357">
                <a:moveTo>
                  <a:pt x="15244637" y="12832166"/>
                </a:moveTo>
                <a:lnTo>
                  <a:pt x="9468857" y="9194956"/>
                </a:lnTo>
                <a:lnTo>
                  <a:pt x="14477012" y="13832553"/>
                </a:lnTo>
                <a:lnTo>
                  <a:pt x="13832557" y="14477009"/>
                </a:lnTo>
                <a:lnTo>
                  <a:pt x="9194956" y="9468850"/>
                </a:lnTo>
                <a:lnTo>
                  <a:pt x="12832169" y="15244635"/>
                </a:lnTo>
                <a:lnTo>
                  <a:pt x="12042874" y="15700335"/>
                </a:lnTo>
                <a:lnTo>
                  <a:pt x="8859508" y="9662532"/>
                </a:lnTo>
                <a:lnTo>
                  <a:pt x="10877899" y="16182884"/>
                </a:lnTo>
                <a:lnTo>
                  <a:pt x="9997556" y="16418770"/>
                </a:lnTo>
                <a:lnTo>
                  <a:pt x="8485350" y="9762751"/>
                </a:lnTo>
                <a:lnTo>
                  <a:pt x="8747377" y="16583356"/>
                </a:lnTo>
                <a:lnTo>
                  <a:pt x="7835978" y="16583357"/>
                </a:lnTo>
                <a:lnTo>
                  <a:pt x="8098003" y="9762777"/>
                </a:lnTo>
                <a:lnTo>
                  <a:pt x="6585804" y="16418769"/>
                </a:lnTo>
                <a:lnTo>
                  <a:pt x="5705461" y="16182882"/>
                </a:lnTo>
                <a:lnTo>
                  <a:pt x="7723852" y="9662530"/>
                </a:lnTo>
                <a:lnTo>
                  <a:pt x="4540485" y="15700332"/>
                </a:lnTo>
                <a:lnTo>
                  <a:pt x="3751192" y="15244633"/>
                </a:lnTo>
                <a:lnTo>
                  <a:pt x="7388403" y="9468848"/>
                </a:lnTo>
                <a:lnTo>
                  <a:pt x="2750803" y="14477009"/>
                </a:lnTo>
                <a:lnTo>
                  <a:pt x="2106350" y="13832554"/>
                </a:lnTo>
                <a:lnTo>
                  <a:pt x="7114505" y="9194955"/>
                </a:lnTo>
                <a:lnTo>
                  <a:pt x="1338724" y="12832167"/>
                </a:lnTo>
                <a:lnTo>
                  <a:pt x="883026" y="12042873"/>
                </a:lnTo>
                <a:lnTo>
                  <a:pt x="6920836" y="8859500"/>
                </a:lnTo>
                <a:lnTo>
                  <a:pt x="400477" y="10877897"/>
                </a:lnTo>
                <a:lnTo>
                  <a:pt x="164589" y="9997554"/>
                </a:lnTo>
                <a:lnTo>
                  <a:pt x="6820580" y="8485350"/>
                </a:lnTo>
                <a:lnTo>
                  <a:pt x="1" y="8747378"/>
                </a:lnTo>
                <a:lnTo>
                  <a:pt x="0" y="7835981"/>
                </a:lnTo>
                <a:lnTo>
                  <a:pt x="6820574" y="8098003"/>
                </a:lnTo>
                <a:lnTo>
                  <a:pt x="164588" y="6585807"/>
                </a:lnTo>
                <a:lnTo>
                  <a:pt x="400475" y="5705464"/>
                </a:lnTo>
                <a:lnTo>
                  <a:pt x="6920830" y="7723853"/>
                </a:lnTo>
                <a:lnTo>
                  <a:pt x="883025" y="4540487"/>
                </a:lnTo>
                <a:lnTo>
                  <a:pt x="1338723" y="3751193"/>
                </a:lnTo>
                <a:lnTo>
                  <a:pt x="7114501" y="7388403"/>
                </a:lnTo>
                <a:lnTo>
                  <a:pt x="2106346" y="2750807"/>
                </a:lnTo>
                <a:lnTo>
                  <a:pt x="2750802" y="2106352"/>
                </a:lnTo>
                <a:lnTo>
                  <a:pt x="7388404" y="7114510"/>
                </a:lnTo>
                <a:lnTo>
                  <a:pt x="3751190" y="1338725"/>
                </a:lnTo>
                <a:lnTo>
                  <a:pt x="4540484" y="883027"/>
                </a:lnTo>
                <a:lnTo>
                  <a:pt x="7723850" y="6920828"/>
                </a:lnTo>
                <a:lnTo>
                  <a:pt x="5705460" y="400476"/>
                </a:lnTo>
                <a:lnTo>
                  <a:pt x="6585803" y="164589"/>
                </a:lnTo>
                <a:lnTo>
                  <a:pt x="8098004" y="6820585"/>
                </a:lnTo>
                <a:lnTo>
                  <a:pt x="7835978" y="0"/>
                </a:lnTo>
                <a:lnTo>
                  <a:pt x="8747376" y="0"/>
                </a:lnTo>
                <a:lnTo>
                  <a:pt x="8485353" y="6820584"/>
                </a:lnTo>
                <a:lnTo>
                  <a:pt x="9997551" y="164587"/>
                </a:lnTo>
                <a:lnTo>
                  <a:pt x="10877894" y="400474"/>
                </a:lnTo>
                <a:lnTo>
                  <a:pt x="8859504" y="6920829"/>
                </a:lnTo>
                <a:lnTo>
                  <a:pt x="12042872" y="883025"/>
                </a:lnTo>
                <a:lnTo>
                  <a:pt x="12832165" y="1338724"/>
                </a:lnTo>
                <a:lnTo>
                  <a:pt x="9194956" y="7114504"/>
                </a:lnTo>
                <a:lnTo>
                  <a:pt x="13832553" y="2106347"/>
                </a:lnTo>
                <a:lnTo>
                  <a:pt x="14477009" y="2750803"/>
                </a:lnTo>
                <a:lnTo>
                  <a:pt x="9468848" y="7388404"/>
                </a:lnTo>
                <a:lnTo>
                  <a:pt x="15244636" y="3751192"/>
                </a:lnTo>
                <a:lnTo>
                  <a:pt x="15700334" y="4540486"/>
                </a:lnTo>
                <a:lnTo>
                  <a:pt x="9662535" y="7723852"/>
                </a:lnTo>
                <a:lnTo>
                  <a:pt x="16182884" y="5705461"/>
                </a:lnTo>
                <a:lnTo>
                  <a:pt x="16418771" y="6585804"/>
                </a:lnTo>
                <a:lnTo>
                  <a:pt x="9762777" y="8098003"/>
                </a:lnTo>
                <a:lnTo>
                  <a:pt x="16583360" y="7835979"/>
                </a:lnTo>
                <a:lnTo>
                  <a:pt x="16583361" y="8747377"/>
                </a:lnTo>
                <a:lnTo>
                  <a:pt x="9762777" y="8485351"/>
                </a:lnTo>
                <a:lnTo>
                  <a:pt x="16418772" y="9997551"/>
                </a:lnTo>
                <a:lnTo>
                  <a:pt x="16182884" y="10877894"/>
                </a:lnTo>
                <a:lnTo>
                  <a:pt x="9662524" y="8859500"/>
                </a:lnTo>
                <a:lnTo>
                  <a:pt x="15700336" y="12042873"/>
                </a:lnTo>
                <a:close/>
              </a:path>
            </a:pathLst>
          </a:custGeom>
          <a:gradFill flip="none" rotWithShape="1">
            <a:gsLst>
              <a:gs pos="0">
                <a:srgbClr val="FFC73C">
                  <a:alpha val="30000"/>
                </a:srgbClr>
              </a:gs>
              <a:gs pos="69000">
                <a:srgbClr val="FFC73C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756CCFF7-F62F-46D2-89B3-B4BD3708F4D7}"/>
              </a:ext>
            </a:extLst>
          </p:cNvPr>
          <p:cNvSpPr/>
          <p:nvPr/>
        </p:nvSpPr>
        <p:spPr>
          <a:xfrm rot="14851403">
            <a:off x="-2789673" y="-5456673"/>
            <a:ext cx="17771346" cy="17771346"/>
          </a:xfrm>
          <a:custGeom>
            <a:avLst/>
            <a:gdLst>
              <a:gd name="connsiteX0" fmla="*/ 10477618 w 10579256"/>
              <a:gd name="connsiteY0" fmla="*/ 6321582 h 10579257"/>
              <a:gd name="connsiteX1" fmla="*/ 6494353 w 10579256"/>
              <a:gd name="connsiteY1" fmla="*/ 5644878 h 10579257"/>
              <a:gd name="connsiteX2" fmla="*/ 6399984 w 10579256"/>
              <a:gd name="connsiteY2" fmla="*/ 5626449 h 10579257"/>
              <a:gd name="connsiteX3" fmla="*/ 6488688 w 10579256"/>
              <a:gd name="connsiteY3" fmla="*/ 5663555 h 10579257"/>
              <a:gd name="connsiteX4" fmla="*/ 10176608 w 10579256"/>
              <a:gd name="connsiteY4" fmla="*/ 7313880 h 10579257"/>
              <a:gd name="connsiteX5" fmla="*/ 6401898 w 10579256"/>
              <a:gd name="connsiteY5" fmla="*/ 5873082 h 10579257"/>
              <a:gd name="connsiteX6" fmla="*/ 6312937 w 10579256"/>
              <a:gd name="connsiteY6" fmla="*/ 5836597 h 10579257"/>
              <a:gd name="connsiteX7" fmla="*/ 6392698 w 10579256"/>
              <a:gd name="connsiteY7" fmla="*/ 5890295 h 10579257"/>
              <a:gd name="connsiteX8" fmla="*/ 9687794 w 10579256"/>
              <a:gd name="connsiteY8" fmla="*/ 8228387 h 10579257"/>
              <a:gd name="connsiteX9" fmla="*/ 6266700 w 10579256"/>
              <a:gd name="connsiteY9" fmla="*/ 6078865 h 10579257"/>
              <a:gd name="connsiteX10" fmla="*/ 6186565 w 10579256"/>
              <a:gd name="connsiteY10" fmla="*/ 6025724 h 10579257"/>
              <a:gd name="connsiteX11" fmla="*/ 6254317 w 10579256"/>
              <a:gd name="connsiteY11" fmla="*/ 6093952 h 10579257"/>
              <a:gd name="connsiteX12" fmla="*/ 9029960 w 10579256"/>
              <a:gd name="connsiteY12" fmla="*/ 9029959 h 10579257"/>
              <a:gd name="connsiteX13" fmla="*/ 6072000 w 10579256"/>
              <a:gd name="connsiteY13" fmla="*/ 6232566 h 10579257"/>
              <a:gd name="connsiteX14" fmla="*/ 6025807 w 10579256"/>
              <a:gd name="connsiteY14" fmla="*/ 6186688 h 10579257"/>
              <a:gd name="connsiteX15" fmla="*/ 6078865 w 10579256"/>
              <a:gd name="connsiteY15" fmla="*/ 6266699 h 10579257"/>
              <a:gd name="connsiteX16" fmla="*/ 8228388 w 10579256"/>
              <a:gd name="connsiteY16" fmla="*/ 9687793 h 10579257"/>
              <a:gd name="connsiteX17" fmla="*/ 5873008 w 10579256"/>
              <a:gd name="connsiteY17" fmla="*/ 6367081 h 10579257"/>
              <a:gd name="connsiteX18" fmla="*/ 5836653 w 10579256"/>
              <a:gd name="connsiteY18" fmla="*/ 6313073 h 10579257"/>
              <a:gd name="connsiteX19" fmla="*/ 5873083 w 10579256"/>
              <a:gd name="connsiteY19" fmla="*/ 6401898 h 10579257"/>
              <a:gd name="connsiteX20" fmla="*/ 7313881 w 10579256"/>
              <a:gd name="connsiteY20" fmla="*/ 10176607 h 10579257"/>
              <a:gd name="connsiteX21" fmla="*/ 5651598 w 10579256"/>
              <a:gd name="connsiteY21" fmla="*/ 6460190 h 10579257"/>
              <a:gd name="connsiteX22" fmla="*/ 5626478 w 10579256"/>
              <a:gd name="connsiteY22" fmla="*/ 6400127 h 10579257"/>
              <a:gd name="connsiteX23" fmla="*/ 5644878 w 10579256"/>
              <a:gd name="connsiteY23" fmla="*/ 6494353 h 10579257"/>
              <a:gd name="connsiteX24" fmla="*/ 6321583 w 10579256"/>
              <a:gd name="connsiteY24" fmla="*/ 10477618 h 10579257"/>
              <a:gd name="connsiteX25" fmla="*/ 5422445 w 10579256"/>
              <a:gd name="connsiteY25" fmla="*/ 6538598 h 10579257"/>
              <a:gd name="connsiteX26" fmla="*/ 5403358 w 10579256"/>
              <a:gd name="connsiteY26" fmla="*/ 6444359 h 10579257"/>
              <a:gd name="connsiteX27" fmla="*/ 5403022 w 10579256"/>
              <a:gd name="connsiteY27" fmla="*/ 6540511 h 10579257"/>
              <a:gd name="connsiteX28" fmla="*/ 5289626 w 10579256"/>
              <a:gd name="connsiteY28" fmla="*/ 10579257 h 10579257"/>
              <a:gd name="connsiteX29" fmla="*/ 5176232 w 10579256"/>
              <a:gd name="connsiteY29" fmla="*/ 6540511 h 10579257"/>
              <a:gd name="connsiteX30" fmla="*/ 5175896 w 10579256"/>
              <a:gd name="connsiteY30" fmla="*/ 6444360 h 10579257"/>
              <a:gd name="connsiteX31" fmla="*/ 5156809 w 10579256"/>
              <a:gd name="connsiteY31" fmla="*/ 6538598 h 10579257"/>
              <a:gd name="connsiteX32" fmla="*/ 4257672 w 10579256"/>
              <a:gd name="connsiteY32" fmla="*/ 10477618 h 10579257"/>
              <a:gd name="connsiteX33" fmla="*/ 4934378 w 10579256"/>
              <a:gd name="connsiteY33" fmla="*/ 6494353 h 10579257"/>
              <a:gd name="connsiteX34" fmla="*/ 4952806 w 10579256"/>
              <a:gd name="connsiteY34" fmla="*/ 6399984 h 10579257"/>
              <a:gd name="connsiteX35" fmla="*/ 4915701 w 10579256"/>
              <a:gd name="connsiteY35" fmla="*/ 6488688 h 10579257"/>
              <a:gd name="connsiteX36" fmla="*/ 3265376 w 10579256"/>
              <a:gd name="connsiteY36" fmla="*/ 10176608 h 10579257"/>
              <a:gd name="connsiteX37" fmla="*/ 4706173 w 10579256"/>
              <a:gd name="connsiteY37" fmla="*/ 6401899 h 10579257"/>
              <a:gd name="connsiteX38" fmla="*/ 4742659 w 10579256"/>
              <a:gd name="connsiteY38" fmla="*/ 6312937 h 10579257"/>
              <a:gd name="connsiteX39" fmla="*/ 4688960 w 10579256"/>
              <a:gd name="connsiteY39" fmla="*/ 6392698 h 10579257"/>
              <a:gd name="connsiteX40" fmla="*/ 2350868 w 10579256"/>
              <a:gd name="connsiteY40" fmla="*/ 9687794 h 10579257"/>
              <a:gd name="connsiteX41" fmla="*/ 4500391 w 10579256"/>
              <a:gd name="connsiteY41" fmla="*/ 6266700 h 10579257"/>
              <a:gd name="connsiteX42" fmla="*/ 4553532 w 10579256"/>
              <a:gd name="connsiteY42" fmla="*/ 6186565 h 10579257"/>
              <a:gd name="connsiteX43" fmla="*/ 4485304 w 10579256"/>
              <a:gd name="connsiteY43" fmla="*/ 6254318 h 10579257"/>
              <a:gd name="connsiteX44" fmla="*/ 1549296 w 10579256"/>
              <a:gd name="connsiteY44" fmla="*/ 9029960 h 10579257"/>
              <a:gd name="connsiteX45" fmla="*/ 4324938 w 10579256"/>
              <a:gd name="connsiteY45" fmla="*/ 6093952 h 10579257"/>
              <a:gd name="connsiteX46" fmla="*/ 4392690 w 10579256"/>
              <a:gd name="connsiteY46" fmla="*/ 6025726 h 10579257"/>
              <a:gd name="connsiteX47" fmla="*/ 4312556 w 10579256"/>
              <a:gd name="connsiteY47" fmla="*/ 6078865 h 10579257"/>
              <a:gd name="connsiteX48" fmla="*/ 891463 w 10579256"/>
              <a:gd name="connsiteY48" fmla="*/ 8228388 h 10579257"/>
              <a:gd name="connsiteX49" fmla="*/ 4186558 w 10579256"/>
              <a:gd name="connsiteY49" fmla="*/ 5890296 h 10579257"/>
              <a:gd name="connsiteX50" fmla="*/ 4266319 w 10579256"/>
              <a:gd name="connsiteY50" fmla="*/ 5836597 h 10579257"/>
              <a:gd name="connsiteX51" fmla="*/ 4177358 w 10579256"/>
              <a:gd name="connsiteY51" fmla="*/ 5873083 h 10579257"/>
              <a:gd name="connsiteX52" fmla="*/ 402648 w 10579256"/>
              <a:gd name="connsiteY52" fmla="*/ 7313880 h 10579257"/>
              <a:gd name="connsiteX53" fmla="*/ 4090569 w 10579256"/>
              <a:gd name="connsiteY53" fmla="*/ 5663555 h 10579257"/>
              <a:gd name="connsiteX54" fmla="*/ 4179274 w 10579256"/>
              <a:gd name="connsiteY54" fmla="*/ 5626449 h 10579257"/>
              <a:gd name="connsiteX55" fmla="*/ 4084903 w 10579256"/>
              <a:gd name="connsiteY55" fmla="*/ 5644878 h 10579257"/>
              <a:gd name="connsiteX56" fmla="*/ 101637 w 10579256"/>
              <a:gd name="connsiteY56" fmla="*/ 6321582 h 10579257"/>
              <a:gd name="connsiteX57" fmla="*/ 4040658 w 10579256"/>
              <a:gd name="connsiteY57" fmla="*/ 5422446 h 10579257"/>
              <a:gd name="connsiteX58" fmla="*/ 4134897 w 10579256"/>
              <a:gd name="connsiteY58" fmla="*/ 5403358 h 10579257"/>
              <a:gd name="connsiteX59" fmla="*/ 4038745 w 10579256"/>
              <a:gd name="connsiteY59" fmla="*/ 5403022 h 10579257"/>
              <a:gd name="connsiteX60" fmla="*/ 0 w 10579256"/>
              <a:gd name="connsiteY60" fmla="*/ 5289626 h 10579257"/>
              <a:gd name="connsiteX61" fmla="*/ 4038745 w 10579256"/>
              <a:gd name="connsiteY61" fmla="*/ 5176231 h 10579257"/>
              <a:gd name="connsiteX62" fmla="*/ 4134897 w 10579256"/>
              <a:gd name="connsiteY62" fmla="*/ 5175895 h 10579257"/>
              <a:gd name="connsiteX63" fmla="*/ 4040658 w 10579256"/>
              <a:gd name="connsiteY63" fmla="*/ 5156808 h 10579257"/>
              <a:gd name="connsiteX64" fmla="*/ 101638 w 10579256"/>
              <a:gd name="connsiteY64" fmla="*/ 4257671 h 10579257"/>
              <a:gd name="connsiteX65" fmla="*/ 4084903 w 10579256"/>
              <a:gd name="connsiteY65" fmla="*/ 4934375 h 10579257"/>
              <a:gd name="connsiteX66" fmla="*/ 4179274 w 10579256"/>
              <a:gd name="connsiteY66" fmla="*/ 4952805 h 10579257"/>
              <a:gd name="connsiteX67" fmla="*/ 4090568 w 10579256"/>
              <a:gd name="connsiteY67" fmla="*/ 4915698 h 10579257"/>
              <a:gd name="connsiteX68" fmla="*/ 402649 w 10579256"/>
              <a:gd name="connsiteY68" fmla="*/ 3265373 h 10579257"/>
              <a:gd name="connsiteX69" fmla="*/ 4177357 w 10579256"/>
              <a:gd name="connsiteY69" fmla="*/ 4706171 h 10579257"/>
              <a:gd name="connsiteX70" fmla="*/ 4266321 w 10579256"/>
              <a:gd name="connsiteY70" fmla="*/ 4742657 h 10579257"/>
              <a:gd name="connsiteX71" fmla="*/ 4186558 w 10579256"/>
              <a:gd name="connsiteY71" fmla="*/ 4688957 h 10579257"/>
              <a:gd name="connsiteX72" fmla="*/ 891462 w 10579256"/>
              <a:gd name="connsiteY72" fmla="*/ 2350866 h 10579257"/>
              <a:gd name="connsiteX73" fmla="*/ 4312556 w 10579256"/>
              <a:gd name="connsiteY73" fmla="*/ 4500387 h 10579257"/>
              <a:gd name="connsiteX74" fmla="*/ 4392691 w 10579256"/>
              <a:gd name="connsiteY74" fmla="*/ 4553528 h 10579257"/>
              <a:gd name="connsiteX75" fmla="*/ 4324938 w 10579256"/>
              <a:gd name="connsiteY75" fmla="*/ 4485301 h 10579257"/>
              <a:gd name="connsiteX76" fmla="*/ 1549296 w 10579256"/>
              <a:gd name="connsiteY76" fmla="*/ 1549294 h 10579257"/>
              <a:gd name="connsiteX77" fmla="*/ 4485304 w 10579256"/>
              <a:gd name="connsiteY77" fmla="*/ 4324935 h 10579257"/>
              <a:gd name="connsiteX78" fmla="*/ 4553530 w 10579256"/>
              <a:gd name="connsiteY78" fmla="*/ 4392687 h 10579257"/>
              <a:gd name="connsiteX79" fmla="*/ 4500391 w 10579256"/>
              <a:gd name="connsiteY79" fmla="*/ 4312553 h 10579257"/>
              <a:gd name="connsiteX80" fmla="*/ 2350868 w 10579256"/>
              <a:gd name="connsiteY80" fmla="*/ 891460 h 10579257"/>
              <a:gd name="connsiteX81" fmla="*/ 4688960 w 10579256"/>
              <a:gd name="connsiteY81" fmla="*/ 4186555 h 10579257"/>
              <a:gd name="connsiteX82" fmla="*/ 4742659 w 10579256"/>
              <a:gd name="connsiteY82" fmla="*/ 4266317 h 10579257"/>
              <a:gd name="connsiteX83" fmla="*/ 4706173 w 10579256"/>
              <a:gd name="connsiteY83" fmla="*/ 4177355 h 10579257"/>
              <a:gd name="connsiteX84" fmla="*/ 3265376 w 10579256"/>
              <a:gd name="connsiteY84" fmla="*/ 402646 h 10579257"/>
              <a:gd name="connsiteX85" fmla="*/ 4915701 w 10579256"/>
              <a:gd name="connsiteY85" fmla="*/ 4090566 h 10579257"/>
              <a:gd name="connsiteX86" fmla="*/ 4952807 w 10579256"/>
              <a:gd name="connsiteY86" fmla="*/ 4179272 h 10579257"/>
              <a:gd name="connsiteX87" fmla="*/ 4934378 w 10579256"/>
              <a:gd name="connsiteY87" fmla="*/ 4084899 h 10579257"/>
              <a:gd name="connsiteX88" fmla="*/ 4257674 w 10579256"/>
              <a:gd name="connsiteY88" fmla="*/ 101635 h 10579257"/>
              <a:gd name="connsiteX89" fmla="*/ 5156811 w 10579256"/>
              <a:gd name="connsiteY89" fmla="*/ 4040655 h 10579257"/>
              <a:gd name="connsiteX90" fmla="*/ 5175870 w 10579256"/>
              <a:gd name="connsiteY90" fmla="*/ 4134751 h 10579257"/>
              <a:gd name="connsiteX91" fmla="*/ 5176092 w 10579256"/>
              <a:gd name="connsiteY91" fmla="*/ 4069646 h 10579257"/>
              <a:gd name="connsiteX92" fmla="*/ 5289629 w 10579256"/>
              <a:gd name="connsiteY92" fmla="*/ 0 h 10579257"/>
              <a:gd name="connsiteX93" fmla="*/ 5403025 w 10579256"/>
              <a:gd name="connsiteY93" fmla="*/ 4038742 h 10579257"/>
              <a:gd name="connsiteX94" fmla="*/ 5403250 w 10579256"/>
              <a:gd name="connsiteY94" fmla="*/ 4136025 h 10579257"/>
              <a:gd name="connsiteX95" fmla="*/ 5422449 w 10579256"/>
              <a:gd name="connsiteY95" fmla="*/ 4040655 h 10579257"/>
              <a:gd name="connsiteX96" fmla="*/ 6321583 w 10579256"/>
              <a:gd name="connsiteY96" fmla="*/ 101639 h 10579257"/>
              <a:gd name="connsiteX97" fmla="*/ 5644880 w 10579256"/>
              <a:gd name="connsiteY97" fmla="*/ 4084899 h 10579257"/>
              <a:gd name="connsiteX98" fmla="*/ 5626121 w 10579256"/>
              <a:gd name="connsiteY98" fmla="*/ 4180356 h 10579257"/>
              <a:gd name="connsiteX99" fmla="*/ 5663557 w 10579256"/>
              <a:gd name="connsiteY99" fmla="*/ 4090565 h 10579257"/>
              <a:gd name="connsiteX100" fmla="*/ 7313878 w 10579256"/>
              <a:gd name="connsiteY100" fmla="*/ 402648 h 10579257"/>
              <a:gd name="connsiteX101" fmla="*/ 7314818 w 10579256"/>
              <a:gd name="connsiteY101" fmla="*/ 431304 h 10579257"/>
              <a:gd name="connsiteX102" fmla="*/ 5849661 w 10579256"/>
              <a:gd name="connsiteY102" fmla="*/ 4234625 h 10579257"/>
              <a:gd name="connsiteX103" fmla="*/ 5836429 w 10579256"/>
              <a:gd name="connsiteY103" fmla="*/ 4266766 h 10579257"/>
              <a:gd name="connsiteX104" fmla="*/ 5890294 w 10579256"/>
              <a:gd name="connsiteY104" fmla="*/ 4186554 h 10579257"/>
              <a:gd name="connsiteX105" fmla="*/ 8228387 w 10579256"/>
              <a:gd name="connsiteY105" fmla="*/ 891462 h 10579257"/>
              <a:gd name="connsiteX106" fmla="*/ 8223718 w 10579256"/>
              <a:gd name="connsiteY106" fmla="*/ 919751 h 10579257"/>
              <a:gd name="connsiteX107" fmla="*/ 6044721 w 10579256"/>
              <a:gd name="connsiteY107" fmla="*/ 4364154 h 10579257"/>
              <a:gd name="connsiteX108" fmla="*/ 6025923 w 10579256"/>
              <a:gd name="connsiteY108" fmla="*/ 4392488 h 10579257"/>
              <a:gd name="connsiteX109" fmla="*/ 6093951 w 10579256"/>
              <a:gd name="connsiteY109" fmla="*/ 4324935 h 10579257"/>
              <a:gd name="connsiteX110" fmla="*/ 9029958 w 10579256"/>
              <a:gd name="connsiteY110" fmla="*/ 1549296 h 10579257"/>
              <a:gd name="connsiteX111" fmla="*/ 6254316 w 10579256"/>
              <a:gd name="connsiteY111" fmla="*/ 4485299 h 10579257"/>
              <a:gd name="connsiteX112" fmla="*/ 6186562 w 10579256"/>
              <a:gd name="connsiteY112" fmla="*/ 4553527 h 10579257"/>
              <a:gd name="connsiteX113" fmla="*/ 6266699 w 10579256"/>
              <a:gd name="connsiteY113" fmla="*/ 4500387 h 10579257"/>
              <a:gd name="connsiteX114" fmla="*/ 9687792 w 10579256"/>
              <a:gd name="connsiteY114" fmla="*/ 2350868 h 10579257"/>
              <a:gd name="connsiteX115" fmla="*/ 6392697 w 10579256"/>
              <a:gd name="connsiteY115" fmla="*/ 4688957 h 10579257"/>
              <a:gd name="connsiteX116" fmla="*/ 6312936 w 10579256"/>
              <a:gd name="connsiteY116" fmla="*/ 4742654 h 10579257"/>
              <a:gd name="connsiteX117" fmla="*/ 6401897 w 10579256"/>
              <a:gd name="connsiteY117" fmla="*/ 4706169 h 10579257"/>
              <a:gd name="connsiteX118" fmla="*/ 10176606 w 10579256"/>
              <a:gd name="connsiteY118" fmla="*/ 3265377 h 10579257"/>
              <a:gd name="connsiteX119" fmla="*/ 6488686 w 10579256"/>
              <a:gd name="connsiteY119" fmla="*/ 4915697 h 10579257"/>
              <a:gd name="connsiteX120" fmla="*/ 6399982 w 10579256"/>
              <a:gd name="connsiteY120" fmla="*/ 4952803 h 10579257"/>
              <a:gd name="connsiteX121" fmla="*/ 6494353 w 10579256"/>
              <a:gd name="connsiteY121" fmla="*/ 4934374 h 10579257"/>
              <a:gd name="connsiteX122" fmla="*/ 10477617 w 10579256"/>
              <a:gd name="connsiteY122" fmla="*/ 4257675 h 10579257"/>
              <a:gd name="connsiteX123" fmla="*/ 6538598 w 10579256"/>
              <a:gd name="connsiteY123" fmla="*/ 5156807 h 10579257"/>
              <a:gd name="connsiteX124" fmla="*/ 6444357 w 10579256"/>
              <a:gd name="connsiteY124" fmla="*/ 5175895 h 10579257"/>
              <a:gd name="connsiteX125" fmla="*/ 6540511 w 10579256"/>
              <a:gd name="connsiteY125" fmla="*/ 5176230 h 10579257"/>
              <a:gd name="connsiteX126" fmla="*/ 10579256 w 10579256"/>
              <a:gd name="connsiteY126" fmla="*/ 5289626 h 10579257"/>
              <a:gd name="connsiteX127" fmla="*/ 6540510 w 10579256"/>
              <a:gd name="connsiteY127" fmla="*/ 5403022 h 10579257"/>
              <a:gd name="connsiteX128" fmla="*/ 6444359 w 10579256"/>
              <a:gd name="connsiteY128" fmla="*/ 5403357 h 10579257"/>
              <a:gd name="connsiteX129" fmla="*/ 6538597 w 10579256"/>
              <a:gd name="connsiteY129" fmla="*/ 5422445 h 10579257"/>
              <a:gd name="connsiteX130" fmla="*/ 10477618 w 10579256"/>
              <a:gd name="connsiteY130" fmla="*/ 6321582 h 1057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579256" h="10579257">
                <a:moveTo>
                  <a:pt x="10477618" y="6321582"/>
                </a:moveTo>
                <a:cubicBezTo>
                  <a:pt x="10466705" y="6376441"/>
                  <a:pt x="8757078" y="6083958"/>
                  <a:pt x="6494353" y="5644878"/>
                </a:cubicBezTo>
                <a:lnTo>
                  <a:pt x="6399984" y="5626449"/>
                </a:lnTo>
                <a:lnTo>
                  <a:pt x="6488688" y="5663555"/>
                </a:lnTo>
                <a:cubicBezTo>
                  <a:pt x="8614015" y="6555576"/>
                  <a:pt x="10198013" y="7262203"/>
                  <a:pt x="10176608" y="7313880"/>
                </a:cubicBezTo>
                <a:cubicBezTo>
                  <a:pt x="10155202" y="7365556"/>
                  <a:pt x="8535486" y="6745161"/>
                  <a:pt x="6401898" y="5873082"/>
                </a:cubicBezTo>
                <a:lnTo>
                  <a:pt x="6312937" y="5836597"/>
                </a:lnTo>
                <a:lnTo>
                  <a:pt x="6392698" y="5890295"/>
                </a:lnTo>
                <a:cubicBezTo>
                  <a:pt x="8303163" y="7179808"/>
                  <a:pt x="9718869" y="8181880"/>
                  <a:pt x="9687794" y="8228387"/>
                </a:cubicBezTo>
                <a:cubicBezTo>
                  <a:pt x="9656718" y="8274895"/>
                  <a:pt x="8189158" y="7350429"/>
                  <a:pt x="6266700" y="6078865"/>
                </a:cubicBezTo>
                <a:lnTo>
                  <a:pt x="6186565" y="6025724"/>
                </a:lnTo>
                <a:lnTo>
                  <a:pt x="6254317" y="6093952"/>
                </a:lnTo>
                <a:cubicBezTo>
                  <a:pt x="7876502" y="7731400"/>
                  <a:pt x="9069512" y="8990407"/>
                  <a:pt x="9029960" y="9029959"/>
                </a:cubicBezTo>
                <a:cubicBezTo>
                  <a:pt x="8990232" y="9069688"/>
                  <a:pt x="7720135" y="7865825"/>
                  <a:pt x="6072000" y="6232566"/>
                </a:cubicBezTo>
                <a:lnTo>
                  <a:pt x="6025807" y="6186688"/>
                </a:lnTo>
                <a:lnTo>
                  <a:pt x="6078865" y="6266699"/>
                </a:lnTo>
                <a:cubicBezTo>
                  <a:pt x="7350430" y="8189156"/>
                  <a:pt x="8274896" y="9656718"/>
                  <a:pt x="8228388" y="9687793"/>
                </a:cubicBezTo>
                <a:cubicBezTo>
                  <a:pt x="8181673" y="9719007"/>
                  <a:pt x="7170843" y="8290493"/>
                  <a:pt x="5873008" y="6367081"/>
                </a:cubicBezTo>
                <a:lnTo>
                  <a:pt x="5836653" y="6313073"/>
                </a:lnTo>
                <a:lnTo>
                  <a:pt x="5873083" y="6401898"/>
                </a:lnTo>
                <a:cubicBezTo>
                  <a:pt x="6745162" y="8535485"/>
                  <a:pt x="7365558" y="10155202"/>
                  <a:pt x="7313881" y="10176607"/>
                </a:cubicBezTo>
                <a:cubicBezTo>
                  <a:pt x="7261974" y="10198108"/>
                  <a:pt x="6549255" y="8599839"/>
                  <a:pt x="5651598" y="6460190"/>
                </a:cubicBezTo>
                <a:lnTo>
                  <a:pt x="5626478" y="6400127"/>
                </a:lnTo>
                <a:lnTo>
                  <a:pt x="5644878" y="6494353"/>
                </a:lnTo>
                <a:cubicBezTo>
                  <a:pt x="6083959" y="8757079"/>
                  <a:pt x="6376443" y="10466706"/>
                  <a:pt x="6321583" y="10477618"/>
                </a:cubicBezTo>
                <a:cubicBezTo>
                  <a:pt x="6266723" y="10488531"/>
                  <a:pt x="5882697" y="8797112"/>
                  <a:pt x="5422445" y="6538598"/>
                </a:cubicBezTo>
                <a:lnTo>
                  <a:pt x="5403358" y="6444359"/>
                </a:lnTo>
                <a:lnTo>
                  <a:pt x="5403022" y="6540511"/>
                </a:lnTo>
                <a:cubicBezTo>
                  <a:pt x="5392229" y="8845418"/>
                  <a:pt x="5345561" y="10579257"/>
                  <a:pt x="5289626" y="10579257"/>
                </a:cubicBezTo>
                <a:cubicBezTo>
                  <a:pt x="5233692" y="10579256"/>
                  <a:pt x="5187024" y="8845419"/>
                  <a:pt x="5176232" y="6540511"/>
                </a:cubicBezTo>
                <a:lnTo>
                  <a:pt x="5175896" y="6444360"/>
                </a:lnTo>
                <a:lnTo>
                  <a:pt x="5156809" y="6538598"/>
                </a:lnTo>
                <a:cubicBezTo>
                  <a:pt x="4696559" y="8797111"/>
                  <a:pt x="4312532" y="10488531"/>
                  <a:pt x="4257672" y="10477618"/>
                </a:cubicBezTo>
                <a:cubicBezTo>
                  <a:pt x="4202814" y="10466706"/>
                  <a:pt x="4495298" y="8757078"/>
                  <a:pt x="4934378" y="6494353"/>
                </a:cubicBezTo>
                <a:lnTo>
                  <a:pt x="4952806" y="6399984"/>
                </a:lnTo>
                <a:lnTo>
                  <a:pt x="4915701" y="6488688"/>
                </a:lnTo>
                <a:cubicBezTo>
                  <a:pt x="4023679" y="8614015"/>
                  <a:pt x="3317053" y="10198013"/>
                  <a:pt x="3265376" y="10176608"/>
                </a:cubicBezTo>
                <a:cubicBezTo>
                  <a:pt x="3213699" y="10155203"/>
                  <a:pt x="3834095" y="8535486"/>
                  <a:pt x="4706173" y="6401899"/>
                </a:cubicBezTo>
                <a:lnTo>
                  <a:pt x="4742659" y="6312937"/>
                </a:lnTo>
                <a:lnTo>
                  <a:pt x="4688960" y="6392698"/>
                </a:lnTo>
                <a:cubicBezTo>
                  <a:pt x="3399448" y="8303163"/>
                  <a:pt x="2397376" y="9718869"/>
                  <a:pt x="2350868" y="9687794"/>
                </a:cubicBezTo>
                <a:cubicBezTo>
                  <a:pt x="2304361" y="9656719"/>
                  <a:pt x="3228827" y="8189157"/>
                  <a:pt x="4500391" y="6266700"/>
                </a:cubicBezTo>
                <a:lnTo>
                  <a:pt x="4553532" y="6186565"/>
                </a:lnTo>
                <a:lnTo>
                  <a:pt x="4485304" y="6254318"/>
                </a:lnTo>
                <a:cubicBezTo>
                  <a:pt x="2847856" y="7876502"/>
                  <a:pt x="1588848" y="9069512"/>
                  <a:pt x="1549296" y="9029960"/>
                </a:cubicBezTo>
                <a:cubicBezTo>
                  <a:pt x="1509745" y="8990408"/>
                  <a:pt x="2702754" y="7731400"/>
                  <a:pt x="4324938" y="6093952"/>
                </a:cubicBezTo>
                <a:lnTo>
                  <a:pt x="4392690" y="6025726"/>
                </a:lnTo>
                <a:lnTo>
                  <a:pt x="4312556" y="6078865"/>
                </a:lnTo>
                <a:cubicBezTo>
                  <a:pt x="2390099" y="7350430"/>
                  <a:pt x="922538" y="8274895"/>
                  <a:pt x="891463" y="8228388"/>
                </a:cubicBezTo>
                <a:cubicBezTo>
                  <a:pt x="860387" y="8181880"/>
                  <a:pt x="2276094" y="7179808"/>
                  <a:pt x="4186558" y="5890296"/>
                </a:cubicBezTo>
                <a:lnTo>
                  <a:pt x="4266319" y="5836597"/>
                </a:lnTo>
                <a:lnTo>
                  <a:pt x="4177358" y="5873083"/>
                </a:lnTo>
                <a:cubicBezTo>
                  <a:pt x="2043771" y="6745162"/>
                  <a:pt x="424054" y="7365557"/>
                  <a:pt x="402648" y="7313880"/>
                </a:cubicBezTo>
                <a:cubicBezTo>
                  <a:pt x="381244" y="7262203"/>
                  <a:pt x="1965242" y="6555577"/>
                  <a:pt x="4090569" y="5663555"/>
                </a:cubicBezTo>
                <a:lnTo>
                  <a:pt x="4179274" y="5626449"/>
                </a:lnTo>
                <a:lnTo>
                  <a:pt x="4084903" y="5644878"/>
                </a:lnTo>
                <a:cubicBezTo>
                  <a:pt x="1822177" y="6083958"/>
                  <a:pt x="112550" y="6376442"/>
                  <a:pt x="101637" y="6321582"/>
                </a:cubicBezTo>
                <a:cubicBezTo>
                  <a:pt x="90725" y="6266723"/>
                  <a:pt x="1782144" y="5882696"/>
                  <a:pt x="4040658" y="5422446"/>
                </a:cubicBezTo>
                <a:lnTo>
                  <a:pt x="4134897" y="5403358"/>
                </a:lnTo>
                <a:lnTo>
                  <a:pt x="4038745" y="5403022"/>
                </a:lnTo>
                <a:cubicBezTo>
                  <a:pt x="1733837" y="5392229"/>
                  <a:pt x="-1" y="5345561"/>
                  <a:pt x="0" y="5289626"/>
                </a:cubicBezTo>
                <a:cubicBezTo>
                  <a:pt x="0" y="5233692"/>
                  <a:pt x="1733837" y="5187024"/>
                  <a:pt x="4038745" y="5176231"/>
                </a:cubicBezTo>
                <a:lnTo>
                  <a:pt x="4134897" y="5175895"/>
                </a:lnTo>
                <a:lnTo>
                  <a:pt x="4040658" y="5156808"/>
                </a:lnTo>
                <a:cubicBezTo>
                  <a:pt x="1782144" y="4696557"/>
                  <a:pt x="90726" y="4312531"/>
                  <a:pt x="101638" y="4257671"/>
                </a:cubicBezTo>
                <a:cubicBezTo>
                  <a:pt x="112550" y="4202811"/>
                  <a:pt x="1822177" y="4495295"/>
                  <a:pt x="4084903" y="4934375"/>
                </a:cubicBezTo>
                <a:lnTo>
                  <a:pt x="4179274" y="4952805"/>
                </a:lnTo>
                <a:lnTo>
                  <a:pt x="4090568" y="4915698"/>
                </a:lnTo>
                <a:cubicBezTo>
                  <a:pt x="1965242" y="4023676"/>
                  <a:pt x="381244" y="3317049"/>
                  <a:pt x="402649" y="3265373"/>
                </a:cubicBezTo>
                <a:cubicBezTo>
                  <a:pt x="424053" y="3213696"/>
                  <a:pt x="2043770" y="3834092"/>
                  <a:pt x="4177357" y="4706171"/>
                </a:cubicBezTo>
                <a:lnTo>
                  <a:pt x="4266321" y="4742657"/>
                </a:lnTo>
                <a:lnTo>
                  <a:pt x="4186558" y="4688957"/>
                </a:lnTo>
                <a:cubicBezTo>
                  <a:pt x="2276093" y="3399445"/>
                  <a:pt x="860387" y="2397374"/>
                  <a:pt x="891462" y="2350866"/>
                </a:cubicBezTo>
                <a:cubicBezTo>
                  <a:pt x="922538" y="2304359"/>
                  <a:pt x="2390099" y="3228823"/>
                  <a:pt x="4312556" y="4500387"/>
                </a:cubicBezTo>
                <a:lnTo>
                  <a:pt x="4392691" y="4553528"/>
                </a:lnTo>
                <a:lnTo>
                  <a:pt x="4324938" y="4485301"/>
                </a:lnTo>
                <a:cubicBezTo>
                  <a:pt x="2702754" y="2847853"/>
                  <a:pt x="1509744" y="1588845"/>
                  <a:pt x="1549296" y="1549294"/>
                </a:cubicBezTo>
                <a:cubicBezTo>
                  <a:pt x="1588848" y="1509743"/>
                  <a:pt x="2847856" y="2702752"/>
                  <a:pt x="4485304" y="4324935"/>
                </a:cubicBezTo>
                <a:lnTo>
                  <a:pt x="4553530" y="4392687"/>
                </a:lnTo>
                <a:lnTo>
                  <a:pt x="4500391" y="4312553"/>
                </a:lnTo>
                <a:cubicBezTo>
                  <a:pt x="3228827" y="2390097"/>
                  <a:pt x="2304361" y="922536"/>
                  <a:pt x="2350868" y="891460"/>
                </a:cubicBezTo>
                <a:cubicBezTo>
                  <a:pt x="2397376" y="860384"/>
                  <a:pt x="3399448" y="2276091"/>
                  <a:pt x="4688960" y="4186555"/>
                </a:cubicBezTo>
                <a:lnTo>
                  <a:pt x="4742659" y="4266317"/>
                </a:lnTo>
                <a:lnTo>
                  <a:pt x="4706173" y="4177355"/>
                </a:lnTo>
                <a:cubicBezTo>
                  <a:pt x="3834095" y="2043768"/>
                  <a:pt x="3213699" y="424051"/>
                  <a:pt x="3265376" y="402646"/>
                </a:cubicBezTo>
                <a:cubicBezTo>
                  <a:pt x="3317052" y="381241"/>
                  <a:pt x="4023679" y="1965239"/>
                  <a:pt x="4915701" y="4090566"/>
                </a:cubicBezTo>
                <a:lnTo>
                  <a:pt x="4952807" y="4179272"/>
                </a:lnTo>
                <a:lnTo>
                  <a:pt x="4934378" y="4084899"/>
                </a:lnTo>
                <a:cubicBezTo>
                  <a:pt x="4495298" y="1822174"/>
                  <a:pt x="4202815" y="112547"/>
                  <a:pt x="4257674" y="101635"/>
                </a:cubicBezTo>
                <a:cubicBezTo>
                  <a:pt x="4312534" y="90722"/>
                  <a:pt x="4696560" y="1782141"/>
                  <a:pt x="5156811" y="4040655"/>
                </a:cubicBezTo>
                <a:lnTo>
                  <a:pt x="5175870" y="4134751"/>
                </a:lnTo>
                <a:lnTo>
                  <a:pt x="5176092" y="4069646"/>
                </a:lnTo>
                <a:cubicBezTo>
                  <a:pt x="5186610" y="1749355"/>
                  <a:pt x="5233445" y="1"/>
                  <a:pt x="5289629" y="0"/>
                </a:cubicBezTo>
                <a:cubicBezTo>
                  <a:pt x="5345563" y="0"/>
                  <a:pt x="5392231" y="1733839"/>
                  <a:pt x="5403025" y="4038742"/>
                </a:cubicBezTo>
                <a:lnTo>
                  <a:pt x="5403250" y="4136025"/>
                </a:lnTo>
                <a:lnTo>
                  <a:pt x="5422449" y="4040655"/>
                </a:lnTo>
                <a:cubicBezTo>
                  <a:pt x="5882699" y="1782146"/>
                  <a:pt x="6266725" y="90727"/>
                  <a:pt x="6321583" y="101639"/>
                </a:cubicBezTo>
                <a:cubicBezTo>
                  <a:pt x="6376442" y="112551"/>
                  <a:pt x="6083959" y="1822179"/>
                  <a:pt x="5644880" y="4084899"/>
                </a:cubicBezTo>
                <a:lnTo>
                  <a:pt x="5626121" y="4180356"/>
                </a:lnTo>
                <a:lnTo>
                  <a:pt x="5663557" y="4090565"/>
                </a:lnTo>
                <a:cubicBezTo>
                  <a:pt x="6555573" y="1965242"/>
                  <a:pt x="7262201" y="381243"/>
                  <a:pt x="7313878" y="402648"/>
                </a:cubicBezTo>
                <a:cubicBezTo>
                  <a:pt x="7317569" y="404177"/>
                  <a:pt x="7317831" y="413861"/>
                  <a:pt x="7314818" y="431304"/>
                </a:cubicBezTo>
                <a:cubicBezTo>
                  <a:pt x="7275266" y="660244"/>
                  <a:pt x="6671416" y="2225870"/>
                  <a:pt x="5849661" y="4234625"/>
                </a:cubicBezTo>
                <a:lnTo>
                  <a:pt x="5836429" y="4266766"/>
                </a:lnTo>
                <a:lnTo>
                  <a:pt x="5890294" y="4186554"/>
                </a:lnTo>
                <a:cubicBezTo>
                  <a:pt x="7179807" y="2276093"/>
                  <a:pt x="8181879" y="860387"/>
                  <a:pt x="8228387" y="891462"/>
                </a:cubicBezTo>
                <a:cubicBezTo>
                  <a:pt x="8231709" y="893682"/>
                  <a:pt x="8230077" y="903231"/>
                  <a:pt x="8223718" y="919751"/>
                </a:cubicBezTo>
                <a:cubicBezTo>
                  <a:pt x="8140262" y="1136576"/>
                  <a:pt x="7242577" y="2554314"/>
                  <a:pt x="6044721" y="4364154"/>
                </a:cubicBezTo>
                <a:lnTo>
                  <a:pt x="6025923" y="4392488"/>
                </a:lnTo>
                <a:lnTo>
                  <a:pt x="6093951" y="4324935"/>
                </a:lnTo>
                <a:cubicBezTo>
                  <a:pt x="7731399" y="2702755"/>
                  <a:pt x="8990407" y="1509745"/>
                  <a:pt x="9029958" y="1549296"/>
                </a:cubicBezTo>
                <a:cubicBezTo>
                  <a:pt x="9069510" y="1588848"/>
                  <a:pt x="7876500" y="2847857"/>
                  <a:pt x="6254316" y="4485299"/>
                </a:cubicBezTo>
                <a:lnTo>
                  <a:pt x="6186562" y="4553527"/>
                </a:lnTo>
                <a:lnTo>
                  <a:pt x="6266699" y="4500387"/>
                </a:lnTo>
                <a:cubicBezTo>
                  <a:pt x="8189155" y="3228828"/>
                  <a:pt x="9656716" y="2304361"/>
                  <a:pt x="9687792" y="2350868"/>
                </a:cubicBezTo>
                <a:cubicBezTo>
                  <a:pt x="9718867" y="2397376"/>
                  <a:pt x="8303161" y="3399449"/>
                  <a:pt x="6392697" y="4688957"/>
                </a:cubicBezTo>
                <a:lnTo>
                  <a:pt x="6312936" y="4742654"/>
                </a:lnTo>
                <a:lnTo>
                  <a:pt x="6401897" y="4706169"/>
                </a:lnTo>
                <a:cubicBezTo>
                  <a:pt x="8535484" y="3834096"/>
                  <a:pt x="10155201" y="3213699"/>
                  <a:pt x="10176606" y="3265377"/>
                </a:cubicBezTo>
                <a:cubicBezTo>
                  <a:pt x="10198011" y="3317053"/>
                  <a:pt x="8614013" y="4023681"/>
                  <a:pt x="6488686" y="4915697"/>
                </a:cubicBezTo>
                <a:lnTo>
                  <a:pt x="6399982" y="4952803"/>
                </a:lnTo>
                <a:lnTo>
                  <a:pt x="6494353" y="4934374"/>
                </a:lnTo>
                <a:cubicBezTo>
                  <a:pt x="8757078" y="4495294"/>
                  <a:pt x="10466705" y="4202816"/>
                  <a:pt x="10477617" y="4257675"/>
                </a:cubicBezTo>
                <a:cubicBezTo>
                  <a:pt x="10488529" y="4312534"/>
                  <a:pt x="8797112" y="4696556"/>
                  <a:pt x="6538598" y="5156807"/>
                </a:cubicBezTo>
                <a:lnTo>
                  <a:pt x="6444357" y="5175895"/>
                </a:lnTo>
                <a:lnTo>
                  <a:pt x="6540511" y="5176230"/>
                </a:lnTo>
                <a:cubicBezTo>
                  <a:pt x="8845418" y="5187024"/>
                  <a:pt x="10579256" y="5233692"/>
                  <a:pt x="10579256" y="5289626"/>
                </a:cubicBezTo>
                <a:cubicBezTo>
                  <a:pt x="10579256" y="5345560"/>
                  <a:pt x="8845418" y="5392228"/>
                  <a:pt x="6540510" y="5403022"/>
                </a:cubicBezTo>
                <a:lnTo>
                  <a:pt x="6444359" y="5403357"/>
                </a:lnTo>
                <a:lnTo>
                  <a:pt x="6538597" y="5422445"/>
                </a:lnTo>
                <a:cubicBezTo>
                  <a:pt x="8797112" y="5882695"/>
                  <a:pt x="10488530" y="6266722"/>
                  <a:pt x="10477618" y="6321582"/>
                </a:cubicBezTo>
                <a:close/>
              </a:path>
            </a:pathLst>
          </a:custGeom>
          <a:solidFill>
            <a:srgbClr val="FFC73C">
              <a:alpha val="20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CFAD7ABC-828F-4DF9-9332-F73D4C098F87}"/>
              </a:ext>
            </a:extLst>
          </p:cNvPr>
          <p:cNvSpPr/>
          <p:nvPr/>
        </p:nvSpPr>
        <p:spPr>
          <a:xfrm rot="14287503">
            <a:off x="805389" y="-1899713"/>
            <a:ext cx="10581222" cy="10581222"/>
          </a:xfrm>
          <a:custGeom>
            <a:avLst/>
            <a:gdLst>
              <a:gd name="connsiteX0" fmla="*/ 10477618 w 10579256"/>
              <a:gd name="connsiteY0" fmla="*/ 6321582 h 10579257"/>
              <a:gd name="connsiteX1" fmla="*/ 6494353 w 10579256"/>
              <a:gd name="connsiteY1" fmla="*/ 5644878 h 10579257"/>
              <a:gd name="connsiteX2" fmla="*/ 6399984 w 10579256"/>
              <a:gd name="connsiteY2" fmla="*/ 5626449 h 10579257"/>
              <a:gd name="connsiteX3" fmla="*/ 6488688 w 10579256"/>
              <a:gd name="connsiteY3" fmla="*/ 5663555 h 10579257"/>
              <a:gd name="connsiteX4" fmla="*/ 10176608 w 10579256"/>
              <a:gd name="connsiteY4" fmla="*/ 7313880 h 10579257"/>
              <a:gd name="connsiteX5" fmla="*/ 6401898 w 10579256"/>
              <a:gd name="connsiteY5" fmla="*/ 5873082 h 10579257"/>
              <a:gd name="connsiteX6" fmla="*/ 6312937 w 10579256"/>
              <a:gd name="connsiteY6" fmla="*/ 5836597 h 10579257"/>
              <a:gd name="connsiteX7" fmla="*/ 6392698 w 10579256"/>
              <a:gd name="connsiteY7" fmla="*/ 5890295 h 10579257"/>
              <a:gd name="connsiteX8" fmla="*/ 9687794 w 10579256"/>
              <a:gd name="connsiteY8" fmla="*/ 8228387 h 10579257"/>
              <a:gd name="connsiteX9" fmla="*/ 6266700 w 10579256"/>
              <a:gd name="connsiteY9" fmla="*/ 6078865 h 10579257"/>
              <a:gd name="connsiteX10" fmla="*/ 6186565 w 10579256"/>
              <a:gd name="connsiteY10" fmla="*/ 6025724 h 10579257"/>
              <a:gd name="connsiteX11" fmla="*/ 6254317 w 10579256"/>
              <a:gd name="connsiteY11" fmla="*/ 6093952 h 10579257"/>
              <a:gd name="connsiteX12" fmla="*/ 9029960 w 10579256"/>
              <a:gd name="connsiteY12" fmla="*/ 9029959 h 10579257"/>
              <a:gd name="connsiteX13" fmla="*/ 6072000 w 10579256"/>
              <a:gd name="connsiteY13" fmla="*/ 6232566 h 10579257"/>
              <a:gd name="connsiteX14" fmla="*/ 6025807 w 10579256"/>
              <a:gd name="connsiteY14" fmla="*/ 6186688 h 10579257"/>
              <a:gd name="connsiteX15" fmla="*/ 6078865 w 10579256"/>
              <a:gd name="connsiteY15" fmla="*/ 6266699 h 10579257"/>
              <a:gd name="connsiteX16" fmla="*/ 8228388 w 10579256"/>
              <a:gd name="connsiteY16" fmla="*/ 9687793 h 10579257"/>
              <a:gd name="connsiteX17" fmla="*/ 5873008 w 10579256"/>
              <a:gd name="connsiteY17" fmla="*/ 6367081 h 10579257"/>
              <a:gd name="connsiteX18" fmla="*/ 5836653 w 10579256"/>
              <a:gd name="connsiteY18" fmla="*/ 6313073 h 10579257"/>
              <a:gd name="connsiteX19" fmla="*/ 5873083 w 10579256"/>
              <a:gd name="connsiteY19" fmla="*/ 6401898 h 10579257"/>
              <a:gd name="connsiteX20" fmla="*/ 7313881 w 10579256"/>
              <a:gd name="connsiteY20" fmla="*/ 10176607 h 10579257"/>
              <a:gd name="connsiteX21" fmla="*/ 5651598 w 10579256"/>
              <a:gd name="connsiteY21" fmla="*/ 6460190 h 10579257"/>
              <a:gd name="connsiteX22" fmla="*/ 5626478 w 10579256"/>
              <a:gd name="connsiteY22" fmla="*/ 6400127 h 10579257"/>
              <a:gd name="connsiteX23" fmla="*/ 5644878 w 10579256"/>
              <a:gd name="connsiteY23" fmla="*/ 6494353 h 10579257"/>
              <a:gd name="connsiteX24" fmla="*/ 6321583 w 10579256"/>
              <a:gd name="connsiteY24" fmla="*/ 10477618 h 10579257"/>
              <a:gd name="connsiteX25" fmla="*/ 5422445 w 10579256"/>
              <a:gd name="connsiteY25" fmla="*/ 6538598 h 10579257"/>
              <a:gd name="connsiteX26" fmla="*/ 5403358 w 10579256"/>
              <a:gd name="connsiteY26" fmla="*/ 6444359 h 10579257"/>
              <a:gd name="connsiteX27" fmla="*/ 5403022 w 10579256"/>
              <a:gd name="connsiteY27" fmla="*/ 6540511 h 10579257"/>
              <a:gd name="connsiteX28" fmla="*/ 5289626 w 10579256"/>
              <a:gd name="connsiteY28" fmla="*/ 10579257 h 10579257"/>
              <a:gd name="connsiteX29" fmla="*/ 5176232 w 10579256"/>
              <a:gd name="connsiteY29" fmla="*/ 6540511 h 10579257"/>
              <a:gd name="connsiteX30" fmla="*/ 5175896 w 10579256"/>
              <a:gd name="connsiteY30" fmla="*/ 6444360 h 10579257"/>
              <a:gd name="connsiteX31" fmla="*/ 5156809 w 10579256"/>
              <a:gd name="connsiteY31" fmla="*/ 6538598 h 10579257"/>
              <a:gd name="connsiteX32" fmla="*/ 4257672 w 10579256"/>
              <a:gd name="connsiteY32" fmla="*/ 10477618 h 10579257"/>
              <a:gd name="connsiteX33" fmla="*/ 4934378 w 10579256"/>
              <a:gd name="connsiteY33" fmla="*/ 6494353 h 10579257"/>
              <a:gd name="connsiteX34" fmla="*/ 4952806 w 10579256"/>
              <a:gd name="connsiteY34" fmla="*/ 6399984 h 10579257"/>
              <a:gd name="connsiteX35" fmla="*/ 4915701 w 10579256"/>
              <a:gd name="connsiteY35" fmla="*/ 6488688 h 10579257"/>
              <a:gd name="connsiteX36" fmla="*/ 3265376 w 10579256"/>
              <a:gd name="connsiteY36" fmla="*/ 10176608 h 10579257"/>
              <a:gd name="connsiteX37" fmla="*/ 4706173 w 10579256"/>
              <a:gd name="connsiteY37" fmla="*/ 6401899 h 10579257"/>
              <a:gd name="connsiteX38" fmla="*/ 4742659 w 10579256"/>
              <a:gd name="connsiteY38" fmla="*/ 6312937 h 10579257"/>
              <a:gd name="connsiteX39" fmla="*/ 4688960 w 10579256"/>
              <a:gd name="connsiteY39" fmla="*/ 6392698 h 10579257"/>
              <a:gd name="connsiteX40" fmla="*/ 2350868 w 10579256"/>
              <a:gd name="connsiteY40" fmla="*/ 9687794 h 10579257"/>
              <a:gd name="connsiteX41" fmla="*/ 4500391 w 10579256"/>
              <a:gd name="connsiteY41" fmla="*/ 6266700 h 10579257"/>
              <a:gd name="connsiteX42" fmla="*/ 4553532 w 10579256"/>
              <a:gd name="connsiteY42" fmla="*/ 6186565 h 10579257"/>
              <a:gd name="connsiteX43" fmla="*/ 4485304 w 10579256"/>
              <a:gd name="connsiteY43" fmla="*/ 6254318 h 10579257"/>
              <a:gd name="connsiteX44" fmla="*/ 1549296 w 10579256"/>
              <a:gd name="connsiteY44" fmla="*/ 9029960 h 10579257"/>
              <a:gd name="connsiteX45" fmla="*/ 4324938 w 10579256"/>
              <a:gd name="connsiteY45" fmla="*/ 6093952 h 10579257"/>
              <a:gd name="connsiteX46" fmla="*/ 4392690 w 10579256"/>
              <a:gd name="connsiteY46" fmla="*/ 6025726 h 10579257"/>
              <a:gd name="connsiteX47" fmla="*/ 4312556 w 10579256"/>
              <a:gd name="connsiteY47" fmla="*/ 6078865 h 10579257"/>
              <a:gd name="connsiteX48" fmla="*/ 891463 w 10579256"/>
              <a:gd name="connsiteY48" fmla="*/ 8228388 h 10579257"/>
              <a:gd name="connsiteX49" fmla="*/ 4186558 w 10579256"/>
              <a:gd name="connsiteY49" fmla="*/ 5890296 h 10579257"/>
              <a:gd name="connsiteX50" fmla="*/ 4266319 w 10579256"/>
              <a:gd name="connsiteY50" fmla="*/ 5836597 h 10579257"/>
              <a:gd name="connsiteX51" fmla="*/ 4177358 w 10579256"/>
              <a:gd name="connsiteY51" fmla="*/ 5873083 h 10579257"/>
              <a:gd name="connsiteX52" fmla="*/ 402648 w 10579256"/>
              <a:gd name="connsiteY52" fmla="*/ 7313880 h 10579257"/>
              <a:gd name="connsiteX53" fmla="*/ 4090569 w 10579256"/>
              <a:gd name="connsiteY53" fmla="*/ 5663555 h 10579257"/>
              <a:gd name="connsiteX54" fmla="*/ 4179274 w 10579256"/>
              <a:gd name="connsiteY54" fmla="*/ 5626449 h 10579257"/>
              <a:gd name="connsiteX55" fmla="*/ 4084903 w 10579256"/>
              <a:gd name="connsiteY55" fmla="*/ 5644878 h 10579257"/>
              <a:gd name="connsiteX56" fmla="*/ 101637 w 10579256"/>
              <a:gd name="connsiteY56" fmla="*/ 6321582 h 10579257"/>
              <a:gd name="connsiteX57" fmla="*/ 4040658 w 10579256"/>
              <a:gd name="connsiteY57" fmla="*/ 5422446 h 10579257"/>
              <a:gd name="connsiteX58" fmla="*/ 4134897 w 10579256"/>
              <a:gd name="connsiteY58" fmla="*/ 5403358 h 10579257"/>
              <a:gd name="connsiteX59" fmla="*/ 4038745 w 10579256"/>
              <a:gd name="connsiteY59" fmla="*/ 5403022 h 10579257"/>
              <a:gd name="connsiteX60" fmla="*/ 0 w 10579256"/>
              <a:gd name="connsiteY60" fmla="*/ 5289626 h 10579257"/>
              <a:gd name="connsiteX61" fmla="*/ 4038745 w 10579256"/>
              <a:gd name="connsiteY61" fmla="*/ 5176231 h 10579257"/>
              <a:gd name="connsiteX62" fmla="*/ 4134897 w 10579256"/>
              <a:gd name="connsiteY62" fmla="*/ 5175895 h 10579257"/>
              <a:gd name="connsiteX63" fmla="*/ 4040658 w 10579256"/>
              <a:gd name="connsiteY63" fmla="*/ 5156808 h 10579257"/>
              <a:gd name="connsiteX64" fmla="*/ 101638 w 10579256"/>
              <a:gd name="connsiteY64" fmla="*/ 4257671 h 10579257"/>
              <a:gd name="connsiteX65" fmla="*/ 4084903 w 10579256"/>
              <a:gd name="connsiteY65" fmla="*/ 4934375 h 10579257"/>
              <a:gd name="connsiteX66" fmla="*/ 4179274 w 10579256"/>
              <a:gd name="connsiteY66" fmla="*/ 4952805 h 10579257"/>
              <a:gd name="connsiteX67" fmla="*/ 4090568 w 10579256"/>
              <a:gd name="connsiteY67" fmla="*/ 4915698 h 10579257"/>
              <a:gd name="connsiteX68" fmla="*/ 402649 w 10579256"/>
              <a:gd name="connsiteY68" fmla="*/ 3265373 h 10579257"/>
              <a:gd name="connsiteX69" fmla="*/ 4177357 w 10579256"/>
              <a:gd name="connsiteY69" fmla="*/ 4706171 h 10579257"/>
              <a:gd name="connsiteX70" fmla="*/ 4266321 w 10579256"/>
              <a:gd name="connsiteY70" fmla="*/ 4742657 h 10579257"/>
              <a:gd name="connsiteX71" fmla="*/ 4186558 w 10579256"/>
              <a:gd name="connsiteY71" fmla="*/ 4688957 h 10579257"/>
              <a:gd name="connsiteX72" fmla="*/ 891462 w 10579256"/>
              <a:gd name="connsiteY72" fmla="*/ 2350866 h 10579257"/>
              <a:gd name="connsiteX73" fmla="*/ 4312556 w 10579256"/>
              <a:gd name="connsiteY73" fmla="*/ 4500387 h 10579257"/>
              <a:gd name="connsiteX74" fmla="*/ 4392691 w 10579256"/>
              <a:gd name="connsiteY74" fmla="*/ 4553528 h 10579257"/>
              <a:gd name="connsiteX75" fmla="*/ 4324938 w 10579256"/>
              <a:gd name="connsiteY75" fmla="*/ 4485301 h 10579257"/>
              <a:gd name="connsiteX76" fmla="*/ 1549296 w 10579256"/>
              <a:gd name="connsiteY76" fmla="*/ 1549294 h 10579257"/>
              <a:gd name="connsiteX77" fmla="*/ 4485304 w 10579256"/>
              <a:gd name="connsiteY77" fmla="*/ 4324935 h 10579257"/>
              <a:gd name="connsiteX78" fmla="*/ 4553530 w 10579256"/>
              <a:gd name="connsiteY78" fmla="*/ 4392687 h 10579257"/>
              <a:gd name="connsiteX79" fmla="*/ 4500391 w 10579256"/>
              <a:gd name="connsiteY79" fmla="*/ 4312553 h 10579257"/>
              <a:gd name="connsiteX80" fmla="*/ 2350868 w 10579256"/>
              <a:gd name="connsiteY80" fmla="*/ 891460 h 10579257"/>
              <a:gd name="connsiteX81" fmla="*/ 4688960 w 10579256"/>
              <a:gd name="connsiteY81" fmla="*/ 4186555 h 10579257"/>
              <a:gd name="connsiteX82" fmla="*/ 4742659 w 10579256"/>
              <a:gd name="connsiteY82" fmla="*/ 4266317 h 10579257"/>
              <a:gd name="connsiteX83" fmla="*/ 4706173 w 10579256"/>
              <a:gd name="connsiteY83" fmla="*/ 4177355 h 10579257"/>
              <a:gd name="connsiteX84" fmla="*/ 3265376 w 10579256"/>
              <a:gd name="connsiteY84" fmla="*/ 402646 h 10579257"/>
              <a:gd name="connsiteX85" fmla="*/ 4915701 w 10579256"/>
              <a:gd name="connsiteY85" fmla="*/ 4090566 h 10579257"/>
              <a:gd name="connsiteX86" fmla="*/ 4952807 w 10579256"/>
              <a:gd name="connsiteY86" fmla="*/ 4179272 h 10579257"/>
              <a:gd name="connsiteX87" fmla="*/ 4934378 w 10579256"/>
              <a:gd name="connsiteY87" fmla="*/ 4084899 h 10579257"/>
              <a:gd name="connsiteX88" fmla="*/ 4257674 w 10579256"/>
              <a:gd name="connsiteY88" fmla="*/ 101635 h 10579257"/>
              <a:gd name="connsiteX89" fmla="*/ 5156811 w 10579256"/>
              <a:gd name="connsiteY89" fmla="*/ 4040655 h 10579257"/>
              <a:gd name="connsiteX90" fmla="*/ 5175870 w 10579256"/>
              <a:gd name="connsiteY90" fmla="*/ 4134751 h 10579257"/>
              <a:gd name="connsiteX91" fmla="*/ 5176092 w 10579256"/>
              <a:gd name="connsiteY91" fmla="*/ 4069646 h 10579257"/>
              <a:gd name="connsiteX92" fmla="*/ 5289629 w 10579256"/>
              <a:gd name="connsiteY92" fmla="*/ 0 h 10579257"/>
              <a:gd name="connsiteX93" fmla="*/ 5403025 w 10579256"/>
              <a:gd name="connsiteY93" fmla="*/ 4038742 h 10579257"/>
              <a:gd name="connsiteX94" fmla="*/ 5403250 w 10579256"/>
              <a:gd name="connsiteY94" fmla="*/ 4136025 h 10579257"/>
              <a:gd name="connsiteX95" fmla="*/ 5422449 w 10579256"/>
              <a:gd name="connsiteY95" fmla="*/ 4040655 h 10579257"/>
              <a:gd name="connsiteX96" fmla="*/ 6321583 w 10579256"/>
              <a:gd name="connsiteY96" fmla="*/ 101639 h 10579257"/>
              <a:gd name="connsiteX97" fmla="*/ 5644880 w 10579256"/>
              <a:gd name="connsiteY97" fmla="*/ 4084899 h 10579257"/>
              <a:gd name="connsiteX98" fmla="*/ 5626121 w 10579256"/>
              <a:gd name="connsiteY98" fmla="*/ 4180356 h 10579257"/>
              <a:gd name="connsiteX99" fmla="*/ 5663557 w 10579256"/>
              <a:gd name="connsiteY99" fmla="*/ 4090565 h 10579257"/>
              <a:gd name="connsiteX100" fmla="*/ 7313878 w 10579256"/>
              <a:gd name="connsiteY100" fmla="*/ 402648 h 10579257"/>
              <a:gd name="connsiteX101" fmla="*/ 7314818 w 10579256"/>
              <a:gd name="connsiteY101" fmla="*/ 431304 h 10579257"/>
              <a:gd name="connsiteX102" fmla="*/ 5849661 w 10579256"/>
              <a:gd name="connsiteY102" fmla="*/ 4234625 h 10579257"/>
              <a:gd name="connsiteX103" fmla="*/ 5836429 w 10579256"/>
              <a:gd name="connsiteY103" fmla="*/ 4266766 h 10579257"/>
              <a:gd name="connsiteX104" fmla="*/ 5890294 w 10579256"/>
              <a:gd name="connsiteY104" fmla="*/ 4186554 h 10579257"/>
              <a:gd name="connsiteX105" fmla="*/ 8228387 w 10579256"/>
              <a:gd name="connsiteY105" fmla="*/ 891462 h 10579257"/>
              <a:gd name="connsiteX106" fmla="*/ 8223718 w 10579256"/>
              <a:gd name="connsiteY106" fmla="*/ 919751 h 10579257"/>
              <a:gd name="connsiteX107" fmla="*/ 6044721 w 10579256"/>
              <a:gd name="connsiteY107" fmla="*/ 4364154 h 10579257"/>
              <a:gd name="connsiteX108" fmla="*/ 6025923 w 10579256"/>
              <a:gd name="connsiteY108" fmla="*/ 4392488 h 10579257"/>
              <a:gd name="connsiteX109" fmla="*/ 6093951 w 10579256"/>
              <a:gd name="connsiteY109" fmla="*/ 4324935 h 10579257"/>
              <a:gd name="connsiteX110" fmla="*/ 9029958 w 10579256"/>
              <a:gd name="connsiteY110" fmla="*/ 1549296 h 10579257"/>
              <a:gd name="connsiteX111" fmla="*/ 6254316 w 10579256"/>
              <a:gd name="connsiteY111" fmla="*/ 4485299 h 10579257"/>
              <a:gd name="connsiteX112" fmla="*/ 6186562 w 10579256"/>
              <a:gd name="connsiteY112" fmla="*/ 4553527 h 10579257"/>
              <a:gd name="connsiteX113" fmla="*/ 6266699 w 10579256"/>
              <a:gd name="connsiteY113" fmla="*/ 4500387 h 10579257"/>
              <a:gd name="connsiteX114" fmla="*/ 9687792 w 10579256"/>
              <a:gd name="connsiteY114" fmla="*/ 2350868 h 10579257"/>
              <a:gd name="connsiteX115" fmla="*/ 6392697 w 10579256"/>
              <a:gd name="connsiteY115" fmla="*/ 4688957 h 10579257"/>
              <a:gd name="connsiteX116" fmla="*/ 6312936 w 10579256"/>
              <a:gd name="connsiteY116" fmla="*/ 4742654 h 10579257"/>
              <a:gd name="connsiteX117" fmla="*/ 6401897 w 10579256"/>
              <a:gd name="connsiteY117" fmla="*/ 4706169 h 10579257"/>
              <a:gd name="connsiteX118" fmla="*/ 10176606 w 10579256"/>
              <a:gd name="connsiteY118" fmla="*/ 3265377 h 10579257"/>
              <a:gd name="connsiteX119" fmla="*/ 6488686 w 10579256"/>
              <a:gd name="connsiteY119" fmla="*/ 4915697 h 10579257"/>
              <a:gd name="connsiteX120" fmla="*/ 6399982 w 10579256"/>
              <a:gd name="connsiteY120" fmla="*/ 4952803 h 10579257"/>
              <a:gd name="connsiteX121" fmla="*/ 6494353 w 10579256"/>
              <a:gd name="connsiteY121" fmla="*/ 4934374 h 10579257"/>
              <a:gd name="connsiteX122" fmla="*/ 10477617 w 10579256"/>
              <a:gd name="connsiteY122" fmla="*/ 4257675 h 10579257"/>
              <a:gd name="connsiteX123" fmla="*/ 6538598 w 10579256"/>
              <a:gd name="connsiteY123" fmla="*/ 5156807 h 10579257"/>
              <a:gd name="connsiteX124" fmla="*/ 6444357 w 10579256"/>
              <a:gd name="connsiteY124" fmla="*/ 5175895 h 10579257"/>
              <a:gd name="connsiteX125" fmla="*/ 6540511 w 10579256"/>
              <a:gd name="connsiteY125" fmla="*/ 5176230 h 10579257"/>
              <a:gd name="connsiteX126" fmla="*/ 10579256 w 10579256"/>
              <a:gd name="connsiteY126" fmla="*/ 5289626 h 10579257"/>
              <a:gd name="connsiteX127" fmla="*/ 6540510 w 10579256"/>
              <a:gd name="connsiteY127" fmla="*/ 5403022 h 10579257"/>
              <a:gd name="connsiteX128" fmla="*/ 6444359 w 10579256"/>
              <a:gd name="connsiteY128" fmla="*/ 5403357 h 10579257"/>
              <a:gd name="connsiteX129" fmla="*/ 6538597 w 10579256"/>
              <a:gd name="connsiteY129" fmla="*/ 5422445 h 10579257"/>
              <a:gd name="connsiteX130" fmla="*/ 10477618 w 10579256"/>
              <a:gd name="connsiteY130" fmla="*/ 6321582 h 1057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579256" h="10579257">
                <a:moveTo>
                  <a:pt x="10477618" y="6321582"/>
                </a:moveTo>
                <a:cubicBezTo>
                  <a:pt x="10466705" y="6376441"/>
                  <a:pt x="8757078" y="6083958"/>
                  <a:pt x="6494353" y="5644878"/>
                </a:cubicBezTo>
                <a:lnTo>
                  <a:pt x="6399984" y="5626449"/>
                </a:lnTo>
                <a:lnTo>
                  <a:pt x="6488688" y="5663555"/>
                </a:lnTo>
                <a:cubicBezTo>
                  <a:pt x="8614015" y="6555576"/>
                  <a:pt x="10198013" y="7262203"/>
                  <a:pt x="10176608" y="7313880"/>
                </a:cubicBezTo>
                <a:cubicBezTo>
                  <a:pt x="10155202" y="7365556"/>
                  <a:pt x="8535486" y="6745161"/>
                  <a:pt x="6401898" y="5873082"/>
                </a:cubicBezTo>
                <a:lnTo>
                  <a:pt x="6312937" y="5836597"/>
                </a:lnTo>
                <a:lnTo>
                  <a:pt x="6392698" y="5890295"/>
                </a:lnTo>
                <a:cubicBezTo>
                  <a:pt x="8303163" y="7179808"/>
                  <a:pt x="9718869" y="8181880"/>
                  <a:pt x="9687794" y="8228387"/>
                </a:cubicBezTo>
                <a:cubicBezTo>
                  <a:pt x="9656718" y="8274895"/>
                  <a:pt x="8189158" y="7350429"/>
                  <a:pt x="6266700" y="6078865"/>
                </a:cubicBezTo>
                <a:lnTo>
                  <a:pt x="6186565" y="6025724"/>
                </a:lnTo>
                <a:lnTo>
                  <a:pt x="6254317" y="6093952"/>
                </a:lnTo>
                <a:cubicBezTo>
                  <a:pt x="7876502" y="7731400"/>
                  <a:pt x="9069512" y="8990407"/>
                  <a:pt x="9029960" y="9029959"/>
                </a:cubicBezTo>
                <a:cubicBezTo>
                  <a:pt x="8990232" y="9069688"/>
                  <a:pt x="7720135" y="7865825"/>
                  <a:pt x="6072000" y="6232566"/>
                </a:cubicBezTo>
                <a:lnTo>
                  <a:pt x="6025807" y="6186688"/>
                </a:lnTo>
                <a:lnTo>
                  <a:pt x="6078865" y="6266699"/>
                </a:lnTo>
                <a:cubicBezTo>
                  <a:pt x="7350430" y="8189156"/>
                  <a:pt x="8274896" y="9656718"/>
                  <a:pt x="8228388" y="9687793"/>
                </a:cubicBezTo>
                <a:cubicBezTo>
                  <a:pt x="8181673" y="9719007"/>
                  <a:pt x="7170843" y="8290493"/>
                  <a:pt x="5873008" y="6367081"/>
                </a:cubicBezTo>
                <a:lnTo>
                  <a:pt x="5836653" y="6313073"/>
                </a:lnTo>
                <a:lnTo>
                  <a:pt x="5873083" y="6401898"/>
                </a:lnTo>
                <a:cubicBezTo>
                  <a:pt x="6745162" y="8535485"/>
                  <a:pt x="7365558" y="10155202"/>
                  <a:pt x="7313881" y="10176607"/>
                </a:cubicBezTo>
                <a:cubicBezTo>
                  <a:pt x="7261974" y="10198108"/>
                  <a:pt x="6549255" y="8599839"/>
                  <a:pt x="5651598" y="6460190"/>
                </a:cubicBezTo>
                <a:lnTo>
                  <a:pt x="5626478" y="6400127"/>
                </a:lnTo>
                <a:lnTo>
                  <a:pt x="5644878" y="6494353"/>
                </a:lnTo>
                <a:cubicBezTo>
                  <a:pt x="6083959" y="8757079"/>
                  <a:pt x="6376443" y="10466706"/>
                  <a:pt x="6321583" y="10477618"/>
                </a:cubicBezTo>
                <a:cubicBezTo>
                  <a:pt x="6266723" y="10488531"/>
                  <a:pt x="5882697" y="8797112"/>
                  <a:pt x="5422445" y="6538598"/>
                </a:cubicBezTo>
                <a:lnTo>
                  <a:pt x="5403358" y="6444359"/>
                </a:lnTo>
                <a:lnTo>
                  <a:pt x="5403022" y="6540511"/>
                </a:lnTo>
                <a:cubicBezTo>
                  <a:pt x="5392229" y="8845418"/>
                  <a:pt x="5345561" y="10579257"/>
                  <a:pt x="5289626" y="10579257"/>
                </a:cubicBezTo>
                <a:cubicBezTo>
                  <a:pt x="5233692" y="10579256"/>
                  <a:pt x="5187024" y="8845419"/>
                  <a:pt x="5176232" y="6540511"/>
                </a:cubicBezTo>
                <a:lnTo>
                  <a:pt x="5175896" y="6444360"/>
                </a:lnTo>
                <a:lnTo>
                  <a:pt x="5156809" y="6538598"/>
                </a:lnTo>
                <a:cubicBezTo>
                  <a:pt x="4696559" y="8797111"/>
                  <a:pt x="4312532" y="10488531"/>
                  <a:pt x="4257672" y="10477618"/>
                </a:cubicBezTo>
                <a:cubicBezTo>
                  <a:pt x="4202814" y="10466706"/>
                  <a:pt x="4495298" y="8757078"/>
                  <a:pt x="4934378" y="6494353"/>
                </a:cubicBezTo>
                <a:lnTo>
                  <a:pt x="4952806" y="6399984"/>
                </a:lnTo>
                <a:lnTo>
                  <a:pt x="4915701" y="6488688"/>
                </a:lnTo>
                <a:cubicBezTo>
                  <a:pt x="4023679" y="8614015"/>
                  <a:pt x="3317053" y="10198013"/>
                  <a:pt x="3265376" y="10176608"/>
                </a:cubicBezTo>
                <a:cubicBezTo>
                  <a:pt x="3213699" y="10155203"/>
                  <a:pt x="3834095" y="8535486"/>
                  <a:pt x="4706173" y="6401899"/>
                </a:cubicBezTo>
                <a:lnTo>
                  <a:pt x="4742659" y="6312937"/>
                </a:lnTo>
                <a:lnTo>
                  <a:pt x="4688960" y="6392698"/>
                </a:lnTo>
                <a:cubicBezTo>
                  <a:pt x="3399448" y="8303163"/>
                  <a:pt x="2397376" y="9718869"/>
                  <a:pt x="2350868" y="9687794"/>
                </a:cubicBezTo>
                <a:cubicBezTo>
                  <a:pt x="2304361" y="9656719"/>
                  <a:pt x="3228827" y="8189157"/>
                  <a:pt x="4500391" y="6266700"/>
                </a:cubicBezTo>
                <a:lnTo>
                  <a:pt x="4553532" y="6186565"/>
                </a:lnTo>
                <a:lnTo>
                  <a:pt x="4485304" y="6254318"/>
                </a:lnTo>
                <a:cubicBezTo>
                  <a:pt x="2847856" y="7876502"/>
                  <a:pt x="1588848" y="9069512"/>
                  <a:pt x="1549296" y="9029960"/>
                </a:cubicBezTo>
                <a:cubicBezTo>
                  <a:pt x="1509745" y="8990408"/>
                  <a:pt x="2702754" y="7731400"/>
                  <a:pt x="4324938" y="6093952"/>
                </a:cubicBezTo>
                <a:lnTo>
                  <a:pt x="4392690" y="6025726"/>
                </a:lnTo>
                <a:lnTo>
                  <a:pt x="4312556" y="6078865"/>
                </a:lnTo>
                <a:cubicBezTo>
                  <a:pt x="2390099" y="7350430"/>
                  <a:pt x="922538" y="8274895"/>
                  <a:pt x="891463" y="8228388"/>
                </a:cubicBezTo>
                <a:cubicBezTo>
                  <a:pt x="860387" y="8181880"/>
                  <a:pt x="2276094" y="7179808"/>
                  <a:pt x="4186558" y="5890296"/>
                </a:cubicBezTo>
                <a:lnTo>
                  <a:pt x="4266319" y="5836597"/>
                </a:lnTo>
                <a:lnTo>
                  <a:pt x="4177358" y="5873083"/>
                </a:lnTo>
                <a:cubicBezTo>
                  <a:pt x="2043771" y="6745162"/>
                  <a:pt x="424054" y="7365557"/>
                  <a:pt x="402648" y="7313880"/>
                </a:cubicBezTo>
                <a:cubicBezTo>
                  <a:pt x="381244" y="7262203"/>
                  <a:pt x="1965242" y="6555577"/>
                  <a:pt x="4090569" y="5663555"/>
                </a:cubicBezTo>
                <a:lnTo>
                  <a:pt x="4179274" y="5626449"/>
                </a:lnTo>
                <a:lnTo>
                  <a:pt x="4084903" y="5644878"/>
                </a:lnTo>
                <a:cubicBezTo>
                  <a:pt x="1822177" y="6083958"/>
                  <a:pt x="112550" y="6376442"/>
                  <a:pt x="101637" y="6321582"/>
                </a:cubicBezTo>
                <a:cubicBezTo>
                  <a:pt x="90725" y="6266723"/>
                  <a:pt x="1782144" y="5882696"/>
                  <a:pt x="4040658" y="5422446"/>
                </a:cubicBezTo>
                <a:lnTo>
                  <a:pt x="4134897" y="5403358"/>
                </a:lnTo>
                <a:lnTo>
                  <a:pt x="4038745" y="5403022"/>
                </a:lnTo>
                <a:cubicBezTo>
                  <a:pt x="1733837" y="5392229"/>
                  <a:pt x="-1" y="5345561"/>
                  <a:pt x="0" y="5289626"/>
                </a:cubicBezTo>
                <a:cubicBezTo>
                  <a:pt x="0" y="5233692"/>
                  <a:pt x="1733837" y="5187024"/>
                  <a:pt x="4038745" y="5176231"/>
                </a:cubicBezTo>
                <a:lnTo>
                  <a:pt x="4134897" y="5175895"/>
                </a:lnTo>
                <a:lnTo>
                  <a:pt x="4040658" y="5156808"/>
                </a:lnTo>
                <a:cubicBezTo>
                  <a:pt x="1782144" y="4696557"/>
                  <a:pt x="90726" y="4312531"/>
                  <a:pt x="101638" y="4257671"/>
                </a:cubicBezTo>
                <a:cubicBezTo>
                  <a:pt x="112550" y="4202811"/>
                  <a:pt x="1822177" y="4495295"/>
                  <a:pt x="4084903" y="4934375"/>
                </a:cubicBezTo>
                <a:lnTo>
                  <a:pt x="4179274" y="4952805"/>
                </a:lnTo>
                <a:lnTo>
                  <a:pt x="4090568" y="4915698"/>
                </a:lnTo>
                <a:cubicBezTo>
                  <a:pt x="1965242" y="4023676"/>
                  <a:pt x="381244" y="3317049"/>
                  <a:pt x="402649" y="3265373"/>
                </a:cubicBezTo>
                <a:cubicBezTo>
                  <a:pt x="424053" y="3213696"/>
                  <a:pt x="2043770" y="3834092"/>
                  <a:pt x="4177357" y="4706171"/>
                </a:cubicBezTo>
                <a:lnTo>
                  <a:pt x="4266321" y="4742657"/>
                </a:lnTo>
                <a:lnTo>
                  <a:pt x="4186558" y="4688957"/>
                </a:lnTo>
                <a:cubicBezTo>
                  <a:pt x="2276093" y="3399445"/>
                  <a:pt x="860387" y="2397374"/>
                  <a:pt x="891462" y="2350866"/>
                </a:cubicBezTo>
                <a:cubicBezTo>
                  <a:pt x="922538" y="2304359"/>
                  <a:pt x="2390099" y="3228823"/>
                  <a:pt x="4312556" y="4500387"/>
                </a:cubicBezTo>
                <a:lnTo>
                  <a:pt x="4392691" y="4553528"/>
                </a:lnTo>
                <a:lnTo>
                  <a:pt x="4324938" y="4485301"/>
                </a:lnTo>
                <a:cubicBezTo>
                  <a:pt x="2702754" y="2847853"/>
                  <a:pt x="1509744" y="1588845"/>
                  <a:pt x="1549296" y="1549294"/>
                </a:cubicBezTo>
                <a:cubicBezTo>
                  <a:pt x="1588848" y="1509743"/>
                  <a:pt x="2847856" y="2702752"/>
                  <a:pt x="4485304" y="4324935"/>
                </a:cubicBezTo>
                <a:lnTo>
                  <a:pt x="4553530" y="4392687"/>
                </a:lnTo>
                <a:lnTo>
                  <a:pt x="4500391" y="4312553"/>
                </a:lnTo>
                <a:cubicBezTo>
                  <a:pt x="3228827" y="2390097"/>
                  <a:pt x="2304361" y="922536"/>
                  <a:pt x="2350868" y="891460"/>
                </a:cubicBezTo>
                <a:cubicBezTo>
                  <a:pt x="2397376" y="860384"/>
                  <a:pt x="3399448" y="2276091"/>
                  <a:pt x="4688960" y="4186555"/>
                </a:cubicBezTo>
                <a:lnTo>
                  <a:pt x="4742659" y="4266317"/>
                </a:lnTo>
                <a:lnTo>
                  <a:pt x="4706173" y="4177355"/>
                </a:lnTo>
                <a:cubicBezTo>
                  <a:pt x="3834095" y="2043768"/>
                  <a:pt x="3213699" y="424051"/>
                  <a:pt x="3265376" y="402646"/>
                </a:cubicBezTo>
                <a:cubicBezTo>
                  <a:pt x="3317052" y="381241"/>
                  <a:pt x="4023679" y="1965239"/>
                  <a:pt x="4915701" y="4090566"/>
                </a:cubicBezTo>
                <a:lnTo>
                  <a:pt x="4952807" y="4179272"/>
                </a:lnTo>
                <a:lnTo>
                  <a:pt x="4934378" y="4084899"/>
                </a:lnTo>
                <a:cubicBezTo>
                  <a:pt x="4495298" y="1822174"/>
                  <a:pt x="4202815" y="112547"/>
                  <a:pt x="4257674" y="101635"/>
                </a:cubicBezTo>
                <a:cubicBezTo>
                  <a:pt x="4312534" y="90722"/>
                  <a:pt x="4696560" y="1782141"/>
                  <a:pt x="5156811" y="4040655"/>
                </a:cubicBezTo>
                <a:lnTo>
                  <a:pt x="5175870" y="4134751"/>
                </a:lnTo>
                <a:lnTo>
                  <a:pt x="5176092" y="4069646"/>
                </a:lnTo>
                <a:cubicBezTo>
                  <a:pt x="5186610" y="1749355"/>
                  <a:pt x="5233445" y="1"/>
                  <a:pt x="5289629" y="0"/>
                </a:cubicBezTo>
                <a:cubicBezTo>
                  <a:pt x="5345563" y="0"/>
                  <a:pt x="5392231" y="1733839"/>
                  <a:pt x="5403025" y="4038742"/>
                </a:cubicBezTo>
                <a:lnTo>
                  <a:pt x="5403250" y="4136025"/>
                </a:lnTo>
                <a:lnTo>
                  <a:pt x="5422449" y="4040655"/>
                </a:lnTo>
                <a:cubicBezTo>
                  <a:pt x="5882699" y="1782146"/>
                  <a:pt x="6266725" y="90727"/>
                  <a:pt x="6321583" y="101639"/>
                </a:cubicBezTo>
                <a:cubicBezTo>
                  <a:pt x="6376442" y="112551"/>
                  <a:pt x="6083959" y="1822179"/>
                  <a:pt x="5644880" y="4084899"/>
                </a:cubicBezTo>
                <a:lnTo>
                  <a:pt x="5626121" y="4180356"/>
                </a:lnTo>
                <a:lnTo>
                  <a:pt x="5663557" y="4090565"/>
                </a:lnTo>
                <a:cubicBezTo>
                  <a:pt x="6555573" y="1965242"/>
                  <a:pt x="7262201" y="381243"/>
                  <a:pt x="7313878" y="402648"/>
                </a:cubicBezTo>
                <a:cubicBezTo>
                  <a:pt x="7317569" y="404177"/>
                  <a:pt x="7317831" y="413861"/>
                  <a:pt x="7314818" y="431304"/>
                </a:cubicBezTo>
                <a:cubicBezTo>
                  <a:pt x="7275266" y="660244"/>
                  <a:pt x="6671416" y="2225870"/>
                  <a:pt x="5849661" y="4234625"/>
                </a:cubicBezTo>
                <a:lnTo>
                  <a:pt x="5836429" y="4266766"/>
                </a:lnTo>
                <a:lnTo>
                  <a:pt x="5890294" y="4186554"/>
                </a:lnTo>
                <a:cubicBezTo>
                  <a:pt x="7179807" y="2276093"/>
                  <a:pt x="8181879" y="860387"/>
                  <a:pt x="8228387" y="891462"/>
                </a:cubicBezTo>
                <a:cubicBezTo>
                  <a:pt x="8231709" y="893682"/>
                  <a:pt x="8230077" y="903231"/>
                  <a:pt x="8223718" y="919751"/>
                </a:cubicBezTo>
                <a:cubicBezTo>
                  <a:pt x="8140262" y="1136576"/>
                  <a:pt x="7242577" y="2554314"/>
                  <a:pt x="6044721" y="4364154"/>
                </a:cubicBezTo>
                <a:lnTo>
                  <a:pt x="6025923" y="4392488"/>
                </a:lnTo>
                <a:lnTo>
                  <a:pt x="6093951" y="4324935"/>
                </a:lnTo>
                <a:cubicBezTo>
                  <a:pt x="7731399" y="2702755"/>
                  <a:pt x="8990407" y="1509745"/>
                  <a:pt x="9029958" y="1549296"/>
                </a:cubicBezTo>
                <a:cubicBezTo>
                  <a:pt x="9069510" y="1588848"/>
                  <a:pt x="7876500" y="2847857"/>
                  <a:pt x="6254316" y="4485299"/>
                </a:cubicBezTo>
                <a:lnTo>
                  <a:pt x="6186562" y="4553527"/>
                </a:lnTo>
                <a:lnTo>
                  <a:pt x="6266699" y="4500387"/>
                </a:lnTo>
                <a:cubicBezTo>
                  <a:pt x="8189155" y="3228828"/>
                  <a:pt x="9656716" y="2304361"/>
                  <a:pt x="9687792" y="2350868"/>
                </a:cubicBezTo>
                <a:cubicBezTo>
                  <a:pt x="9718867" y="2397376"/>
                  <a:pt x="8303161" y="3399449"/>
                  <a:pt x="6392697" y="4688957"/>
                </a:cubicBezTo>
                <a:lnTo>
                  <a:pt x="6312936" y="4742654"/>
                </a:lnTo>
                <a:lnTo>
                  <a:pt x="6401897" y="4706169"/>
                </a:lnTo>
                <a:cubicBezTo>
                  <a:pt x="8535484" y="3834096"/>
                  <a:pt x="10155201" y="3213699"/>
                  <a:pt x="10176606" y="3265377"/>
                </a:cubicBezTo>
                <a:cubicBezTo>
                  <a:pt x="10198011" y="3317053"/>
                  <a:pt x="8614013" y="4023681"/>
                  <a:pt x="6488686" y="4915697"/>
                </a:cubicBezTo>
                <a:lnTo>
                  <a:pt x="6399982" y="4952803"/>
                </a:lnTo>
                <a:lnTo>
                  <a:pt x="6494353" y="4934374"/>
                </a:lnTo>
                <a:cubicBezTo>
                  <a:pt x="8757078" y="4495294"/>
                  <a:pt x="10466705" y="4202816"/>
                  <a:pt x="10477617" y="4257675"/>
                </a:cubicBezTo>
                <a:cubicBezTo>
                  <a:pt x="10488529" y="4312534"/>
                  <a:pt x="8797112" y="4696556"/>
                  <a:pt x="6538598" y="5156807"/>
                </a:cubicBezTo>
                <a:lnTo>
                  <a:pt x="6444357" y="5175895"/>
                </a:lnTo>
                <a:lnTo>
                  <a:pt x="6540511" y="5176230"/>
                </a:lnTo>
                <a:cubicBezTo>
                  <a:pt x="8845418" y="5187024"/>
                  <a:pt x="10579256" y="5233692"/>
                  <a:pt x="10579256" y="5289626"/>
                </a:cubicBezTo>
                <a:cubicBezTo>
                  <a:pt x="10579256" y="5345560"/>
                  <a:pt x="8845418" y="5392228"/>
                  <a:pt x="6540510" y="5403022"/>
                </a:cubicBezTo>
                <a:lnTo>
                  <a:pt x="6444359" y="5403357"/>
                </a:lnTo>
                <a:lnTo>
                  <a:pt x="6538597" y="5422445"/>
                </a:lnTo>
                <a:cubicBezTo>
                  <a:pt x="8797112" y="5882695"/>
                  <a:pt x="10488530" y="6266722"/>
                  <a:pt x="10477618" y="6321582"/>
                </a:cubicBezTo>
                <a:close/>
              </a:path>
            </a:pathLst>
          </a:custGeom>
          <a:solidFill>
            <a:srgbClr val="FFC73C">
              <a:alpha val="20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90C36EB-D4D1-4C4A-BFC7-ECB27FD1A08C}"/>
              </a:ext>
            </a:extLst>
          </p:cNvPr>
          <p:cNvSpPr txBox="1"/>
          <p:nvPr/>
        </p:nvSpPr>
        <p:spPr>
          <a:xfrm>
            <a:off x="3556369" y="1268505"/>
            <a:ext cx="4840775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Below" fov="4500000">
                <a:rot lat="299999" lon="0" rev="0"/>
              </a:camera>
              <a:lightRig rig="twoPt" dir="t">
                <a:rot lat="0" lon="0" rev="6000000"/>
              </a:lightRig>
            </a:scene3d>
            <a:sp3d extrusionH="381000">
              <a:extrusionClr>
                <a:srgbClr val="DA1000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9B66750-8DE1-4992-982A-409607ADFA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5158" y="1979424"/>
            <a:ext cx="4970244" cy="2899153"/>
          </a:xfrm>
          <a:prstGeom prst="rect">
            <a:avLst/>
          </a:prstGeom>
          <a:effectLst/>
          <a:scene3d>
            <a:camera prst="orthographicFront"/>
            <a:lightRig rig="flat" dir="t"/>
          </a:scene3d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A0EF8D8-88B7-4168-94FC-B32842505860}"/>
              </a:ext>
            </a:extLst>
          </p:cNvPr>
          <p:cNvSpPr txBox="1"/>
          <p:nvPr/>
        </p:nvSpPr>
        <p:spPr>
          <a:xfrm>
            <a:off x="532005" y="1726060"/>
            <a:ext cx="3608680" cy="1107996"/>
          </a:xfrm>
          <a:prstGeom prst="rect">
            <a:avLst/>
          </a:prstGeom>
          <a:noFill/>
          <a:scene3d>
            <a:camera prst="perspectiveRelaxedModerately" fov="5400000">
              <a:rot lat="21309279" lon="19746983" rev="21131534"/>
            </a:camera>
            <a:lightRig rig="twoPt" dir="t"/>
          </a:scene3d>
        </p:spPr>
        <p:txBody>
          <a:bodyPr wrap="none" rtlCol="0">
            <a:spAutoFit/>
            <a:scene3d>
              <a:camera prst="orthographicFront">
                <a:rot lat="21298865" lon="20373770" rev="21003417"/>
              </a:camera>
              <a:lightRig rig="twoPt" dir="t"/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白天直投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FF5EFF5-3307-47F8-970C-7A0FE06F9C53}"/>
              </a:ext>
            </a:extLst>
          </p:cNvPr>
          <p:cNvSpPr txBox="1"/>
          <p:nvPr/>
        </p:nvSpPr>
        <p:spPr>
          <a:xfrm>
            <a:off x="8323825" y="1726060"/>
            <a:ext cx="3381054" cy="1107996"/>
          </a:xfrm>
          <a:prstGeom prst="rect">
            <a:avLst/>
          </a:prstGeom>
          <a:noFill/>
          <a:scene3d>
            <a:camera prst="perspectiveRelaxedModerately" fov="5400000">
              <a:rot lat="21309187" lon="1913330" rev="468727"/>
            </a:camera>
            <a:lightRig rig="twoPt" dir="t">
              <a:rot lat="0" lon="0" rev="16200000"/>
            </a:lightRig>
          </a:scene3d>
        </p:spPr>
        <p:txBody>
          <a:bodyPr wrap="none" rtlCol="0">
            <a:spAutoFit/>
            <a:scene3d>
              <a:camera prst="orthographicFront">
                <a:rot lat="21012000" lon="1872000" rev="474000"/>
              </a:camera>
              <a:lightRig rig="twoPt" dir="t">
                <a:rot lat="0" lon="0" rev="16200000"/>
              </a:lightRig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>
            <a:defPPr>
              <a:defRPr lang="zh-CN"/>
            </a:defPPr>
            <a:lvl1pPr>
              <a:defRPr sz="6600">
                <a:solidFill>
                  <a:srgbClr val="FFD97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U</a:t>
            </a: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盘直读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879B9759-C654-4D05-843B-EA78D66ED82C}"/>
              </a:ext>
            </a:extLst>
          </p:cNvPr>
          <p:cNvSpPr txBox="1"/>
          <p:nvPr/>
        </p:nvSpPr>
        <p:spPr>
          <a:xfrm>
            <a:off x="354980" y="3163000"/>
            <a:ext cx="3608680" cy="1107996"/>
          </a:xfrm>
          <a:prstGeom prst="rect">
            <a:avLst/>
          </a:prstGeom>
          <a:noFill/>
          <a:scene3d>
            <a:camera prst="perspectiveRelaxedModerately" fov="6300000">
              <a:rot lat="294896" lon="19693245" rev="0"/>
            </a:camera>
            <a:lightRig rig="twoPt" dir="t"/>
          </a:scene3d>
        </p:spPr>
        <p:txBody>
          <a:bodyPr wrap="none" rtlCol="0">
            <a:spAutoFit/>
            <a:scene3d>
              <a:camera prst="orthographicFront">
                <a:rot lat="21298865" lon="20373770" rev="21003417"/>
              </a:camera>
              <a:lightRig rig="twoPt" dir="t"/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成像锐利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060015B2-7B54-4EF6-8E83-397A768C9373}"/>
              </a:ext>
            </a:extLst>
          </p:cNvPr>
          <p:cNvSpPr txBox="1"/>
          <p:nvPr/>
        </p:nvSpPr>
        <p:spPr>
          <a:xfrm>
            <a:off x="8298873" y="3163000"/>
            <a:ext cx="3608680" cy="1107996"/>
          </a:xfrm>
          <a:prstGeom prst="rect">
            <a:avLst/>
          </a:prstGeom>
          <a:noFill/>
          <a:scene3d>
            <a:camera prst="perspectiveRelaxedModerately" fov="6300000">
              <a:rot lat="294000" lon="1872000" rev="0"/>
            </a:camera>
            <a:lightRig rig="twoPt" dir="t">
              <a:rot lat="0" lon="0" rev="16200000"/>
            </a:lightRig>
          </a:scene3d>
        </p:spPr>
        <p:txBody>
          <a:bodyPr wrap="none" rtlCol="0">
            <a:spAutoFit/>
            <a:scene3d>
              <a:camera prst="orthographicFront">
                <a:rot lat="21298865" lon="20373770" rev="21003417"/>
              </a:camera>
              <a:lightRig rig="twoPt" dir="t"/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智能系统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5FE4C179-2264-4040-BE5A-12063498F575}"/>
              </a:ext>
            </a:extLst>
          </p:cNvPr>
          <p:cNvSpPr txBox="1"/>
          <p:nvPr/>
        </p:nvSpPr>
        <p:spPr>
          <a:xfrm>
            <a:off x="524227" y="4577943"/>
            <a:ext cx="3608680" cy="1107996"/>
          </a:xfrm>
          <a:prstGeom prst="rect">
            <a:avLst/>
          </a:prstGeom>
          <a:noFill/>
          <a:scene3d>
            <a:camera prst="perspectiveRelaxedModerately" fov="5400000">
              <a:rot lat="575115" lon="19702130" rev="607370"/>
            </a:camera>
            <a:lightRig rig="twoPt" dir="t"/>
          </a:scene3d>
        </p:spPr>
        <p:txBody>
          <a:bodyPr wrap="none" rtlCol="0">
            <a:spAutoFit/>
            <a:scene3d>
              <a:camera prst="orthographicFront">
                <a:rot lat="21295478" lon="20347747" rev="21304561"/>
              </a:camera>
              <a:lightRig rig="twoPt" dir="t"/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>
            <a:defPPr>
              <a:defRPr lang="zh-CN"/>
            </a:defPPr>
            <a:lvl1pPr>
              <a:defRPr sz="6600">
                <a:solidFill>
                  <a:srgbClr val="FFD97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无线投屏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73F6C64-21F6-4607-B26F-EF4579E0F929}"/>
              </a:ext>
            </a:extLst>
          </p:cNvPr>
          <p:cNvSpPr txBox="1"/>
          <p:nvPr/>
        </p:nvSpPr>
        <p:spPr>
          <a:xfrm>
            <a:off x="8129625" y="4577943"/>
            <a:ext cx="3608680" cy="1107996"/>
          </a:xfrm>
          <a:prstGeom prst="rect">
            <a:avLst/>
          </a:prstGeom>
          <a:noFill/>
          <a:scene3d>
            <a:camera prst="perspectiveRelaxedModerately" fov="5400000">
              <a:rot lat="576000" lon="1896000" rev="20994000"/>
            </a:camera>
            <a:lightRig rig="twoPt" dir="t">
              <a:rot lat="0" lon="0" rev="16200000"/>
            </a:lightRig>
          </a:scene3d>
        </p:spPr>
        <p:txBody>
          <a:bodyPr wrap="none" rtlCol="0">
            <a:spAutoFit/>
            <a:scene3d>
              <a:camera prst="orthographicFront">
                <a:rot lat="21298865" lon="20373770" rev="21003417"/>
              </a:camera>
              <a:lightRig rig="twoPt" dir="t"/>
            </a:scene3d>
            <a:sp3d extrusionH="635000" prstMaterial="matte">
              <a:bevelT w="12700" h="12700"/>
              <a:extrusionClr>
                <a:srgbClr val="DA1000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FFD97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巨屏投影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9A5E7E6-7A76-4CDA-9F94-29D50AFFD634}"/>
              </a:ext>
            </a:extLst>
          </p:cNvPr>
          <p:cNvSpPr/>
          <p:nvPr/>
        </p:nvSpPr>
        <p:spPr>
          <a:xfrm>
            <a:off x="3366392" y="264476"/>
            <a:ext cx="5459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明基智能投影机</a:t>
            </a:r>
            <a:r>
              <a:rPr kumimoji="0" lang="en-US" altLang="zh-CN" sz="360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  <a:r>
              <a:rPr kumimoji="0" lang="zh-CN" altLang="en-US" sz="360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endParaRPr kumimoji="0" lang="en-US" altLang="zh-CN" sz="360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FE43FE6-1676-4A05-8A9D-571619B9B70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48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051" y="5444104"/>
            <a:ext cx="4091822" cy="1172662"/>
          </a:xfrm>
          <a:prstGeom prst="rect">
            <a:avLst/>
          </a:prstGeom>
          <a:effectLst/>
          <a:scene3d>
            <a:camera prst="perspectiveRelaxedModerately" fov="7200000">
              <a:rot lat="18890625" lon="0" rev="0"/>
            </a:camera>
            <a:lightRig rig="threePt" dir="t"/>
          </a:scene3d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C20A2AB5-AA6D-480E-9BE6-D5636E0724DA}"/>
              </a:ext>
            </a:extLst>
          </p:cNvPr>
          <p:cNvSpPr/>
          <p:nvPr/>
        </p:nvSpPr>
        <p:spPr>
          <a:xfrm>
            <a:off x="4201801" y="5129019"/>
            <a:ext cx="3696957" cy="6781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A20A00"/>
            </a:solidFill>
          </a:ln>
          <a:scene3d>
            <a:camera prst="perspectiveRelaxedModerately" fov="6300000">
              <a:rot lat="1790633" lon="0" rev="0"/>
            </a:camera>
            <a:lightRig rig="twoPt" dir="t">
              <a:rot lat="0" lon="0" rev="6000000"/>
            </a:lightRig>
          </a:scene3d>
          <a:sp3d extrusionH="381000" prstMaterial="matte">
            <a:extrusionClr>
              <a:srgbClr val="DA1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0E660E4-6D29-4A46-A75B-873571B73477}"/>
              </a:ext>
            </a:extLst>
          </p:cNvPr>
          <p:cNvGrpSpPr/>
          <p:nvPr/>
        </p:nvGrpSpPr>
        <p:grpSpPr>
          <a:xfrm>
            <a:off x="4226550" y="1004501"/>
            <a:ext cx="3668471" cy="601095"/>
            <a:chOff x="4230113" y="794497"/>
            <a:chExt cx="3668471" cy="60109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D9057607-9BD5-4550-BBA7-DAC58D0DCECD}"/>
                </a:ext>
              </a:extLst>
            </p:cNvPr>
            <p:cNvSpPr/>
            <p:nvPr/>
          </p:nvSpPr>
          <p:spPr>
            <a:xfrm rot="10800000">
              <a:off x="4528912" y="794497"/>
              <a:ext cx="3138179" cy="601095"/>
            </a:xfrm>
            <a:custGeom>
              <a:avLst/>
              <a:gdLst>
                <a:gd name="connsiteX0" fmla="*/ 2910159 w 3138179"/>
                <a:gd name="connsiteY0" fmla="*/ 601095 h 601095"/>
                <a:gd name="connsiteX1" fmla="*/ 228020 w 3138179"/>
                <a:gd name="connsiteY1" fmla="*/ 601095 h 601095"/>
                <a:gd name="connsiteX2" fmla="*/ 0 w 3138179"/>
                <a:gd name="connsiteY2" fmla="*/ 373075 h 601095"/>
                <a:gd name="connsiteX3" fmla="*/ 228020 w 3138179"/>
                <a:gd name="connsiteY3" fmla="*/ 145055 h 601095"/>
                <a:gd name="connsiteX4" fmla="*/ 1484958 w 3138179"/>
                <a:gd name="connsiteY4" fmla="*/ 145055 h 601095"/>
                <a:gd name="connsiteX5" fmla="*/ 1569090 w 3138179"/>
                <a:gd name="connsiteY5" fmla="*/ 0 h 601095"/>
                <a:gd name="connsiteX6" fmla="*/ 1653222 w 3138179"/>
                <a:gd name="connsiteY6" fmla="*/ 145055 h 601095"/>
                <a:gd name="connsiteX7" fmla="*/ 2910159 w 3138179"/>
                <a:gd name="connsiteY7" fmla="*/ 145055 h 601095"/>
                <a:gd name="connsiteX8" fmla="*/ 3138179 w 3138179"/>
                <a:gd name="connsiteY8" fmla="*/ 373075 h 601095"/>
                <a:gd name="connsiteX9" fmla="*/ 2910159 w 3138179"/>
                <a:gd name="connsiteY9" fmla="*/ 601095 h 60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8179" h="601095">
                  <a:moveTo>
                    <a:pt x="2910159" y="601095"/>
                  </a:moveTo>
                  <a:lnTo>
                    <a:pt x="228020" y="601095"/>
                  </a:lnTo>
                  <a:cubicBezTo>
                    <a:pt x="102088" y="601095"/>
                    <a:pt x="0" y="499007"/>
                    <a:pt x="0" y="373075"/>
                  </a:cubicBezTo>
                  <a:cubicBezTo>
                    <a:pt x="0" y="247143"/>
                    <a:pt x="102088" y="145055"/>
                    <a:pt x="228020" y="145055"/>
                  </a:cubicBezTo>
                  <a:lnTo>
                    <a:pt x="1484958" y="145055"/>
                  </a:lnTo>
                  <a:lnTo>
                    <a:pt x="1569090" y="0"/>
                  </a:lnTo>
                  <a:lnTo>
                    <a:pt x="1653222" y="145055"/>
                  </a:lnTo>
                  <a:lnTo>
                    <a:pt x="2910159" y="145055"/>
                  </a:lnTo>
                  <a:cubicBezTo>
                    <a:pt x="3036091" y="145055"/>
                    <a:pt x="3138179" y="247143"/>
                    <a:pt x="3138179" y="373075"/>
                  </a:cubicBezTo>
                  <a:cubicBezTo>
                    <a:pt x="3138179" y="499007"/>
                    <a:pt x="3036091" y="601095"/>
                    <a:pt x="2910159" y="601095"/>
                  </a:cubicBezTo>
                  <a:close/>
                </a:path>
              </a:pathLst>
            </a:custGeom>
            <a:solidFill>
              <a:schemeClr val="bg1"/>
            </a:solidFill>
            <a:ln w="22225">
              <a:solidFill>
                <a:srgbClr val="A20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8EE4BE7-DE96-4A0E-9A95-271FBB7A10EA}"/>
                </a:ext>
              </a:extLst>
            </p:cNvPr>
            <p:cNvGrpSpPr/>
            <p:nvPr/>
          </p:nvGrpSpPr>
          <p:grpSpPr>
            <a:xfrm>
              <a:off x="4230113" y="836600"/>
              <a:ext cx="3668471" cy="369332"/>
              <a:chOff x="4230113" y="811200"/>
              <a:chExt cx="3668471" cy="369332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AFADC770-1431-44FC-9DD4-584175DE56D5}"/>
                  </a:ext>
                </a:extLst>
              </p:cNvPr>
              <p:cNvSpPr/>
              <p:nvPr/>
            </p:nvSpPr>
            <p:spPr>
              <a:xfrm>
                <a:off x="4230113" y="811200"/>
                <a:ext cx="366847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原价：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5599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丨直播福利价</a:t>
                </a: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5DEAB5C9-E3B3-460A-B876-2AAEDE45FE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5438" y="996865"/>
                <a:ext cx="645776" cy="0"/>
              </a:xfrm>
              <a:prstGeom prst="line">
                <a:avLst/>
              </a:prstGeom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2FC1AA0-C9C1-4444-9AEA-07F64247F70D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187789" y="5124674"/>
            <a:ext cx="3724979" cy="719390"/>
          </a:xfrm>
          <a:prstGeom prst="rect">
            <a:avLst/>
          </a:prstGeom>
          <a:scene3d>
            <a:camera prst="perspectiveRelaxedModerately" fov="6300000">
              <a:rot lat="1788000" lon="0" rev="0"/>
            </a:camera>
            <a:lightRig rig="threePt" dir="t"/>
          </a:scene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41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83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900" y="1168400"/>
            <a:ext cx="3986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03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6A8C0024-DD69-4556-A15C-731E27E61010}"/>
              </a:ext>
            </a:extLst>
          </p:cNvPr>
          <p:cNvGrpSpPr/>
          <p:nvPr/>
        </p:nvGrpSpPr>
        <p:grpSpPr>
          <a:xfrm>
            <a:off x="321969" y="252047"/>
            <a:ext cx="2340256" cy="6399657"/>
            <a:chOff x="321969" y="268172"/>
            <a:chExt cx="2340256" cy="6399657"/>
          </a:xfrm>
          <a:solidFill>
            <a:srgbClr val="2FA3DC">
              <a:alpha val="20000"/>
            </a:srgbClr>
          </a:solidFill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43CF44DA-1966-4C06-A99E-9ABDBD8F7605}"/>
                </a:ext>
              </a:extLst>
            </p:cNvPr>
            <p:cNvGrpSpPr/>
            <p:nvPr/>
          </p:nvGrpSpPr>
          <p:grpSpPr>
            <a:xfrm>
              <a:off x="321969" y="2681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567" name="椭圆 566">
                <a:extLst>
                  <a:ext uri="{FF2B5EF4-FFF2-40B4-BE49-F238E27FC236}">
                    <a16:creationId xmlns:a16="http://schemas.microsoft.com/office/drawing/2014/main" xmlns="" id="{A9C61945-2AC1-47F3-A602-F5F84437A8A9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8" name="椭圆 567">
                <a:extLst>
                  <a:ext uri="{FF2B5EF4-FFF2-40B4-BE49-F238E27FC236}">
                    <a16:creationId xmlns:a16="http://schemas.microsoft.com/office/drawing/2014/main" xmlns="" id="{59F15AEA-18FD-441F-8834-A8847D4EFC2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69" name="椭圆 568">
                <a:extLst>
                  <a:ext uri="{FF2B5EF4-FFF2-40B4-BE49-F238E27FC236}">
                    <a16:creationId xmlns:a16="http://schemas.microsoft.com/office/drawing/2014/main" xmlns="" id="{5CBC4A84-9CBE-4931-AC9F-AC2114643AE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0" name="椭圆 569">
                <a:extLst>
                  <a:ext uri="{FF2B5EF4-FFF2-40B4-BE49-F238E27FC236}">
                    <a16:creationId xmlns:a16="http://schemas.microsoft.com/office/drawing/2014/main" xmlns="" id="{9EE96054-8589-493E-B2F6-A9D43B6F1D55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1" name="椭圆 570">
                <a:extLst>
                  <a:ext uri="{FF2B5EF4-FFF2-40B4-BE49-F238E27FC236}">
                    <a16:creationId xmlns:a16="http://schemas.microsoft.com/office/drawing/2014/main" xmlns="" id="{EF1BA0BF-EC02-47EA-8229-87FEFE211F61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2" name="椭圆 571">
                <a:extLst>
                  <a:ext uri="{FF2B5EF4-FFF2-40B4-BE49-F238E27FC236}">
                    <a16:creationId xmlns:a16="http://schemas.microsoft.com/office/drawing/2014/main" xmlns="" id="{8D3B9EAF-3C30-450B-AD76-BB4DFBF72CF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3" name="椭圆 572">
                <a:extLst>
                  <a:ext uri="{FF2B5EF4-FFF2-40B4-BE49-F238E27FC236}">
                    <a16:creationId xmlns:a16="http://schemas.microsoft.com/office/drawing/2014/main" xmlns="" id="{C9003A23-2DF5-4D5D-8C52-9080DA7B13F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4" name="椭圆 573">
                <a:extLst>
                  <a:ext uri="{FF2B5EF4-FFF2-40B4-BE49-F238E27FC236}">
                    <a16:creationId xmlns:a16="http://schemas.microsoft.com/office/drawing/2014/main" xmlns="" id="{F6E6ABFB-EAD3-47AE-8F6B-7018E403D89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5" name="椭圆 574">
                <a:extLst>
                  <a:ext uri="{FF2B5EF4-FFF2-40B4-BE49-F238E27FC236}">
                    <a16:creationId xmlns:a16="http://schemas.microsoft.com/office/drawing/2014/main" xmlns="" id="{4F162727-5BBB-4CA1-B064-57CA412A31D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6" name="椭圆 575">
                <a:extLst>
                  <a:ext uri="{FF2B5EF4-FFF2-40B4-BE49-F238E27FC236}">
                    <a16:creationId xmlns:a16="http://schemas.microsoft.com/office/drawing/2014/main" xmlns="" id="{C9AE3D01-B844-40A3-A745-45EECE4DE5B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7" name="椭圆 576">
                <a:extLst>
                  <a:ext uri="{FF2B5EF4-FFF2-40B4-BE49-F238E27FC236}">
                    <a16:creationId xmlns:a16="http://schemas.microsoft.com/office/drawing/2014/main" xmlns="" id="{99DA2CC1-23D0-45BF-B207-4C2EF2D2AAC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8" name="椭圆 577">
                <a:extLst>
                  <a:ext uri="{FF2B5EF4-FFF2-40B4-BE49-F238E27FC236}">
                    <a16:creationId xmlns:a16="http://schemas.microsoft.com/office/drawing/2014/main" xmlns="" id="{102F0E9B-9F28-48CE-8EA8-D990D840E8C7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79" name="椭圆 578">
                <a:extLst>
                  <a:ext uri="{FF2B5EF4-FFF2-40B4-BE49-F238E27FC236}">
                    <a16:creationId xmlns:a16="http://schemas.microsoft.com/office/drawing/2014/main" xmlns="" id="{7348AEB1-8771-470B-8943-D130F5F2C31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80" name="椭圆 579">
                <a:extLst>
                  <a:ext uri="{FF2B5EF4-FFF2-40B4-BE49-F238E27FC236}">
                    <a16:creationId xmlns:a16="http://schemas.microsoft.com/office/drawing/2014/main" xmlns="" id="{C1728340-4CC5-4CF3-A2FD-54744031FFD5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82" name="椭圆 581">
                <a:extLst>
                  <a:ext uri="{FF2B5EF4-FFF2-40B4-BE49-F238E27FC236}">
                    <a16:creationId xmlns:a16="http://schemas.microsoft.com/office/drawing/2014/main" xmlns="" id="{88348249-BE0F-4C8E-9C61-9DD1CCA1276A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83" name="椭圆 582">
                <a:extLst>
                  <a:ext uri="{FF2B5EF4-FFF2-40B4-BE49-F238E27FC236}">
                    <a16:creationId xmlns:a16="http://schemas.microsoft.com/office/drawing/2014/main" xmlns="" id="{0EC3FB4F-708E-4681-8B02-CD6749E904A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85" name="椭圆 584">
                <a:extLst>
                  <a:ext uri="{FF2B5EF4-FFF2-40B4-BE49-F238E27FC236}">
                    <a16:creationId xmlns:a16="http://schemas.microsoft.com/office/drawing/2014/main" xmlns="" id="{E668E893-0F94-4B35-A0D4-B3FBBF8D5012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82ADACE0-3B28-4541-944D-FE94D1BCA6F0}"/>
                </a:ext>
              </a:extLst>
            </p:cNvPr>
            <p:cNvGrpSpPr/>
            <p:nvPr/>
          </p:nvGrpSpPr>
          <p:grpSpPr>
            <a:xfrm>
              <a:off x="321969" y="6523829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538" name="椭圆 537">
                <a:extLst>
                  <a:ext uri="{FF2B5EF4-FFF2-40B4-BE49-F238E27FC236}">
                    <a16:creationId xmlns:a16="http://schemas.microsoft.com/office/drawing/2014/main" xmlns="" id="{8A97A80D-9BBB-4450-A20D-FEE318B2EC5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9" name="椭圆 538">
                <a:extLst>
                  <a:ext uri="{FF2B5EF4-FFF2-40B4-BE49-F238E27FC236}">
                    <a16:creationId xmlns:a16="http://schemas.microsoft.com/office/drawing/2014/main" xmlns="" id="{6FFC3631-852F-4A58-9122-8FF0EA1FC8B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0" name="椭圆 539">
                <a:extLst>
                  <a:ext uri="{FF2B5EF4-FFF2-40B4-BE49-F238E27FC236}">
                    <a16:creationId xmlns:a16="http://schemas.microsoft.com/office/drawing/2014/main" xmlns="" id="{14B555E5-E09A-4649-AEC4-ACB86BEDD8D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1" name="椭圆 540">
                <a:extLst>
                  <a:ext uri="{FF2B5EF4-FFF2-40B4-BE49-F238E27FC236}">
                    <a16:creationId xmlns:a16="http://schemas.microsoft.com/office/drawing/2014/main" xmlns="" id="{840F3797-E824-4DDB-B835-E2CB2E4B3BD1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2" name="椭圆 541">
                <a:extLst>
                  <a:ext uri="{FF2B5EF4-FFF2-40B4-BE49-F238E27FC236}">
                    <a16:creationId xmlns:a16="http://schemas.microsoft.com/office/drawing/2014/main" xmlns="" id="{CAD0E8C1-7958-4343-B5CF-6109F4826BC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3" name="椭圆 542">
                <a:extLst>
                  <a:ext uri="{FF2B5EF4-FFF2-40B4-BE49-F238E27FC236}">
                    <a16:creationId xmlns:a16="http://schemas.microsoft.com/office/drawing/2014/main" xmlns="" id="{1F8AC445-CA50-4B23-832F-6CDDA8B4B84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4" name="椭圆 543">
                <a:extLst>
                  <a:ext uri="{FF2B5EF4-FFF2-40B4-BE49-F238E27FC236}">
                    <a16:creationId xmlns:a16="http://schemas.microsoft.com/office/drawing/2014/main" xmlns="" id="{46B12BEC-42A1-4135-943B-52E01AF6951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5" name="椭圆 544">
                <a:extLst>
                  <a:ext uri="{FF2B5EF4-FFF2-40B4-BE49-F238E27FC236}">
                    <a16:creationId xmlns:a16="http://schemas.microsoft.com/office/drawing/2014/main" xmlns="" id="{ED05F1A6-25B0-473F-BAE4-62FD1BF471F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6" name="椭圆 545">
                <a:extLst>
                  <a:ext uri="{FF2B5EF4-FFF2-40B4-BE49-F238E27FC236}">
                    <a16:creationId xmlns:a16="http://schemas.microsoft.com/office/drawing/2014/main" xmlns="" id="{1B02A46C-25D2-4780-8907-E7D7838E343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47" name="椭圆 546">
                <a:extLst>
                  <a:ext uri="{FF2B5EF4-FFF2-40B4-BE49-F238E27FC236}">
                    <a16:creationId xmlns:a16="http://schemas.microsoft.com/office/drawing/2014/main" xmlns="" id="{D94DB6EC-99D7-485D-B78D-F7EEBA9790C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54" name="椭圆 553">
                <a:extLst>
                  <a:ext uri="{FF2B5EF4-FFF2-40B4-BE49-F238E27FC236}">
                    <a16:creationId xmlns:a16="http://schemas.microsoft.com/office/drawing/2014/main" xmlns="" id="{F92F8BD9-E01C-435D-8FB3-D51033FED3E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55" name="椭圆 554">
                <a:extLst>
                  <a:ext uri="{FF2B5EF4-FFF2-40B4-BE49-F238E27FC236}">
                    <a16:creationId xmlns:a16="http://schemas.microsoft.com/office/drawing/2014/main" xmlns="" id="{A866F379-822E-4002-9701-CFF91AB48650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57" name="椭圆 556">
                <a:extLst>
                  <a:ext uri="{FF2B5EF4-FFF2-40B4-BE49-F238E27FC236}">
                    <a16:creationId xmlns:a16="http://schemas.microsoft.com/office/drawing/2014/main" xmlns="" id="{163F1351-A220-44D4-90F0-47E332D137E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61" name="椭圆 560">
                <a:extLst>
                  <a:ext uri="{FF2B5EF4-FFF2-40B4-BE49-F238E27FC236}">
                    <a16:creationId xmlns:a16="http://schemas.microsoft.com/office/drawing/2014/main" xmlns="" id="{8B351B69-F0D0-432C-9FF6-E4DA2F5E2D2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64" name="椭圆 563">
                <a:extLst>
                  <a:ext uri="{FF2B5EF4-FFF2-40B4-BE49-F238E27FC236}">
                    <a16:creationId xmlns:a16="http://schemas.microsoft.com/office/drawing/2014/main" xmlns="" id="{2E1A204B-68B4-4B08-98BD-6C70A266A9E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65" name="椭圆 564">
                <a:extLst>
                  <a:ext uri="{FF2B5EF4-FFF2-40B4-BE49-F238E27FC236}">
                    <a16:creationId xmlns:a16="http://schemas.microsoft.com/office/drawing/2014/main" xmlns="" id="{E6C18B82-6256-4B8A-A722-F873DFCCF3E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66" name="椭圆 565">
                <a:extLst>
                  <a:ext uri="{FF2B5EF4-FFF2-40B4-BE49-F238E27FC236}">
                    <a16:creationId xmlns:a16="http://schemas.microsoft.com/office/drawing/2014/main" xmlns="" id="{07C0E5C8-D57E-406D-87FC-181E23633118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69DFAC14-52D3-4055-9728-7E83F248A190}"/>
                </a:ext>
              </a:extLst>
            </p:cNvPr>
            <p:cNvGrpSpPr/>
            <p:nvPr/>
          </p:nvGrpSpPr>
          <p:grpSpPr>
            <a:xfrm>
              <a:off x="321969" y="5401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521" name="椭圆 520">
                <a:extLst>
                  <a:ext uri="{FF2B5EF4-FFF2-40B4-BE49-F238E27FC236}">
                    <a16:creationId xmlns:a16="http://schemas.microsoft.com/office/drawing/2014/main" xmlns="" id="{DC54E0FE-FFA9-4DC8-958D-568B730D8125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2" name="椭圆 521">
                <a:extLst>
                  <a:ext uri="{FF2B5EF4-FFF2-40B4-BE49-F238E27FC236}">
                    <a16:creationId xmlns:a16="http://schemas.microsoft.com/office/drawing/2014/main" xmlns="" id="{A5B16686-C529-482B-A68E-0E7F091CC2A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3" name="椭圆 522">
                <a:extLst>
                  <a:ext uri="{FF2B5EF4-FFF2-40B4-BE49-F238E27FC236}">
                    <a16:creationId xmlns:a16="http://schemas.microsoft.com/office/drawing/2014/main" xmlns="" id="{608CA41C-B2C5-46BC-90D7-4E6BACEAC354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4" name="椭圆 523">
                <a:extLst>
                  <a:ext uri="{FF2B5EF4-FFF2-40B4-BE49-F238E27FC236}">
                    <a16:creationId xmlns:a16="http://schemas.microsoft.com/office/drawing/2014/main" xmlns="" id="{D5E41DC8-F0E3-404C-B29F-0958A584253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5" name="椭圆 524">
                <a:extLst>
                  <a:ext uri="{FF2B5EF4-FFF2-40B4-BE49-F238E27FC236}">
                    <a16:creationId xmlns:a16="http://schemas.microsoft.com/office/drawing/2014/main" xmlns="" id="{C65E3B57-5BA8-4D0C-BD0E-8E8D86DBB4D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6" name="椭圆 525">
                <a:extLst>
                  <a:ext uri="{FF2B5EF4-FFF2-40B4-BE49-F238E27FC236}">
                    <a16:creationId xmlns:a16="http://schemas.microsoft.com/office/drawing/2014/main" xmlns="" id="{1FDD6BA6-C435-4B4D-8525-221F9274ABF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7" name="椭圆 526">
                <a:extLst>
                  <a:ext uri="{FF2B5EF4-FFF2-40B4-BE49-F238E27FC236}">
                    <a16:creationId xmlns:a16="http://schemas.microsoft.com/office/drawing/2014/main" xmlns="" id="{09403386-0CDD-4327-A00E-CB5BE56DB345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8" name="椭圆 527">
                <a:extLst>
                  <a:ext uri="{FF2B5EF4-FFF2-40B4-BE49-F238E27FC236}">
                    <a16:creationId xmlns:a16="http://schemas.microsoft.com/office/drawing/2014/main" xmlns="" id="{EAC930FF-E554-433D-85B9-2A2EE1338A5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9" name="椭圆 528">
                <a:extLst>
                  <a:ext uri="{FF2B5EF4-FFF2-40B4-BE49-F238E27FC236}">
                    <a16:creationId xmlns:a16="http://schemas.microsoft.com/office/drawing/2014/main" xmlns="" id="{EBDBE1C2-2730-4A65-AD59-C45813E96D3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0" name="椭圆 529">
                <a:extLst>
                  <a:ext uri="{FF2B5EF4-FFF2-40B4-BE49-F238E27FC236}">
                    <a16:creationId xmlns:a16="http://schemas.microsoft.com/office/drawing/2014/main" xmlns="" id="{7D34742B-F249-41BD-AA31-E327F10A18CC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1" name="椭圆 530">
                <a:extLst>
                  <a:ext uri="{FF2B5EF4-FFF2-40B4-BE49-F238E27FC236}">
                    <a16:creationId xmlns:a16="http://schemas.microsoft.com/office/drawing/2014/main" xmlns="" id="{FD3E5CE1-98C2-46C7-BD88-7D47932BD44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2" name="椭圆 531">
                <a:extLst>
                  <a:ext uri="{FF2B5EF4-FFF2-40B4-BE49-F238E27FC236}">
                    <a16:creationId xmlns:a16="http://schemas.microsoft.com/office/drawing/2014/main" xmlns="" id="{95574CF6-6A67-4534-A978-AF0F1274FB12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3" name="椭圆 532">
                <a:extLst>
                  <a:ext uri="{FF2B5EF4-FFF2-40B4-BE49-F238E27FC236}">
                    <a16:creationId xmlns:a16="http://schemas.microsoft.com/office/drawing/2014/main" xmlns="" id="{79CFB98E-68AD-4BC6-899C-9EE12AE5520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4" name="椭圆 533">
                <a:extLst>
                  <a:ext uri="{FF2B5EF4-FFF2-40B4-BE49-F238E27FC236}">
                    <a16:creationId xmlns:a16="http://schemas.microsoft.com/office/drawing/2014/main" xmlns="" id="{A3E23918-8A24-4832-A636-2735F628EAF5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5" name="椭圆 534">
                <a:extLst>
                  <a:ext uri="{FF2B5EF4-FFF2-40B4-BE49-F238E27FC236}">
                    <a16:creationId xmlns:a16="http://schemas.microsoft.com/office/drawing/2014/main" xmlns="" id="{0B04500F-33B1-4CAB-8291-1201524B2A4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6" name="椭圆 535">
                <a:extLst>
                  <a:ext uri="{FF2B5EF4-FFF2-40B4-BE49-F238E27FC236}">
                    <a16:creationId xmlns:a16="http://schemas.microsoft.com/office/drawing/2014/main" xmlns="" id="{F6397FFC-C817-479C-AC44-770987FFFB2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37" name="椭圆 536">
                <a:extLst>
                  <a:ext uri="{FF2B5EF4-FFF2-40B4-BE49-F238E27FC236}">
                    <a16:creationId xmlns:a16="http://schemas.microsoft.com/office/drawing/2014/main" xmlns="" id="{C8CD4043-943A-4210-B2BF-78986FB37CA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726B7C81-7C00-41FE-BB0B-A370A8F6DEF7}"/>
                </a:ext>
              </a:extLst>
            </p:cNvPr>
            <p:cNvGrpSpPr/>
            <p:nvPr/>
          </p:nvGrpSpPr>
          <p:grpSpPr>
            <a:xfrm>
              <a:off x="321969" y="8121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504" name="椭圆 503">
                <a:extLst>
                  <a:ext uri="{FF2B5EF4-FFF2-40B4-BE49-F238E27FC236}">
                    <a16:creationId xmlns:a16="http://schemas.microsoft.com/office/drawing/2014/main" xmlns="" id="{424E7367-D398-4BE0-B674-7F2BDAFBCBE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5" name="椭圆 504">
                <a:extLst>
                  <a:ext uri="{FF2B5EF4-FFF2-40B4-BE49-F238E27FC236}">
                    <a16:creationId xmlns:a16="http://schemas.microsoft.com/office/drawing/2014/main" xmlns="" id="{5A945987-BD57-4522-B1A6-7A2B3254DAC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6" name="椭圆 505">
                <a:extLst>
                  <a:ext uri="{FF2B5EF4-FFF2-40B4-BE49-F238E27FC236}">
                    <a16:creationId xmlns:a16="http://schemas.microsoft.com/office/drawing/2014/main" xmlns="" id="{248E8B8B-17EF-48F8-8C69-21A8B048170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7" name="椭圆 506">
                <a:extLst>
                  <a:ext uri="{FF2B5EF4-FFF2-40B4-BE49-F238E27FC236}">
                    <a16:creationId xmlns:a16="http://schemas.microsoft.com/office/drawing/2014/main" xmlns="" id="{1B37A023-C01C-4313-9190-CB3E819355F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8" name="椭圆 507">
                <a:extLst>
                  <a:ext uri="{FF2B5EF4-FFF2-40B4-BE49-F238E27FC236}">
                    <a16:creationId xmlns:a16="http://schemas.microsoft.com/office/drawing/2014/main" xmlns="" id="{BF9F50EF-B817-4897-8DC4-AB7E6DC1F6E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9" name="椭圆 508">
                <a:extLst>
                  <a:ext uri="{FF2B5EF4-FFF2-40B4-BE49-F238E27FC236}">
                    <a16:creationId xmlns:a16="http://schemas.microsoft.com/office/drawing/2014/main" xmlns="" id="{30D25C55-2433-443F-B584-707F7D5FD897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0" name="椭圆 509">
                <a:extLst>
                  <a:ext uri="{FF2B5EF4-FFF2-40B4-BE49-F238E27FC236}">
                    <a16:creationId xmlns:a16="http://schemas.microsoft.com/office/drawing/2014/main" xmlns="" id="{9DDD868E-A768-4940-B44D-39B53C6D003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1" name="椭圆 510">
                <a:extLst>
                  <a:ext uri="{FF2B5EF4-FFF2-40B4-BE49-F238E27FC236}">
                    <a16:creationId xmlns:a16="http://schemas.microsoft.com/office/drawing/2014/main" xmlns="" id="{2917E5A7-E22D-479B-9759-0FA04CA64CF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2" name="椭圆 511">
                <a:extLst>
                  <a:ext uri="{FF2B5EF4-FFF2-40B4-BE49-F238E27FC236}">
                    <a16:creationId xmlns:a16="http://schemas.microsoft.com/office/drawing/2014/main" xmlns="" id="{25EADF15-B93B-44BA-B4B0-AD21C21066E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3" name="椭圆 512">
                <a:extLst>
                  <a:ext uri="{FF2B5EF4-FFF2-40B4-BE49-F238E27FC236}">
                    <a16:creationId xmlns:a16="http://schemas.microsoft.com/office/drawing/2014/main" xmlns="" id="{6665B1CE-BF1D-4830-9BC3-22237554666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4" name="椭圆 513">
                <a:extLst>
                  <a:ext uri="{FF2B5EF4-FFF2-40B4-BE49-F238E27FC236}">
                    <a16:creationId xmlns:a16="http://schemas.microsoft.com/office/drawing/2014/main" xmlns="" id="{76D81B63-A19B-4B3B-80C1-6842B841949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5" name="椭圆 514">
                <a:extLst>
                  <a:ext uri="{FF2B5EF4-FFF2-40B4-BE49-F238E27FC236}">
                    <a16:creationId xmlns:a16="http://schemas.microsoft.com/office/drawing/2014/main" xmlns="" id="{12E6ACF7-9F14-4531-9F65-2B707D42676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6" name="椭圆 515">
                <a:extLst>
                  <a:ext uri="{FF2B5EF4-FFF2-40B4-BE49-F238E27FC236}">
                    <a16:creationId xmlns:a16="http://schemas.microsoft.com/office/drawing/2014/main" xmlns="" id="{F51DAF53-E53C-4C48-9642-7517D3E31D6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7" name="椭圆 516">
                <a:extLst>
                  <a:ext uri="{FF2B5EF4-FFF2-40B4-BE49-F238E27FC236}">
                    <a16:creationId xmlns:a16="http://schemas.microsoft.com/office/drawing/2014/main" xmlns="" id="{5A8EA752-B236-4B26-95D4-75C11D1BC22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8" name="椭圆 517">
                <a:extLst>
                  <a:ext uri="{FF2B5EF4-FFF2-40B4-BE49-F238E27FC236}">
                    <a16:creationId xmlns:a16="http://schemas.microsoft.com/office/drawing/2014/main" xmlns="" id="{88F460CB-056E-47A5-A236-81000489403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19" name="椭圆 518">
                <a:extLst>
                  <a:ext uri="{FF2B5EF4-FFF2-40B4-BE49-F238E27FC236}">
                    <a16:creationId xmlns:a16="http://schemas.microsoft.com/office/drawing/2014/main" xmlns="" id="{126716FB-0212-4627-A492-605847E3183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20" name="椭圆 519">
                <a:extLst>
                  <a:ext uri="{FF2B5EF4-FFF2-40B4-BE49-F238E27FC236}">
                    <a16:creationId xmlns:a16="http://schemas.microsoft.com/office/drawing/2014/main" xmlns="" id="{440279AE-E8E8-49B5-B679-AB5449602DA7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xmlns="" id="{4FF3B8DE-ECF4-4D9C-B0CD-4647EAC5DEBD}"/>
                </a:ext>
              </a:extLst>
            </p:cNvPr>
            <p:cNvGrpSpPr/>
            <p:nvPr/>
          </p:nvGrpSpPr>
          <p:grpSpPr>
            <a:xfrm>
              <a:off x="321969" y="108412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87" name="椭圆 486">
                <a:extLst>
                  <a:ext uri="{FF2B5EF4-FFF2-40B4-BE49-F238E27FC236}">
                    <a16:creationId xmlns:a16="http://schemas.microsoft.com/office/drawing/2014/main" xmlns="" id="{BDF81099-29A1-49EE-BDAD-A079C785D12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8" name="椭圆 487">
                <a:extLst>
                  <a:ext uri="{FF2B5EF4-FFF2-40B4-BE49-F238E27FC236}">
                    <a16:creationId xmlns:a16="http://schemas.microsoft.com/office/drawing/2014/main" xmlns="" id="{13F6A43D-B9A9-4263-9E9E-383B1788E53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9" name="椭圆 488">
                <a:extLst>
                  <a:ext uri="{FF2B5EF4-FFF2-40B4-BE49-F238E27FC236}">
                    <a16:creationId xmlns:a16="http://schemas.microsoft.com/office/drawing/2014/main" xmlns="" id="{2A3C3185-4284-4270-A379-593B9B61E5F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0" name="椭圆 489">
                <a:extLst>
                  <a:ext uri="{FF2B5EF4-FFF2-40B4-BE49-F238E27FC236}">
                    <a16:creationId xmlns:a16="http://schemas.microsoft.com/office/drawing/2014/main" xmlns="" id="{D93CC86D-4EAF-4515-BA34-CBB2A2DB831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1" name="椭圆 490">
                <a:extLst>
                  <a:ext uri="{FF2B5EF4-FFF2-40B4-BE49-F238E27FC236}">
                    <a16:creationId xmlns:a16="http://schemas.microsoft.com/office/drawing/2014/main" xmlns="" id="{023B0271-21D2-4D5F-A9FD-55CBADCEB2E1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2" name="椭圆 491">
                <a:extLst>
                  <a:ext uri="{FF2B5EF4-FFF2-40B4-BE49-F238E27FC236}">
                    <a16:creationId xmlns:a16="http://schemas.microsoft.com/office/drawing/2014/main" xmlns="" id="{12C4F73C-FA2C-41FC-817C-6924E863C0A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3" name="椭圆 492">
                <a:extLst>
                  <a:ext uri="{FF2B5EF4-FFF2-40B4-BE49-F238E27FC236}">
                    <a16:creationId xmlns:a16="http://schemas.microsoft.com/office/drawing/2014/main" xmlns="" id="{FF6E26C9-32C9-451F-A5AD-7AB1FBEB12F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4" name="椭圆 493">
                <a:extLst>
                  <a:ext uri="{FF2B5EF4-FFF2-40B4-BE49-F238E27FC236}">
                    <a16:creationId xmlns:a16="http://schemas.microsoft.com/office/drawing/2014/main" xmlns="" id="{C2243816-0B35-4592-B5CD-1FE0D8126D2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5" name="椭圆 494">
                <a:extLst>
                  <a:ext uri="{FF2B5EF4-FFF2-40B4-BE49-F238E27FC236}">
                    <a16:creationId xmlns:a16="http://schemas.microsoft.com/office/drawing/2014/main" xmlns="" id="{B3E2AC08-F0EC-4855-B9CC-14C343490706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6" name="椭圆 495">
                <a:extLst>
                  <a:ext uri="{FF2B5EF4-FFF2-40B4-BE49-F238E27FC236}">
                    <a16:creationId xmlns:a16="http://schemas.microsoft.com/office/drawing/2014/main" xmlns="" id="{EE85776B-6B2C-4BD0-87C9-148EAFE97B3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7" name="椭圆 496">
                <a:extLst>
                  <a:ext uri="{FF2B5EF4-FFF2-40B4-BE49-F238E27FC236}">
                    <a16:creationId xmlns:a16="http://schemas.microsoft.com/office/drawing/2014/main" xmlns="" id="{44905C64-67D8-4E69-BD51-1C8C1F42125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8" name="椭圆 497">
                <a:extLst>
                  <a:ext uri="{FF2B5EF4-FFF2-40B4-BE49-F238E27FC236}">
                    <a16:creationId xmlns:a16="http://schemas.microsoft.com/office/drawing/2014/main" xmlns="" id="{DEBBE61B-4BE2-48D5-A808-E9EC71CEB46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99" name="椭圆 498">
                <a:extLst>
                  <a:ext uri="{FF2B5EF4-FFF2-40B4-BE49-F238E27FC236}">
                    <a16:creationId xmlns:a16="http://schemas.microsoft.com/office/drawing/2014/main" xmlns="" id="{5C40E8F7-6293-4E8F-9292-53827B6D544F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0" name="椭圆 499">
                <a:extLst>
                  <a:ext uri="{FF2B5EF4-FFF2-40B4-BE49-F238E27FC236}">
                    <a16:creationId xmlns:a16="http://schemas.microsoft.com/office/drawing/2014/main" xmlns="" id="{2B40EBB0-888C-428E-9D1B-7C63E935A03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1" name="椭圆 500">
                <a:extLst>
                  <a:ext uri="{FF2B5EF4-FFF2-40B4-BE49-F238E27FC236}">
                    <a16:creationId xmlns:a16="http://schemas.microsoft.com/office/drawing/2014/main" xmlns="" id="{B048B95E-BF6A-4C7A-8F1A-EDC9FDBF693B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2" name="椭圆 501">
                <a:extLst>
                  <a:ext uri="{FF2B5EF4-FFF2-40B4-BE49-F238E27FC236}">
                    <a16:creationId xmlns:a16="http://schemas.microsoft.com/office/drawing/2014/main" xmlns="" id="{610201D2-ECF9-4EEE-8E04-40CB88205360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503" name="椭圆 502">
                <a:extLst>
                  <a:ext uri="{FF2B5EF4-FFF2-40B4-BE49-F238E27FC236}">
                    <a16:creationId xmlns:a16="http://schemas.microsoft.com/office/drawing/2014/main" xmlns="" id="{B244DA93-B550-44FA-A40E-3C991C558B3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B79DD61A-5001-480E-AA04-1353DEEB956A}"/>
                </a:ext>
              </a:extLst>
            </p:cNvPr>
            <p:cNvGrpSpPr/>
            <p:nvPr/>
          </p:nvGrpSpPr>
          <p:grpSpPr>
            <a:xfrm>
              <a:off x="321969" y="135611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70" name="椭圆 469">
                <a:extLst>
                  <a:ext uri="{FF2B5EF4-FFF2-40B4-BE49-F238E27FC236}">
                    <a16:creationId xmlns:a16="http://schemas.microsoft.com/office/drawing/2014/main" xmlns="" id="{A567D4CF-E91C-45F1-9ED2-526C9915021D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1" name="椭圆 470">
                <a:extLst>
                  <a:ext uri="{FF2B5EF4-FFF2-40B4-BE49-F238E27FC236}">
                    <a16:creationId xmlns:a16="http://schemas.microsoft.com/office/drawing/2014/main" xmlns="" id="{A605A180-97B3-40FA-9029-096CF139AA1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2" name="椭圆 471">
                <a:extLst>
                  <a:ext uri="{FF2B5EF4-FFF2-40B4-BE49-F238E27FC236}">
                    <a16:creationId xmlns:a16="http://schemas.microsoft.com/office/drawing/2014/main" xmlns="" id="{B734A768-7B89-426B-BFAD-E9F3D64FCDB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3" name="椭圆 472">
                <a:extLst>
                  <a:ext uri="{FF2B5EF4-FFF2-40B4-BE49-F238E27FC236}">
                    <a16:creationId xmlns:a16="http://schemas.microsoft.com/office/drawing/2014/main" xmlns="" id="{FE0816B9-A87B-4579-A6D0-6265A32EB3E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4" name="椭圆 473">
                <a:extLst>
                  <a:ext uri="{FF2B5EF4-FFF2-40B4-BE49-F238E27FC236}">
                    <a16:creationId xmlns:a16="http://schemas.microsoft.com/office/drawing/2014/main" xmlns="" id="{35561762-46E1-45AF-9E3C-09366B534124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5" name="椭圆 474">
                <a:extLst>
                  <a:ext uri="{FF2B5EF4-FFF2-40B4-BE49-F238E27FC236}">
                    <a16:creationId xmlns:a16="http://schemas.microsoft.com/office/drawing/2014/main" xmlns="" id="{81C86DA6-3A87-4AB3-B920-DCBDE536352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6" name="椭圆 475">
                <a:extLst>
                  <a:ext uri="{FF2B5EF4-FFF2-40B4-BE49-F238E27FC236}">
                    <a16:creationId xmlns:a16="http://schemas.microsoft.com/office/drawing/2014/main" xmlns="" id="{83A1EF24-EAEF-4210-B891-01355124852F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7" name="椭圆 476">
                <a:extLst>
                  <a:ext uri="{FF2B5EF4-FFF2-40B4-BE49-F238E27FC236}">
                    <a16:creationId xmlns:a16="http://schemas.microsoft.com/office/drawing/2014/main" xmlns="" id="{D5844684-4C7B-428C-B2DA-737F77DC2556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8" name="椭圆 477">
                <a:extLst>
                  <a:ext uri="{FF2B5EF4-FFF2-40B4-BE49-F238E27FC236}">
                    <a16:creationId xmlns:a16="http://schemas.microsoft.com/office/drawing/2014/main" xmlns="" id="{1A1E0365-47F0-4D62-822E-24EDB60AD388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79" name="椭圆 478">
                <a:extLst>
                  <a:ext uri="{FF2B5EF4-FFF2-40B4-BE49-F238E27FC236}">
                    <a16:creationId xmlns:a16="http://schemas.microsoft.com/office/drawing/2014/main" xmlns="" id="{05A01E1C-8623-46A3-8082-E0BFA4BD9E3C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0" name="椭圆 479">
                <a:extLst>
                  <a:ext uri="{FF2B5EF4-FFF2-40B4-BE49-F238E27FC236}">
                    <a16:creationId xmlns:a16="http://schemas.microsoft.com/office/drawing/2014/main" xmlns="" id="{C157FC21-71F1-4CED-80EC-EE800B51E45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1" name="椭圆 480">
                <a:extLst>
                  <a:ext uri="{FF2B5EF4-FFF2-40B4-BE49-F238E27FC236}">
                    <a16:creationId xmlns:a16="http://schemas.microsoft.com/office/drawing/2014/main" xmlns="" id="{21F16B33-D39D-4CE0-BEC1-8870B186307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2" name="椭圆 481">
                <a:extLst>
                  <a:ext uri="{FF2B5EF4-FFF2-40B4-BE49-F238E27FC236}">
                    <a16:creationId xmlns:a16="http://schemas.microsoft.com/office/drawing/2014/main" xmlns="" id="{FFB5CFCA-08F3-465F-BF31-A5B54B59A96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3" name="椭圆 482">
                <a:extLst>
                  <a:ext uri="{FF2B5EF4-FFF2-40B4-BE49-F238E27FC236}">
                    <a16:creationId xmlns:a16="http://schemas.microsoft.com/office/drawing/2014/main" xmlns="" id="{46C58766-A44D-4695-9D53-124611F77D8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4" name="椭圆 483">
                <a:extLst>
                  <a:ext uri="{FF2B5EF4-FFF2-40B4-BE49-F238E27FC236}">
                    <a16:creationId xmlns:a16="http://schemas.microsoft.com/office/drawing/2014/main" xmlns="" id="{0D9CC9A2-B08C-457C-BFD3-EA64F0406D3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5" name="椭圆 484">
                <a:extLst>
                  <a:ext uri="{FF2B5EF4-FFF2-40B4-BE49-F238E27FC236}">
                    <a16:creationId xmlns:a16="http://schemas.microsoft.com/office/drawing/2014/main" xmlns="" id="{0A6FB124-A94B-4980-AB45-3FCC5A745F25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86" name="椭圆 485">
                <a:extLst>
                  <a:ext uri="{FF2B5EF4-FFF2-40B4-BE49-F238E27FC236}">
                    <a16:creationId xmlns:a16="http://schemas.microsoft.com/office/drawing/2014/main" xmlns="" id="{70B38167-C304-496E-8C99-0AB49A82441E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B84148F3-C81F-4FBF-B911-D9B012F3DB43}"/>
                </a:ext>
              </a:extLst>
            </p:cNvPr>
            <p:cNvGrpSpPr/>
            <p:nvPr/>
          </p:nvGrpSpPr>
          <p:grpSpPr>
            <a:xfrm>
              <a:off x="321969" y="162809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53" name="椭圆 452">
                <a:extLst>
                  <a:ext uri="{FF2B5EF4-FFF2-40B4-BE49-F238E27FC236}">
                    <a16:creationId xmlns:a16="http://schemas.microsoft.com/office/drawing/2014/main" xmlns="" id="{4C47E96E-3031-4AC4-8C94-D45BDD8E596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xmlns="" id="{432B46B0-6833-46E7-A0B3-40240A2ABC2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xmlns="" id="{25A28578-07C5-43AD-8FF8-E6B3A49A536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xmlns="" id="{49F3DE41-351E-41FD-9112-F141D7CB44F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xmlns="" id="{14BE4224-17F1-4BE6-B7D3-F625E3AFBC1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xmlns="" id="{DACD27AE-B8E4-4357-9F43-592309E158A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9" name="椭圆 458">
                <a:extLst>
                  <a:ext uri="{FF2B5EF4-FFF2-40B4-BE49-F238E27FC236}">
                    <a16:creationId xmlns:a16="http://schemas.microsoft.com/office/drawing/2014/main" xmlns="" id="{FD63777E-422F-4BB7-A746-3B7531BB5532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0" name="椭圆 459">
                <a:extLst>
                  <a:ext uri="{FF2B5EF4-FFF2-40B4-BE49-F238E27FC236}">
                    <a16:creationId xmlns:a16="http://schemas.microsoft.com/office/drawing/2014/main" xmlns="" id="{38214BA8-ECC0-4FB4-9027-A1C8A416F25C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1" name="椭圆 460">
                <a:extLst>
                  <a:ext uri="{FF2B5EF4-FFF2-40B4-BE49-F238E27FC236}">
                    <a16:creationId xmlns:a16="http://schemas.microsoft.com/office/drawing/2014/main" xmlns="" id="{B85329D6-A7C5-4A14-ACD7-BDD3CCB1DFE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2" name="椭圆 461">
                <a:extLst>
                  <a:ext uri="{FF2B5EF4-FFF2-40B4-BE49-F238E27FC236}">
                    <a16:creationId xmlns:a16="http://schemas.microsoft.com/office/drawing/2014/main" xmlns="" id="{248BA753-DBA7-45AD-A572-6CBF0273AA5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3" name="椭圆 462">
                <a:extLst>
                  <a:ext uri="{FF2B5EF4-FFF2-40B4-BE49-F238E27FC236}">
                    <a16:creationId xmlns:a16="http://schemas.microsoft.com/office/drawing/2014/main" xmlns="" id="{FE6B7226-DCD2-49A1-BD3A-111EBA3AE59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4" name="椭圆 463">
                <a:extLst>
                  <a:ext uri="{FF2B5EF4-FFF2-40B4-BE49-F238E27FC236}">
                    <a16:creationId xmlns:a16="http://schemas.microsoft.com/office/drawing/2014/main" xmlns="" id="{E81B1A35-AA2C-4B16-8F0F-3AEBF2C926A7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5" name="椭圆 464">
                <a:extLst>
                  <a:ext uri="{FF2B5EF4-FFF2-40B4-BE49-F238E27FC236}">
                    <a16:creationId xmlns:a16="http://schemas.microsoft.com/office/drawing/2014/main" xmlns="" id="{798577E1-BD9C-48D6-884D-F2953F9E7555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6" name="椭圆 465">
                <a:extLst>
                  <a:ext uri="{FF2B5EF4-FFF2-40B4-BE49-F238E27FC236}">
                    <a16:creationId xmlns:a16="http://schemas.microsoft.com/office/drawing/2014/main" xmlns="" id="{384A7833-AD86-456E-ACC6-C9D608A8CA4D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7" name="椭圆 466">
                <a:extLst>
                  <a:ext uri="{FF2B5EF4-FFF2-40B4-BE49-F238E27FC236}">
                    <a16:creationId xmlns:a16="http://schemas.microsoft.com/office/drawing/2014/main" xmlns="" id="{D2A58D66-5A6C-494C-8780-401E852ABB3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8" name="椭圆 467">
                <a:extLst>
                  <a:ext uri="{FF2B5EF4-FFF2-40B4-BE49-F238E27FC236}">
                    <a16:creationId xmlns:a16="http://schemas.microsoft.com/office/drawing/2014/main" xmlns="" id="{BBF9F5E9-4DAA-45AB-AA91-4869FC81E80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69" name="椭圆 468">
                <a:extLst>
                  <a:ext uri="{FF2B5EF4-FFF2-40B4-BE49-F238E27FC236}">
                    <a16:creationId xmlns:a16="http://schemas.microsoft.com/office/drawing/2014/main" xmlns="" id="{FCCFE0C7-899F-458D-865C-4BF7ED9772E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858C59FB-4DB0-4B1B-9667-90121CEE061D}"/>
                </a:ext>
              </a:extLst>
            </p:cNvPr>
            <p:cNvGrpSpPr/>
            <p:nvPr/>
          </p:nvGrpSpPr>
          <p:grpSpPr>
            <a:xfrm>
              <a:off x="321969" y="190008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36" name="椭圆 435">
                <a:extLst>
                  <a:ext uri="{FF2B5EF4-FFF2-40B4-BE49-F238E27FC236}">
                    <a16:creationId xmlns:a16="http://schemas.microsoft.com/office/drawing/2014/main" xmlns="" id="{34E0CC16-65D2-4BE1-BC0D-A2C6DA7C0779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7" name="椭圆 436">
                <a:extLst>
                  <a:ext uri="{FF2B5EF4-FFF2-40B4-BE49-F238E27FC236}">
                    <a16:creationId xmlns:a16="http://schemas.microsoft.com/office/drawing/2014/main" xmlns="" id="{1F13DA7F-5E1F-448A-86CD-7457093B340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8" name="椭圆 437">
                <a:extLst>
                  <a:ext uri="{FF2B5EF4-FFF2-40B4-BE49-F238E27FC236}">
                    <a16:creationId xmlns:a16="http://schemas.microsoft.com/office/drawing/2014/main" xmlns="" id="{297B90BF-DB15-4052-A0BC-8FDE37B3658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9" name="椭圆 438">
                <a:extLst>
                  <a:ext uri="{FF2B5EF4-FFF2-40B4-BE49-F238E27FC236}">
                    <a16:creationId xmlns:a16="http://schemas.microsoft.com/office/drawing/2014/main" xmlns="" id="{A2D92B77-FA5F-4FC0-A354-C38EDAB21D0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0" name="椭圆 439">
                <a:extLst>
                  <a:ext uri="{FF2B5EF4-FFF2-40B4-BE49-F238E27FC236}">
                    <a16:creationId xmlns:a16="http://schemas.microsoft.com/office/drawing/2014/main" xmlns="" id="{646FA5EA-F4CE-497F-BCEB-E1748C6FAE6D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1" name="椭圆 440">
                <a:extLst>
                  <a:ext uri="{FF2B5EF4-FFF2-40B4-BE49-F238E27FC236}">
                    <a16:creationId xmlns:a16="http://schemas.microsoft.com/office/drawing/2014/main" xmlns="" id="{F42CFB06-D57F-45E7-91C4-7DF28328C39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2" name="椭圆 441">
                <a:extLst>
                  <a:ext uri="{FF2B5EF4-FFF2-40B4-BE49-F238E27FC236}">
                    <a16:creationId xmlns:a16="http://schemas.microsoft.com/office/drawing/2014/main" xmlns="" id="{6A6439E1-F4EB-4D48-8385-66D340546E72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3" name="椭圆 442">
                <a:extLst>
                  <a:ext uri="{FF2B5EF4-FFF2-40B4-BE49-F238E27FC236}">
                    <a16:creationId xmlns:a16="http://schemas.microsoft.com/office/drawing/2014/main" xmlns="" id="{D0EF6685-868E-4C86-BF41-0394644FD9E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4" name="椭圆 443">
                <a:extLst>
                  <a:ext uri="{FF2B5EF4-FFF2-40B4-BE49-F238E27FC236}">
                    <a16:creationId xmlns:a16="http://schemas.microsoft.com/office/drawing/2014/main" xmlns="" id="{088459A1-5A94-485C-B91C-9E5A6F293908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5" name="椭圆 444">
                <a:extLst>
                  <a:ext uri="{FF2B5EF4-FFF2-40B4-BE49-F238E27FC236}">
                    <a16:creationId xmlns:a16="http://schemas.microsoft.com/office/drawing/2014/main" xmlns="" id="{7FF92AC0-DFA4-408E-8685-FFCAFE74C6F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6" name="椭圆 445">
                <a:extLst>
                  <a:ext uri="{FF2B5EF4-FFF2-40B4-BE49-F238E27FC236}">
                    <a16:creationId xmlns:a16="http://schemas.microsoft.com/office/drawing/2014/main" xmlns="" id="{2C154865-BA92-47B9-9CFB-E7B785F9210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xmlns="" id="{5869677B-36F2-412B-99EB-E568B63D9A2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xmlns="" id="{6FB7B258-557B-407D-8D2B-28D2C8B688A5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xmlns="" id="{D3F754A8-F9A7-4294-A915-CF1952E6F828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xmlns="" id="{748A4681-B94C-463B-AA0B-28547D8D991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xmlns="" id="{7AF67DD5-B8CA-461F-9A7F-7061915F894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52" name="椭圆 451">
                <a:extLst>
                  <a:ext uri="{FF2B5EF4-FFF2-40B4-BE49-F238E27FC236}">
                    <a16:creationId xmlns:a16="http://schemas.microsoft.com/office/drawing/2014/main" xmlns="" id="{3C122593-0337-435A-9F33-F89D4A6A7F4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xmlns="" id="{A6D52F3D-55F4-4F60-B1A8-387B6816709B}"/>
                </a:ext>
              </a:extLst>
            </p:cNvPr>
            <p:cNvGrpSpPr/>
            <p:nvPr/>
          </p:nvGrpSpPr>
          <p:grpSpPr>
            <a:xfrm>
              <a:off x="321969" y="217206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19" name="椭圆 418">
                <a:extLst>
                  <a:ext uri="{FF2B5EF4-FFF2-40B4-BE49-F238E27FC236}">
                    <a16:creationId xmlns:a16="http://schemas.microsoft.com/office/drawing/2014/main" xmlns="" id="{23C6AB14-519A-4EA9-AC3B-ABD076E84BA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0" name="椭圆 419">
                <a:extLst>
                  <a:ext uri="{FF2B5EF4-FFF2-40B4-BE49-F238E27FC236}">
                    <a16:creationId xmlns:a16="http://schemas.microsoft.com/office/drawing/2014/main" xmlns="" id="{396DEF07-473E-4EDC-A649-4A59EDDEED5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1" name="椭圆 420">
                <a:extLst>
                  <a:ext uri="{FF2B5EF4-FFF2-40B4-BE49-F238E27FC236}">
                    <a16:creationId xmlns:a16="http://schemas.microsoft.com/office/drawing/2014/main" xmlns="" id="{FEDC7EB4-0FA9-4C6D-BB7E-C2BACD28D4EF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2" name="椭圆 421">
                <a:extLst>
                  <a:ext uri="{FF2B5EF4-FFF2-40B4-BE49-F238E27FC236}">
                    <a16:creationId xmlns:a16="http://schemas.microsoft.com/office/drawing/2014/main" xmlns="" id="{11C7892E-0596-4F24-84B7-24E6198E059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3" name="椭圆 422">
                <a:extLst>
                  <a:ext uri="{FF2B5EF4-FFF2-40B4-BE49-F238E27FC236}">
                    <a16:creationId xmlns:a16="http://schemas.microsoft.com/office/drawing/2014/main" xmlns="" id="{6569DD05-E4EA-40C1-A1E0-35D36F7F3F6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4" name="椭圆 423">
                <a:extLst>
                  <a:ext uri="{FF2B5EF4-FFF2-40B4-BE49-F238E27FC236}">
                    <a16:creationId xmlns:a16="http://schemas.microsoft.com/office/drawing/2014/main" xmlns="" id="{112012C0-85CC-4545-A33C-FA0301EAE453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5" name="椭圆 424">
                <a:extLst>
                  <a:ext uri="{FF2B5EF4-FFF2-40B4-BE49-F238E27FC236}">
                    <a16:creationId xmlns:a16="http://schemas.microsoft.com/office/drawing/2014/main" xmlns="" id="{DE0406B8-4E19-43BF-9E1A-232AFC1972E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6" name="椭圆 425">
                <a:extLst>
                  <a:ext uri="{FF2B5EF4-FFF2-40B4-BE49-F238E27FC236}">
                    <a16:creationId xmlns:a16="http://schemas.microsoft.com/office/drawing/2014/main" xmlns="" id="{1880F377-A32F-43DE-918A-1AAA87CA68C5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7" name="椭圆 426">
                <a:extLst>
                  <a:ext uri="{FF2B5EF4-FFF2-40B4-BE49-F238E27FC236}">
                    <a16:creationId xmlns:a16="http://schemas.microsoft.com/office/drawing/2014/main" xmlns="" id="{A8BE834E-BF84-419E-8383-9F08FFFF191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8" name="椭圆 427">
                <a:extLst>
                  <a:ext uri="{FF2B5EF4-FFF2-40B4-BE49-F238E27FC236}">
                    <a16:creationId xmlns:a16="http://schemas.microsoft.com/office/drawing/2014/main" xmlns="" id="{113173AC-E386-4BE4-8CF7-0A1311E01D6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29" name="椭圆 428">
                <a:extLst>
                  <a:ext uri="{FF2B5EF4-FFF2-40B4-BE49-F238E27FC236}">
                    <a16:creationId xmlns:a16="http://schemas.microsoft.com/office/drawing/2014/main" xmlns="" id="{A113D867-B8A4-4DED-ACD0-A8DC314C27CA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0" name="椭圆 429">
                <a:extLst>
                  <a:ext uri="{FF2B5EF4-FFF2-40B4-BE49-F238E27FC236}">
                    <a16:creationId xmlns:a16="http://schemas.microsoft.com/office/drawing/2014/main" xmlns="" id="{F15610E9-0BAA-4C78-A323-148013FFEB8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1" name="椭圆 430">
                <a:extLst>
                  <a:ext uri="{FF2B5EF4-FFF2-40B4-BE49-F238E27FC236}">
                    <a16:creationId xmlns:a16="http://schemas.microsoft.com/office/drawing/2014/main" xmlns="" id="{F243F086-C069-4AFA-9946-08D39EFC61B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2" name="椭圆 431">
                <a:extLst>
                  <a:ext uri="{FF2B5EF4-FFF2-40B4-BE49-F238E27FC236}">
                    <a16:creationId xmlns:a16="http://schemas.microsoft.com/office/drawing/2014/main" xmlns="" id="{DF211AC2-A057-4094-919D-DE829BE5781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3" name="椭圆 432">
                <a:extLst>
                  <a:ext uri="{FF2B5EF4-FFF2-40B4-BE49-F238E27FC236}">
                    <a16:creationId xmlns:a16="http://schemas.microsoft.com/office/drawing/2014/main" xmlns="" id="{425D1FCA-4F9F-4DC1-BB94-35CD15EFE57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4" name="椭圆 433">
                <a:extLst>
                  <a:ext uri="{FF2B5EF4-FFF2-40B4-BE49-F238E27FC236}">
                    <a16:creationId xmlns:a16="http://schemas.microsoft.com/office/drawing/2014/main" xmlns="" id="{3D62BE98-D237-4BBC-A70A-5787B9AA588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35" name="椭圆 434">
                <a:extLst>
                  <a:ext uri="{FF2B5EF4-FFF2-40B4-BE49-F238E27FC236}">
                    <a16:creationId xmlns:a16="http://schemas.microsoft.com/office/drawing/2014/main" xmlns="" id="{5EB18C1F-D021-4267-83B2-6D3F7B768FF9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DA3EEE40-2A09-4682-9FA7-FD167A6B824A}"/>
                </a:ext>
              </a:extLst>
            </p:cNvPr>
            <p:cNvGrpSpPr/>
            <p:nvPr/>
          </p:nvGrpSpPr>
          <p:grpSpPr>
            <a:xfrm>
              <a:off x="321969" y="244405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402" name="椭圆 401">
                <a:extLst>
                  <a:ext uri="{FF2B5EF4-FFF2-40B4-BE49-F238E27FC236}">
                    <a16:creationId xmlns:a16="http://schemas.microsoft.com/office/drawing/2014/main" xmlns="" id="{0BF53CDE-0760-4140-9D5A-95CE542CA196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3" name="椭圆 402">
                <a:extLst>
                  <a:ext uri="{FF2B5EF4-FFF2-40B4-BE49-F238E27FC236}">
                    <a16:creationId xmlns:a16="http://schemas.microsoft.com/office/drawing/2014/main" xmlns="" id="{3D5B6E03-93AB-4DCA-87D2-B13F25E3164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4" name="椭圆 403">
                <a:extLst>
                  <a:ext uri="{FF2B5EF4-FFF2-40B4-BE49-F238E27FC236}">
                    <a16:creationId xmlns:a16="http://schemas.microsoft.com/office/drawing/2014/main" xmlns="" id="{FBFC008B-BF0D-40D2-AE4E-09F3463F0E4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5" name="椭圆 404">
                <a:extLst>
                  <a:ext uri="{FF2B5EF4-FFF2-40B4-BE49-F238E27FC236}">
                    <a16:creationId xmlns:a16="http://schemas.microsoft.com/office/drawing/2014/main" xmlns="" id="{0E8F2CC3-CDEB-4051-A690-DD2DE1BA6A3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6" name="椭圆 405">
                <a:extLst>
                  <a:ext uri="{FF2B5EF4-FFF2-40B4-BE49-F238E27FC236}">
                    <a16:creationId xmlns:a16="http://schemas.microsoft.com/office/drawing/2014/main" xmlns="" id="{48B4B86D-4809-4980-9F68-65716191585C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7" name="椭圆 406">
                <a:extLst>
                  <a:ext uri="{FF2B5EF4-FFF2-40B4-BE49-F238E27FC236}">
                    <a16:creationId xmlns:a16="http://schemas.microsoft.com/office/drawing/2014/main" xmlns="" id="{D6FD4C52-AA24-4E48-9C12-CFB984F67173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8" name="椭圆 407">
                <a:extLst>
                  <a:ext uri="{FF2B5EF4-FFF2-40B4-BE49-F238E27FC236}">
                    <a16:creationId xmlns:a16="http://schemas.microsoft.com/office/drawing/2014/main" xmlns="" id="{785C123C-8614-42C5-BA16-2BC9A31117C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9" name="椭圆 408">
                <a:extLst>
                  <a:ext uri="{FF2B5EF4-FFF2-40B4-BE49-F238E27FC236}">
                    <a16:creationId xmlns:a16="http://schemas.microsoft.com/office/drawing/2014/main" xmlns="" id="{9251433D-7B4C-4F58-80E1-8E1EF3E9D9B4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0" name="椭圆 409">
                <a:extLst>
                  <a:ext uri="{FF2B5EF4-FFF2-40B4-BE49-F238E27FC236}">
                    <a16:creationId xmlns:a16="http://schemas.microsoft.com/office/drawing/2014/main" xmlns="" id="{65D6E624-8A60-4F01-A95A-8B60616307E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1" name="椭圆 410">
                <a:extLst>
                  <a:ext uri="{FF2B5EF4-FFF2-40B4-BE49-F238E27FC236}">
                    <a16:creationId xmlns:a16="http://schemas.microsoft.com/office/drawing/2014/main" xmlns="" id="{7BE801F9-704A-4B4C-A5FA-B416200EB94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2" name="椭圆 411">
                <a:extLst>
                  <a:ext uri="{FF2B5EF4-FFF2-40B4-BE49-F238E27FC236}">
                    <a16:creationId xmlns:a16="http://schemas.microsoft.com/office/drawing/2014/main" xmlns="" id="{42362684-2621-4F70-879A-012E3739B17A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3" name="椭圆 412">
                <a:extLst>
                  <a:ext uri="{FF2B5EF4-FFF2-40B4-BE49-F238E27FC236}">
                    <a16:creationId xmlns:a16="http://schemas.microsoft.com/office/drawing/2014/main" xmlns="" id="{AE7F0BAB-0AB3-47C1-8E2B-14580DF1D40A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4" name="椭圆 413">
                <a:extLst>
                  <a:ext uri="{FF2B5EF4-FFF2-40B4-BE49-F238E27FC236}">
                    <a16:creationId xmlns:a16="http://schemas.microsoft.com/office/drawing/2014/main" xmlns="" id="{2FF2E577-6AF1-42A8-A16A-47DDB290C7E3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5" name="椭圆 414">
                <a:extLst>
                  <a:ext uri="{FF2B5EF4-FFF2-40B4-BE49-F238E27FC236}">
                    <a16:creationId xmlns:a16="http://schemas.microsoft.com/office/drawing/2014/main" xmlns="" id="{1C7E4018-2C0F-445E-A85E-8530F4226D1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6" name="椭圆 415">
                <a:extLst>
                  <a:ext uri="{FF2B5EF4-FFF2-40B4-BE49-F238E27FC236}">
                    <a16:creationId xmlns:a16="http://schemas.microsoft.com/office/drawing/2014/main" xmlns="" id="{05F01A30-A7CB-40F0-B39B-0DED05B1CA6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7" name="椭圆 416">
                <a:extLst>
                  <a:ext uri="{FF2B5EF4-FFF2-40B4-BE49-F238E27FC236}">
                    <a16:creationId xmlns:a16="http://schemas.microsoft.com/office/drawing/2014/main" xmlns="" id="{DA1ACF68-CBE0-4D6A-B38C-45E141EA4866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18" name="椭圆 417">
                <a:extLst>
                  <a:ext uri="{FF2B5EF4-FFF2-40B4-BE49-F238E27FC236}">
                    <a16:creationId xmlns:a16="http://schemas.microsoft.com/office/drawing/2014/main" xmlns="" id="{5CF05B74-E370-49FA-9B31-007ECC59C18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5036E4D4-9D07-4C01-A75C-CC63594E52A9}"/>
                </a:ext>
              </a:extLst>
            </p:cNvPr>
            <p:cNvGrpSpPr/>
            <p:nvPr/>
          </p:nvGrpSpPr>
          <p:grpSpPr>
            <a:xfrm>
              <a:off x="321969" y="271603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85" name="椭圆 384">
                <a:extLst>
                  <a:ext uri="{FF2B5EF4-FFF2-40B4-BE49-F238E27FC236}">
                    <a16:creationId xmlns:a16="http://schemas.microsoft.com/office/drawing/2014/main" xmlns="" id="{F0E92D26-4559-41C3-881D-830ADDCCF9E8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6" name="椭圆 385">
                <a:extLst>
                  <a:ext uri="{FF2B5EF4-FFF2-40B4-BE49-F238E27FC236}">
                    <a16:creationId xmlns:a16="http://schemas.microsoft.com/office/drawing/2014/main" xmlns="" id="{D960E59E-B768-4A32-954F-815CEEF6B78F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7" name="椭圆 386">
                <a:extLst>
                  <a:ext uri="{FF2B5EF4-FFF2-40B4-BE49-F238E27FC236}">
                    <a16:creationId xmlns:a16="http://schemas.microsoft.com/office/drawing/2014/main" xmlns="" id="{FA519337-7153-4AD1-A69E-1CAEFCE0286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8" name="椭圆 387">
                <a:extLst>
                  <a:ext uri="{FF2B5EF4-FFF2-40B4-BE49-F238E27FC236}">
                    <a16:creationId xmlns:a16="http://schemas.microsoft.com/office/drawing/2014/main" xmlns="" id="{43B36597-CF6B-49C2-AF5E-278FF850E8D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9" name="椭圆 388">
                <a:extLst>
                  <a:ext uri="{FF2B5EF4-FFF2-40B4-BE49-F238E27FC236}">
                    <a16:creationId xmlns:a16="http://schemas.microsoft.com/office/drawing/2014/main" xmlns="" id="{5F0C3BA4-CD8E-4B92-AEA6-14F1C5C0DB9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0" name="椭圆 389">
                <a:extLst>
                  <a:ext uri="{FF2B5EF4-FFF2-40B4-BE49-F238E27FC236}">
                    <a16:creationId xmlns:a16="http://schemas.microsoft.com/office/drawing/2014/main" xmlns="" id="{151B809E-FFC7-4035-A95A-7973ABEB377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1" name="椭圆 390">
                <a:extLst>
                  <a:ext uri="{FF2B5EF4-FFF2-40B4-BE49-F238E27FC236}">
                    <a16:creationId xmlns:a16="http://schemas.microsoft.com/office/drawing/2014/main" xmlns="" id="{12E9D5A6-CD62-4975-8F38-601FD0FC3850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2" name="椭圆 391">
                <a:extLst>
                  <a:ext uri="{FF2B5EF4-FFF2-40B4-BE49-F238E27FC236}">
                    <a16:creationId xmlns:a16="http://schemas.microsoft.com/office/drawing/2014/main" xmlns="" id="{CFDF1072-826C-4D63-8DA3-794F2DA4016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3" name="椭圆 392">
                <a:extLst>
                  <a:ext uri="{FF2B5EF4-FFF2-40B4-BE49-F238E27FC236}">
                    <a16:creationId xmlns:a16="http://schemas.microsoft.com/office/drawing/2014/main" xmlns="" id="{1723FE39-B827-427C-80B6-FFC07A69AFD4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4" name="椭圆 393">
                <a:extLst>
                  <a:ext uri="{FF2B5EF4-FFF2-40B4-BE49-F238E27FC236}">
                    <a16:creationId xmlns:a16="http://schemas.microsoft.com/office/drawing/2014/main" xmlns="" id="{B93E1CF7-A59D-4141-ABCB-63D8E8457A9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5" name="椭圆 394">
                <a:extLst>
                  <a:ext uri="{FF2B5EF4-FFF2-40B4-BE49-F238E27FC236}">
                    <a16:creationId xmlns:a16="http://schemas.microsoft.com/office/drawing/2014/main" xmlns="" id="{3821DF85-8501-4751-B641-74462B41A48A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6" name="椭圆 395">
                <a:extLst>
                  <a:ext uri="{FF2B5EF4-FFF2-40B4-BE49-F238E27FC236}">
                    <a16:creationId xmlns:a16="http://schemas.microsoft.com/office/drawing/2014/main" xmlns="" id="{FE67BD8A-0E6A-40B8-BC85-D9ACCB653612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7" name="椭圆 396">
                <a:extLst>
                  <a:ext uri="{FF2B5EF4-FFF2-40B4-BE49-F238E27FC236}">
                    <a16:creationId xmlns:a16="http://schemas.microsoft.com/office/drawing/2014/main" xmlns="" id="{DA79FC74-A05A-4638-9BC3-7CF31019A843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8" name="椭圆 397">
                <a:extLst>
                  <a:ext uri="{FF2B5EF4-FFF2-40B4-BE49-F238E27FC236}">
                    <a16:creationId xmlns:a16="http://schemas.microsoft.com/office/drawing/2014/main" xmlns="" id="{A2404BAE-D274-4EB3-BDE5-7F6FDB49D757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99" name="椭圆 398">
                <a:extLst>
                  <a:ext uri="{FF2B5EF4-FFF2-40B4-BE49-F238E27FC236}">
                    <a16:creationId xmlns:a16="http://schemas.microsoft.com/office/drawing/2014/main" xmlns="" id="{0D4065A7-C66A-4A33-8FC0-98FA2ABF454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0" name="椭圆 399">
                <a:extLst>
                  <a:ext uri="{FF2B5EF4-FFF2-40B4-BE49-F238E27FC236}">
                    <a16:creationId xmlns:a16="http://schemas.microsoft.com/office/drawing/2014/main" xmlns="" id="{0A10168C-C89D-4E46-B40D-369704FB759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401" name="椭圆 400">
                <a:extLst>
                  <a:ext uri="{FF2B5EF4-FFF2-40B4-BE49-F238E27FC236}">
                    <a16:creationId xmlns:a16="http://schemas.microsoft.com/office/drawing/2014/main" xmlns="" id="{18024529-3E6A-4727-8071-8EF40D55355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4DEC775D-F932-49CD-8540-A59A7A5164E6}"/>
                </a:ext>
              </a:extLst>
            </p:cNvPr>
            <p:cNvGrpSpPr/>
            <p:nvPr/>
          </p:nvGrpSpPr>
          <p:grpSpPr>
            <a:xfrm>
              <a:off x="321969" y="298802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xmlns="" id="{0AFE1B35-F61D-493E-98EC-EA6FC9A85FC9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xmlns="" id="{254FA995-D1CB-447B-967E-E9ECC09F6581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xmlns="" id="{C411D5E9-42BD-4DB7-8EF2-0CA01B3D306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xmlns="" id="{906012F9-E25F-485D-BFD9-D0A3B3F99C5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xmlns="" id="{B29568B1-10DC-4FF6-844F-20366DAD591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xmlns="" id="{B45F1396-90F2-4676-80CA-7ECD0BFF51F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4" name="椭圆 373">
                <a:extLst>
                  <a:ext uri="{FF2B5EF4-FFF2-40B4-BE49-F238E27FC236}">
                    <a16:creationId xmlns:a16="http://schemas.microsoft.com/office/drawing/2014/main" xmlns="" id="{AE20084C-2301-4BE8-A1FE-80738A71712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5" name="椭圆 374">
                <a:extLst>
                  <a:ext uri="{FF2B5EF4-FFF2-40B4-BE49-F238E27FC236}">
                    <a16:creationId xmlns:a16="http://schemas.microsoft.com/office/drawing/2014/main" xmlns="" id="{5B180D41-F86F-495C-998E-358138AEF4B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6" name="椭圆 375">
                <a:extLst>
                  <a:ext uri="{FF2B5EF4-FFF2-40B4-BE49-F238E27FC236}">
                    <a16:creationId xmlns:a16="http://schemas.microsoft.com/office/drawing/2014/main" xmlns="" id="{D073E10F-74B0-4E60-AEE9-1DBCF5304223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7" name="椭圆 376">
                <a:extLst>
                  <a:ext uri="{FF2B5EF4-FFF2-40B4-BE49-F238E27FC236}">
                    <a16:creationId xmlns:a16="http://schemas.microsoft.com/office/drawing/2014/main" xmlns="" id="{4A2A6251-A69B-4447-ACFE-7711EA50932A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xmlns="" id="{E157243A-CD40-4A0B-AE01-EF6EB616CCA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79" name="椭圆 378">
                <a:extLst>
                  <a:ext uri="{FF2B5EF4-FFF2-40B4-BE49-F238E27FC236}">
                    <a16:creationId xmlns:a16="http://schemas.microsoft.com/office/drawing/2014/main" xmlns="" id="{CDC36C9C-BEC4-4745-B52A-7D0290DB810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0" name="椭圆 379">
                <a:extLst>
                  <a:ext uri="{FF2B5EF4-FFF2-40B4-BE49-F238E27FC236}">
                    <a16:creationId xmlns:a16="http://schemas.microsoft.com/office/drawing/2014/main" xmlns="" id="{85C59F40-DD14-4528-85DC-1E8F3B8913C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1" name="椭圆 380">
                <a:extLst>
                  <a:ext uri="{FF2B5EF4-FFF2-40B4-BE49-F238E27FC236}">
                    <a16:creationId xmlns:a16="http://schemas.microsoft.com/office/drawing/2014/main" xmlns="" id="{1C6727B0-C449-4419-BB77-1AD85BDECA6A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2" name="椭圆 381">
                <a:extLst>
                  <a:ext uri="{FF2B5EF4-FFF2-40B4-BE49-F238E27FC236}">
                    <a16:creationId xmlns:a16="http://schemas.microsoft.com/office/drawing/2014/main" xmlns="" id="{305CF299-5D9C-4991-8CD5-D701E80A471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3" name="椭圆 382">
                <a:extLst>
                  <a:ext uri="{FF2B5EF4-FFF2-40B4-BE49-F238E27FC236}">
                    <a16:creationId xmlns:a16="http://schemas.microsoft.com/office/drawing/2014/main" xmlns="" id="{8FAD9428-0A9C-43B7-9F69-801B6081069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84" name="椭圆 383">
                <a:extLst>
                  <a:ext uri="{FF2B5EF4-FFF2-40B4-BE49-F238E27FC236}">
                    <a16:creationId xmlns:a16="http://schemas.microsoft.com/office/drawing/2014/main" xmlns="" id="{1FBA851D-F668-40E7-AF50-5B7D57AEE77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A6B8DE4B-126D-4772-82BD-7901C7190BBD}"/>
                </a:ext>
              </a:extLst>
            </p:cNvPr>
            <p:cNvGrpSpPr/>
            <p:nvPr/>
          </p:nvGrpSpPr>
          <p:grpSpPr>
            <a:xfrm>
              <a:off x="321969" y="326000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xmlns="" id="{52160634-8F76-43CC-83C9-38DD31999FA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xmlns="" id="{59AC0714-A845-4520-9648-1167352C161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xmlns="" id="{AD31A2BF-CEAD-429D-A2B0-A6056139DD2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xmlns="" id="{17749055-698A-4C05-868F-DAEF681C8C5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xmlns="" id="{2BE1383D-7146-4218-9F35-DB5196A5864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xmlns="" id="{B4C402E2-9DFA-4F05-AE81-508D1A78041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xmlns="" id="{ABF8D2D9-2479-4C20-AF7F-F3598AC2ABF3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xmlns="" id="{3FA7207F-539B-4C30-8693-736FC907086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xmlns="" id="{CA2683A0-3337-4AC4-954E-749CA10D7BE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xmlns="" id="{3E22411A-76CB-4A5A-9458-A18785E7BF1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xmlns="" id="{0B47DC09-96C4-4F7B-9671-36AC3AE1199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xmlns="" id="{88C99E08-DA43-49E0-8D66-13DC512AE32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xmlns="" id="{6A2EC32C-46BE-4EB7-ADD9-414B734EC3B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xmlns="" id="{68DE24E3-7F15-42E0-B15E-B6093D19FD1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xmlns="" id="{7417B2B9-C4E3-4782-BE82-C4B38184F30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xmlns="" id="{323B5A5F-6DFD-4FBD-B72C-D0C9F4005E90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xmlns="" id="{87034587-C798-46DE-9FA5-4226D406D90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964AACBC-B766-4A2E-BAEA-5CC402FC8ADE}"/>
                </a:ext>
              </a:extLst>
            </p:cNvPr>
            <p:cNvGrpSpPr/>
            <p:nvPr/>
          </p:nvGrpSpPr>
          <p:grpSpPr>
            <a:xfrm>
              <a:off x="321969" y="353199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xmlns="" id="{B94A5D83-0BF1-4380-A1A9-245596140F5D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xmlns="" id="{2C73BE2F-F1A6-445D-BD10-1A9F2B51782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xmlns="" id="{E444456E-C21C-413E-A1CC-C0DC92B89ED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xmlns="" id="{3E7A28C6-DAFF-4939-BAC2-0FAF37F42FC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xmlns="" id="{0553220F-0E0D-4A28-9985-06EA69E82A96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xmlns="" id="{52FA0BF1-2FD4-4308-B015-2DEFCE1CE183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xmlns="" id="{C07764EE-4C83-4A53-A173-5446A79670A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xmlns="" id="{9F3E1B79-24D3-4B00-9FD7-0E17AE4630D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xmlns="" id="{FFA891D4-8DCD-4DFF-B1A1-772DE5BECD0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xmlns="" id="{76270483-6E2B-4C64-98B7-289843E552A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xmlns="" id="{845E820C-D854-4F13-9C08-BD03589C2617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xmlns="" id="{EB7B0ADA-D997-4347-9C5F-57FA36469E7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xmlns="" id="{E1705A2B-5A85-40F5-AEB0-A8EBF0D3083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xmlns="" id="{D4367EED-19F9-417F-85C4-F2DBBEAC099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xmlns="" id="{E5671F32-46CA-40C0-8723-25316027730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xmlns="" id="{31AB1A4F-53CA-4F7D-BF2B-3A5C85C4CE1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xmlns="" id="{2E26334D-91EC-4BB7-897E-0A34EA949A57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0F7A1E5A-4039-4EB7-9491-0615AED28E77}"/>
                </a:ext>
              </a:extLst>
            </p:cNvPr>
            <p:cNvGrpSpPr/>
            <p:nvPr/>
          </p:nvGrpSpPr>
          <p:grpSpPr>
            <a:xfrm>
              <a:off x="321969" y="380397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xmlns="" id="{B741391C-46A1-4447-819B-F33D6EA70885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xmlns="" id="{979C99C2-54F1-4761-B6A0-A4D9B531F7D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xmlns="" id="{9A8B1312-23E3-4BF3-86D8-D96A8472128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xmlns="" id="{3A0606D6-BC28-4480-9EDE-830049846BC6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xmlns="" id="{605667BB-8C60-4693-95DF-7B579F0C4DF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xmlns="" id="{5C187F5E-E69B-4A8E-9006-864086B9FDB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xmlns="" id="{D50DEDE4-3D90-4759-8133-129BA315B75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xmlns="" id="{4E1DE1EF-79D3-41AB-8865-66011FEDB984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xmlns="" id="{6668D1C9-F3D0-49EE-877B-E7882977276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xmlns="" id="{4309BBAB-4109-48DD-8941-594114E05F0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xmlns="" id="{0BA9E50C-39D5-495C-AB69-46A5475B30B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xmlns="" id="{595DAAA8-B273-4108-BAC4-E7B059149FC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xmlns="" id="{A4A4EECE-A75D-4B75-B232-E5A99011363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xmlns="" id="{991294F6-9C2C-4799-B2EF-18490B13EE0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xmlns="" id="{6D8FCE25-685E-4FF4-B6F3-230A9A68D624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xmlns="" id="{AA6C01A2-0219-44BB-B2EB-ABBEEAD748BF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xmlns="" id="{CF7EE805-C273-4865-BC65-49B5555D1479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xmlns="" id="{6561B8DF-258D-44E2-BBD9-355EDC778542}"/>
                </a:ext>
              </a:extLst>
            </p:cNvPr>
            <p:cNvGrpSpPr/>
            <p:nvPr/>
          </p:nvGrpSpPr>
          <p:grpSpPr>
            <a:xfrm>
              <a:off x="321969" y="407596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xmlns="" id="{539C24FA-AB3A-4E3B-BC38-F87C36D604D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xmlns="" id="{BAA260EA-54F5-4A0C-9261-FD69BCF1811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xmlns="" id="{1586653F-A343-4F84-A8BB-F772A7769995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xmlns="" id="{260D4305-9094-4FA0-89EC-E67C61D0BF32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xmlns="" id="{E92F4BCA-6D77-429B-A1AC-F8251B8FF9D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xmlns="" id="{2F65B8F1-CF79-4783-9ECD-E3800F87C967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xmlns="" id="{5266BD65-A99C-4884-9EC6-94EA2E647D9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xmlns="" id="{B6CD697B-3542-4706-ADE8-48CB4B4E840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xmlns="" id="{F9DD61D9-F70A-4C6B-BC0E-1ED09D47FB73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xmlns="" id="{1FBAFF6D-6F41-4786-819E-05EB7839727C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xmlns="" id="{9344AF28-8C99-4DE1-8BA2-4FAED07D125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xmlns="" id="{6280E389-2A6C-4FD3-9CEF-8F9B7BE969B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xmlns="" id="{EC445368-2A4E-4EFE-AAE6-4CBD44F9C7A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xmlns="" id="{4E595534-3FAC-4800-878C-E69768937F45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xmlns="" id="{055E01E0-30B8-45F6-832C-4130ACD7D31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xmlns="" id="{2AF5C807-4FBF-4AC4-81DD-7AC75CF2F23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xmlns="" id="{303F0078-3B18-4893-AE6D-39B2A241D072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FB2B02B2-7F11-4401-A4AC-FB7FEA9DD21B}"/>
                </a:ext>
              </a:extLst>
            </p:cNvPr>
            <p:cNvGrpSpPr/>
            <p:nvPr/>
          </p:nvGrpSpPr>
          <p:grpSpPr>
            <a:xfrm>
              <a:off x="321969" y="434794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283" name="椭圆 282">
                <a:extLst>
                  <a:ext uri="{FF2B5EF4-FFF2-40B4-BE49-F238E27FC236}">
                    <a16:creationId xmlns:a16="http://schemas.microsoft.com/office/drawing/2014/main" xmlns="" id="{09AFBA2E-6B5E-4F9B-903D-ECA639FC837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4" name="椭圆 283">
                <a:extLst>
                  <a:ext uri="{FF2B5EF4-FFF2-40B4-BE49-F238E27FC236}">
                    <a16:creationId xmlns:a16="http://schemas.microsoft.com/office/drawing/2014/main" xmlns="" id="{3AADDF74-A394-4446-88E6-86FF5898FF7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5" name="椭圆 284">
                <a:extLst>
                  <a:ext uri="{FF2B5EF4-FFF2-40B4-BE49-F238E27FC236}">
                    <a16:creationId xmlns:a16="http://schemas.microsoft.com/office/drawing/2014/main" xmlns="" id="{D3A4335C-F0B1-4755-A454-AE49ACEA28E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6" name="椭圆 285">
                <a:extLst>
                  <a:ext uri="{FF2B5EF4-FFF2-40B4-BE49-F238E27FC236}">
                    <a16:creationId xmlns:a16="http://schemas.microsoft.com/office/drawing/2014/main" xmlns="" id="{8B479812-876B-4496-A3FD-6E076E7F703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xmlns="" id="{D2F4858F-7F8B-430A-987A-BFDDF50CBF74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8" name="椭圆 287">
                <a:extLst>
                  <a:ext uri="{FF2B5EF4-FFF2-40B4-BE49-F238E27FC236}">
                    <a16:creationId xmlns:a16="http://schemas.microsoft.com/office/drawing/2014/main" xmlns="" id="{51F470B3-F59C-4A56-8E55-01E694E1F28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9" name="椭圆 288">
                <a:extLst>
                  <a:ext uri="{FF2B5EF4-FFF2-40B4-BE49-F238E27FC236}">
                    <a16:creationId xmlns:a16="http://schemas.microsoft.com/office/drawing/2014/main" xmlns="" id="{8C83AB2F-13AF-4980-A181-3CA0E5A7E7E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0" name="椭圆 289">
                <a:extLst>
                  <a:ext uri="{FF2B5EF4-FFF2-40B4-BE49-F238E27FC236}">
                    <a16:creationId xmlns:a16="http://schemas.microsoft.com/office/drawing/2014/main" xmlns="" id="{51BE6D99-2356-4B7B-AFD0-5A6191FF050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1" name="椭圆 290">
                <a:extLst>
                  <a:ext uri="{FF2B5EF4-FFF2-40B4-BE49-F238E27FC236}">
                    <a16:creationId xmlns:a16="http://schemas.microsoft.com/office/drawing/2014/main" xmlns="" id="{17C9A541-54E1-4B95-842B-C2EA083679DA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2" name="椭圆 291">
                <a:extLst>
                  <a:ext uri="{FF2B5EF4-FFF2-40B4-BE49-F238E27FC236}">
                    <a16:creationId xmlns:a16="http://schemas.microsoft.com/office/drawing/2014/main" xmlns="" id="{6B266060-C916-4242-A4EC-6F0C717AB828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3" name="椭圆 292">
                <a:extLst>
                  <a:ext uri="{FF2B5EF4-FFF2-40B4-BE49-F238E27FC236}">
                    <a16:creationId xmlns:a16="http://schemas.microsoft.com/office/drawing/2014/main" xmlns="" id="{5E7787A6-8748-4D78-B5D1-5214F3EA62D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xmlns="" id="{B6F014C0-C1F6-4D4C-A416-950912173AC8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xmlns="" id="{5B2D97A2-30F3-473C-8E20-7A60BCD505C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xmlns="" id="{4218E8EA-5291-40DA-AF3D-700E721ABA28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xmlns="" id="{DB7CE7BF-901F-4437-AA40-117C5E2C64C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xmlns="" id="{2DEAF26F-726F-4BA2-ACB7-78D2F4E238A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xmlns="" id="{AD998CD7-767A-4B7B-A0C1-1D039B34E6E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666ECF3F-12E1-4A76-9C5B-DE525C27F4BD}"/>
                </a:ext>
              </a:extLst>
            </p:cNvPr>
            <p:cNvGrpSpPr/>
            <p:nvPr/>
          </p:nvGrpSpPr>
          <p:grpSpPr>
            <a:xfrm>
              <a:off x="321969" y="461993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xmlns="" id="{7E73053E-6AE4-4BF1-AB03-71E0F0CE88A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xmlns="" id="{AC441E3B-BF23-4908-8394-F3941DD0A06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xmlns="" id="{4C319D81-5689-4401-8ADE-4C59BB13ED0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xmlns="" id="{3A5CE799-BEFE-481E-BB31-8D44EE17E58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0" name="椭圆 269">
                <a:extLst>
                  <a:ext uri="{FF2B5EF4-FFF2-40B4-BE49-F238E27FC236}">
                    <a16:creationId xmlns:a16="http://schemas.microsoft.com/office/drawing/2014/main" xmlns="" id="{974D8C78-61F3-4846-BE47-5EF311D317E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1" name="椭圆 270">
                <a:extLst>
                  <a:ext uri="{FF2B5EF4-FFF2-40B4-BE49-F238E27FC236}">
                    <a16:creationId xmlns:a16="http://schemas.microsoft.com/office/drawing/2014/main" xmlns="" id="{F77AA32F-557E-4F9B-81BD-596D68648E9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2" name="椭圆 271">
                <a:extLst>
                  <a:ext uri="{FF2B5EF4-FFF2-40B4-BE49-F238E27FC236}">
                    <a16:creationId xmlns:a16="http://schemas.microsoft.com/office/drawing/2014/main" xmlns="" id="{51BB9279-8CF1-48A4-98AE-0E41D323A7CD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xmlns="" id="{7EC8A9E6-8E30-4EDA-94A6-D02A89986B0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4" name="椭圆 273">
                <a:extLst>
                  <a:ext uri="{FF2B5EF4-FFF2-40B4-BE49-F238E27FC236}">
                    <a16:creationId xmlns:a16="http://schemas.microsoft.com/office/drawing/2014/main" xmlns="" id="{63F9FB11-9B72-4E2F-9D89-6EBAA22C6A7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5" name="椭圆 274">
                <a:extLst>
                  <a:ext uri="{FF2B5EF4-FFF2-40B4-BE49-F238E27FC236}">
                    <a16:creationId xmlns:a16="http://schemas.microsoft.com/office/drawing/2014/main" xmlns="" id="{6A293618-1BB6-41AA-BB39-BDD1552CBC0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6" name="椭圆 275">
                <a:extLst>
                  <a:ext uri="{FF2B5EF4-FFF2-40B4-BE49-F238E27FC236}">
                    <a16:creationId xmlns:a16="http://schemas.microsoft.com/office/drawing/2014/main" xmlns="" id="{0D34DAFE-94B6-4E22-9FF5-BF7B52E9D3B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xmlns="" id="{3F73E21A-15E3-4A75-8205-B48CF28C68D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8" name="椭圆 277">
                <a:extLst>
                  <a:ext uri="{FF2B5EF4-FFF2-40B4-BE49-F238E27FC236}">
                    <a16:creationId xmlns:a16="http://schemas.microsoft.com/office/drawing/2014/main" xmlns="" id="{397F63D1-7FC4-4A53-A267-0B377646A82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79" name="椭圆 278">
                <a:extLst>
                  <a:ext uri="{FF2B5EF4-FFF2-40B4-BE49-F238E27FC236}">
                    <a16:creationId xmlns:a16="http://schemas.microsoft.com/office/drawing/2014/main" xmlns="" id="{64AE1948-FD53-45D3-9BC3-0DFEFF27AA4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0" name="椭圆 279">
                <a:extLst>
                  <a:ext uri="{FF2B5EF4-FFF2-40B4-BE49-F238E27FC236}">
                    <a16:creationId xmlns:a16="http://schemas.microsoft.com/office/drawing/2014/main" xmlns="" id="{DB76317B-C001-48F6-AAAE-51FA1AAFEF4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1" name="椭圆 280">
                <a:extLst>
                  <a:ext uri="{FF2B5EF4-FFF2-40B4-BE49-F238E27FC236}">
                    <a16:creationId xmlns:a16="http://schemas.microsoft.com/office/drawing/2014/main" xmlns="" id="{06618212-8586-4EEE-8CD1-86959293C1B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82" name="椭圆 281">
                <a:extLst>
                  <a:ext uri="{FF2B5EF4-FFF2-40B4-BE49-F238E27FC236}">
                    <a16:creationId xmlns:a16="http://schemas.microsoft.com/office/drawing/2014/main" xmlns="" id="{C056A278-05B0-4197-8E0B-C8EFD92F1DC7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xmlns="" id="{A729C09C-6F30-401C-AA5D-B076F74C60E5}"/>
                </a:ext>
              </a:extLst>
            </p:cNvPr>
            <p:cNvGrpSpPr/>
            <p:nvPr/>
          </p:nvGrpSpPr>
          <p:grpSpPr>
            <a:xfrm>
              <a:off x="321969" y="489191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xmlns="" id="{11552A81-1AE1-4F24-A2F9-495C63EA864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xmlns="" id="{D791F8E7-05B7-45BB-8B91-F3A2BAD25201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xmlns="" id="{513FBCF5-C2A5-4444-A61D-695E54D79F1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xmlns="" id="{83EEAC53-A38D-468D-B39E-AE5FD885043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xmlns="" id="{096BBE28-D4A0-44A5-A383-A8D7AE1DB204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xmlns="" id="{D7E825A7-1D2A-4D9A-B38E-14AB1440BD8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xmlns="" id="{14E25A26-9379-4CD7-BB0A-EFDD393B5C65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xmlns="" id="{1E375B46-3316-49DE-A017-530244E47DA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xmlns="" id="{EB19AE41-F50C-4AA9-AE25-265EB69B3BC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xmlns="" id="{58C312A3-BE18-405E-B259-D54C693DAB28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xmlns="" id="{071B714D-B1BA-4B59-BF3A-C792ED0BECB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xmlns="" id="{DEFA0CC9-B4A9-4A06-9FA1-0E349AD566A0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xmlns="" id="{865D45CE-B37A-417B-A786-A702601A72D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2" name="椭圆 261">
                <a:extLst>
                  <a:ext uri="{FF2B5EF4-FFF2-40B4-BE49-F238E27FC236}">
                    <a16:creationId xmlns:a16="http://schemas.microsoft.com/office/drawing/2014/main" xmlns="" id="{3EA81BBC-065C-43D6-B47D-4BFF0868DC4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xmlns="" id="{BA7F23BB-017B-4755-A72E-347DFE9548FD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xmlns="" id="{5B934944-CF52-49BD-B739-ABAA760DDE37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xmlns="" id="{2FD1B1EA-08EF-42FE-A8BC-5F089943C2B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8E2C937D-D110-4012-8D09-C5B36DADE25E}"/>
                </a:ext>
              </a:extLst>
            </p:cNvPr>
            <p:cNvGrpSpPr/>
            <p:nvPr/>
          </p:nvGrpSpPr>
          <p:grpSpPr>
            <a:xfrm>
              <a:off x="321969" y="516390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xmlns="" id="{2D0CF389-D2E5-40EA-A02F-AC71CA74F03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xmlns="" id="{0896E753-0B5B-4709-855E-75B229F1687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xmlns="" id="{026B36EE-DDE0-46D8-983E-75E578705F5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xmlns="" id="{D7593BCB-C473-4F6A-A13D-6944FBC8033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xmlns="" id="{244B2137-FDFD-4CAC-BF4E-3A84EDB4C93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xmlns="" id="{E8332EB7-E58D-487D-BB64-DA806BCDCC64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xmlns="" id="{22E2B40C-AFF5-484F-B076-EF87E17B6B1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xmlns="" id="{BEAC0729-66DD-4EDC-B212-F3F3EBDD01D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xmlns="" id="{9767C8C2-3147-4ED7-BDC3-2FA192E74E1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xmlns="" id="{86B50983-0104-45BA-85F5-6042B4C44F1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xmlns="" id="{7DF72315-CC68-4FF7-824F-D9495877258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xmlns="" id="{5AA27CD3-4DFC-4304-BE3F-2DE7AC3403C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xmlns="" id="{369D5AD2-6BB6-4B03-9DAE-C52E0973DF3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xmlns="" id="{B3D301F0-76EF-4E4E-AD10-9ADF25BDF168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xmlns="" id="{C2EAFF67-4641-4142-8960-FFACFCFF0EB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xmlns="" id="{46E6D8B2-EC54-4831-9F3B-F9B947371D66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xmlns="" id="{461EEC84-0FED-42CD-9404-DE080A11FE72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AB51DE03-96D8-4C8A-9854-6BAB544D313F}"/>
                </a:ext>
              </a:extLst>
            </p:cNvPr>
            <p:cNvGrpSpPr/>
            <p:nvPr/>
          </p:nvGrpSpPr>
          <p:grpSpPr>
            <a:xfrm>
              <a:off x="321969" y="543588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xmlns="" id="{654C6897-B6E3-44D7-9C1F-34AD18F7DCB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xmlns="" id="{5CF661AD-F0C6-4200-8F8E-6B3722E1CCFE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xmlns="" id="{60E87150-86DB-434B-9C57-311A819C2E85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xmlns="" id="{F4AB8231-EE13-4CC6-AE96-16486D4AC60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xmlns="" id="{31CA3C7E-DC59-43F9-8CDC-217D7C64B8B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xmlns="" id="{D5249823-207D-4E94-9198-021293C487F9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xmlns="" id="{689B325D-4C2D-4C76-AA6C-A8B7F7ACD184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xmlns="" id="{F4AABA49-E643-4587-9B1B-6C96CFC621F4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xmlns="" id="{66C8B85B-3775-4250-B214-940AD79BC83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xmlns="" id="{A3E6E214-05C9-43B1-8D1A-3B9C6DC7F3D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xmlns="" id="{37A96C56-628B-4675-86CA-3E2E5C96BEE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xmlns="" id="{A6567F2C-1190-4BA9-B40F-B96E1BA0676A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xmlns="" id="{206ACE1B-EBE3-44B4-8141-C4A24D82DFF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xmlns="" id="{E36BE7E4-0DBE-4A2E-824A-34419AAFE44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xmlns="" id="{1A369CA5-9AEC-47F9-9111-EFE02D8C9F2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xmlns="" id="{97539F29-BBF6-434C-A96E-475814B00417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xmlns="" id="{D4855329-46F6-4358-B543-C026619009C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7481D716-D7F7-4257-BE8A-7245B9C2DAE1}"/>
                </a:ext>
              </a:extLst>
            </p:cNvPr>
            <p:cNvGrpSpPr/>
            <p:nvPr/>
          </p:nvGrpSpPr>
          <p:grpSpPr>
            <a:xfrm>
              <a:off x="321969" y="57078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1BB83246-8EF4-4C8A-8FD0-1F135B8D22B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xmlns="" id="{D0D7E842-4DA6-4360-9FDB-A464E893F68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xmlns="" id="{1E5E5B69-7342-4BBF-8408-AB1E3618804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xmlns="" id="{575FF5FF-D7D5-4825-97B4-8AE0C15E7706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xmlns="" id="{FF173CCF-B99C-414F-9C20-FE0BFF3531C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3D1ADCBE-1213-466E-AC03-88F243B731E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54C1CEBD-C795-473F-80A6-7F596BF84FBF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4ADE3088-5761-46A0-9896-298F3B4E8730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xmlns="" id="{7BABBF83-95D8-4793-91F6-92ECAF4154F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xmlns="" id="{724C0A36-AF95-4C50-A31A-38D17462860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xmlns="" id="{4AF19A98-FBE1-488A-83BA-DAE8E16D996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xmlns="" id="{D56C2EC0-09BC-4893-A044-2A7B5CF48AFE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xmlns="" id="{AEAB6784-37DC-4F9A-A925-9A78A917135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xmlns="" id="{E6758395-7011-4D66-B6BF-2A1574168AA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xmlns="" id="{D23435A8-0FCF-4138-ADA9-4CA3247842E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xmlns="" id="{5BC38D02-9402-4FE6-87FB-3A04F2209E4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xmlns="" id="{99004865-B61B-4D5F-8F34-71D8F114434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18B4BB7F-C1B3-4E0C-99EB-F4ADCE7B5BE7}"/>
                </a:ext>
              </a:extLst>
            </p:cNvPr>
            <p:cNvGrpSpPr/>
            <p:nvPr/>
          </p:nvGrpSpPr>
          <p:grpSpPr>
            <a:xfrm>
              <a:off x="321969" y="59798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50D40310-E162-4DB3-BB02-4C588DC5050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11F94174-1181-437B-AC2B-5109558D18D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30CF8784-9C3F-460B-A5EA-633A27B604D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23C62BF9-4E8E-4EA2-A2BD-2B9DC2DDB9A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1D8C9579-2C29-42D6-9762-70C2DE0FCB5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55F51B28-F4DC-4672-9FD8-5FE4BC314EB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7205FC7A-524F-41DB-8A41-054FE000E7F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31151F00-D579-4F9B-8FF3-F2B46048C1C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xmlns="" id="{F1440B1C-3708-4CE9-8B11-C2DC10F9FF1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xmlns="" id="{86B1006D-93F9-43D6-86B9-F5DCFC9A202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34FE3AF2-188F-44B2-A804-C8719D298D4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B11CE054-CDB9-41FF-BE93-8ED08E05D6FE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098EF88E-E00E-49E7-B892-A187DD59196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xmlns="" id="{FDDFA084-B789-463A-AD9D-0BBFFF1AA0A2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xmlns="" id="{44F592C0-E06E-449D-963D-486D0F80667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xmlns="" id="{16238B15-810C-45D0-9692-36C0B757481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xmlns="" id="{171C7773-7240-4BDF-BA46-D15E7F04C5D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xmlns="" id="{9C3847C5-C488-4BE2-B1CC-F7BC277C3862}"/>
                </a:ext>
              </a:extLst>
            </p:cNvPr>
            <p:cNvGrpSpPr/>
            <p:nvPr/>
          </p:nvGrpSpPr>
          <p:grpSpPr>
            <a:xfrm>
              <a:off x="321969" y="62518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3267AD40-D072-4C76-A016-E840980C1D6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11A1364A-BF66-4DCF-A370-454C9DA81F2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B0CF721F-212C-4985-84DE-AFE8135D11E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0A6AEA88-4B22-4951-80FD-123606C8843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70CF1D25-D313-4165-85E5-5EAAD1B4A37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D84BB718-30E4-40D1-A107-569A21BDE94C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CE240D97-CE1B-40FD-B6D6-2B325888C2A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527A3A45-ADBE-4CAF-8097-A5C6BC81D75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00F30E9C-2897-41D2-875F-21B53D85312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376A9930-4482-48A0-ADA0-20478C9A94E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06F96130-5EA2-4367-B784-CF29BD1F592E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EC49954F-3F50-4669-9A73-75A34B3EB5C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855039B1-D0C8-46D8-B644-52E798F4D52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0370E6D5-6FFB-47AA-B5CA-920F8258067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760E3326-DD2F-4242-A04C-5E16B945C6E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26336ABF-4E6B-46A6-B44D-B50B2CA11C67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AE5566D9-284D-452E-AA46-141C7B6D37A8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86" name="组合 585">
            <a:extLst>
              <a:ext uri="{FF2B5EF4-FFF2-40B4-BE49-F238E27FC236}">
                <a16:creationId xmlns:a16="http://schemas.microsoft.com/office/drawing/2014/main" xmlns="" id="{96DF40FA-FB2E-4943-8017-41DDC535658A}"/>
              </a:ext>
            </a:extLst>
          </p:cNvPr>
          <p:cNvGrpSpPr/>
          <p:nvPr/>
        </p:nvGrpSpPr>
        <p:grpSpPr>
          <a:xfrm rot="10800000">
            <a:off x="3602472" y="252046"/>
            <a:ext cx="2340256" cy="6399657"/>
            <a:chOff x="321969" y="268172"/>
            <a:chExt cx="2340256" cy="6399657"/>
          </a:xfrm>
          <a:solidFill>
            <a:srgbClr val="2FA3DC">
              <a:alpha val="20000"/>
            </a:srgbClr>
          </a:solidFill>
        </p:grpSpPr>
        <p:grpSp>
          <p:nvGrpSpPr>
            <p:cNvPr id="587" name="组合 586">
              <a:extLst>
                <a:ext uri="{FF2B5EF4-FFF2-40B4-BE49-F238E27FC236}">
                  <a16:creationId xmlns:a16="http://schemas.microsoft.com/office/drawing/2014/main" xmlns="" id="{9DFE2A31-CEB3-4D35-AC7A-CF858EA67550}"/>
                </a:ext>
              </a:extLst>
            </p:cNvPr>
            <p:cNvGrpSpPr/>
            <p:nvPr/>
          </p:nvGrpSpPr>
          <p:grpSpPr>
            <a:xfrm>
              <a:off x="321969" y="2681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028" name="椭圆 1027">
                <a:extLst>
                  <a:ext uri="{FF2B5EF4-FFF2-40B4-BE49-F238E27FC236}">
                    <a16:creationId xmlns:a16="http://schemas.microsoft.com/office/drawing/2014/main" xmlns="" id="{478A1840-C2C2-42A9-AA6E-B34BAB7272E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9" name="椭圆 1028">
                <a:extLst>
                  <a:ext uri="{FF2B5EF4-FFF2-40B4-BE49-F238E27FC236}">
                    <a16:creationId xmlns:a16="http://schemas.microsoft.com/office/drawing/2014/main" xmlns="" id="{F5DB04AE-4328-4101-8A87-D2039671F36F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xmlns="" id="{E8542FE0-A7BC-4E9A-8AFF-891A616830A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1" name="椭圆 1030">
                <a:extLst>
                  <a:ext uri="{FF2B5EF4-FFF2-40B4-BE49-F238E27FC236}">
                    <a16:creationId xmlns:a16="http://schemas.microsoft.com/office/drawing/2014/main" xmlns="" id="{93E7A1BF-4E48-4A61-BD3C-F772C1FDFCA6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2" name="椭圆 1031">
                <a:extLst>
                  <a:ext uri="{FF2B5EF4-FFF2-40B4-BE49-F238E27FC236}">
                    <a16:creationId xmlns:a16="http://schemas.microsoft.com/office/drawing/2014/main" xmlns="" id="{827F2377-34A0-415C-AA3B-D2F8C3B78C2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3" name="椭圆 1032">
                <a:extLst>
                  <a:ext uri="{FF2B5EF4-FFF2-40B4-BE49-F238E27FC236}">
                    <a16:creationId xmlns:a16="http://schemas.microsoft.com/office/drawing/2014/main" xmlns="" id="{9B9253D2-735E-40B4-A8B1-3A28639DBCCC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4" name="椭圆 1033">
                <a:extLst>
                  <a:ext uri="{FF2B5EF4-FFF2-40B4-BE49-F238E27FC236}">
                    <a16:creationId xmlns:a16="http://schemas.microsoft.com/office/drawing/2014/main" xmlns="" id="{B5CDCF01-8EFE-4CF6-8744-03182E76AEB2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5" name="椭圆 1034">
                <a:extLst>
                  <a:ext uri="{FF2B5EF4-FFF2-40B4-BE49-F238E27FC236}">
                    <a16:creationId xmlns:a16="http://schemas.microsoft.com/office/drawing/2014/main" xmlns="" id="{607C721F-78A2-4E2E-BED7-946C12748CA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6" name="椭圆 1035">
                <a:extLst>
                  <a:ext uri="{FF2B5EF4-FFF2-40B4-BE49-F238E27FC236}">
                    <a16:creationId xmlns:a16="http://schemas.microsoft.com/office/drawing/2014/main" xmlns="" id="{28780E99-B459-4756-978D-77CD4948C88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7" name="椭圆 1036">
                <a:extLst>
                  <a:ext uri="{FF2B5EF4-FFF2-40B4-BE49-F238E27FC236}">
                    <a16:creationId xmlns:a16="http://schemas.microsoft.com/office/drawing/2014/main" xmlns="" id="{75449A05-1C77-4222-82C3-D5334668F77A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8" name="椭圆 1037">
                <a:extLst>
                  <a:ext uri="{FF2B5EF4-FFF2-40B4-BE49-F238E27FC236}">
                    <a16:creationId xmlns:a16="http://schemas.microsoft.com/office/drawing/2014/main" xmlns="" id="{B8C48774-565A-4127-A449-39D6D90BAA77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39" name="椭圆 1038">
                <a:extLst>
                  <a:ext uri="{FF2B5EF4-FFF2-40B4-BE49-F238E27FC236}">
                    <a16:creationId xmlns:a16="http://schemas.microsoft.com/office/drawing/2014/main" xmlns="" id="{45319026-287F-4C88-AF97-85B314EADAD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40" name="椭圆 1039">
                <a:extLst>
                  <a:ext uri="{FF2B5EF4-FFF2-40B4-BE49-F238E27FC236}">
                    <a16:creationId xmlns:a16="http://schemas.microsoft.com/office/drawing/2014/main" xmlns="" id="{3D670D1B-FA08-4769-A0DC-50D5921775F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41" name="椭圆 1040">
                <a:extLst>
                  <a:ext uri="{FF2B5EF4-FFF2-40B4-BE49-F238E27FC236}">
                    <a16:creationId xmlns:a16="http://schemas.microsoft.com/office/drawing/2014/main" xmlns="" id="{1FACB7C6-C7C7-4B54-BAB9-03E4B3BA3AB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42" name="椭圆 1041">
                <a:extLst>
                  <a:ext uri="{FF2B5EF4-FFF2-40B4-BE49-F238E27FC236}">
                    <a16:creationId xmlns:a16="http://schemas.microsoft.com/office/drawing/2014/main" xmlns="" id="{16B32269-9934-4A0E-91EF-48CE54070404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43" name="椭圆 1042">
                <a:extLst>
                  <a:ext uri="{FF2B5EF4-FFF2-40B4-BE49-F238E27FC236}">
                    <a16:creationId xmlns:a16="http://schemas.microsoft.com/office/drawing/2014/main" xmlns="" id="{CA6093E4-C632-4C04-B871-96948A2B05B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44" name="椭圆 1043">
                <a:extLst>
                  <a:ext uri="{FF2B5EF4-FFF2-40B4-BE49-F238E27FC236}">
                    <a16:creationId xmlns:a16="http://schemas.microsoft.com/office/drawing/2014/main" xmlns="" id="{C5F6339F-01C7-44A0-91C5-E0ABAA61F3D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89" name="组合 588">
              <a:extLst>
                <a:ext uri="{FF2B5EF4-FFF2-40B4-BE49-F238E27FC236}">
                  <a16:creationId xmlns:a16="http://schemas.microsoft.com/office/drawing/2014/main" xmlns="" id="{0EDD2882-1F50-4EFE-B49E-833E8495A3B5}"/>
                </a:ext>
              </a:extLst>
            </p:cNvPr>
            <p:cNvGrpSpPr/>
            <p:nvPr/>
          </p:nvGrpSpPr>
          <p:grpSpPr>
            <a:xfrm>
              <a:off x="321969" y="6523829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011" name="椭圆 1010">
                <a:extLst>
                  <a:ext uri="{FF2B5EF4-FFF2-40B4-BE49-F238E27FC236}">
                    <a16:creationId xmlns:a16="http://schemas.microsoft.com/office/drawing/2014/main" xmlns="" id="{8393B727-8AB1-4FA5-B85B-20DF55F17C1C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2" name="椭圆 1011">
                <a:extLst>
                  <a:ext uri="{FF2B5EF4-FFF2-40B4-BE49-F238E27FC236}">
                    <a16:creationId xmlns:a16="http://schemas.microsoft.com/office/drawing/2014/main" xmlns="" id="{39509E2F-D95C-4E80-A800-15E64BC6FD8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3" name="椭圆 1012">
                <a:extLst>
                  <a:ext uri="{FF2B5EF4-FFF2-40B4-BE49-F238E27FC236}">
                    <a16:creationId xmlns:a16="http://schemas.microsoft.com/office/drawing/2014/main" xmlns="" id="{6136434C-FB2A-4656-88F4-7330C0DB7AF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4" name="椭圆 1013">
                <a:extLst>
                  <a:ext uri="{FF2B5EF4-FFF2-40B4-BE49-F238E27FC236}">
                    <a16:creationId xmlns:a16="http://schemas.microsoft.com/office/drawing/2014/main" xmlns="" id="{6D79BAA8-E487-4E77-83C5-8FB2260B183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5" name="椭圆 1014">
                <a:extLst>
                  <a:ext uri="{FF2B5EF4-FFF2-40B4-BE49-F238E27FC236}">
                    <a16:creationId xmlns:a16="http://schemas.microsoft.com/office/drawing/2014/main" xmlns="" id="{816CFB1D-8FF0-45A5-AB31-8E62432D318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6" name="椭圆 1015">
                <a:extLst>
                  <a:ext uri="{FF2B5EF4-FFF2-40B4-BE49-F238E27FC236}">
                    <a16:creationId xmlns:a16="http://schemas.microsoft.com/office/drawing/2014/main" xmlns="" id="{8AE9B8D4-F16F-4016-8C4E-DA83D13DA92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7" name="椭圆 1016">
                <a:extLst>
                  <a:ext uri="{FF2B5EF4-FFF2-40B4-BE49-F238E27FC236}">
                    <a16:creationId xmlns:a16="http://schemas.microsoft.com/office/drawing/2014/main" xmlns="" id="{9B4AFE1E-1388-4C00-9CE4-012A061E5DA4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8" name="椭圆 1017">
                <a:extLst>
                  <a:ext uri="{FF2B5EF4-FFF2-40B4-BE49-F238E27FC236}">
                    <a16:creationId xmlns:a16="http://schemas.microsoft.com/office/drawing/2014/main" xmlns="" id="{058CBD78-3DFC-4362-A757-D74D130651B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9" name="椭圆 1018">
                <a:extLst>
                  <a:ext uri="{FF2B5EF4-FFF2-40B4-BE49-F238E27FC236}">
                    <a16:creationId xmlns:a16="http://schemas.microsoft.com/office/drawing/2014/main" xmlns="" id="{549CC3DE-CD88-42C9-8E6D-7B9CE79A140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0" name="椭圆 1019">
                <a:extLst>
                  <a:ext uri="{FF2B5EF4-FFF2-40B4-BE49-F238E27FC236}">
                    <a16:creationId xmlns:a16="http://schemas.microsoft.com/office/drawing/2014/main" xmlns="" id="{92FAEC0F-C975-46C3-A1DE-99209654923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1" name="椭圆 1020">
                <a:extLst>
                  <a:ext uri="{FF2B5EF4-FFF2-40B4-BE49-F238E27FC236}">
                    <a16:creationId xmlns:a16="http://schemas.microsoft.com/office/drawing/2014/main" xmlns="" id="{C8368F7F-34D3-402E-812C-816C0C5F41D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2" name="椭圆 1021">
                <a:extLst>
                  <a:ext uri="{FF2B5EF4-FFF2-40B4-BE49-F238E27FC236}">
                    <a16:creationId xmlns:a16="http://schemas.microsoft.com/office/drawing/2014/main" xmlns="" id="{01522CBE-504E-4F14-9CA4-525418918DD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3" name="椭圆 1022">
                <a:extLst>
                  <a:ext uri="{FF2B5EF4-FFF2-40B4-BE49-F238E27FC236}">
                    <a16:creationId xmlns:a16="http://schemas.microsoft.com/office/drawing/2014/main" xmlns="" id="{09037CF7-2D9E-4CB9-A8AE-1D810BF8972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4" name="椭圆 1023">
                <a:extLst>
                  <a:ext uri="{FF2B5EF4-FFF2-40B4-BE49-F238E27FC236}">
                    <a16:creationId xmlns:a16="http://schemas.microsoft.com/office/drawing/2014/main" xmlns="" id="{3B4B95BF-BCBF-4C73-B611-D09918E7A47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5" name="椭圆 1024">
                <a:extLst>
                  <a:ext uri="{FF2B5EF4-FFF2-40B4-BE49-F238E27FC236}">
                    <a16:creationId xmlns:a16="http://schemas.microsoft.com/office/drawing/2014/main" xmlns="" id="{78485B4E-7F1F-49B5-833D-29C80A7F009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6" name="椭圆 1025">
                <a:extLst>
                  <a:ext uri="{FF2B5EF4-FFF2-40B4-BE49-F238E27FC236}">
                    <a16:creationId xmlns:a16="http://schemas.microsoft.com/office/drawing/2014/main" xmlns="" id="{E012A3B1-F0CD-405A-BB67-2BBA7D9832A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27" name="椭圆 1026">
                <a:extLst>
                  <a:ext uri="{FF2B5EF4-FFF2-40B4-BE49-F238E27FC236}">
                    <a16:creationId xmlns:a16="http://schemas.microsoft.com/office/drawing/2014/main" xmlns="" id="{AFAC312F-AE7D-444E-BF5A-49618330D01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0" name="组合 589">
              <a:extLst>
                <a:ext uri="{FF2B5EF4-FFF2-40B4-BE49-F238E27FC236}">
                  <a16:creationId xmlns:a16="http://schemas.microsoft.com/office/drawing/2014/main" xmlns="" id="{18A87C87-82AF-4F57-8FC8-15E037E068C2}"/>
                </a:ext>
              </a:extLst>
            </p:cNvPr>
            <p:cNvGrpSpPr/>
            <p:nvPr/>
          </p:nvGrpSpPr>
          <p:grpSpPr>
            <a:xfrm>
              <a:off x="321969" y="5401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94" name="椭圆 993">
                <a:extLst>
                  <a:ext uri="{FF2B5EF4-FFF2-40B4-BE49-F238E27FC236}">
                    <a16:creationId xmlns:a16="http://schemas.microsoft.com/office/drawing/2014/main" xmlns="" id="{8AF65C55-CB98-449C-8FC8-32564DC675F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5" name="椭圆 994">
                <a:extLst>
                  <a:ext uri="{FF2B5EF4-FFF2-40B4-BE49-F238E27FC236}">
                    <a16:creationId xmlns:a16="http://schemas.microsoft.com/office/drawing/2014/main" xmlns="" id="{08B811A7-C517-455C-8913-EAA8460F031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6" name="椭圆 995">
                <a:extLst>
                  <a:ext uri="{FF2B5EF4-FFF2-40B4-BE49-F238E27FC236}">
                    <a16:creationId xmlns:a16="http://schemas.microsoft.com/office/drawing/2014/main" xmlns="" id="{727257BB-F344-4133-9AE2-9BF2C8D5B5E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7" name="椭圆 996">
                <a:extLst>
                  <a:ext uri="{FF2B5EF4-FFF2-40B4-BE49-F238E27FC236}">
                    <a16:creationId xmlns:a16="http://schemas.microsoft.com/office/drawing/2014/main" xmlns="" id="{8DCFE9A6-54D8-4A97-AC86-DB4001EBA45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8" name="椭圆 997">
                <a:extLst>
                  <a:ext uri="{FF2B5EF4-FFF2-40B4-BE49-F238E27FC236}">
                    <a16:creationId xmlns:a16="http://schemas.microsoft.com/office/drawing/2014/main" xmlns="" id="{A2E40EAD-C8D1-4BAB-A9E3-BB42C5A6C55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9" name="椭圆 998">
                <a:extLst>
                  <a:ext uri="{FF2B5EF4-FFF2-40B4-BE49-F238E27FC236}">
                    <a16:creationId xmlns:a16="http://schemas.microsoft.com/office/drawing/2014/main" xmlns="" id="{71053D39-00B6-4CD7-BDC6-D40FA05C9BCD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0" name="椭圆 999">
                <a:extLst>
                  <a:ext uri="{FF2B5EF4-FFF2-40B4-BE49-F238E27FC236}">
                    <a16:creationId xmlns:a16="http://schemas.microsoft.com/office/drawing/2014/main" xmlns="" id="{6F792F26-1E82-4DEB-BFA0-0A9D7B007412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1" name="椭圆 1000">
                <a:extLst>
                  <a:ext uri="{FF2B5EF4-FFF2-40B4-BE49-F238E27FC236}">
                    <a16:creationId xmlns:a16="http://schemas.microsoft.com/office/drawing/2014/main" xmlns="" id="{5D546454-6ED2-4647-A61E-C4C2052A0143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2" name="椭圆 1001">
                <a:extLst>
                  <a:ext uri="{FF2B5EF4-FFF2-40B4-BE49-F238E27FC236}">
                    <a16:creationId xmlns:a16="http://schemas.microsoft.com/office/drawing/2014/main" xmlns="" id="{629C27CE-B418-4D3A-8D53-DF2DEA28B58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3" name="椭圆 1002">
                <a:extLst>
                  <a:ext uri="{FF2B5EF4-FFF2-40B4-BE49-F238E27FC236}">
                    <a16:creationId xmlns:a16="http://schemas.microsoft.com/office/drawing/2014/main" xmlns="" id="{C64A6C2F-3CE0-4D42-9892-CDF3399AAC4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4" name="椭圆 1003">
                <a:extLst>
                  <a:ext uri="{FF2B5EF4-FFF2-40B4-BE49-F238E27FC236}">
                    <a16:creationId xmlns:a16="http://schemas.microsoft.com/office/drawing/2014/main" xmlns="" id="{3D452304-7E34-4F65-A2D7-99831ADDFB67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5" name="椭圆 1004">
                <a:extLst>
                  <a:ext uri="{FF2B5EF4-FFF2-40B4-BE49-F238E27FC236}">
                    <a16:creationId xmlns:a16="http://schemas.microsoft.com/office/drawing/2014/main" xmlns="" id="{90E1C46D-88CB-4EEF-91AC-FB85B5018CA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6" name="椭圆 1005">
                <a:extLst>
                  <a:ext uri="{FF2B5EF4-FFF2-40B4-BE49-F238E27FC236}">
                    <a16:creationId xmlns:a16="http://schemas.microsoft.com/office/drawing/2014/main" xmlns="" id="{F5916F44-CC74-4857-A4A8-E6BE314C6302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7" name="椭圆 1006">
                <a:extLst>
                  <a:ext uri="{FF2B5EF4-FFF2-40B4-BE49-F238E27FC236}">
                    <a16:creationId xmlns:a16="http://schemas.microsoft.com/office/drawing/2014/main" xmlns="" id="{B8801D1C-C648-437E-A248-EDC006A19CE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8" name="椭圆 1007">
                <a:extLst>
                  <a:ext uri="{FF2B5EF4-FFF2-40B4-BE49-F238E27FC236}">
                    <a16:creationId xmlns:a16="http://schemas.microsoft.com/office/drawing/2014/main" xmlns="" id="{B0A57638-8DCA-48F3-B3F0-2C00C79B0E8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09" name="椭圆 1008">
                <a:extLst>
                  <a:ext uri="{FF2B5EF4-FFF2-40B4-BE49-F238E27FC236}">
                    <a16:creationId xmlns:a16="http://schemas.microsoft.com/office/drawing/2014/main" xmlns="" id="{8B33CF13-16FF-42DE-9B05-90B0738E305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10" name="椭圆 1009">
                <a:extLst>
                  <a:ext uri="{FF2B5EF4-FFF2-40B4-BE49-F238E27FC236}">
                    <a16:creationId xmlns:a16="http://schemas.microsoft.com/office/drawing/2014/main" xmlns="" id="{89BE7883-D197-4552-A0E3-3366AC09E359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xmlns="" id="{493A52C3-AFAD-49A1-B7AA-395B1688AC49}"/>
                </a:ext>
              </a:extLst>
            </p:cNvPr>
            <p:cNvGrpSpPr/>
            <p:nvPr/>
          </p:nvGrpSpPr>
          <p:grpSpPr>
            <a:xfrm>
              <a:off x="321969" y="8121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77" name="椭圆 976">
                <a:extLst>
                  <a:ext uri="{FF2B5EF4-FFF2-40B4-BE49-F238E27FC236}">
                    <a16:creationId xmlns:a16="http://schemas.microsoft.com/office/drawing/2014/main" xmlns="" id="{D693515E-20F6-4B55-8DA0-57DCF43B1B6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8" name="椭圆 977">
                <a:extLst>
                  <a:ext uri="{FF2B5EF4-FFF2-40B4-BE49-F238E27FC236}">
                    <a16:creationId xmlns:a16="http://schemas.microsoft.com/office/drawing/2014/main" xmlns="" id="{BD75BD28-13BD-4747-A215-F86F3E5A2FA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9" name="椭圆 978">
                <a:extLst>
                  <a:ext uri="{FF2B5EF4-FFF2-40B4-BE49-F238E27FC236}">
                    <a16:creationId xmlns:a16="http://schemas.microsoft.com/office/drawing/2014/main" xmlns="" id="{6C3CCAE7-AD10-4491-BBAE-6A114AC1C8E4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0" name="椭圆 979">
                <a:extLst>
                  <a:ext uri="{FF2B5EF4-FFF2-40B4-BE49-F238E27FC236}">
                    <a16:creationId xmlns:a16="http://schemas.microsoft.com/office/drawing/2014/main" xmlns="" id="{F4B231F4-F17C-4DF1-B953-D3B8EE5CC6D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1" name="椭圆 980">
                <a:extLst>
                  <a:ext uri="{FF2B5EF4-FFF2-40B4-BE49-F238E27FC236}">
                    <a16:creationId xmlns:a16="http://schemas.microsoft.com/office/drawing/2014/main" xmlns="" id="{F0B43708-B6E5-4BC6-975E-5311B2606E4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2" name="椭圆 981">
                <a:extLst>
                  <a:ext uri="{FF2B5EF4-FFF2-40B4-BE49-F238E27FC236}">
                    <a16:creationId xmlns:a16="http://schemas.microsoft.com/office/drawing/2014/main" xmlns="" id="{C7A5B790-AC0A-4999-A78A-7DA4B9EF681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3" name="椭圆 982">
                <a:extLst>
                  <a:ext uri="{FF2B5EF4-FFF2-40B4-BE49-F238E27FC236}">
                    <a16:creationId xmlns:a16="http://schemas.microsoft.com/office/drawing/2014/main" xmlns="" id="{E85E4FA7-8E04-44F9-AE0D-9FB536D4F81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4" name="椭圆 983">
                <a:extLst>
                  <a:ext uri="{FF2B5EF4-FFF2-40B4-BE49-F238E27FC236}">
                    <a16:creationId xmlns:a16="http://schemas.microsoft.com/office/drawing/2014/main" xmlns="" id="{4E8F8FE1-317C-4C80-AD8C-75789423843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5" name="椭圆 984">
                <a:extLst>
                  <a:ext uri="{FF2B5EF4-FFF2-40B4-BE49-F238E27FC236}">
                    <a16:creationId xmlns:a16="http://schemas.microsoft.com/office/drawing/2014/main" xmlns="" id="{7949950B-2B7F-487D-ABD8-BBF112D18B86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6" name="椭圆 985">
                <a:extLst>
                  <a:ext uri="{FF2B5EF4-FFF2-40B4-BE49-F238E27FC236}">
                    <a16:creationId xmlns:a16="http://schemas.microsoft.com/office/drawing/2014/main" xmlns="" id="{AB813B8C-D921-4605-A7EE-BAACCB7F288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7" name="椭圆 986">
                <a:extLst>
                  <a:ext uri="{FF2B5EF4-FFF2-40B4-BE49-F238E27FC236}">
                    <a16:creationId xmlns:a16="http://schemas.microsoft.com/office/drawing/2014/main" xmlns="" id="{2CD6F018-A4C1-4FFF-B146-84F2A496395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8" name="椭圆 987">
                <a:extLst>
                  <a:ext uri="{FF2B5EF4-FFF2-40B4-BE49-F238E27FC236}">
                    <a16:creationId xmlns:a16="http://schemas.microsoft.com/office/drawing/2014/main" xmlns="" id="{FDA4F3FB-E847-477E-A92E-5DDB4051161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89" name="椭圆 988">
                <a:extLst>
                  <a:ext uri="{FF2B5EF4-FFF2-40B4-BE49-F238E27FC236}">
                    <a16:creationId xmlns:a16="http://schemas.microsoft.com/office/drawing/2014/main" xmlns="" id="{D4E4EEB3-BC89-4E02-AF82-C9F33FAEE33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0" name="椭圆 989">
                <a:extLst>
                  <a:ext uri="{FF2B5EF4-FFF2-40B4-BE49-F238E27FC236}">
                    <a16:creationId xmlns:a16="http://schemas.microsoft.com/office/drawing/2014/main" xmlns="" id="{795750B2-84D2-4236-98CA-3069711B411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1" name="椭圆 990">
                <a:extLst>
                  <a:ext uri="{FF2B5EF4-FFF2-40B4-BE49-F238E27FC236}">
                    <a16:creationId xmlns:a16="http://schemas.microsoft.com/office/drawing/2014/main" xmlns="" id="{BCB8AA5C-4E2B-4452-B44C-04FF4A4003F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2" name="椭圆 991">
                <a:extLst>
                  <a:ext uri="{FF2B5EF4-FFF2-40B4-BE49-F238E27FC236}">
                    <a16:creationId xmlns:a16="http://schemas.microsoft.com/office/drawing/2014/main" xmlns="" id="{30ACEB7B-AC33-47D3-8A51-18CF398EBA7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93" name="椭圆 992">
                <a:extLst>
                  <a:ext uri="{FF2B5EF4-FFF2-40B4-BE49-F238E27FC236}">
                    <a16:creationId xmlns:a16="http://schemas.microsoft.com/office/drawing/2014/main" xmlns="" id="{0618E265-BBB6-4CBA-B4ED-A3FD4CA546C8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2" name="组合 591">
              <a:extLst>
                <a:ext uri="{FF2B5EF4-FFF2-40B4-BE49-F238E27FC236}">
                  <a16:creationId xmlns:a16="http://schemas.microsoft.com/office/drawing/2014/main" xmlns="" id="{DEDE211C-A78C-4AF6-B7BC-3FCF69D65C79}"/>
                </a:ext>
              </a:extLst>
            </p:cNvPr>
            <p:cNvGrpSpPr/>
            <p:nvPr/>
          </p:nvGrpSpPr>
          <p:grpSpPr>
            <a:xfrm>
              <a:off x="321969" y="108412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60" name="椭圆 959">
                <a:extLst>
                  <a:ext uri="{FF2B5EF4-FFF2-40B4-BE49-F238E27FC236}">
                    <a16:creationId xmlns:a16="http://schemas.microsoft.com/office/drawing/2014/main" xmlns="" id="{5A978375-5BD6-41B8-B7C1-3AFA79EE75A5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1" name="椭圆 960">
                <a:extLst>
                  <a:ext uri="{FF2B5EF4-FFF2-40B4-BE49-F238E27FC236}">
                    <a16:creationId xmlns:a16="http://schemas.microsoft.com/office/drawing/2014/main" xmlns="" id="{5079137A-BA40-4313-9303-F6EB6EEF558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2" name="椭圆 961">
                <a:extLst>
                  <a:ext uri="{FF2B5EF4-FFF2-40B4-BE49-F238E27FC236}">
                    <a16:creationId xmlns:a16="http://schemas.microsoft.com/office/drawing/2014/main" xmlns="" id="{A54EFB64-7929-4E02-9C5B-224B6C93736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3" name="椭圆 962">
                <a:extLst>
                  <a:ext uri="{FF2B5EF4-FFF2-40B4-BE49-F238E27FC236}">
                    <a16:creationId xmlns:a16="http://schemas.microsoft.com/office/drawing/2014/main" xmlns="" id="{E59570E4-FD59-41BC-BDB2-0AF0BA5FE1F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4" name="椭圆 963">
                <a:extLst>
                  <a:ext uri="{FF2B5EF4-FFF2-40B4-BE49-F238E27FC236}">
                    <a16:creationId xmlns:a16="http://schemas.microsoft.com/office/drawing/2014/main" xmlns="" id="{AE7D9AE2-C56A-44F3-998B-5CDA8FEEC09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5" name="椭圆 964">
                <a:extLst>
                  <a:ext uri="{FF2B5EF4-FFF2-40B4-BE49-F238E27FC236}">
                    <a16:creationId xmlns:a16="http://schemas.microsoft.com/office/drawing/2014/main" xmlns="" id="{1A5EB41A-9147-4A39-B719-BEE9E073A07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6" name="椭圆 965">
                <a:extLst>
                  <a:ext uri="{FF2B5EF4-FFF2-40B4-BE49-F238E27FC236}">
                    <a16:creationId xmlns:a16="http://schemas.microsoft.com/office/drawing/2014/main" xmlns="" id="{8AFE5A7C-60EE-4BC7-B566-4E5101B383AF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7" name="椭圆 966">
                <a:extLst>
                  <a:ext uri="{FF2B5EF4-FFF2-40B4-BE49-F238E27FC236}">
                    <a16:creationId xmlns:a16="http://schemas.microsoft.com/office/drawing/2014/main" xmlns="" id="{567FDD9C-F2A1-4E77-A277-F43690B3708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8" name="椭圆 967">
                <a:extLst>
                  <a:ext uri="{FF2B5EF4-FFF2-40B4-BE49-F238E27FC236}">
                    <a16:creationId xmlns:a16="http://schemas.microsoft.com/office/drawing/2014/main" xmlns="" id="{66FB31EB-8FB5-4258-939D-9EF28BF1292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69" name="椭圆 968">
                <a:extLst>
                  <a:ext uri="{FF2B5EF4-FFF2-40B4-BE49-F238E27FC236}">
                    <a16:creationId xmlns:a16="http://schemas.microsoft.com/office/drawing/2014/main" xmlns="" id="{40E9C3BD-BA11-45D3-A01B-0081448039F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0" name="椭圆 969">
                <a:extLst>
                  <a:ext uri="{FF2B5EF4-FFF2-40B4-BE49-F238E27FC236}">
                    <a16:creationId xmlns:a16="http://schemas.microsoft.com/office/drawing/2014/main" xmlns="" id="{CAE25428-D04B-42C8-94E9-614E83E369A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1" name="椭圆 970">
                <a:extLst>
                  <a:ext uri="{FF2B5EF4-FFF2-40B4-BE49-F238E27FC236}">
                    <a16:creationId xmlns:a16="http://schemas.microsoft.com/office/drawing/2014/main" xmlns="" id="{65A5B7B3-17F7-4C14-8244-B2C03B4BEF6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2" name="椭圆 971">
                <a:extLst>
                  <a:ext uri="{FF2B5EF4-FFF2-40B4-BE49-F238E27FC236}">
                    <a16:creationId xmlns:a16="http://schemas.microsoft.com/office/drawing/2014/main" xmlns="" id="{EBEB3BEF-8973-4B08-A824-7FB065E3087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3" name="椭圆 972">
                <a:extLst>
                  <a:ext uri="{FF2B5EF4-FFF2-40B4-BE49-F238E27FC236}">
                    <a16:creationId xmlns:a16="http://schemas.microsoft.com/office/drawing/2014/main" xmlns="" id="{9CD6EB8B-30D8-484B-A52F-802DD5A3F42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4" name="椭圆 973">
                <a:extLst>
                  <a:ext uri="{FF2B5EF4-FFF2-40B4-BE49-F238E27FC236}">
                    <a16:creationId xmlns:a16="http://schemas.microsoft.com/office/drawing/2014/main" xmlns="" id="{69EDD52A-99E1-41D4-9597-005AB5FA36E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5" name="椭圆 974">
                <a:extLst>
                  <a:ext uri="{FF2B5EF4-FFF2-40B4-BE49-F238E27FC236}">
                    <a16:creationId xmlns:a16="http://schemas.microsoft.com/office/drawing/2014/main" xmlns="" id="{30792AE2-DDB0-40A6-AA99-CE44D2E620D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76" name="椭圆 975">
                <a:extLst>
                  <a:ext uri="{FF2B5EF4-FFF2-40B4-BE49-F238E27FC236}">
                    <a16:creationId xmlns:a16="http://schemas.microsoft.com/office/drawing/2014/main" xmlns="" id="{9A34A78D-3EB6-43D8-80F3-799728CDAEA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4" name="组合 593">
              <a:extLst>
                <a:ext uri="{FF2B5EF4-FFF2-40B4-BE49-F238E27FC236}">
                  <a16:creationId xmlns:a16="http://schemas.microsoft.com/office/drawing/2014/main" xmlns="" id="{AE3B3DE5-9AC8-4BD8-8BA9-2F914B08082E}"/>
                </a:ext>
              </a:extLst>
            </p:cNvPr>
            <p:cNvGrpSpPr/>
            <p:nvPr/>
          </p:nvGrpSpPr>
          <p:grpSpPr>
            <a:xfrm>
              <a:off x="321969" y="135611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43" name="椭圆 942">
                <a:extLst>
                  <a:ext uri="{FF2B5EF4-FFF2-40B4-BE49-F238E27FC236}">
                    <a16:creationId xmlns:a16="http://schemas.microsoft.com/office/drawing/2014/main" xmlns="" id="{78D1AA52-8293-4ACB-AEDC-12FF47DBFB9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4" name="椭圆 943">
                <a:extLst>
                  <a:ext uri="{FF2B5EF4-FFF2-40B4-BE49-F238E27FC236}">
                    <a16:creationId xmlns:a16="http://schemas.microsoft.com/office/drawing/2014/main" xmlns="" id="{ACC17D67-6C64-47B0-9DFF-B0310A9E25B2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5" name="椭圆 944">
                <a:extLst>
                  <a:ext uri="{FF2B5EF4-FFF2-40B4-BE49-F238E27FC236}">
                    <a16:creationId xmlns:a16="http://schemas.microsoft.com/office/drawing/2014/main" xmlns="" id="{785962E0-4B5B-4EBB-A61D-886D0191515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6" name="椭圆 945">
                <a:extLst>
                  <a:ext uri="{FF2B5EF4-FFF2-40B4-BE49-F238E27FC236}">
                    <a16:creationId xmlns:a16="http://schemas.microsoft.com/office/drawing/2014/main" xmlns="" id="{3D533909-F478-4398-9540-44007A02EC1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7" name="椭圆 946">
                <a:extLst>
                  <a:ext uri="{FF2B5EF4-FFF2-40B4-BE49-F238E27FC236}">
                    <a16:creationId xmlns:a16="http://schemas.microsoft.com/office/drawing/2014/main" xmlns="" id="{F8FEE25D-CCD6-482B-A4D9-360B280BBD66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8" name="椭圆 947">
                <a:extLst>
                  <a:ext uri="{FF2B5EF4-FFF2-40B4-BE49-F238E27FC236}">
                    <a16:creationId xmlns:a16="http://schemas.microsoft.com/office/drawing/2014/main" xmlns="" id="{B45AC199-3668-4710-9F38-0A58ABF9F7C1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9" name="椭圆 948">
                <a:extLst>
                  <a:ext uri="{FF2B5EF4-FFF2-40B4-BE49-F238E27FC236}">
                    <a16:creationId xmlns:a16="http://schemas.microsoft.com/office/drawing/2014/main" xmlns="" id="{4BEDCDF9-2D0F-4661-BF0E-85E18B1FD7A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0" name="椭圆 949">
                <a:extLst>
                  <a:ext uri="{FF2B5EF4-FFF2-40B4-BE49-F238E27FC236}">
                    <a16:creationId xmlns:a16="http://schemas.microsoft.com/office/drawing/2014/main" xmlns="" id="{75F3979A-82C4-4CDD-B310-FE5D3BF9327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1" name="椭圆 950">
                <a:extLst>
                  <a:ext uri="{FF2B5EF4-FFF2-40B4-BE49-F238E27FC236}">
                    <a16:creationId xmlns:a16="http://schemas.microsoft.com/office/drawing/2014/main" xmlns="" id="{61B818C3-CE14-427C-B88D-5BB0670A7A09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2" name="椭圆 951">
                <a:extLst>
                  <a:ext uri="{FF2B5EF4-FFF2-40B4-BE49-F238E27FC236}">
                    <a16:creationId xmlns:a16="http://schemas.microsoft.com/office/drawing/2014/main" xmlns="" id="{E84FAF3D-B6FB-4C26-88EB-211CFC10045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3" name="椭圆 952">
                <a:extLst>
                  <a:ext uri="{FF2B5EF4-FFF2-40B4-BE49-F238E27FC236}">
                    <a16:creationId xmlns:a16="http://schemas.microsoft.com/office/drawing/2014/main" xmlns="" id="{287CBB75-EB1B-4324-87FD-E4B8A60F71C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4" name="椭圆 953">
                <a:extLst>
                  <a:ext uri="{FF2B5EF4-FFF2-40B4-BE49-F238E27FC236}">
                    <a16:creationId xmlns:a16="http://schemas.microsoft.com/office/drawing/2014/main" xmlns="" id="{97BE96B9-8D7B-4914-8BDD-6FD49E61358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5" name="椭圆 954">
                <a:extLst>
                  <a:ext uri="{FF2B5EF4-FFF2-40B4-BE49-F238E27FC236}">
                    <a16:creationId xmlns:a16="http://schemas.microsoft.com/office/drawing/2014/main" xmlns="" id="{0234AFF8-D744-495E-A968-66C4A251A20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6" name="椭圆 955">
                <a:extLst>
                  <a:ext uri="{FF2B5EF4-FFF2-40B4-BE49-F238E27FC236}">
                    <a16:creationId xmlns:a16="http://schemas.microsoft.com/office/drawing/2014/main" xmlns="" id="{2730DF60-F096-4DB5-A461-B7BD1F7DFB5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7" name="椭圆 956">
                <a:extLst>
                  <a:ext uri="{FF2B5EF4-FFF2-40B4-BE49-F238E27FC236}">
                    <a16:creationId xmlns:a16="http://schemas.microsoft.com/office/drawing/2014/main" xmlns="" id="{281616EE-6FD1-4769-AF34-80B48652C47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8" name="椭圆 957">
                <a:extLst>
                  <a:ext uri="{FF2B5EF4-FFF2-40B4-BE49-F238E27FC236}">
                    <a16:creationId xmlns:a16="http://schemas.microsoft.com/office/drawing/2014/main" xmlns="" id="{B7F6897D-EAF8-4995-A509-AD54966CB1A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59" name="椭圆 958">
                <a:extLst>
                  <a:ext uri="{FF2B5EF4-FFF2-40B4-BE49-F238E27FC236}">
                    <a16:creationId xmlns:a16="http://schemas.microsoft.com/office/drawing/2014/main" xmlns="" id="{94851E29-70D8-43D2-8B43-B4A12CFA7AA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09" name="组合 608">
              <a:extLst>
                <a:ext uri="{FF2B5EF4-FFF2-40B4-BE49-F238E27FC236}">
                  <a16:creationId xmlns:a16="http://schemas.microsoft.com/office/drawing/2014/main" xmlns="" id="{89112C46-9DBB-4048-B742-137641C58FD1}"/>
                </a:ext>
              </a:extLst>
            </p:cNvPr>
            <p:cNvGrpSpPr/>
            <p:nvPr/>
          </p:nvGrpSpPr>
          <p:grpSpPr>
            <a:xfrm>
              <a:off x="321969" y="162809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26" name="椭圆 925">
                <a:extLst>
                  <a:ext uri="{FF2B5EF4-FFF2-40B4-BE49-F238E27FC236}">
                    <a16:creationId xmlns:a16="http://schemas.microsoft.com/office/drawing/2014/main" xmlns="" id="{6AF75805-05E8-43F5-90CF-127E8EDF5EBB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7" name="椭圆 926">
                <a:extLst>
                  <a:ext uri="{FF2B5EF4-FFF2-40B4-BE49-F238E27FC236}">
                    <a16:creationId xmlns:a16="http://schemas.microsoft.com/office/drawing/2014/main" xmlns="" id="{7D701A41-BB3F-44E6-8546-C2C63639285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8" name="椭圆 927">
                <a:extLst>
                  <a:ext uri="{FF2B5EF4-FFF2-40B4-BE49-F238E27FC236}">
                    <a16:creationId xmlns:a16="http://schemas.microsoft.com/office/drawing/2014/main" xmlns="" id="{439CF4C0-86DA-4443-8EFC-7BD94A243C1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9" name="椭圆 928">
                <a:extLst>
                  <a:ext uri="{FF2B5EF4-FFF2-40B4-BE49-F238E27FC236}">
                    <a16:creationId xmlns:a16="http://schemas.microsoft.com/office/drawing/2014/main" xmlns="" id="{5D9C9D38-B228-45DE-8550-878A7FE4418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0" name="椭圆 929">
                <a:extLst>
                  <a:ext uri="{FF2B5EF4-FFF2-40B4-BE49-F238E27FC236}">
                    <a16:creationId xmlns:a16="http://schemas.microsoft.com/office/drawing/2014/main" xmlns="" id="{D5E6388F-CE7E-4839-85CD-2848664183C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1" name="椭圆 930">
                <a:extLst>
                  <a:ext uri="{FF2B5EF4-FFF2-40B4-BE49-F238E27FC236}">
                    <a16:creationId xmlns:a16="http://schemas.microsoft.com/office/drawing/2014/main" xmlns="" id="{C3DA8A4D-E1C0-4A87-A24D-79F912A25FB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2" name="椭圆 931">
                <a:extLst>
                  <a:ext uri="{FF2B5EF4-FFF2-40B4-BE49-F238E27FC236}">
                    <a16:creationId xmlns:a16="http://schemas.microsoft.com/office/drawing/2014/main" xmlns="" id="{567D28A4-9494-4476-ABEC-BF1AE10CC07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3" name="椭圆 932">
                <a:extLst>
                  <a:ext uri="{FF2B5EF4-FFF2-40B4-BE49-F238E27FC236}">
                    <a16:creationId xmlns:a16="http://schemas.microsoft.com/office/drawing/2014/main" xmlns="" id="{698E19B1-F5E6-4DB3-8AE3-C84A5788525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4" name="椭圆 933">
                <a:extLst>
                  <a:ext uri="{FF2B5EF4-FFF2-40B4-BE49-F238E27FC236}">
                    <a16:creationId xmlns:a16="http://schemas.microsoft.com/office/drawing/2014/main" xmlns="" id="{747A8EE6-FA87-4194-BD19-0466DAC5F97A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5" name="椭圆 934">
                <a:extLst>
                  <a:ext uri="{FF2B5EF4-FFF2-40B4-BE49-F238E27FC236}">
                    <a16:creationId xmlns:a16="http://schemas.microsoft.com/office/drawing/2014/main" xmlns="" id="{BDDA35DA-C57F-4437-9330-3ED24A7B0578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6" name="椭圆 935">
                <a:extLst>
                  <a:ext uri="{FF2B5EF4-FFF2-40B4-BE49-F238E27FC236}">
                    <a16:creationId xmlns:a16="http://schemas.microsoft.com/office/drawing/2014/main" xmlns="" id="{04B17695-65D3-48B9-AB93-F33130D8B6B2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7" name="椭圆 936">
                <a:extLst>
                  <a:ext uri="{FF2B5EF4-FFF2-40B4-BE49-F238E27FC236}">
                    <a16:creationId xmlns:a16="http://schemas.microsoft.com/office/drawing/2014/main" xmlns="" id="{4EBCB199-6165-4084-8A3C-AB8454F225C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8" name="椭圆 937">
                <a:extLst>
                  <a:ext uri="{FF2B5EF4-FFF2-40B4-BE49-F238E27FC236}">
                    <a16:creationId xmlns:a16="http://schemas.microsoft.com/office/drawing/2014/main" xmlns="" id="{C8874538-16A8-4FA1-AA2B-F616B7013BE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39" name="椭圆 938">
                <a:extLst>
                  <a:ext uri="{FF2B5EF4-FFF2-40B4-BE49-F238E27FC236}">
                    <a16:creationId xmlns:a16="http://schemas.microsoft.com/office/drawing/2014/main" xmlns="" id="{403D5E99-07FB-4DD8-ACFA-B840F099AB0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0" name="椭圆 939">
                <a:extLst>
                  <a:ext uri="{FF2B5EF4-FFF2-40B4-BE49-F238E27FC236}">
                    <a16:creationId xmlns:a16="http://schemas.microsoft.com/office/drawing/2014/main" xmlns="" id="{07D6EFC5-E4EF-4701-96FF-707EB061588F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1" name="椭圆 940">
                <a:extLst>
                  <a:ext uri="{FF2B5EF4-FFF2-40B4-BE49-F238E27FC236}">
                    <a16:creationId xmlns:a16="http://schemas.microsoft.com/office/drawing/2014/main" xmlns="" id="{67F9C87C-984E-4057-8947-EAEB3685DB3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42" name="椭圆 941">
                <a:extLst>
                  <a:ext uri="{FF2B5EF4-FFF2-40B4-BE49-F238E27FC236}">
                    <a16:creationId xmlns:a16="http://schemas.microsoft.com/office/drawing/2014/main" xmlns="" id="{7551B91A-56B7-47E3-8CB2-A0D2B7BC306A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0" name="组合 609">
              <a:extLst>
                <a:ext uri="{FF2B5EF4-FFF2-40B4-BE49-F238E27FC236}">
                  <a16:creationId xmlns:a16="http://schemas.microsoft.com/office/drawing/2014/main" xmlns="" id="{B95B9814-C0FF-4511-A534-50197F1AA852}"/>
                </a:ext>
              </a:extLst>
            </p:cNvPr>
            <p:cNvGrpSpPr/>
            <p:nvPr/>
          </p:nvGrpSpPr>
          <p:grpSpPr>
            <a:xfrm>
              <a:off x="321969" y="190008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909" name="椭圆 908">
                <a:extLst>
                  <a:ext uri="{FF2B5EF4-FFF2-40B4-BE49-F238E27FC236}">
                    <a16:creationId xmlns:a16="http://schemas.microsoft.com/office/drawing/2014/main" xmlns="" id="{9A8FFFD7-83E9-4DAC-992D-582349E84EC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0" name="椭圆 909">
                <a:extLst>
                  <a:ext uri="{FF2B5EF4-FFF2-40B4-BE49-F238E27FC236}">
                    <a16:creationId xmlns:a16="http://schemas.microsoft.com/office/drawing/2014/main" xmlns="" id="{5BDDB8CC-63E1-42F9-9B78-929E9ABEFE8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1" name="椭圆 910">
                <a:extLst>
                  <a:ext uri="{FF2B5EF4-FFF2-40B4-BE49-F238E27FC236}">
                    <a16:creationId xmlns:a16="http://schemas.microsoft.com/office/drawing/2014/main" xmlns="" id="{0C411402-C99F-4762-8551-946629A6291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2" name="椭圆 911">
                <a:extLst>
                  <a:ext uri="{FF2B5EF4-FFF2-40B4-BE49-F238E27FC236}">
                    <a16:creationId xmlns:a16="http://schemas.microsoft.com/office/drawing/2014/main" xmlns="" id="{7791CCE6-77E4-4149-B875-C71AB26AD0E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3" name="椭圆 912">
                <a:extLst>
                  <a:ext uri="{FF2B5EF4-FFF2-40B4-BE49-F238E27FC236}">
                    <a16:creationId xmlns:a16="http://schemas.microsoft.com/office/drawing/2014/main" xmlns="" id="{9887C7C7-A37C-46ED-A021-316F6DEFAE54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4" name="椭圆 913">
                <a:extLst>
                  <a:ext uri="{FF2B5EF4-FFF2-40B4-BE49-F238E27FC236}">
                    <a16:creationId xmlns:a16="http://schemas.microsoft.com/office/drawing/2014/main" xmlns="" id="{868D7733-AE2A-4195-B5A9-3ACE54F0C891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5" name="椭圆 914">
                <a:extLst>
                  <a:ext uri="{FF2B5EF4-FFF2-40B4-BE49-F238E27FC236}">
                    <a16:creationId xmlns:a16="http://schemas.microsoft.com/office/drawing/2014/main" xmlns="" id="{47A80EE9-D579-4863-B05C-8CC5016C3174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6" name="椭圆 915">
                <a:extLst>
                  <a:ext uri="{FF2B5EF4-FFF2-40B4-BE49-F238E27FC236}">
                    <a16:creationId xmlns:a16="http://schemas.microsoft.com/office/drawing/2014/main" xmlns="" id="{82E33282-2E1D-4A91-B506-5A4CA028D29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7" name="椭圆 916">
                <a:extLst>
                  <a:ext uri="{FF2B5EF4-FFF2-40B4-BE49-F238E27FC236}">
                    <a16:creationId xmlns:a16="http://schemas.microsoft.com/office/drawing/2014/main" xmlns="" id="{6C8B70AB-6616-4600-8B40-8127BAE10414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8" name="椭圆 917">
                <a:extLst>
                  <a:ext uri="{FF2B5EF4-FFF2-40B4-BE49-F238E27FC236}">
                    <a16:creationId xmlns:a16="http://schemas.microsoft.com/office/drawing/2014/main" xmlns="" id="{4D3BB3DD-EA36-45FD-BCC2-3F36609EC12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19" name="椭圆 918">
                <a:extLst>
                  <a:ext uri="{FF2B5EF4-FFF2-40B4-BE49-F238E27FC236}">
                    <a16:creationId xmlns:a16="http://schemas.microsoft.com/office/drawing/2014/main" xmlns="" id="{7331D495-FA67-4369-B35D-8CE791E5556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0" name="椭圆 919">
                <a:extLst>
                  <a:ext uri="{FF2B5EF4-FFF2-40B4-BE49-F238E27FC236}">
                    <a16:creationId xmlns:a16="http://schemas.microsoft.com/office/drawing/2014/main" xmlns="" id="{F6B3B8BD-F6F0-417E-BEA4-D2FEAD2669CD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1" name="椭圆 920">
                <a:extLst>
                  <a:ext uri="{FF2B5EF4-FFF2-40B4-BE49-F238E27FC236}">
                    <a16:creationId xmlns:a16="http://schemas.microsoft.com/office/drawing/2014/main" xmlns="" id="{71305BC2-4273-46B7-8FB9-2863DC28B00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2" name="椭圆 921">
                <a:extLst>
                  <a:ext uri="{FF2B5EF4-FFF2-40B4-BE49-F238E27FC236}">
                    <a16:creationId xmlns:a16="http://schemas.microsoft.com/office/drawing/2014/main" xmlns="" id="{739695B3-B4DD-44E0-A886-3562D3BD8F6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3" name="椭圆 922">
                <a:extLst>
                  <a:ext uri="{FF2B5EF4-FFF2-40B4-BE49-F238E27FC236}">
                    <a16:creationId xmlns:a16="http://schemas.microsoft.com/office/drawing/2014/main" xmlns="" id="{6BEF3BFF-E4A6-4E9E-9A09-5291CD5A6CC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4" name="椭圆 923">
                <a:extLst>
                  <a:ext uri="{FF2B5EF4-FFF2-40B4-BE49-F238E27FC236}">
                    <a16:creationId xmlns:a16="http://schemas.microsoft.com/office/drawing/2014/main" xmlns="" id="{B0552552-35A6-423C-A0DB-42726CA2F1C2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25" name="椭圆 924">
                <a:extLst>
                  <a:ext uri="{FF2B5EF4-FFF2-40B4-BE49-F238E27FC236}">
                    <a16:creationId xmlns:a16="http://schemas.microsoft.com/office/drawing/2014/main" xmlns="" id="{AD4A0955-F876-4104-B3BF-09C3C992231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1" name="组合 610">
              <a:extLst>
                <a:ext uri="{FF2B5EF4-FFF2-40B4-BE49-F238E27FC236}">
                  <a16:creationId xmlns:a16="http://schemas.microsoft.com/office/drawing/2014/main" xmlns="" id="{BDE84577-DF06-41FB-92A9-118D38C4E723}"/>
                </a:ext>
              </a:extLst>
            </p:cNvPr>
            <p:cNvGrpSpPr/>
            <p:nvPr/>
          </p:nvGrpSpPr>
          <p:grpSpPr>
            <a:xfrm>
              <a:off x="321969" y="217206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92" name="椭圆 891">
                <a:extLst>
                  <a:ext uri="{FF2B5EF4-FFF2-40B4-BE49-F238E27FC236}">
                    <a16:creationId xmlns:a16="http://schemas.microsoft.com/office/drawing/2014/main" xmlns="" id="{A1BD425A-7D8C-425B-A137-7205A3612C8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3" name="椭圆 892">
                <a:extLst>
                  <a:ext uri="{FF2B5EF4-FFF2-40B4-BE49-F238E27FC236}">
                    <a16:creationId xmlns:a16="http://schemas.microsoft.com/office/drawing/2014/main" xmlns="" id="{67D0462F-BB70-4FBA-927F-CC892DE85C8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4" name="椭圆 893">
                <a:extLst>
                  <a:ext uri="{FF2B5EF4-FFF2-40B4-BE49-F238E27FC236}">
                    <a16:creationId xmlns:a16="http://schemas.microsoft.com/office/drawing/2014/main" xmlns="" id="{861CB5CF-2F71-4FCF-9F01-1A1450E79BB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5" name="椭圆 894">
                <a:extLst>
                  <a:ext uri="{FF2B5EF4-FFF2-40B4-BE49-F238E27FC236}">
                    <a16:creationId xmlns:a16="http://schemas.microsoft.com/office/drawing/2014/main" xmlns="" id="{9F509144-DEEF-4619-916B-985BDF907A7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6" name="椭圆 895">
                <a:extLst>
                  <a:ext uri="{FF2B5EF4-FFF2-40B4-BE49-F238E27FC236}">
                    <a16:creationId xmlns:a16="http://schemas.microsoft.com/office/drawing/2014/main" xmlns="" id="{9011FF6F-CA2E-40F7-B8DF-9AD5FC19EEA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7" name="椭圆 896">
                <a:extLst>
                  <a:ext uri="{FF2B5EF4-FFF2-40B4-BE49-F238E27FC236}">
                    <a16:creationId xmlns:a16="http://schemas.microsoft.com/office/drawing/2014/main" xmlns="" id="{98ECA1DB-CF27-48E8-B692-FC3723F7905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8" name="椭圆 897">
                <a:extLst>
                  <a:ext uri="{FF2B5EF4-FFF2-40B4-BE49-F238E27FC236}">
                    <a16:creationId xmlns:a16="http://schemas.microsoft.com/office/drawing/2014/main" xmlns="" id="{42EECD25-524A-4588-BA03-C4EDD15C88A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9" name="椭圆 898">
                <a:extLst>
                  <a:ext uri="{FF2B5EF4-FFF2-40B4-BE49-F238E27FC236}">
                    <a16:creationId xmlns:a16="http://schemas.microsoft.com/office/drawing/2014/main" xmlns="" id="{6F280614-C24E-4FEB-AA4E-DCE6361821B3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0" name="椭圆 899">
                <a:extLst>
                  <a:ext uri="{FF2B5EF4-FFF2-40B4-BE49-F238E27FC236}">
                    <a16:creationId xmlns:a16="http://schemas.microsoft.com/office/drawing/2014/main" xmlns="" id="{3616EC77-13ED-40DC-9BD7-BB8C6B7B168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1" name="椭圆 900">
                <a:extLst>
                  <a:ext uri="{FF2B5EF4-FFF2-40B4-BE49-F238E27FC236}">
                    <a16:creationId xmlns:a16="http://schemas.microsoft.com/office/drawing/2014/main" xmlns="" id="{DE54EBDD-7377-4FE8-A345-2324E402951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2" name="椭圆 901">
                <a:extLst>
                  <a:ext uri="{FF2B5EF4-FFF2-40B4-BE49-F238E27FC236}">
                    <a16:creationId xmlns:a16="http://schemas.microsoft.com/office/drawing/2014/main" xmlns="" id="{B634D418-5E10-422C-AE77-5A1EA51BE80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3" name="椭圆 902">
                <a:extLst>
                  <a:ext uri="{FF2B5EF4-FFF2-40B4-BE49-F238E27FC236}">
                    <a16:creationId xmlns:a16="http://schemas.microsoft.com/office/drawing/2014/main" xmlns="" id="{67138A30-4072-443E-8B97-1039B2B3BBA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4" name="椭圆 903">
                <a:extLst>
                  <a:ext uri="{FF2B5EF4-FFF2-40B4-BE49-F238E27FC236}">
                    <a16:creationId xmlns:a16="http://schemas.microsoft.com/office/drawing/2014/main" xmlns="" id="{E34E4F1F-8E0E-4479-84F6-102814F981C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5" name="椭圆 904">
                <a:extLst>
                  <a:ext uri="{FF2B5EF4-FFF2-40B4-BE49-F238E27FC236}">
                    <a16:creationId xmlns:a16="http://schemas.microsoft.com/office/drawing/2014/main" xmlns="" id="{22795F1C-6B78-4120-856E-A34DA5D4B317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6" name="椭圆 905">
                <a:extLst>
                  <a:ext uri="{FF2B5EF4-FFF2-40B4-BE49-F238E27FC236}">
                    <a16:creationId xmlns:a16="http://schemas.microsoft.com/office/drawing/2014/main" xmlns="" id="{E7E591A4-FB6C-43F5-BCC9-3154DCC5BDFB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7" name="椭圆 906">
                <a:extLst>
                  <a:ext uri="{FF2B5EF4-FFF2-40B4-BE49-F238E27FC236}">
                    <a16:creationId xmlns:a16="http://schemas.microsoft.com/office/drawing/2014/main" xmlns="" id="{681AA78C-F0BC-4848-9008-A87E7C23235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908" name="椭圆 907">
                <a:extLst>
                  <a:ext uri="{FF2B5EF4-FFF2-40B4-BE49-F238E27FC236}">
                    <a16:creationId xmlns:a16="http://schemas.microsoft.com/office/drawing/2014/main" xmlns="" id="{25F2EEBB-1753-4EC0-A0EE-AE51D453EEA9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3" name="组合 612">
              <a:extLst>
                <a:ext uri="{FF2B5EF4-FFF2-40B4-BE49-F238E27FC236}">
                  <a16:creationId xmlns:a16="http://schemas.microsoft.com/office/drawing/2014/main" xmlns="" id="{525B9D1B-745D-452D-9D61-71E17CB11000}"/>
                </a:ext>
              </a:extLst>
            </p:cNvPr>
            <p:cNvGrpSpPr/>
            <p:nvPr/>
          </p:nvGrpSpPr>
          <p:grpSpPr>
            <a:xfrm>
              <a:off x="321969" y="244405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75" name="椭圆 874">
                <a:extLst>
                  <a:ext uri="{FF2B5EF4-FFF2-40B4-BE49-F238E27FC236}">
                    <a16:creationId xmlns:a16="http://schemas.microsoft.com/office/drawing/2014/main" xmlns="" id="{BE97D08A-660B-4D03-8057-6843A1573E39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6" name="椭圆 875">
                <a:extLst>
                  <a:ext uri="{FF2B5EF4-FFF2-40B4-BE49-F238E27FC236}">
                    <a16:creationId xmlns:a16="http://schemas.microsoft.com/office/drawing/2014/main" xmlns="" id="{ADDB2D80-D29C-4650-A862-914A2A42CB9F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7" name="椭圆 876">
                <a:extLst>
                  <a:ext uri="{FF2B5EF4-FFF2-40B4-BE49-F238E27FC236}">
                    <a16:creationId xmlns:a16="http://schemas.microsoft.com/office/drawing/2014/main" xmlns="" id="{EA121A3A-ED7E-4BC2-A2DA-1FFF8C23524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8" name="椭圆 877">
                <a:extLst>
                  <a:ext uri="{FF2B5EF4-FFF2-40B4-BE49-F238E27FC236}">
                    <a16:creationId xmlns:a16="http://schemas.microsoft.com/office/drawing/2014/main" xmlns="" id="{74A8FB84-8796-42F3-956A-44DCF9261B7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9" name="椭圆 878">
                <a:extLst>
                  <a:ext uri="{FF2B5EF4-FFF2-40B4-BE49-F238E27FC236}">
                    <a16:creationId xmlns:a16="http://schemas.microsoft.com/office/drawing/2014/main" xmlns="" id="{3826BCFF-9359-4832-BB43-69576F9E95B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0" name="椭圆 879">
                <a:extLst>
                  <a:ext uri="{FF2B5EF4-FFF2-40B4-BE49-F238E27FC236}">
                    <a16:creationId xmlns:a16="http://schemas.microsoft.com/office/drawing/2014/main" xmlns="" id="{E2D37397-60D6-42F6-9306-FBE493ECE2A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1" name="椭圆 880">
                <a:extLst>
                  <a:ext uri="{FF2B5EF4-FFF2-40B4-BE49-F238E27FC236}">
                    <a16:creationId xmlns:a16="http://schemas.microsoft.com/office/drawing/2014/main" xmlns="" id="{75F90F74-F914-42A8-A62E-F7E5CEFFC982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2" name="椭圆 881">
                <a:extLst>
                  <a:ext uri="{FF2B5EF4-FFF2-40B4-BE49-F238E27FC236}">
                    <a16:creationId xmlns:a16="http://schemas.microsoft.com/office/drawing/2014/main" xmlns="" id="{DF98C8E7-2EF6-423E-BADB-2A034C31F1B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3" name="椭圆 882">
                <a:extLst>
                  <a:ext uri="{FF2B5EF4-FFF2-40B4-BE49-F238E27FC236}">
                    <a16:creationId xmlns:a16="http://schemas.microsoft.com/office/drawing/2014/main" xmlns="" id="{7F49355E-5A29-43B0-B3B9-C8F8F738FEA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4" name="椭圆 883">
                <a:extLst>
                  <a:ext uri="{FF2B5EF4-FFF2-40B4-BE49-F238E27FC236}">
                    <a16:creationId xmlns:a16="http://schemas.microsoft.com/office/drawing/2014/main" xmlns="" id="{42FA6909-49B7-408E-B9F7-9490FBC99BA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5" name="椭圆 884">
                <a:extLst>
                  <a:ext uri="{FF2B5EF4-FFF2-40B4-BE49-F238E27FC236}">
                    <a16:creationId xmlns:a16="http://schemas.microsoft.com/office/drawing/2014/main" xmlns="" id="{C7E53CFA-0531-44C5-A893-799538CA9D49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6" name="椭圆 885">
                <a:extLst>
                  <a:ext uri="{FF2B5EF4-FFF2-40B4-BE49-F238E27FC236}">
                    <a16:creationId xmlns:a16="http://schemas.microsoft.com/office/drawing/2014/main" xmlns="" id="{0E2D9624-BD22-43EE-BD6B-986FB9B3F517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7" name="椭圆 886">
                <a:extLst>
                  <a:ext uri="{FF2B5EF4-FFF2-40B4-BE49-F238E27FC236}">
                    <a16:creationId xmlns:a16="http://schemas.microsoft.com/office/drawing/2014/main" xmlns="" id="{9B52EBAD-ACE8-4849-9DE3-F0B568A1867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8" name="椭圆 887">
                <a:extLst>
                  <a:ext uri="{FF2B5EF4-FFF2-40B4-BE49-F238E27FC236}">
                    <a16:creationId xmlns:a16="http://schemas.microsoft.com/office/drawing/2014/main" xmlns="" id="{3AC67C81-8DE8-40F0-8ECE-31F0D2B79947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89" name="椭圆 888">
                <a:extLst>
                  <a:ext uri="{FF2B5EF4-FFF2-40B4-BE49-F238E27FC236}">
                    <a16:creationId xmlns:a16="http://schemas.microsoft.com/office/drawing/2014/main" xmlns="" id="{436194F8-E57C-4B6F-87D4-C54B8848194A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0" name="椭圆 889">
                <a:extLst>
                  <a:ext uri="{FF2B5EF4-FFF2-40B4-BE49-F238E27FC236}">
                    <a16:creationId xmlns:a16="http://schemas.microsoft.com/office/drawing/2014/main" xmlns="" id="{0E1EC694-0FB5-45C2-9088-7B96CDAC84D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91" name="椭圆 890">
                <a:extLst>
                  <a:ext uri="{FF2B5EF4-FFF2-40B4-BE49-F238E27FC236}">
                    <a16:creationId xmlns:a16="http://schemas.microsoft.com/office/drawing/2014/main" xmlns="" id="{7AE6062F-9693-467C-96E2-F758698F79F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4" name="组合 613">
              <a:extLst>
                <a:ext uri="{FF2B5EF4-FFF2-40B4-BE49-F238E27FC236}">
                  <a16:creationId xmlns:a16="http://schemas.microsoft.com/office/drawing/2014/main" xmlns="" id="{D6B9BE1B-7BA4-4A2A-8715-61FB992F9530}"/>
                </a:ext>
              </a:extLst>
            </p:cNvPr>
            <p:cNvGrpSpPr/>
            <p:nvPr/>
          </p:nvGrpSpPr>
          <p:grpSpPr>
            <a:xfrm>
              <a:off x="321969" y="271603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58" name="椭圆 857">
                <a:extLst>
                  <a:ext uri="{FF2B5EF4-FFF2-40B4-BE49-F238E27FC236}">
                    <a16:creationId xmlns:a16="http://schemas.microsoft.com/office/drawing/2014/main" xmlns="" id="{D44190D2-9744-4489-ACB6-C3901AB27F0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9" name="椭圆 858">
                <a:extLst>
                  <a:ext uri="{FF2B5EF4-FFF2-40B4-BE49-F238E27FC236}">
                    <a16:creationId xmlns:a16="http://schemas.microsoft.com/office/drawing/2014/main" xmlns="" id="{951E2DF9-7D1A-49AE-8182-62DF91D4981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0" name="椭圆 859">
                <a:extLst>
                  <a:ext uri="{FF2B5EF4-FFF2-40B4-BE49-F238E27FC236}">
                    <a16:creationId xmlns:a16="http://schemas.microsoft.com/office/drawing/2014/main" xmlns="" id="{78D6B378-CF52-452D-B1C9-C9060722D3E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1" name="椭圆 860">
                <a:extLst>
                  <a:ext uri="{FF2B5EF4-FFF2-40B4-BE49-F238E27FC236}">
                    <a16:creationId xmlns:a16="http://schemas.microsoft.com/office/drawing/2014/main" xmlns="" id="{066696A2-807D-4DF0-856A-66D9312F05F8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2" name="椭圆 861">
                <a:extLst>
                  <a:ext uri="{FF2B5EF4-FFF2-40B4-BE49-F238E27FC236}">
                    <a16:creationId xmlns:a16="http://schemas.microsoft.com/office/drawing/2014/main" xmlns="" id="{A9EC2891-A29E-4017-9969-562D3C17713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3" name="椭圆 862">
                <a:extLst>
                  <a:ext uri="{FF2B5EF4-FFF2-40B4-BE49-F238E27FC236}">
                    <a16:creationId xmlns:a16="http://schemas.microsoft.com/office/drawing/2014/main" xmlns="" id="{17E6D615-2928-47FD-8072-0E33181A1B94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4" name="椭圆 863">
                <a:extLst>
                  <a:ext uri="{FF2B5EF4-FFF2-40B4-BE49-F238E27FC236}">
                    <a16:creationId xmlns:a16="http://schemas.microsoft.com/office/drawing/2014/main" xmlns="" id="{6ACE35CC-8EBD-4BFF-A4D4-6BB1C39D7C8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5" name="椭圆 864">
                <a:extLst>
                  <a:ext uri="{FF2B5EF4-FFF2-40B4-BE49-F238E27FC236}">
                    <a16:creationId xmlns:a16="http://schemas.microsoft.com/office/drawing/2014/main" xmlns="" id="{B018FCB4-491D-49DA-895B-FF8122CDC4D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6" name="椭圆 865">
                <a:extLst>
                  <a:ext uri="{FF2B5EF4-FFF2-40B4-BE49-F238E27FC236}">
                    <a16:creationId xmlns:a16="http://schemas.microsoft.com/office/drawing/2014/main" xmlns="" id="{7C2D624E-A4A9-46C6-9593-6DF678D2E2B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7" name="椭圆 866">
                <a:extLst>
                  <a:ext uri="{FF2B5EF4-FFF2-40B4-BE49-F238E27FC236}">
                    <a16:creationId xmlns:a16="http://schemas.microsoft.com/office/drawing/2014/main" xmlns="" id="{44B0346F-E248-4289-A6E2-D98F04732215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8" name="椭圆 867">
                <a:extLst>
                  <a:ext uri="{FF2B5EF4-FFF2-40B4-BE49-F238E27FC236}">
                    <a16:creationId xmlns:a16="http://schemas.microsoft.com/office/drawing/2014/main" xmlns="" id="{62C57BB3-548A-4DFB-A73F-8AA18F01A840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69" name="椭圆 868">
                <a:extLst>
                  <a:ext uri="{FF2B5EF4-FFF2-40B4-BE49-F238E27FC236}">
                    <a16:creationId xmlns:a16="http://schemas.microsoft.com/office/drawing/2014/main" xmlns="" id="{83E0BF8C-1D61-4F3C-B200-E274D8108DB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0" name="椭圆 869">
                <a:extLst>
                  <a:ext uri="{FF2B5EF4-FFF2-40B4-BE49-F238E27FC236}">
                    <a16:creationId xmlns:a16="http://schemas.microsoft.com/office/drawing/2014/main" xmlns="" id="{A0D76AEA-95D8-4F66-9362-D93E8FCBBD1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1" name="椭圆 870">
                <a:extLst>
                  <a:ext uri="{FF2B5EF4-FFF2-40B4-BE49-F238E27FC236}">
                    <a16:creationId xmlns:a16="http://schemas.microsoft.com/office/drawing/2014/main" xmlns="" id="{2BF57A0E-976A-403F-9A28-86B7538EDFD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2" name="椭圆 871">
                <a:extLst>
                  <a:ext uri="{FF2B5EF4-FFF2-40B4-BE49-F238E27FC236}">
                    <a16:creationId xmlns:a16="http://schemas.microsoft.com/office/drawing/2014/main" xmlns="" id="{13D93963-61A6-4E94-8587-EF1424A5267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3" name="椭圆 872">
                <a:extLst>
                  <a:ext uri="{FF2B5EF4-FFF2-40B4-BE49-F238E27FC236}">
                    <a16:creationId xmlns:a16="http://schemas.microsoft.com/office/drawing/2014/main" xmlns="" id="{5C8EAADF-BC4B-416B-B80A-63CC47CCDF6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74" name="椭圆 873">
                <a:extLst>
                  <a:ext uri="{FF2B5EF4-FFF2-40B4-BE49-F238E27FC236}">
                    <a16:creationId xmlns:a16="http://schemas.microsoft.com/office/drawing/2014/main" xmlns="" id="{EF58DF79-1BB2-45E8-863C-609E1BCE1C6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5" name="组合 614">
              <a:extLst>
                <a:ext uri="{FF2B5EF4-FFF2-40B4-BE49-F238E27FC236}">
                  <a16:creationId xmlns:a16="http://schemas.microsoft.com/office/drawing/2014/main" xmlns="" id="{92063745-F692-44DE-B710-5C247682177D}"/>
                </a:ext>
              </a:extLst>
            </p:cNvPr>
            <p:cNvGrpSpPr/>
            <p:nvPr/>
          </p:nvGrpSpPr>
          <p:grpSpPr>
            <a:xfrm>
              <a:off x="321969" y="298802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41" name="椭圆 840">
                <a:extLst>
                  <a:ext uri="{FF2B5EF4-FFF2-40B4-BE49-F238E27FC236}">
                    <a16:creationId xmlns:a16="http://schemas.microsoft.com/office/drawing/2014/main" xmlns="" id="{3BF9C82F-F19F-4DDF-91FF-49B4930D24F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2" name="椭圆 841">
                <a:extLst>
                  <a:ext uri="{FF2B5EF4-FFF2-40B4-BE49-F238E27FC236}">
                    <a16:creationId xmlns:a16="http://schemas.microsoft.com/office/drawing/2014/main" xmlns="" id="{065889AE-F1ED-4909-89BF-F5AF20E3332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3" name="椭圆 842">
                <a:extLst>
                  <a:ext uri="{FF2B5EF4-FFF2-40B4-BE49-F238E27FC236}">
                    <a16:creationId xmlns:a16="http://schemas.microsoft.com/office/drawing/2014/main" xmlns="" id="{8E4E0678-CE31-44C0-8408-6C3BE8E11DA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4" name="椭圆 843">
                <a:extLst>
                  <a:ext uri="{FF2B5EF4-FFF2-40B4-BE49-F238E27FC236}">
                    <a16:creationId xmlns:a16="http://schemas.microsoft.com/office/drawing/2014/main" xmlns="" id="{DB8C7C0C-371D-4FAC-9F18-2DE542CA940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5" name="椭圆 844">
                <a:extLst>
                  <a:ext uri="{FF2B5EF4-FFF2-40B4-BE49-F238E27FC236}">
                    <a16:creationId xmlns:a16="http://schemas.microsoft.com/office/drawing/2014/main" xmlns="" id="{7E10DF0B-AF4B-4967-875F-D874ACB691C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6" name="椭圆 845">
                <a:extLst>
                  <a:ext uri="{FF2B5EF4-FFF2-40B4-BE49-F238E27FC236}">
                    <a16:creationId xmlns:a16="http://schemas.microsoft.com/office/drawing/2014/main" xmlns="" id="{27851525-D23C-49D6-8EB6-5D67E232815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7" name="椭圆 846">
                <a:extLst>
                  <a:ext uri="{FF2B5EF4-FFF2-40B4-BE49-F238E27FC236}">
                    <a16:creationId xmlns:a16="http://schemas.microsoft.com/office/drawing/2014/main" xmlns="" id="{BDDAC2CB-C645-490D-B1BA-9BEEB382C4CD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8" name="椭圆 847">
                <a:extLst>
                  <a:ext uri="{FF2B5EF4-FFF2-40B4-BE49-F238E27FC236}">
                    <a16:creationId xmlns:a16="http://schemas.microsoft.com/office/drawing/2014/main" xmlns="" id="{BC3105B5-5CCF-4443-BC5B-35DD5DBD2F6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9" name="椭圆 848">
                <a:extLst>
                  <a:ext uri="{FF2B5EF4-FFF2-40B4-BE49-F238E27FC236}">
                    <a16:creationId xmlns:a16="http://schemas.microsoft.com/office/drawing/2014/main" xmlns="" id="{446FBC25-A138-45B9-8DC2-191A51BDF7F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0" name="椭圆 849">
                <a:extLst>
                  <a:ext uri="{FF2B5EF4-FFF2-40B4-BE49-F238E27FC236}">
                    <a16:creationId xmlns:a16="http://schemas.microsoft.com/office/drawing/2014/main" xmlns="" id="{B3BC12F3-1692-461E-8E44-AA429633559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1" name="椭圆 850">
                <a:extLst>
                  <a:ext uri="{FF2B5EF4-FFF2-40B4-BE49-F238E27FC236}">
                    <a16:creationId xmlns:a16="http://schemas.microsoft.com/office/drawing/2014/main" xmlns="" id="{6BF2BD48-28F5-44EA-8EDA-E4FF16D3E61A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2" name="椭圆 851">
                <a:extLst>
                  <a:ext uri="{FF2B5EF4-FFF2-40B4-BE49-F238E27FC236}">
                    <a16:creationId xmlns:a16="http://schemas.microsoft.com/office/drawing/2014/main" xmlns="" id="{C5DBAC26-7F7D-42A8-85CF-1C29FBD1FE91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3" name="椭圆 852">
                <a:extLst>
                  <a:ext uri="{FF2B5EF4-FFF2-40B4-BE49-F238E27FC236}">
                    <a16:creationId xmlns:a16="http://schemas.microsoft.com/office/drawing/2014/main" xmlns="" id="{3CDA1E47-C904-4310-B723-CEFACE431CC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4" name="椭圆 853">
                <a:extLst>
                  <a:ext uri="{FF2B5EF4-FFF2-40B4-BE49-F238E27FC236}">
                    <a16:creationId xmlns:a16="http://schemas.microsoft.com/office/drawing/2014/main" xmlns="" id="{BF4C9C3E-88EB-49E1-9600-C3EA8A88644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5" name="椭圆 854">
                <a:extLst>
                  <a:ext uri="{FF2B5EF4-FFF2-40B4-BE49-F238E27FC236}">
                    <a16:creationId xmlns:a16="http://schemas.microsoft.com/office/drawing/2014/main" xmlns="" id="{F34CD490-EBFE-4032-B5AF-068ECFAF22FD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6" name="椭圆 855">
                <a:extLst>
                  <a:ext uri="{FF2B5EF4-FFF2-40B4-BE49-F238E27FC236}">
                    <a16:creationId xmlns:a16="http://schemas.microsoft.com/office/drawing/2014/main" xmlns="" id="{54DD0AC3-CEBD-4B40-9B62-27448E15111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57" name="椭圆 856">
                <a:extLst>
                  <a:ext uri="{FF2B5EF4-FFF2-40B4-BE49-F238E27FC236}">
                    <a16:creationId xmlns:a16="http://schemas.microsoft.com/office/drawing/2014/main" xmlns="" id="{94788FFA-F65F-41C6-B93D-BADC488ACBC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6" name="组合 615">
              <a:extLst>
                <a:ext uri="{FF2B5EF4-FFF2-40B4-BE49-F238E27FC236}">
                  <a16:creationId xmlns:a16="http://schemas.microsoft.com/office/drawing/2014/main" xmlns="" id="{00FBF5F7-DBF1-4717-B1AB-6A27FFA73F78}"/>
                </a:ext>
              </a:extLst>
            </p:cNvPr>
            <p:cNvGrpSpPr/>
            <p:nvPr/>
          </p:nvGrpSpPr>
          <p:grpSpPr>
            <a:xfrm>
              <a:off x="321969" y="326000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24" name="椭圆 823">
                <a:extLst>
                  <a:ext uri="{FF2B5EF4-FFF2-40B4-BE49-F238E27FC236}">
                    <a16:creationId xmlns:a16="http://schemas.microsoft.com/office/drawing/2014/main" xmlns="" id="{B65A48D4-E24D-4353-BED3-724CCD264E7C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5" name="椭圆 824">
                <a:extLst>
                  <a:ext uri="{FF2B5EF4-FFF2-40B4-BE49-F238E27FC236}">
                    <a16:creationId xmlns:a16="http://schemas.microsoft.com/office/drawing/2014/main" xmlns="" id="{CD5D1C52-EFB3-47E8-9570-D16645B1F7A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6" name="椭圆 825">
                <a:extLst>
                  <a:ext uri="{FF2B5EF4-FFF2-40B4-BE49-F238E27FC236}">
                    <a16:creationId xmlns:a16="http://schemas.microsoft.com/office/drawing/2014/main" xmlns="" id="{6AE9A013-01B1-4411-B57F-3756AF4541C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7" name="椭圆 826">
                <a:extLst>
                  <a:ext uri="{FF2B5EF4-FFF2-40B4-BE49-F238E27FC236}">
                    <a16:creationId xmlns:a16="http://schemas.microsoft.com/office/drawing/2014/main" xmlns="" id="{D301B3B6-00F0-447F-9CCF-01792D30151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8" name="椭圆 827">
                <a:extLst>
                  <a:ext uri="{FF2B5EF4-FFF2-40B4-BE49-F238E27FC236}">
                    <a16:creationId xmlns:a16="http://schemas.microsoft.com/office/drawing/2014/main" xmlns="" id="{DD907DD9-196D-4141-9EFE-5ED86CA67C0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9" name="椭圆 828">
                <a:extLst>
                  <a:ext uri="{FF2B5EF4-FFF2-40B4-BE49-F238E27FC236}">
                    <a16:creationId xmlns:a16="http://schemas.microsoft.com/office/drawing/2014/main" xmlns="" id="{12405FC3-1F2A-4C1E-A90B-A3B5A7ED6C08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0" name="椭圆 829">
                <a:extLst>
                  <a:ext uri="{FF2B5EF4-FFF2-40B4-BE49-F238E27FC236}">
                    <a16:creationId xmlns:a16="http://schemas.microsoft.com/office/drawing/2014/main" xmlns="" id="{C11AFEDE-760B-4FA2-BF8B-F6A911CBB93F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1" name="椭圆 830">
                <a:extLst>
                  <a:ext uri="{FF2B5EF4-FFF2-40B4-BE49-F238E27FC236}">
                    <a16:creationId xmlns:a16="http://schemas.microsoft.com/office/drawing/2014/main" xmlns="" id="{1371AD5C-722A-4508-A376-83C7B34F699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2" name="椭圆 831">
                <a:extLst>
                  <a:ext uri="{FF2B5EF4-FFF2-40B4-BE49-F238E27FC236}">
                    <a16:creationId xmlns:a16="http://schemas.microsoft.com/office/drawing/2014/main" xmlns="" id="{7F23F4D7-126B-4DB1-B1D1-708EF0070A8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3" name="椭圆 832">
                <a:extLst>
                  <a:ext uri="{FF2B5EF4-FFF2-40B4-BE49-F238E27FC236}">
                    <a16:creationId xmlns:a16="http://schemas.microsoft.com/office/drawing/2014/main" xmlns="" id="{49014835-0059-4382-BF13-850F6C32875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4" name="椭圆 833">
                <a:extLst>
                  <a:ext uri="{FF2B5EF4-FFF2-40B4-BE49-F238E27FC236}">
                    <a16:creationId xmlns:a16="http://schemas.microsoft.com/office/drawing/2014/main" xmlns="" id="{5B3B3F3C-F70A-4E25-A855-765911C5476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5" name="椭圆 834">
                <a:extLst>
                  <a:ext uri="{FF2B5EF4-FFF2-40B4-BE49-F238E27FC236}">
                    <a16:creationId xmlns:a16="http://schemas.microsoft.com/office/drawing/2014/main" xmlns="" id="{DF750831-2E8B-48A1-AB98-96CFD7B8BF3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6" name="椭圆 835">
                <a:extLst>
                  <a:ext uri="{FF2B5EF4-FFF2-40B4-BE49-F238E27FC236}">
                    <a16:creationId xmlns:a16="http://schemas.microsoft.com/office/drawing/2014/main" xmlns="" id="{9804FF7B-8FFF-40D1-BB38-804A6F60927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7" name="椭圆 836">
                <a:extLst>
                  <a:ext uri="{FF2B5EF4-FFF2-40B4-BE49-F238E27FC236}">
                    <a16:creationId xmlns:a16="http://schemas.microsoft.com/office/drawing/2014/main" xmlns="" id="{D100DF76-AE52-49C8-A078-9392D0CDC805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8" name="椭圆 837">
                <a:extLst>
                  <a:ext uri="{FF2B5EF4-FFF2-40B4-BE49-F238E27FC236}">
                    <a16:creationId xmlns:a16="http://schemas.microsoft.com/office/drawing/2014/main" xmlns="" id="{3A84974C-7114-476F-955B-5A3B2DAEF36E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39" name="椭圆 838">
                <a:extLst>
                  <a:ext uri="{FF2B5EF4-FFF2-40B4-BE49-F238E27FC236}">
                    <a16:creationId xmlns:a16="http://schemas.microsoft.com/office/drawing/2014/main" xmlns="" id="{7D9DEBF1-3F68-49EC-8002-22225F539B85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40" name="椭圆 839">
                <a:extLst>
                  <a:ext uri="{FF2B5EF4-FFF2-40B4-BE49-F238E27FC236}">
                    <a16:creationId xmlns:a16="http://schemas.microsoft.com/office/drawing/2014/main" xmlns="" id="{651AE339-238E-4AE5-A88F-B25C640C1FD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9" name="组合 618">
              <a:extLst>
                <a:ext uri="{FF2B5EF4-FFF2-40B4-BE49-F238E27FC236}">
                  <a16:creationId xmlns:a16="http://schemas.microsoft.com/office/drawing/2014/main" xmlns="" id="{A732CFA0-FB80-4866-86C1-D30138BE9E2D}"/>
                </a:ext>
              </a:extLst>
            </p:cNvPr>
            <p:cNvGrpSpPr/>
            <p:nvPr/>
          </p:nvGrpSpPr>
          <p:grpSpPr>
            <a:xfrm>
              <a:off x="321969" y="353199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802" name="椭圆 801">
                <a:extLst>
                  <a:ext uri="{FF2B5EF4-FFF2-40B4-BE49-F238E27FC236}">
                    <a16:creationId xmlns:a16="http://schemas.microsoft.com/office/drawing/2014/main" xmlns="" id="{16D574F7-0D5C-439D-A165-0A26F028871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3" name="椭圆 802">
                <a:extLst>
                  <a:ext uri="{FF2B5EF4-FFF2-40B4-BE49-F238E27FC236}">
                    <a16:creationId xmlns:a16="http://schemas.microsoft.com/office/drawing/2014/main" xmlns="" id="{AABFBB95-CF02-4BDD-88F4-1E4105A9389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4" name="椭圆 803">
                <a:extLst>
                  <a:ext uri="{FF2B5EF4-FFF2-40B4-BE49-F238E27FC236}">
                    <a16:creationId xmlns:a16="http://schemas.microsoft.com/office/drawing/2014/main" xmlns="" id="{073019A4-0520-45F4-8A16-9D8C3C731A37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5" name="椭圆 804">
                <a:extLst>
                  <a:ext uri="{FF2B5EF4-FFF2-40B4-BE49-F238E27FC236}">
                    <a16:creationId xmlns:a16="http://schemas.microsoft.com/office/drawing/2014/main" xmlns="" id="{219CEDD6-674E-40CE-ACF1-0909D6C5BCC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6" name="椭圆 805">
                <a:extLst>
                  <a:ext uri="{FF2B5EF4-FFF2-40B4-BE49-F238E27FC236}">
                    <a16:creationId xmlns:a16="http://schemas.microsoft.com/office/drawing/2014/main" xmlns="" id="{4408A6F7-3BAB-4730-9FC3-899626377B9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7" name="椭圆 806">
                <a:extLst>
                  <a:ext uri="{FF2B5EF4-FFF2-40B4-BE49-F238E27FC236}">
                    <a16:creationId xmlns:a16="http://schemas.microsoft.com/office/drawing/2014/main" xmlns="" id="{F56CF7CC-E728-4937-91A8-A085D869E22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8" name="椭圆 807">
                <a:extLst>
                  <a:ext uri="{FF2B5EF4-FFF2-40B4-BE49-F238E27FC236}">
                    <a16:creationId xmlns:a16="http://schemas.microsoft.com/office/drawing/2014/main" xmlns="" id="{222D1846-1B27-427D-9F25-A324F5FD7C5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9" name="椭圆 808">
                <a:extLst>
                  <a:ext uri="{FF2B5EF4-FFF2-40B4-BE49-F238E27FC236}">
                    <a16:creationId xmlns:a16="http://schemas.microsoft.com/office/drawing/2014/main" xmlns="" id="{722CA12D-3484-458F-8044-CA9224E000C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0" name="椭圆 809">
                <a:extLst>
                  <a:ext uri="{FF2B5EF4-FFF2-40B4-BE49-F238E27FC236}">
                    <a16:creationId xmlns:a16="http://schemas.microsoft.com/office/drawing/2014/main" xmlns="" id="{FE67DA0A-04CD-4C2E-AA89-CA6A7593214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1" name="椭圆 810">
                <a:extLst>
                  <a:ext uri="{FF2B5EF4-FFF2-40B4-BE49-F238E27FC236}">
                    <a16:creationId xmlns:a16="http://schemas.microsoft.com/office/drawing/2014/main" xmlns="" id="{6A2BA74D-2908-47F1-9B37-8C2CC5C2729A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2" name="椭圆 811">
                <a:extLst>
                  <a:ext uri="{FF2B5EF4-FFF2-40B4-BE49-F238E27FC236}">
                    <a16:creationId xmlns:a16="http://schemas.microsoft.com/office/drawing/2014/main" xmlns="" id="{07CE04A2-D204-41BB-937B-2F587BC29159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3" name="椭圆 812">
                <a:extLst>
                  <a:ext uri="{FF2B5EF4-FFF2-40B4-BE49-F238E27FC236}">
                    <a16:creationId xmlns:a16="http://schemas.microsoft.com/office/drawing/2014/main" xmlns="" id="{395D4DD4-5B4F-405A-AE44-3BCB597DACD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4" name="椭圆 813">
                <a:extLst>
                  <a:ext uri="{FF2B5EF4-FFF2-40B4-BE49-F238E27FC236}">
                    <a16:creationId xmlns:a16="http://schemas.microsoft.com/office/drawing/2014/main" xmlns="" id="{2B49F33C-3A08-461F-A2F2-72B53B04CB8F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5" name="椭圆 814">
                <a:extLst>
                  <a:ext uri="{FF2B5EF4-FFF2-40B4-BE49-F238E27FC236}">
                    <a16:creationId xmlns:a16="http://schemas.microsoft.com/office/drawing/2014/main" xmlns="" id="{9DE53A6F-70F6-41A8-B713-9B8E0B0217F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16" name="椭圆 815">
                <a:extLst>
                  <a:ext uri="{FF2B5EF4-FFF2-40B4-BE49-F238E27FC236}">
                    <a16:creationId xmlns:a16="http://schemas.microsoft.com/office/drawing/2014/main" xmlns="" id="{8AD593D0-9500-4267-847B-B4096542EB0B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2" name="椭圆 821">
                <a:extLst>
                  <a:ext uri="{FF2B5EF4-FFF2-40B4-BE49-F238E27FC236}">
                    <a16:creationId xmlns:a16="http://schemas.microsoft.com/office/drawing/2014/main" xmlns="" id="{2662443C-C392-4A98-AE13-89E6476D096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23" name="椭圆 822">
                <a:extLst>
                  <a:ext uri="{FF2B5EF4-FFF2-40B4-BE49-F238E27FC236}">
                    <a16:creationId xmlns:a16="http://schemas.microsoft.com/office/drawing/2014/main" xmlns="" id="{0EA35392-CFD1-4A74-BF62-AE5CB554B66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1" name="组合 620">
              <a:extLst>
                <a:ext uri="{FF2B5EF4-FFF2-40B4-BE49-F238E27FC236}">
                  <a16:creationId xmlns:a16="http://schemas.microsoft.com/office/drawing/2014/main" xmlns="" id="{C75E8139-E59A-4F5B-B541-83A82562FBB5}"/>
                </a:ext>
              </a:extLst>
            </p:cNvPr>
            <p:cNvGrpSpPr/>
            <p:nvPr/>
          </p:nvGrpSpPr>
          <p:grpSpPr>
            <a:xfrm>
              <a:off x="321969" y="380397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85" name="椭圆 784">
                <a:extLst>
                  <a:ext uri="{FF2B5EF4-FFF2-40B4-BE49-F238E27FC236}">
                    <a16:creationId xmlns:a16="http://schemas.microsoft.com/office/drawing/2014/main" xmlns="" id="{C252739F-3551-4407-A27F-428C6841359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6" name="椭圆 785">
                <a:extLst>
                  <a:ext uri="{FF2B5EF4-FFF2-40B4-BE49-F238E27FC236}">
                    <a16:creationId xmlns:a16="http://schemas.microsoft.com/office/drawing/2014/main" xmlns="" id="{72B98C25-38EF-4A67-B0DE-B61E6BE5A29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7" name="椭圆 786">
                <a:extLst>
                  <a:ext uri="{FF2B5EF4-FFF2-40B4-BE49-F238E27FC236}">
                    <a16:creationId xmlns:a16="http://schemas.microsoft.com/office/drawing/2014/main" xmlns="" id="{89723729-50CD-48CD-A463-6766C3D42DF5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8" name="椭圆 787">
                <a:extLst>
                  <a:ext uri="{FF2B5EF4-FFF2-40B4-BE49-F238E27FC236}">
                    <a16:creationId xmlns:a16="http://schemas.microsoft.com/office/drawing/2014/main" xmlns="" id="{2F6B7F2F-1C52-4817-8AA1-07FA95D4A131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9" name="椭圆 788">
                <a:extLst>
                  <a:ext uri="{FF2B5EF4-FFF2-40B4-BE49-F238E27FC236}">
                    <a16:creationId xmlns:a16="http://schemas.microsoft.com/office/drawing/2014/main" xmlns="" id="{AC3546D3-576C-4D5B-B44B-C335AFF8E286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0" name="椭圆 789">
                <a:extLst>
                  <a:ext uri="{FF2B5EF4-FFF2-40B4-BE49-F238E27FC236}">
                    <a16:creationId xmlns:a16="http://schemas.microsoft.com/office/drawing/2014/main" xmlns="" id="{EA0B6EB2-75E7-4138-A3B8-914D8B4A5A1C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1" name="椭圆 790">
                <a:extLst>
                  <a:ext uri="{FF2B5EF4-FFF2-40B4-BE49-F238E27FC236}">
                    <a16:creationId xmlns:a16="http://schemas.microsoft.com/office/drawing/2014/main" xmlns="" id="{3E6011BA-F6B6-4544-B4A0-05F8ACEEC45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2" name="椭圆 791">
                <a:extLst>
                  <a:ext uri="{FF2B5EF4-FFF2-40B4-BE49-F238E27FC236}">
                    <a16:creationId xmlns:a16="http://schemas.microsoft.com/office/drawing/2014/main" xmlns="" id="{3C7EF0FA-12D5-4646-BF00-66032816373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3" name="椭圆 792">
                <a:extLst>
                  <a:ext uri="{FF2B5EF4-FFF2-40B4-BE49-F238E27FC236}">
                    <a16:creationId xmlns:a16="http://schemas.microsoft.com/office/drawing/2014/main" xmlns="" id="{E798A959-0A50-4C3A-A90D-5E876A57926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4" name="椭圆 793">
                <a:extLst>
                  <a:ext uri="{FF2B5EF4-FFF2-40B4-BE49-F238E27FC236}">
                    <a16:creationId xmlns:a16="http://schemas.microsoft.com/office/drawing/2014/main" xmlns="" id="{A55EAF63-760F-4651-9517-55C8A593F103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5" name="椭圆 794">
                <a:extLst>
                  <a:ext uri="{FF2B5EF4-FFF2-40B4-BE49-F238E27FC236}">
                    <a16:creationId xmlns:a16="http://schemas.microsoft.com/office/drawing/2014/main" xmlns="" id="{E1CCD7ED-CDB2-4488-B57A-04056D57816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6" name="椭圆 795">
                <a:extLst>
                  <a:ext uri="{FF2B5EF4-FFF2-40B4-BE49-F238E27FC236}">
                    <a16:creationId xmlns:a16="http://schemas.microsoft.com/office/drawing/2014/main" xmlns="" id="{1ECC2E37-6118-4384-A3D5-F76BCE62A3A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7" name="椭圆 796">
                <a:extLst>
                  <a:ext uri="{FF2B5EF4-FFF2-40B4-BE49-F238E27FC236}">
                    <a16:creationId xmlns:a16="http://schemas.microsoft.com/office/drawing/2014/main" xmlns="" id="{0930C303-A4BC-47DD-B0E2-A729E0A7ABC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8" name="椭圆 797">
                <a:extLst>
                  <a:ext uri="{FF2B5EF4-FFF2-40B4-BE49-F238E27FC236}">
                    <a16:creationId xmlns:a16="http://schemas.microsoft.com/office/drawing/2014/main" xmlns="" id="{AF430854-DD71-4BAA-94D4-4C5937CB094A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99" name="椭圆 798">
                <a:extLst>
                  <a:ext uri="{FF2B5EF4-FFF2-40B4-BE49-F238E27FC236}">
                    <a16:creationId xmlns:a16="http://schemas.microsoft.com/office/drawing/2014/main" xmlns="" id="{159B38AF-C23C-4836-AB47-2DEF1FE549A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0" name="椭圆 799">
                <a:extLst>
                  <a:ext uri="{FF2B5EF4-FFF2-40B4-BE49-F238E27FC236}">
                    <a16:creationId xmlns:a16="http://schemas.microsoft.com/office/drawing/2014/main" xmlns="" id="{FFF0DA52-25DC-4C6A-9DBA-4A19A1C27286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801" name="椭圆 800">
                <a:extLst>
                  <a:ext uri="{FF2B5EF4-FFF2-40B4-BE49-F238E27FC236}">
                    <a16:creationId xmlns:a16="http://schemas.microsoft.com/office/drawing/2014/main" xmlns="" id="{623C707C-9F24-4A13-BD5A-FA25F0026AC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xmlns="" id="{9576E687-A4F8-44B8-BA63-1820E59FF77D}"/>
                </a:ext>
              </a:extLst>
            </p:cNvPr>
            <p:cNvGrpSpPr/>
            <p:nvPr/>
          </p:nvGrpSpPr>
          <p:grpSpPr>
            <a:xfrm>
              <a:off x="321969" y="407596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68" name="椭圆 767">
                <a:extLst>
                  <a:ext uri="{FF2B5EF4-FFF2-40B4-BE49-F238E27FC236}">
                    <a16:creationId xmlns:a16="http://schemas.microsoft.com/office/drawing/2014/main" xmlns="" id="{7587E0B8-F519-4736-8FF5-90A71A31753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9" name="椭圆 768">
                <a:extLst>
                  <a:ext uri="{FF2B5EF4-FFF2-40B4-BE49-F238E27FC236}">
                    <a16:creationId xmlns:a16="http://schemas.microsoft.com/office/drawing/2014/main" xmlns="" id="{85A1A285-4B5B-4CBE-9B32-E6D27F12037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0" name="椭圆 769">
                <a:extLst>
                  <a:ext uri="{FF2B5EF4-FFF2-40B4-BE49-F238E27FC236}">
                    <a16:creationId xmlns:a16="http://schemas.microsoft.com/office/drawing/2014/main" xmlns="" id="{9B4AD1D5-20EC-436B-B91D-29ED30A372C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1" name="椭圆 770">
                <a:extLst>
                  <a:ext uri="{FF2B5EF4-FFF2-40B4-BE49-F238E27FC236}">
                    <a16:creationId xmlns:a16="http://schemas.microsoft.com/office/drawing/2014/main" xmlns="" id="{A62A2DB9-2402-4F53-B81F-3363C96A51DE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2" name="椭圆 771">
                <a:extLst>
                  <a:ext uri="{FF2B5EF4-FFF2-40B4-BE49-F238E27FC236}">
                    <a16:creationId xmlns:a16="http://schemas.microsoft.com/office/drawing/2014/main" xmlns="" id="{CCC0F752-5681-4281-9D0D-DF74C480D1F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3" name="椭圆 772">
                <a:extLst>
                  <a:ext uri="{FF2B5EF4-FFF2-40B4-BE49-F238E27FC236}">
                    <a16:creationId xmlns:a16="http://schemas.microsoft.com/office/drawing/2014/main" xmlns="" id="{9966D104-1EC0-4612-BA0D-79A048985E77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4" name="椭圆 773">
                <a:extLst>
                  <a:ext uri="{FF2B5EF4-FFF2-40B4-BE49-F238E27FC236}">
                    <a16:creationId xmlns:a16="http://schemas.microsoft.com/office/drawing/2014/main" xmlns="" id="{7A639A76-76D1-4BF2-8DB0-E90819BEFED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5" name="椭圆 774">
                <a:extLst>
                  <a:ext uri="{FF2B5EF4-FFF2-40B4-BE49-F238E27FC236}">
                    <a16:creationId xmlns:a16="http://schemas.microsoft.com/office/drawing/2014/main" xmlns="" id="{EE6E0C00-9EC9-4398-82E1-B58D69D6E2C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6" name="椭圆 775">
                <a:extLst>
                  <a:ext uri="{FF2B5EF4-FFF2-40B4-BE49-F238E27FC236}">
                    <a16:creationId xmlns:a16="http://schemas.microsoft.com/office/drawing/2014/main" xmlns="" id="{06DAE0E0-EE1D-460D-946D-DA508C4FB39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7" name="椭圆 776">
                <a:extLst>
                  <a:ext uri="{FF2B5EF4-FFF2-40B4-BE49-F238E27FC236}">
                    <a16:creationId xmlns:a16="http://schemas.microsoft.com/office/drawing/2014/main" xmlns="" id="{795A2B38-FB32-47D4-92F1-52E7EA0540D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8" name="椭圆 777">
                <a:extLst>
                  <a:ext uri="{FF2B5EF4-FFF2-40B4-BE49-F238E27FC236}">
                    <a16:creationId xmlns:a16="http://schemas.microsoft.com/office/drawing/2014/main" xmlns="" id="{DAADAE87-CE12-4289-A225-183A2AE9384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79" name="椭圆 778">
                <a:extLst>
                  <a:ext uri="{FF2B5EF4-FFF2-40B4-BE49-F238E27FC236}">
                    <a16:creationId xmlns:a16="http://schemas.microsoft.com/office/drawing/2014/main" xmlns="" id="{4FC12438-6ABA-4ABA-BEFB-6353BBDDE5DB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0" name="椭圆 779">
                <a:extLst>
                  <a:ext uri="{FF2B5EF4-FFF2-40B4-BE49-F238E27FC236}">
                    <a16:creationId xmlns:a16="http://schemas.microsoft.com/office/drawing/2014/main" xmlns="" id="{8FFE04AB-38E2-4426-B4D5-A64320440CD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1" name="椭圆 780">
                <a:extLst>
                  <a:ext uri="{FF2B5EF4-FFF2-40B4-BE49-F238E27FC236}">
                    <a16:creationId xmlns:a16="http://schemas.microsoft.com/office/drawing/2014/main" xmlns="" id="{E047A231-0F9C-473A-AF7B-EF57E864A91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2" name="椭圆 781">
                <a:extLst>
                  <a:ext uri="{FF2B5EF4-FFF2-40B4-BE49-F238E27FC236}">
                    <a16:creationId xmlns:a16="http://schemas.microsoft.com/office/drawing/2014/main" xmlns="" id="{1C5F6CA3-26AD-47BD-895F-829CCF6C675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3" name="椭圆 782">
                <a:extLst>
                  <a:ext uri="{FF2B5EF4-FFF2-40B4-BE49-F238E27FC236}">
                    <a16:creationId xmlns:a16="http://schemas.microsoft.com/office/drawing/2014/main" xmlns="" id="{3D18AAF0-5FFA-40AD-B480-555E4FC0175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84" name="椭圆 783">
                <a:extLst>
                  <a:ext uri="{FF2B5EF4-FFF2-40B4-BE49-F238E27FC236}">
                    <a16:creationId xmlns:a16="http://schemas.microsoft.com/office/drawing/2014/main" xmlns="" id="{8E0719DB-4528-44DC-94A5-1004341584E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3" name="组合 622">
              <a:extLst>
                <a:ext uri="{FF2B5EF4-FFF2-40B4-BE49-F238E27FC236}">
                  <a16:creationId xmlns:a16="http://schemas.microsoft.com/office/drawing/2014/main" xmlns="" id="{C9BD1FAE-C130-4165-813F-354EE57E2235}"/>
                </a:ext>
              </a:extLst>
            </p:cNvPr>
            <p:cNvGrpSpPr/>
            <p:nvPr/>
          </p:nvGrpSpPr>
          <p:grpSpPr>
            <a:xfrm>
              <a:off x="321969" y="434794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51" name="椭圆 750">
                <a:extLst>
                  <a:ext uri="{FF2B5EF4-FFF2-40B4-BE49-F238E27FC236}">
                    <a16:creationId xmlns:a16="http://schemas.microsoft.com/office/drawing/2014/main" xmlns="" id="{8C48660F-43CD-421E-AFEA-8D83D5B2F9E7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2" name="椭圆 751">
                <a:extLst>
                  <a:ext uri="{FF2B5EF4-FFF2-40B4-BE49-F238E27FC236}">
                    <a16:creationId xmlns:a16="http://schemas.microsoft.com/office/drawing/2014/main" xmlns="" id="{5F3E6B86-565E-4F09-B78E-4146535583B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3" name="椭圆 752">
                <a:extLst>
                  <a:ext uri="{FF2B5EF4-FFF2-40B4-BE49-F238E27FC236}">
                    <a16:creationId xmlns:a16="http://schemas.microsoft.com/office/drawing/2014/main" xmlns="" id="{281AED06-7FDE-4BE7-963A-7440AB1BD2CF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4" name="椭圆 753">
                <a:extLst>
                  <a:ext uri="{FF2B5EF4-FFF2-40B4-BE49-F238E27FC236}">
                    <a16:creationId xmlns:a16="http://schemas.microsoft.com/office/drawing/2014/main" xmlns="" id="{9F8277B8-D0BA-4518-BBC1-54E017DC15F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5" name="椭圆 754">
                <a:extLst>
                  <a:ext uri="{FF2B5EF4-FFF2-40B4-BE49-F238E27FC236}">
                    <a16:creationId xmlns:a16="http://schemas.microsoft.com/office/drawing/2014/main" xmlns="" id="{31D73B1E-308F-4477-9297-F0B6E2461A8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6" name="椭圆 755">
                <a:extLst>
                  <a:ext uri="{FF2B5EF4-FFF2-40B4-BE49-F238E27FC236}">
                    <a16:creationId xmlns:a16="http://schemas.microsoft.com/office/drawing/2014/main" xmlns="" id="{783E509B-50B6-4DBE-BC41-7A8B66D4942C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7" name="椭圆 756">
                <a:extLst>
                  <a:ext uri="{FF2B5EF4-FFF2-40B4-BE49-F238E27FC236}">
                    <a16:creationId xmlns:a16="http://schemas.microsoft.com/office/drawing/2014/main" xmlns="" id="{CCD78B04-3EE5-4D08-9642-4184A95BABE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8" name="椭圆 757">
                <a:extLst>
                  <a:ext uri="{FF2B5EF4-FFF2-40B4-BE49-F238E27FC236}">
                    <a16:creationId xmlns:a16="http://schemas.microsoft.com/office/drawing/2014/main" xmlns="" id="{E8820703-B5B4-4A79-BBF2-866EAB4F318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9" name="椭圆 758">
                <a:extLst>
                  <a:ext uri="{FF2B5EF4-FFF2-40B4-BE49-F238E27FC236}">
                    <a16:creationId xmlns:a16="http://schemas.microsoft.com/office/drawing/2014/main" xmlns="" id="{30AE8B0F-01A0-49E3-8E56-5BE42C2FCDB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0" name="椭圆 759">
                <a:extLst>
                  <a:ext uri="{FF2B5EF4-FFF2-40B4-BE49-F238E27FC236}">
                    <a16:creationId xmlns:a16="http://schemas.microsoft.com/office/drawing/2014/main" xmlns="" id="{89E07209-5FDF-4D29-957D-94C73CA7BE75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1" name="椭圆 760">
                <a:extLst>
                  <a:ext uri="{FF2B5EF4-FFF2-40B4-BE49-F238E27FC236}">
                    <a16:creationId xmlns:a16="http://schemas.microsoft.com/office/drawing/2014/main" xmlns="" id="{5721B0A1-F8B1-41EB-81FD-B3F9AF6F701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2" name="椭圆 761">
                <a:extLst>
                  <a:ext uri="{FF2B5EF4-FFF2-40B4-BE49-F238E27FC236}">
                    <a16:creationId xmlns:a16="http://schemas.microsoft.com/office/drawing/2014/main" xmlns="" id="{0C59B6F8-6BB1-4F58-A5C3-48D0E8CE8220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3" name="椭圆 762">
                <a:extLst>
                  <a:ext uri="{FF2B5EF4-FFF2-40B4-BE49-F238E27FC236}">
                    <a16:creationId xmlns:a16="http://schemas.microsoft.com/office/drawing/2014/main" xmlns="" id="{DAAA8062-81C6-45A4-B41D-51F6FDCCB16E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4" name="椭圆 763">
                <a:extLst>
                  <a:ext uri="{FF2B5EF4-FFF2-40B4-BE49-F238E27FC236}">
                    <a16:creationId xmlns:a16="http://schemas.microsoft.com/office/drawing/2014/main" xmlns="" id="{819CD26E-224F-44A5-B5BE-1FC5C1291606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5" name="椭圆 764">
                <a:extLst>
                  <a:ext uri="{FF2B5EF4-FFF2-40B4-BE49-F238E27FC236}">
                    <a16:creationId xmlns:a16="http://schemas.microsoft.com/office/drawing/2014/main" xmlns="" id="{DF832CDB-8F4A-4F0D-AF12-31577D52E7F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6" name="椭圆 765">
                <a:extLst>
                  <a:ext uri="{FF2B5EF4-FFF2-40B4-BE49-F238E27FC236}">
                    <a16:creationId xmlns:a16="http://schemas.microsoft.com/office/drawing/2014/main" xmlns="" id="{6A132132-5B90-4523-B05C-9F0E2B42F3B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67" name="椭圆 766">
                <a:extLst>
                  <a:ext uri="{FF2B5EF4-FFF2-40B4-BE49-F238E27FC236}">
                    <a16:creationId xmlns:a16="http://schemas.microsoft.com/office/drawing/2014/main" xmlns="" id="{AD47B861-9C51-44B9-8A08-70EBD610FE6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5" name="组合 624">
              <a:extLst>
                <a:ext uri="{FF2B5EF4-FFF2-40B4-BE49-F238E27FC236}">
                  <a16:creationId xmlns:a16="http://schemas.microsoft.com/office/drawing/2014/main" xmlns="" id="{65BF4548-738F-494C-BC5C-787C3BC72D17}"/>
                </a:ext>
              </a:extLst>
            </p:cNvPr>
            <p:cNvGrpSpPr/>
            <p:nvPr/>
          </p:nvGrpSpPr>
          <p:grpSpPr>
            <a:xfrm>
              <a:off x="321969" y="461993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34" name="椭圆 733">
                <a:extLst>
                  <a:ext uri="{FF2B5EF4-FFF2-40B4-BE49-F238E27FC236}">
                    <a16:creationId xmlns:a16="http://schemas.microsoft.com/office/drawing/2014/main" xmlns="" id="{80B38E84-DE2E-437D-A64C-D184DC9D0736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5" name="椭圆 734">
                <a:extLst>
                  <a:ext uri="{FF2B5EF4-FFF2-40B4-BE49-F238E27FC236}">
                    <a16:creationId xmlns:a16="http://schemas.microsoft.com/office/drawing/2014/main" xmlns="" id="{2B95CFB0-2C9D-4C8B-BDE4-5EEF610E05A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6" name="椭圆 735">
                <a:extLst>
                  <a:ext uri="{FF2B5EF4-FFF2-40B4-BE49-F238E27FC236}">
                    <a16:creationId xmlns:a16="http://schemas.microsoft.com/office/drawing/2014/main" xmlns="" id="{2C0ED971-1F2A-4D6B-8A34-49BB2C0A434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7" name="椭圆 736">
                <a:extLst>
                  <a:ext uri="{FF2B5EF4-FFF2-40B4-BE49-F238E27FC236}">
                    <a16:creationId xmlns:a16="http://schemas.microsoft.com/office/drawing/2014/main" xmlns="" id="{B828F4BE-1686-4F44-981A-95AA1BB7E38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8" name="椭圆 737">
                <a:extLst>
                  <a:ext uri="{FF2B5EF4-FFF2-40B4-BE49-F238E27FC236}">
                    <a16:creationId xmlns:a16="http://schemas.microsoft.com/office/drawing/2014/main" xmlns="" id="{6F7D7BDE-5E94-4CCA-B043-B7F13CFBB5C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9" name="椭圆 738">
                <a:extLst>
                  <a:ext uri="{FF2B5EF4-FFF2-40B4-BE49-F238E27FC236}">
                    <a16:creationId xmlns:a16="http://schemas.microsoft.com/office/drawing/2014/main" xmlns="" id="{BC97A2A5-8368-4C96-B8DF-8E56DE2007B4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0" name="椭圆 739">
                <a:extLst>
                  <a:ext uri="{FF2B5EF4-FFF2-40B4-BE49-F238E27FC236}">
                    <a16:creationId xmlns:a16="http://schemas.microsoft.com/office/drawing/2014/main" xmlns="" id="{4EB6A9BC-43E7-41F6-86F6-71C4EED0F5E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1" name="椭圆 740">
                <a:extLst>
                  <a:ext uri="{FF2B5EF4-FFF2-40B4-BE49-F238E27FC236}">
                    <a16:creationId xmlns:a16="http://schemas.microsoft.com/office/drawing/2014/main" xmlns="" id="{CBEC38C5-7E8C-455D-A698-534691B8439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2" name="椭圆 741">
                <a:extLst>
                  <a:ext uri="{FF2B5EF4-FFF2-40B4-BE49-F238E27FC236}">
                    <a16:creationId xmlns:a16="http://schemas.microsoft.com/office/drawing/2014/main" xmlns="" id="{0BA01692-5D94-4193-BD16-C5778DC2DAD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3" name="椭圆 742">
                <a:extLst>
                  <a:ext uri="{FF2B5EF4-FFF2-40B4-BE49-F238E27FC236}">
                    <a16:creationId xmlns:a16="http://schemas.microsoft.com/office/drawing/2014/main" xmlns="" id="{94750C82-CF1A-41F2-84C6-B2FBC41B9E4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4" name="椭圆 743">
                <a:extLst>
                  <a:ext uri="{FF2B5EF4-FFF2-40B4-BE49-F238E27FC236}">
                    <a16:creationId xmlns:a16="http://schemas.microsoft.com/office/drawing/2014/main" xmlns="" id="{5B742678-8123-415F-82B0-EF7D60AF54EE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5" name="椭圆 744">
                <a:extLst>
                  <a:ext uri="{FF2B5EF4-FFF2-40B4-BE49-F238E27FC236}">
                    <a16:creationId xmlns:a16="http://schemas.microsoft.com/office/drawing/2014/main" xmlns="" id="{06A597AD-29CD-49B8-B90B-A1C96C292BF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6" name="椭圆 745">
                <a:extLst>
                  <a:ext uri="{FF2B5EF4-FFF2-40B4-BE49-F238E27FC236}">
                    <a16:creationId xmlns:a16="http://schemas.microsoft.com/office/drawing/2014/main" xmlns="" id="{3967154D-2415-42D4-A7C3-B9933450EAC3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7" name="椭圆 746">
                <a:extLst>
                  <a:ext uri="{FF2B5EF4-FFF2-40B4-BE49-F238E27FC236}">
                    <a16:creationId xmlns:a16="http://schemas.microsoft.com/office/drawing/2014/main" xmlns="" id="{2072F586-D834-4C2D-8C08-B28966A3D4F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8" name="椭圆 747">
                <a:extLst>
                  <a:ext uri="{FF2B5EF4-FFF2-40B4-BE49-F238E27FC236}">
                    <a16:creationId xmlns:a16="http://schemas.microsoft.com/office/drawing/2014/main" xmlns="" id="{5C918B72-A1E2-4977-BA4A-BF77817295DE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49" name="椭圆 748">
                <a:extLst>
                  <a:ext uri="{FF2B5EF4-FFF2-40B4-BE49-F238E27FC236}">
                    <a16:creationId xmlns:a16="http://schemas.microsoft.com/office/drawing/2014/main" xmlns="" id="{AB36E4D4-DF96-4ECB-9360-6793B06D419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50" name="椭圆 749">
                <a:extLst>
                  <a:ext uri="{FF2B5EF4-FFF2-40B4-BE49-F238E27FC236}">
                    <a16:creationId xmlns:a16="http://schemas.microsoft.com/office/drawing/2014/main" xmlns="" id="{03F73460-1D69-4692-A5BE-BB1C6654F07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6" name="组合 625">
              <a:extLst>
                <a:ext uri="{FF2B5EF4-FFF2-40B4-BE49-F238E27FC236}">
                  <a16:creationId xmlns:a16="http://schemas.microsoft.com/office/drawing/2014/main" xmlns="" id="{CA921E18-E636-46F5-8DC0-3F90CD5FD49C}"/>
                </a:ext>
              </a:extLst>
            </p:cNvPr>
            <p:cNvGrpSpPr/>
            <p:nvPr/>
          </p:nvGrpSpPr>
          <p:grpSpPr>
            <a:xfrm>
              <a:off x="321969" y="489191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17" name="椭圆 716">
                <a:extLst>
                  <a:ext uri="{FF2B5EF4-FFF2-40B4-BE49-F238E27FC236}">
                    <a16:creationId xmlns:a16="http://schemas.microsoft.com/office/drawing/2014/main" xmlns="" id="{7300FE6E-0129-4547-A848-B16E9FF38FB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8" name="椭圆 717">
                <a:extLst>
                  <a:ext uri="{FF2B5EF4-FFF2-40B4-BE49-F238E27FC236}">
                    <a16:creationId xmlns:a16="http://schemas.microsoft.com/office/drawing/2014/main" xmlns="" id="{E54A0C7C-1AA9-4204-907C-7AD00BB1841F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9" name="椭圆 718">
                <a:extLst>
                  <a:ext uri="{FF2B5EF4-FFF2-40B4-BE49-F238E27FC236}">
                    <a16:creationId xmlns:a16="http://schemas.microsoft.com/office/drawing/2014/main" xmlns="" id="{AFD6B27E-264E-428B-BB2B-CF432A9BBD2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0" name="椭圆 719">
                <a:extLst>
                  <a:ext uri="{FF2B5EF4-FFF2-40B4-BE49-F238E27FC236}">
                    <a16:creationId xmlns:a16="http://schemas.microsoft.com/office/drawing/2014/main" xmlns="" id="{ECB90D9E-90AC-4F03-9417-DCA98E6D21B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1" name="椭圆 720">
                <a:extLst>
                  <a:ext uri="{FF2B5EF4-FFF2-40B4-BE49-F238E27FC236}">
                    <a16:creationId xmlns:a16="http://schemas.microsoft.com/office/drawing/2014/main" xmlns="" id="{4D1B94C9-B6EC-4D9E-B3EB-B993C91AAE2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2" name="椭圆 721">
                <a:extLst>
                  <a:ext uri="{FF2B5EF4-FFF2-40B4-BE49-F238E27FC236}">
                    <a16:creationId xmlns:a16="http://schemas.microsoft.com/office/drawing/2014/main" xmlns="" id="{06F114B6-7D54-4A6B-A904-DA8BDBA5B02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3" name="椭圆 722">
                <a:extLst>
                  <a:ext uri="{FF2B5EF4-FFF2-40B4-BE49-F238E27FC236}">
                    <a16:creationId xmlns:a16="http://schemas.microsoft.com/office/drawing/2014/main" xmlns="" id="{C697EBDE-B859-4C0B-A935-63EF768FA33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4" name="椭圆 723">
                <a:extLst>
                  <a:ext uri="{FF2B5EF4-FFF2-40B4-BE49-F238E27FC236}">
                    <a16:creationId xmlns:a16="http://schemas.microsoft.com/office/drawing/2014/main" xmlns="" id="{CE5AF264-FCE5-44C0-9428-1219BAF6210C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5" name="椭圆 724">
                <a:extLst>
                  <a:ext uri="{FF2B5EF4-FFF2-40B4-BE49-F238E27FC236}">
                    <a16:creationId xmlns:a16="http://schemas.microsoft.com/office/drawing/2014/main" xmlns="" id="{C2CD6C22-D00D-41A8-8A03-D328895F5B28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6" name="椭圆 725">
                <a:extLst>
                  <a:ext uri="{FF2B5EF4-FFF2-40B4-BE49-F238E27FC236}">
                    <a16:creationId xmlns:a16="http://schemas.microsoft.com/office/drawing/2014/main" xmlns="" id="{147C3775-9291-488C-B995-22AF3F50FFEC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7" name="椭圆 726">
                <a:extLst>
                  <a:ext uri="{FF2B5EF4-FFF2-40B4-BE49-F238E27FC236}">
                    <a16:creationId xmlns:a16="http://schemas.microsoft.com/office/drawing/2014/main" xmlns="" id="{02CEDC6E-EEAB-44F3-8CEC-27B2F359275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8" name="椭圆 727">
                <a:extLst>
                  <a:ext uri="{FF2B5EF4-FFF2-40B4-BE49-F238E27FC236}">
                    <a16:creationId xmlns:a16="http://schemas.microsoft.com/office/drawing/2014/main" xmlns="" id="{7F7BA024-B991-4E4F-8075-E6E3F8BDEE28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29" name="椭圆 728">
                <a:extLst>
                  <a:ext uri="{FF2B5EF4-FFF2-40B4-BE49-F238E27FC236}">
                    <a16:creationId xmlns:a16="http://schemas.microsoft.com/office/drawing/2014/main" xmlns="" id="{772F5649-3887-40DF-BD50-D6F2253FE80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0" name="椭圆 729">
                <a:extLst>
                  <a:ext uri="{FF2B5EF4-FFF2-40B4-BE49-F238E27FC236}">
                    <a16:creationId xmlns:a16="http://schemas.microsoft.com/office/drawing/2014/main" xmlns="" id="{A5D1BBDD-E728-4146-86C6-5F7B34632DD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1" name="椭圆 730">
                <a:extLst>
                  <a:ext uri="{FF2B5EF4-FFF2-40B4-BE49-F238E27FC236}">
                    <a16:creationId xmlns:a16="http://schemas.microsoft.com/office/drawing/2014/main" xmlns="" id="{9B14639F-D897-4838-8F31-3A8ACE42C1ED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2" name="椭圆 731">
                <a:extLst>
                  <a:ext uri="{FF2B5EF4-FFF2-40B4-BE49-F238E27FC236}">
                    <a16:creationId xmlns:a16="http://schemas.microsoft.com/office/drawing/2014/main" xmlns="" id="{E2235384-B6A5-4814-BD7D-E1A1A5F8D197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33" name="椭圆 732">
                <a:extLst>
                  <a:ext uri="{FF2B5EF4-FFF2-40B4-BE49-F238E27FC236}">
                    <a16:creationId xmlns:a16="http://schemas.microsoft.com/office/drawing/2014/main" xmlns="" id="{C98AC59C-7767-41E0-BD01-A0A8441591AA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7" name="组合 626">
              <a:extLst>
                <a:ext uri="{FF2B5EF4-FFF2-40B4-BE49-F238E27FC236}">
                  <a16:creationId xmlns:a16="http://schemas.microsoft.com/office/drawing/2014/main" xmlns="" id="{B86E1A36-B7EB-4AB6-AFE6-4C5A369E3E18}"/>
                </a:ext>
              </a:extLst>
            </p:cNvPr>
            <p:cNvGrpSpPr/>
            <p:nvPr/>
          </p:nvGrpSpPr>
          <p:grpSpPr>
            <a:xfrm>
              <a:off x="321969" y="516390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xmlns="" id="{5B28A451-4800-496E-90C1-90366BA14F4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1" name="椭圆 700">
                <a:extLst>
                  <a:ext uri="{FF2B5EF4-FFF2-40B4-BE49-F238E27FC236}">
                    <a16:creationId xmlns:a16="http://schemas.microsoft.com/office/drawing/2014/main" xmlns="" id="{5AEDBD39-45AD-4CDB-978E-A2DA8E9DCA9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2" name="椭圆 701">
                <a:extLst>
                  <a:ext uri="{FF2B5EF4-FFF2-40B4-BE49-F238E27FC236}">
                    <a16:creationId xmlns:a16="http://schemas.microsoft.com/office/drawing/2014/main" xmlns="" id="{5ADA06DE-D596-4835-BE94-B531EF17E05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xmlns="" id="{DB0BED90-2B1C-4D5B-B591-646E19E8A6F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xmlns="" id="{15CAA66A-EADD-452A-B03A-DCAAAE72B17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5" name="椭圆 704">
                <a:extLst>
                  <a:ext uri="{FF2B5EF4-FFF2-40B4-BE49-F238E27FC236}">
                    <a16:creationId xmlns:a16="http://schemas.microsoft.com/office/drawing/2014/main" xmlns="" id="{7BC5DD40-88AC-41F6-94E1-D701CAA8208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xmlns="" id="{2B2CD8F9-F8F7-4936-BE58-69AA99C0748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7" name="椭圆 706">
                <a:extLst>
                  <a:ext uri="{FF2B5EF4-FFF2-40B4-BE49-F238E27FC236}">
                    <a16:creationId xmlns:a16="http://schemas.microsoft.com/office/drawing/2014/main" xmlns="" id="{0A46E009-F45B-4FCE-969F-F38678FC45C7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8" name="椭圆 707">
                <a:extLst>
                  <a:ext uri="{FF2B5EF4-FFF2-40B4-BE49-F238E27FC236}">
                    <a16:creationId xmlns:a16="http://schemas.microsoft.com/office/drawing/2014/main" xmlns="" id="{DD9F1854-CABE-40CE-87ED-4DDA0C7CFA74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09" name="椭圆 708">
                <a:extLst>
                  <a:ext uri="{FF2B5EF4-FFF2-40B4-BE49-F238E27FC236}">
                    <a16:creationId xmlns:a16="http://schemas.microsoft.com/office/drawing/2014/main" xmlns="" id="{D48B8312-4BFE-4F75-93EE-960A4724025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xmlns="" id="{6C378B22-50FA-44BD-9DB5-4FA29FA6842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1" name="椭圆 710">
                <a:extLst>
                  <a:ext uri="{FF2B5EF4-FFF2-40B4-BE49-F238E27FC236}">
                    <a16:creationId xmlns:a16="http://schemas.microsoft.com/office/drawing/2014/main" xmlns="" id="{D19D7288-59FA-4E87-AE19-684180B68F4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2" name="椭圆 711">
                <a:extLst>
                  <a:ext uri="{FF2B5EF4-FFF2-40B4-BE49-F238E27FC236}">
                    <a16:creationId xmlns:a16="http://schemas.microsoft.com/office/drawing/2014/main" xmlns="" id="{1D86C13B-8273-4EA3-BF27-4B1C95495513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3" name="椭圆 712">
                <a:extLst>
                  <a:ext uri="{FF2B5EF4-FFF2-40B4-BE49-F238E27FC236}">
                    <a16:creationId xmlns:a16="http://schemas.microsoft.com/office/drawing/2014/main" xmlns="" id="{C58CBEF0-029E-4EB0-8399-F9FE2D48A78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xmlns="" id="{701FE45D-B342-4CE9-B7DD-EE849A2AC29A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5" name="椭圆 714">
                <a:extLst>
                  <a:ext uri="{FF2B5EF4-FFF2-40B4-BE49-F238E27FC236}">
                    <a16:creationId xmlns:a16="http://schemas.microsoft.com/office/drawing/2014/main" xmlns="" id="{560DDA6A-3C44-4137-8094-47E5E4008FF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716" name="椭圆 715">
                <a:extLst>
                  <a:ext uri="{FF2B5EF4-FFF2-40B4-BE49-F238E27FC236}">
                    <a16:creationId xmlns:a16="http://schemas.microsoft.com/office/drawing/2014/main" xmlns="" id="{435988A1-4D03-4379-8AFF-9805DF4B499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8" name="组合 627">
              <a:extLst>
                <a:ext uri="{FF2B5EF4-FFF2-40B4-BE49-F238E27FC236}">
                  <a16:creationId xmlns:a16="http://schemas.microsoft.com/office/drawing/2014/main" xmlns="" id="{C5A96991-035F-4C9B-8692-270831DE2D87}"/>
                </a:ext>
              </a:extLst>
            </p:cNvPr>
            <p:cNvGrpSpPr/>
            <p:nvPr/>
          </p:nvGrpSpPr>
          <p:grpSpPr>
            <a:xfrm>
              <a:off x="321969" y="543588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683" name="椭圆 682">
                <a:extLst>
                  <a:ext uri="{FF2B5EF4-FFF2-40B4-BE49-F238E27FC236}">
                    <a16:creationId xmlns:a16="http://schemas.microsoft.com/office/drawing/2014/main" xmlns="" id="{090275EA-7367-4B44-9C5D-B456ADEC4EA7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4" name="椭圆 683">
                <a:extLst>
                  <a:ext uri="{FF2B5EF4-FFF2-40B4-BE49-F238E27FC236}">
                    <a16:creationId xmlns:a16="http://schemas.microsoft.com/office/drawing/2014/main" xmlns="" id="{980CC8F0-49B1-4682-8A03-9FA63B05349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5" name="椭圆 684">
                <a:extLst>
                  <a:ext uri="{FF2B5EF4-FFF2-40B4-BE49-F238E27FC236}">
                    <a16:creationId xmlns:a16="http://schemas.microsoft.com/office/drawing/2014/main" xmlns="" id="{0515B5C9-C92C-4B50-AB71-F8421BEB276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6" name="椭圆 685">
                <a:extLst>
                  <a:ext uri="{FF2B5EF4-FFF2-40B4-BE49-F238E27FC236}">
                    <a16:creationId xmlns:a16="http://schemas.microsoft.com/office/drawing/2014/main" xmlns="" id="{51D61BA4-3918-499B-920B-3B18D75DC1E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7" name="椭圆 686">
                <a:extLst>
                  <a:ext uri="{FF2B5EF4-FFF2-40B4-BE49-F238E27FC236}">
                    <a16:creationId xmlns:a16="http://schemas.microsoft.com/office/drawing/2014/main" xmlns="" id="{02CB38D9-6201-4160-91EA-6F2FF336D8A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8" name="椭圆 687">
                <a:extLst>
                  <a:ext uri="{FF2B5EF4-FFF2-40B4-BE49-F238E27FC236}">
                    <a16:creationId xmlns:a16="http://schemas.microsoft.com/office/drawing/2014/main" xmlns="" id="{741B85A6-746B-4B34-9DA7-EF057F629E8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9" name="椭圆 688">
                <a:extLst>
                  <a:ext uri="{FF2B5EF4-FFF2-40B4-BE49-F238E27FC236}">
                    <a16:creationId xmlns:a16="http://schemas.microsoft.com/office/drawing/2014/main" xmlns="" id="{0DB8CB16-1569-4862-B991-A0C174EAB8A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0" name="椭圆 689">
                <a:extLst>
                  <a:ext uri="{FF2B5EF4-FFF2-40B4-BE49-F238E27FC236}">
                    <a16:creationId xmlns:a16="http://schemas.microsoft.com/office/drawing/2014/main" xmlns="" id="{3BF511ED-C96D-42A1-9658-E40070AC170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1" name="椭圆 690">
                <a:extLst>
                  <a:ext uri="{FF2B5EF4-FFF2-40B4-BE49-F238E27FC236}">
                    <a16:creationId xmlns:a16="http://schemas.microsoft.com/office/drawing/2014/main" xmlns="" id="{3B318DD4-0AAE-473C-B1BB-45C388A8D81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2" name="椭圆 691">
                <a:extLst>
                  <a:ext uri="{FF2B5EF4-FFF2-40B4-BE49-F238E27FC236}">
                    <a16:creationId xmlns:a16="http://schemas.microsoft.com/office/drawing/2014/main" xmlns="" id="{C4194977-F640-425A-ADF4-BF623386C78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3" name="椭圆 692">
                <a:extLst>
                  <a:ext uri="{FF2B5EF4-FFF2-40B4-BE49-F238E27FC236}">
                    <a16:creationId xmlns:a16="http://schemas.microsoft.com/office/drawing/2014/main" xmlns="" id="{73BE1DDF-0B64-4C5C-AA04-E244F62E7B28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4" name="椭圆 693">
                <a:extLst>
                  <a:ext uri="{FF2B5EF4-FFF2-40B4-BE49-F238E27FC236}">
                    <a16:creationId xmlns:a16="http://schemas.microsoft.com/office/drawing/2014/main" xmlns="" id="{D9274423-CC05-4C8A-A8B9-568CEC8C5191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5" name="椭圆 694">
                <a:extLst>
                  <a:ext uri="{FF2B5EF4-FFF2-40B4-BE49-F238E27FC236}">
                    <a16:creationId xmlns:a16="http://schemas.microsoft.com/office/drawing/2014/main" xmlns="" id="{33DCB80A-9129-4541-A5DB-4F810FADDA02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6" name="椭圆 695">
                <a:extLst>
                  <a:ext uri="{FF2B5EF4-FFF2-40B4-BE49-F238E27FC236}">
                    <a16:creationId xmlns:a16="http://schemas.microsoft.com/office/drawing/2014/main" xmlns="" id="{68D03C56-1EF0-4853-BB73-1587C785CD6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7" name="椭圆 696">
                <a:extLst>
                  <a:ext uri="{FF2B5EF4-FFF2-40B4-BE49-F238E27FC236}">
                    <a16:creationId xmlns:a16="http://schemas.microsoft.com/office/drawing/2014/main" xmlns="" id="{6C37F60D-77FF-4B97-BB55-2F01C704C79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8" name="椭圆 697">
                <a:extLst>
                  <a:ext uri="{FF2B5EF4-FFF2-40B4-BE49-F238E27FC236}">
                    <a16:creationId xmlns:a16="http://schemas.microsoft.com/office/drawing/2014/main" xmlns="" id="{F0AB0E37-31CD-4BD5-8AD5-EB870B9C2FE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xmlns="" id="{7EA792CB-DDA5-4D2A-AAFC-5E1D26E50C2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9" name="组合 628">
              <a:extLst>
                <a:ext uri="{FF2B5EF4-FFF2-40B4-BE49-F238E27FC236}">
                  <a16:creationId xmlns:a16="http://schemas.microsoft.com/office/drawing/2014/main" xmlns="" id="{DBAD584D-E2B6-44D5-90DD-F6FF2E46123A}"/>
                </a:ext>
              </a:extLst>
            </p:cNvPr>
            <p:cNvGrpSpPr/>
            <p:nvPr/>
          </p:nvGrpSpPr>
          <p:grpSpPr>
            <a:xfrm>
              <a:off x="321969" y="57078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666" name="椭圆 665">
                <a:extLst>
                  <a:ext uri="{FF2B5EF4-FFF2-40B4-BE49-F238E27FC236}">
                    <a16:creationId xmlns:a16="http://schemas.microsoft.com/office/drawing/2014/main" xmlns="" id="{66AC66BA-A7C7-4C66-999C-6AEF640315B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7" name="椭圆 666">
                <a:extLst>
                  <a:ext uri="{FF2B5EF4-FFF2-40B4-BE49-F238E27FC236}">
                    <a16:creationId xmlns:a16="http://schemas.microsoft.com/office/drawing/2014/main" xmlns="" id="{4FC5AD78-90FF-43D7-9171-4991A996679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8" name="椭圆 667">
                <a:extLst>
                  <a:ext uri="{FF2B5EF4-FFF2-40B4-BE49-F238E27FC236}">
                    <a16:creationId xmlns:a16="http://schemas.microsoft.com/office/drawing/2014/main" xmlns="" id="{7053D8CE-B5BF-41FE-8370-28C9272880F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9" name="椭圆 668">
                <a:extLst>
                  <a:ext uri="{FF2B5EF4-FFF2-40B4-BE49-F238E27FC236}">
                    <a16:creationId xmlns:a16="http://schemas.microsoft.com/office/drawing/2014/main" xmlns="" id="{EDB2904C-0FE9-4CDC-B4E5-E974873BB6B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0" name="椭圆 669">
                <a:extLst>
                  <a:ext uri="{FF2B5EF4-FFF2-40B4-BE49-F238E27FC236}">
                    <a16:creationId xmlns:a16="http://schemas.microsoft.com/office/drawing/2014/main" xmlns="" id="{FC7A1327-42C4-4F87-8B56-E1953BBDE512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1" name="椭圆 670">
                <a:extLst>
                  <a:ext uri="{FF2B5EF4-FFF2-40B4-BE49-F238E27FC236}">
                    <a16:creationId xmlns:a16="http://schemas.microsoft.com/office/drawing/2014/main" xmlns="" id="{AAA4A924-7FA8-4C03-9F91-B5D802E318C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2" name="椭圆 671">
                <a:extLst>
                  <a:ext uri="{FF2B5EF4-FFF2-40B4-BE49-F238E27FC236}">
                    <a16:creationId xmlns:a16="http://schemas.microsoft.com/office/drawing/2014/main" xmlns="" id="{69FA9D7C-05FD-443B-ABB1-9DA82E57C6E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3" name="椭圆 672">
                <a:extLst>
                  <a:ext uri="{FF2B5EF4-FFF2-40B4-BE49-F238E27FC236}">
                    <a16:creationId xmlns:a16="http://schemas.microsoft.com/office/drawing/2014/main" xmlns="" id="{E445E633-9BD5-4E4C-B6DB-6ECDAF351F3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4" name="椭圆 673">
                <a:extLst>
                  <a:ext uri="{FF2B5EF4-FFF2-40B4-BE49-F238E27FC236}">
                    <a16:creationId xmlns:a16="http://schemas.microsoft.com/office/drawing/2014/main" xmlns="" id="{212D8692-2B36-4E84-9FA6-6A030D8E1434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5" name="椭圆 674">
                <a:extLst>
                  <a:ext uri="{FF2B5EF4-FFF2-40B4-BE49-F238E27FC236}">
                    <a16:creationId xmlns:a16="http://schemas.microsoft.com/office/drawing/2014/main" xmlns="" id="{6999A6BF-CF34-4DE5-B145-6BE669E775DA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6" name="椭圆 675">
                <a:extLst>
                  <a:ext uri="{FF2B5EF4-FFF2-40B4-BE49-F238E27FC236}">
                    <a16:creationId xmlns:a16="http://schemas.microsoft.com/office/drawing/2014/main" xmlns="" id="{8A4E5E0C-2E67-4D29-84C4-18C9FC3926D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7" name="椭圆 676">
                <a:extLst>
                  <a:ext uri="{FF2B5EF4-FFF2-40B4-BE49-F238E27FC236}">
                    <a16:creationId xmlns:a16="http://schemas.microsoft.com/office/drawing/2014/main" xmlns="" id="{8A46BD1B-8B3F-4DE7-8389-00A5D5B6DAB1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8" name="椭圆 677">
                <a:extLst>
                  <a:ext uri="{FF2B5EF4-FFF2-40B4-BE49-F238E27FC236}">
                    <a16:creationId xmlns:a16="http://schemas.microsoft.com/office/drawing/2014/main" xmlns="" id="{677BA4A0-3DDE-4617-A34C-2B49C3A90DD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79" name="椭圆 678">
                <a:extLst>
                  <a:ext uri="{FF2B5EF4-FFF2-40B4-BE49-F238E27FC236}">
                    <a16:creationId xmlns:a16="http://schemas.microsoft.com/office/drawing/2014/main" xmlns="" id="{5C4C5370-5D5E-41EC-81E1-946D9636A6F6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0" name="椭圆 679">
                <a:extLst>
                  <a:ext uri="{FF2B5EF4-FFF2-40B4-BE49-F238E27FC236}">
                    <a16:creationId xmlns:a16="http://schemas.microsoft.com/office/drawing/2014/main" xmlns="" id="{ECC23889-B9D3-4032-8DA7-E1BFCB8F2AC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1" name="椭圆 680">
                <a:extLst>
                  <a:ext uri="{FF2B5EF4-FFF2-40B4-BE49-F238E27FC236}">
                    <a16:creationId xmlns:a16="http://schemas.microsoft.com/office/drawing/2014/main" xmlns="" id="{B5B6A108-69EC-420E-B1F3-05F65B8E133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82" name="椭圆 681">
                <a:extLst>
                  <a:ext uri="{FF2B5EF4-FFF2-40B4-BE49-F238E27FC236}">
                    <a16:creationId xmlns:a16="http://schemas.microsoft.com/office/drawing/2014/main" xmlns="" id="{627307B2-7F3D-495E-A444-317651ADC10E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0" name="组合 629">
              <a:extLst>
                <a:ext uri="{FF2B5EF4-FFF2-40B4-BE49-F238E27FC236}">
                  <a16:creationId xmlns:a16="http://schemas.microsoft.com/office/drawing/2014/main" xmlns="" id="{1BA76B77-23AC-4846-87EE-977059B26708}"/>
                </a:ext>
              </a:extLst>
            </p:cNvPr>
            <p:cNvGrpSpPr/>
            <p:nvPr/>
          </p:nvGrpSpPr>
          <p:grpSpPr>
            <a:xfrm>
              <a:off x="321969" y="59798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649" name="椭圆 648">
                <a:extLst>
                  <a:ext uri="{FF2B5EF4-FFF2-40B4-BE49-F238E27FC236}">
                    <a16:creationId xmlns:a16="http://schemas.microsoft.com/office/drawing/2014/main" xmlns="" id="{A2FDF49B-7CE4-47A6-9D7D-91D205E137D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0" name="椭圆 649">
                <a:extLst>
                  <a:ext uri="{FF2B5EF4-FFF2-40B4-BE49-F238E27FC236}">
                    <a16:creationId xmlns:a16="http://schemas.microsoft.com/office/drawing/2014/main" xmlns="" id="{8F76AD46-5A28-4C3C-9FD8-E0CE1BBE4D22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1" name="椭圆 650">
                <a:extLst>
                  <a:ext uri="{FF2B5EF4-FFF2-40B4-BE49-F238E27FC236}">
                    <a16:creationId xmlns:a16="http://schemas.microsoft.com/office/drawing/2014/main" xmlns="" id="{9DD543A9-4D21-4EF0-9226-6E8BE693749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2" name="椭圆 651">
                <a:extLst>
                  <a:ext uri="{FF2B5EF4-FFF2-40B4-BE49-F238E27FC236}">
                    <a16:creationId xmlns:a16="http://schemas.microsoft.com/office/drawing/2014/main" xmlns="" id="{E4B6D14E-F32A-4E90-A983-7FD8846BF02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3" name="椭圆 652">
                <a:extLst>
                  <a:ext uri="{FF2B5EF4-FFF2-40B4-BE49-F238E27FC236}">
                    <a16:creationId xmlns:a16="http://schemas.microsoft.com/office/drawing/2014/main" xmlns="" id="{F3AAF3A6-C2AB-4044-BA5E-7E09FE610D8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4" name="椭圆 653">
                <a:extLst>
                  <a:ext uri="{FF2B5EF4-FFF2-40B4-BE49-F238E27FC236}">
                    <a16:creationId xmlns:a16="http://schemas.microsoft.com/office/drawing/2014/main" xmlns="" id="{8CE35EBE-09C5-4EB7-9C0D-566A1FFCEA9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5" name="椭圆 654">
                <a:extLst>
                  <a:ext uri="{FF2B5EF4-FFF2-40B4-BE49-F238E27FC236}">
                    <a16:creationId xmlns:a16="http://schemas.microsoft.com/office/drawing/2014/main" xmlns="" id="{D11AE073-5F0A-46A0-B56D-0A63473A2E2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6" name="椭圆 655">
                <a:extLst>
                  <a:ext uri="{FF2B5EF4-FFF2-40B4-BE49-F238E27FC236}">
                    <a16:creationId xmlns:a16="http://schemas.microsoft.com/office/drawing/2014/main" xmlns="" id="{6FC0F656-0939-4C27-AE33-0B8F272E437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7" name="椭圆 656">
                <a:extLst>
                  <a:ext uri="{FF2B5EF4-FFF2-40B4-BE49-F238E27FC236}">
                    <a16:creationId xmlns:a16="http://schemas.microsoft.com/office/drawing/2014/main" xmlns="" id="{1263A4FC-1407-4C87-AFA0-2FDF5A4BFEF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8" name="椭圆 657">
                <a:extLst>
                  <a:ext uri="{FF2B5EF4-FFF2-40B4-BE49-F238E27FC236}">
                    <a16:creationId xmlns:a16="http://schemas.microsoft.com/office/drawing/2014/main" xmlns="" id="{12B98DBE-D5AB-4706-AF1A-A4977A2B318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59" name="椭圆 658">
                <a:extLst>
                  <a:ext uri="{FF2B5EF4-FFF2-40B4-BE49-F238E27FC236}">
                    <a16:creationId xmlns:a16="http://schemas.microsoft.com/office/drawing/2014/main" xmlns="" id="{CAE22B9D-EF53-4BCC-903F-D3C0A900DB5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0" name="椭圆 659">
                <a:extLst>
                  <a:ext uri="{FF2B5EF4-FFF2-40B4-BE49-F238E27FC236}">
                    <a16:creationId xmlns:a16="http://schemas.microsoft.com/office/drawing/2014/main" xmlns="" id="{A103FC51-DB4B-4FB9-BCED-E9E820E9A77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1" name="椭圆 660">
                <a:extLst>
                  <a:ext uri="{FF2B5EF4-FFF2-40B4-BE49-F238E27FC236}">
                    <a16:creationId xmlns:a16="http://schemas.microsoft.com/office/drawing/2014/main" xmlns="" id="{A5B7467C-D245-445F-B04E-B3D543D8931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2" name="椭圆 661">
                <a:extLst>
                  <a:ext uri="{FF2B5EF4-FFF2-40B4-BE49-F238E27FC236}">
                    <a16:creationId xmlns:a16="http://schemas.microsoft.com/office/drawing/2014/main" xmlns="" id="{C3ED8F5C-7EAF-498B-AC64-7BD4FB5C544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3" name="椭圆 662">
                <a:extLst>
                  <a:ext uri="{FF2B5EF4-FFF2-40B4-BE49-F238E27FC236}">
                    <a16:creationId xmlns:a16="http://schemas.microsoft.com/office/drawing/2014/main" xmlns="" id="{A1B33AA0-774C-426A-99C5-2B056F16046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4" name="椭圆 663">
                <a:extLst>
                  <a:ext uri="{FF2B5EF4-FFF2-40B4-BE49-F238E27FC236}">
                    <a16:creationId xmlns:a16="http://schemas.microsoft.com/office/drawing/2014/main" xmlns="" id="{EF88F027-7F37-44B8-96C2-9261315290E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65" name="椭圆 664">
                <a:extLst>
                  <a:ext uri="{FF2B5EF4-FFF2-40B4-BE49-F238E27FC236}">
                    <a16:creationId xmlns:a16="http://schemas.microsoft.com/office/drawing/2014/main" xmlns="" id="{521D0ADD-FF43-4EA0-B5BE-B0ADE2CB803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1" name="组合 630">
              <a:extLst>
                <a:ext uri="{FF2B5EF4-FFF2-40B4-BE49-F238E27FC236}">
                  <a16:creationId xmlns:a16="http://schemas.microsoft.com/office/drawing/2014/main" xmlns="" id="{E4125C53-6011-40D5-868C-DAEF4B6F0F08}"/>
                </a:ext>
              </a:extLst>
            </p:cNvPr>
            <p:cNvGrpSpPr/>
            <p:nvPr/>
          </p:nvGrpSpPr>
          <p:grpSpPr>
            <a:xfrm>
              <a:off x="321969" y="62518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632" name="椭圆 631">
                <a:extLst>
                  <a:ext uri="{FF2B5EF4-FFF2-40B4-BE49-F238E27FC236}">
                    <a16:creationId xmlns:a16="http://schemas.microsoft.com/office/drawing/2014/main" xmlns="" id="{F28C36EA-733C-4C57-8E12-66C5BA3BA3EC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3" name="椭圆 632">
                <a:extLst>
                  <a:ext uri="{FF2B5EF4-FFF2-40B4-BE49-F238E27FC236}">
                    <a16:creationId xmlns:a16="http://schemas.microsoft.com/office/drawing/2014/main" xmlns="" id="{5E221CC1-15AA-4141-AD3B-CD98C140C7C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4" name="椭圆 633">
                <a:extLst>
                  <a:ext uri="{FF2B5EF4-FFF2-40B4-BE49-F238E27FC236}">
                    <a16:creationId xmlns:a16="http://schemas.microsoft.com/office/drawing/2014/main" xmlns="" id="{42D354FD-8215-4F59-8CA8-EECAB0C429A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5" name="椭圆 634">
                <a:extLst>
                  <a:ext uri="{FF2B5EF4-FFF2-40B4-BE49-F238E27FC236}">
                    <a16:creationId xmlns:a16="http://schemas.microsoft.com/office/drawing/2014/main" xmlns="" id="{3EF070AB-EABD-4ACC-BD81-741B432B163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6" name="椭圆 635">
                <a:extLst>
                  <a:ext uri="{FF2B5EF4-FFF2-40B4-BE49-F238E27FC236}">
                    <a16:creationId xmlns:a16="http://schemas.microsoft.com/office/drawing/2014/main" xmlns="" id="{760D6E89-9069-4100-A74A-D312C161D34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7" name="椭圆 636">
                <a:extLst>
                  <a:ext uri="{FF2B5EF4-FFF2-40B4-BE49-F238E27FC236}">
                    <a16:creationId xmlns:a16="http://schemas.microsoft.com/office/drawing/2014/main" xmlns="" id="{6721CF83-9DA3-478C-92D7-BF6FE5C1C6CD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8" name="椭圆 637">
                <a:extLst>
                  <a:ext uri="{FF2B5EF4-FFF2-40B4-BE49-F238E27FC236}">
                    <a16:creationId xmlns:a16="http://schemas.microsoft.com/office/drawing/2014/main" xmlns="" id="{32F580DC-6FFE-4DF4-824E-4C9955F8558F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39" name="椭圆 638">
                <a:extLst>
                  <a:ext uri="{FF2B5EF4-FFF2-40B4-BE49-F238E27FC236}">
                    <a16:creationId xmlns:a16="http://schemas.microsoft.com/office/drawing/2014/main" xmlns="" id="{0E229157-C435-4552-9E0C-D3B2E4059BF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0" name="椭圆 639">
                <a:extLst>
                  <a:ext uri="{FF2B5EF4-FFF2-40B4-BE49-F238E27FC236}">
                    <a16:creationId xmlns:a16="http://schemas.microsoft.com/office/drawing/2014/main" xmlns="" id="{9912D672-E456-46EB-902F-A3BA69D773A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1" name="椭圆 640">
                <a:extLst>
                  <a:ext uri="{FF2B5EF4-FFF2-40B4-BE49-F238E27FC236}">
                    <a16:creationId xmlns:a16="http://schemas.microsoft.com/office/drawing/2014/main" xmlns="" id="{1AEE3D6F-5740-4D07-973B-02F7FCE2A52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2" name="椭圆 641">
                <a:extLst>
                  <a:ext uri="{FF2B5EF4-FFF2-40B4-BE49-F238E27FC236}">
                    <a16:creationId xmlns:a16="http://schemas.microsoft.com/office/drawing/2014/main" xmlns="" id="{0DB615CD-7705-4BDE-8C78-3C884EAE9A9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3" name="椭圆 642">
                <a:extLst>
                  <a:ext uri="{FF2B5EF4-FFF2-40B4-BE49-F238E27FC236}">
                    <a16:creationId xmlns:a16="http://schemas.microsoft.com/office/drawing/2014/main" xmlns="" id="{35A349E0-E890-4E19-8FC1-A4B69F39BA8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4" name="椭圆 643">
                <a:extLst>
                  <a:ext uri="{FF2B5EF4-FFF2-40B4-BE49-F238E27FC236}">
                    <a16:creationId xmlns:a16="http://schemas.microsoft.com/office/drawing/2014/main" xmlns="" id="{0DAB3A14-EEB0-4325-B0A0-400D07714F5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5" name="椭圆 644">
                <a:extLst>
                  <a:ext uri="{FF2B5EF4-FFF2-40B4-BE49-F238E27FC236}">
                    <a16:creationId xmlns:a16="http://schemas.microsoft.com/office/drawing/2014/main" xmlns="" id="{9EFCF64E-AA70-4587-A6C7-DCB858B11CE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6" name="椭圆 645">
                <a:extLst>
                  <a:ext uri="{FF2B5EF4-FFF2-40B4-BE49-F238E27FC236}">
                    <a16:creationId xmlns:a16="http://schemas.microsoft.com/office/drawing/2014/main" xmlns="" id="{E35976E5-507B-46A6-81D1-3B773D9BB4D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7" name="椭圆 646">
                <a:extLst>
                  <a:ext uri="{FF2B5EF4-FFF2-40B4-BE49-F238E27FC236}">
                    <a16:creationId xmlns:a16="http://schemas.microsoft.com/office/drawing/2014/main" xmlns="" id="{F004F240-6E9F-45F2-A0AE-579DD1B1676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648" name="椭圆 647">
                <a:extLst>
                  <a:ext uri="{FF2B5EF4-FFF2-40B4-BE49-F238E27FC236}">
                    <a16:creationId xmlns:a16="http://schemas.microsoft.com/office/drawing/2014/main" xmlns="" id="{2A736F7B-7573-4CCF-94B0-02870C20F65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45" name="组合 1044">
            <a:extLst>
              <a:ext uri="{FF2B5EF4-FFF2-40B4-BE49-F238E27FC236}">
                <a16:creationId xmlns:a16="http://schemas.microsoft.com/office/drawing/2014/main" xmlns="" id="{78B5A621-960A-49C8-94A2-1532A5286680}"/>
              </a:ext>
            </a:extLst>
          </p:cNvPr>
          <p:cNvGrpSpPr/>
          <p:nvPr/>
        </p:nvGrpSpPr>
        <p:grpSpPr>
          <a:xfrm rot="10800000">
            <a:off x="9591977" y="252047"/>
            <a:ext cx="2340256" cy="6399657"/>
            <a:chOff x="321969" y="268172"/>
            <a:chExt cx="2340256" cy="6399657"/>
          </a:xfrm>
          <a:solidFill>
            <a:srgbClr val="2FA3DC">
              <a:alpha val="20000"/>
            </a:srgbClr>
          </a:solidFill>
        </p:grpSpPr>
        <p:grpSp>
          <p:nvGrpSpPr>
            <p:cNvPr id="1046" name="组合 1045">
              <a:extLst>
                <a:ext uri="{FF2B5EF4-FFF2-40B4-BE49-F238E27FC236}">
                  <a16:creationId xmlns:a16="http://schemas.microsoft.com/office/drawing/2014/main" xmlns="" id="{4819DFEC-69CD-48AF-8B5D-C2DF040A7C88}"/>
                </a:ext>
              </a:extLst>
            </p:cNvPr>
            <p:cNvGrpSpPr/>
            <p:nvPr/>
          </p:nvGrpSpPr>
          <p:grpSpPr>
            <a:xfrm>
              <a:off x="321969" y="2681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461" name="椭圆 1460">
                <a:extLst>
                  <a:ext uri="{FF2B5EF4-FFF2-40B4-BE49-F238E27FC236}">
                    <a16:creationId xmlns:a16="http://schemas.microsoft.com/office/drawing/2014/main" xmlns="" id="{8E692974-7267-4320-A830-16C435A12B3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2" name="椭圆 1461">
                <a:extLst>
                  <a:ext uri="{FF2B5EF4-FFF2-40B4-BE49-F238E27FC236}">
                    <a16:creationId xmlns:a16="http://schemas.microsoft.com/office/drawing/2014/main" xmlns="" id="{953F4083-39DE-4594-AC13-2EA17575BE0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3" name="椭圆 1462">
                <a:extLst>
                  <a:ext uri="{FF2B5EF4-FFF2-40B4-BE49-F238E27FC236}">
                    <a16:creationId xmlns:a16="http://schemas.microsoft.com/office/drawing/2014/main" xmlns="" id="{F3B1EE7A-B49A-4C3E-AFCB-8828596A468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4" name="椭圆 1463">
                <a:extLst>
                  <a:ext uri="{FF2B5EF4-FFF2-40B4-BE49-F238E27FC236}">
                    <a16:creationId xmlns:a16="http://schemas.microsoft.com/office/drawing/2014/main" xmlns="" id="{2A82A861-0882-4F7A-AC7B-5B162DC6F04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5" name="椭圆 1464">
                <a:extLst>
                  <a:ext uri="{FF2B5EF4-FFF2-40B4-BE49-F238E27FC236}">
                    <a16:creationId xmlns:a16="http://schemas.microsoft.com/office/drawing/2014/main" xmlns="" id="{B1A11E6C-F002-41AF-82F9-E827FCA9BB8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6" name="椭圆 1465">
                <a:extLst>
                  <a:ext uri="{FF2B5EF4-FFF2-40B4-BE49-F238E27FC236}">
                    <a16:creationId xmlns:a16="http://schemas.microsoft.com/office/drawing/2014/main" xmlns="" id="{D70B4830-06AA-4208-82E4-3DA8F1F90EA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7" name="椭圆 1466">
                <a:extLst>
                  <a:ext uri="{FF2B5EF4-FFF2-40B4-BE49-F238E27FC236}">
                    <a16:creationId xmlns:a16="http://schemas.microsoft.com/office/drawing/2014/main" xmlns="" id="{AA3169B7-6C5F-4E84-9171-36BC20890EA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8" name="椭圆 1467">
                <a:extLst>
                  <a:ext uri="{FF2B5EF4-FFF2-40B4-BE49-F238E27FC236}">
                    <a16:creationId xmlns:a16="http://schemas.microsoft.com/office/drawing/2014/main" xmlns="" id="{D20CFBD5-1803-4483-85A7-9BA97420658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9" name="椭圆 1468">
                <a:extLst>
                  <a:ext uri="{FF2B5EF4-FFF2-40B4-BE49-F238E27FC236}">
                    <a16:creationId xmlns:a16="http://schemas.microsoft.com/office/drawing/2014/main" xmlns="" id="{7BA04DB1-F642-44E1-98E8-A101710AEDDA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0" name="椭圆 1469">
                <a:extLst>
                  <a:ext uri="{FF2B5EF4-FFF2-40B4-BE49-F238E27FC236}">
                    <a16:creationId xmlns:a16="http://schemas.microsoft.com/office/drawing/2014/main" xmlns="" id="{3D5AB521-64A6-492B-945E-582BFD859D8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1" name="椭圆 1470">
                <a:extLst>
                  <a:ext uri="{FF2B5EF4-FFF2-40B4-BE49-F238E27FC236}">
                    <a16:creationId xmlns:a16="http://schemas.microsoft.com/office/drawing/2014/main" xmlns="" id="{2DFE5EED-D079-4D1D-9F7C-168781AF8AB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2" name="椭圆 1471">
                <a:extLst>
                  <a:ext uri="{FF2B5EF4-FFF2-40B4-BE49-F238E27FC236}">
                    <a16:creationId xmlns:a16="http://schemas.microsoft.com/office/drawing/2014/main" xmlns="" id="{E47BA8DC-FFA5-4A31-9E3A-24CA32A21041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3" name="椭圆 1472">
                <a:extLst>
                  <a:ext uri="{FF2B5EF4-FFF2-40B4-BE49-F238E27FC236}">
                    <a16:creationId xmlns:a16="http://schemas.microsoft.com/office/drawing/2014/main" xmlns="" id="{9B74B0C6-6678-4E3A-8CCF-5F95921C61E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4" name="椭圆 1473">
                <a:extLst>
                  <a:ext uri="{FF2B5EF4-FFF2-40B4-BE49-F238E27FC236}">
                    <a16:creationId xmlns:a16="http://schemas.microsoft.com/office/drawing/2014/main" xmlns="" id="{37412E39-8B56-4F0B-BFB6-BA55EDA7AD6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5" name="椭圆 1474">
                <a:extLst>
                  <a:ext uri="{FF2B5EF4-FFF2-40B4-BE49-F238E27FC236}">
                    <a16:creationId xmlns:a16="http://schemas.microsoft.com/office/drawing/2014/main" xmlns="" id="{B4B243D1-3775-4F03-92ED-E08E005EE7F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6" name="椭圆 1475">
                <a:extLst>
                  <a:ext uri="{FF2B5EF4-FFF2-40B4-BE49-F238E27FC236}">
                    <a16:creationId xmlns:a16="http://schemas.microsoft.com/office/drawing/2014/main" xmlns="" id="{4556116D-C65B-451F-BE01-9FC860B71BE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77" name="椭圆 1476">
                <a:extLst>
                  <a:ext uri="{FF2B5EF4-FFF2-40B4-BE49-F238E27FC236}">
                    <a16:creationId xmlns:a16="http://schemas.microsoft.com/office/drawing/2014/main" xmlns="" id="{0D2E5011-86AD-4B36-9B12-6F0A1367077C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47" name="组合 1046">
              <a:extLst>
                <a:ext uri="{FF2B5EF4-FFF2-40B4-BE49-F238E27FC236}">
                  <a16:creationId xmlns:a16="http://schemas.microsoft.com/office/drawing/2014/main" xmlns="" id="{772752C2-79CE-43BE-B98A-BAE83A50C078}"/>
                </a:ext>
              </a:extLst>
            </p:cNvPr>
            <p:cNvGrpSpPr/>
            <p:nvPr/>
          </p:nvGrpSpPr>
          <p:grpSpPr>
            <a:xfrm>
              <a:off x="321969" y="6523829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444" name="椭圆 1443">
                <a:extLst>
                  <a:ext uri="{FF2B5EF4-FFF2-40B4-BE49-F238E27FC236}">
                    <a16:creationId xmlns:a16="http://schemas.microsoft.com/office/drawing/2014/main" xmlns="" id="{C98D6049-C778-4064-99D8-B781A55FE36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45" name="椭圆 1444">
                <a:extLst>
                  <a:ext uri="{FF2B5EF4-FFF2-40B4-BE49-F238E27FC236}">
                    <a16:creationId xmlns:a16="http://schemas.microsoft.com/office/drawing/2014/main" xmlns="" id="{2103EAFF-7DA9-40C1-B32F-4622FE753D3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6" name="椭圆 1445">
                <a:extLst>
                  <a:ext uri="{FF2B5EF4-FFF2-40B4-BE49-F238E27FC236}">
                    <a16:creationId xmlns:a16="http://schemas.microsoft.com/office/drawing/2014/main" xmlns="" id="{107A7408-1C81-42F2-930A-E74734AB70F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7" name="椭圆 1446">
                <a:extLst>
                  <a:ext uri="{FF2B5EF4-FFF2-40B4-BE49-F238E27FC236}">
                    <a16:creationId xmlns:a16="http://schemas.microsoft.com/office/drawing/2014/main" xmlns="" id="{545EF5AF-A86A-4C2C-9054-0E9C1528139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8" name="椭圆 1447">
                <a:extLst>
                  <a:ext uri="{FF2B5EF4-FFF2-40B4-BE49-F238E27FC236}">
                    <a16:creationId xmlns:a16="http://schemas.microsoft.com/office/drawing/2014/main" xmlns="" id="{32CF22AC-A4BF-48A8-90EE-739F97374496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9" name="椭圆 1448">
                <a:extLst>
                  <a:ext uri="{FF2B5EF4-FFF2-40B4-BE49-F238E27FC236}">
                    <a16:creationId xmlns:a16="http://schemas.microsoft.com/office/drawing/2014/main" xmlns="" id="{F1687B6F-2078-4ECC-A261-414BECE62F0F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0" name="椭圆 1449">
                <a:extLst>
                  <a:ext uri="{FF2B5EF4-FFF2-40B4-BE49-F238E27FC236}">
                    <a16:creationId xmlns:a16="http://schemas.microsoft.com/office/drawing/2014/main" xmlns="" id="{70C35F48-EE54-4837-ABB5-FD5F775513B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1" name="椭圆 1450">
                <a:extLst>
                  <a:ext uri="{FF2B5EF4-FFF2-40B4-BE49-F238E27FC236}">
                    <a16:creationId xmlns:a16="http://schemas.microsoft.com/office/drawing/2014/main" xmlns="" id="{E3AF9BAC-5AFB-4286-98D3-53399DC4AF57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2" name="椭圆 1451">
                <a:extLst>
                  <a:ext uri="{FF2B5EF4-FFF2-40B4-BE49-F238E27FC236}">
                    <a16:creationId xmlns:a16="http://schemas.microsoft.com/office/drawing/2014/main" xmlns="" id="{871FF754-710E-4696-80A5-B7DD35861072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3" name="椭圆 1452">
                <a:extLst>
                  <a:ext uri="{FF2B5EF4-FFF2-40B4-BE49-F238E27FC236}">
                    <a16:creationId xmlns:a16="http://schemas.microsoft.com/office/drawing/2014/main" xmlns="" id="{44853D9F-96D5-4DC9-9DD7-BDE6B786F3C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4" name="椭圆 1453">
                <a:extLst>
                  <a:ext uri="{FF2B5EF4-FFF2-40B4-BE49-F238E27FC236}">
                    <a16:creationId xmlns:a16="http://schemas.microsoft.com/office/drawing/2014/main" xmlns="" id="{F4B4F410-675E-416A-9085-9BC34C4DC10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5" name="椭圆 1454">
                <a:extLst>
                  <a:ext uri="{FF2B5EF4-FFF2-40B4-BE49-F238E27FC236}">
                    <a16:creationId xmlns:a16="http://schemas.microsoft.com/office/drawing/2014/main" xmlns="" id="{BA8C8735-8C29-494E-96C6-E98728B79F5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6" name="椭圆 1455">
                <a:extLst>
                  <a:ext uri="{FF2B5EF4-FFF2-40B4-BE49-F238E27FC236}">
                    <a16:creationId xmlns:a16="http://schemas.microsoft.com/office/drawing/2014/main" xmlns="" id="{1ED09070-36BA-41E0-BCE6-83C1A255BFF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7" name="椭圆 1456">
                <a:extLst>
                  <a:ext uri="{FF2B5EF4-FFF2-40B4-BE49-F238E27FC236}">
                    <a16:creationId xmlns:a16="http://schemas.microsoft.com/office/drawing/2014/main" xmlns="" id="{42D7B4BE-DA34-4A7C-A135-5658223A8677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8" name="椭圆 1457">
                <a:extLst>
                  <a:ext uri="{FF2B5EF4-FFF2-40B4-BE49-F238E27FC236}">
                    <a16:creationId xmlns:a16="http://schemas.microsoft.com/office/drawing/2014/main" xmlns="" id="{A1E9CBB1-4BE9-4D49-A621-FC39135B853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59" name="椭圆 1458">
                <a:extLst>
                  <a:ext uri="{FF2B5EF4-FFF2-40B4-BE49-F238E27FC236}">
                    <a16:creationId xmlns:a16="http://schemas.microsoft.com/office/drawing/2014/main" xmlns="" id="{5788EB89-D592-47D3-99E3-F1A2B9C2262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60" name="椭圆 1459">
                <a:extLst>
                  <a:ext uri="{FF2B5EF4-FFF2-40B4-BE49-F238E27FC236}">
                    <a16:creationId xmlns:a16="http://schemas.microsoft.com/office/drawing/2014/main" xmlns="" id="{F3792795-805A-4729-A15A-0E15591B780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48" name="组合 1047">
              <a:extLst>
                <a:ext uri="{FF2B5EF4-FFF2-40B4-BE49-F238E27FC236}">
                  <a16:creationId xmlns:a16="http://schemas.microsoft.com/office/drawing/2014/main" xmlns="" id="{91C35954-FA8E-4AF1-94AE-A680847A8B88}"/>
                </a:ext>
              </a:extLst>
            </p:cNvPr>
            <p:cNvGrpSpPr/>
            <p:nvPr/>
          </p:nvGrpSpPr>
          <p:grpSpPr>
            <a:xfrm>
              <a:off x="321969" y="5401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427" name="椭圆 1426">
                <a:extLst>
                  <a:ext uri="{FF2B5EF4-FFF2-40B4-BE49-F238E27FC236}">
                    <a16:creationId xmlns:a16="http://schemas.microsoft.com/office/drawing/2014/main" xmlns="" id="{CB5E24B5-C664-4927-BB44-0A4656ACB1D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28" name="椭圆 1427">
                <a:extLst>
                  <a:ext uri="{FF2B5EF4-FFF2-40B4-BE49-F238E27FC236}">
                    <a16:creationId xmlns:a16="http://schemas.microsoft.com/office/drawing/2014/main" xmlns="" id="{9F3B3659-EEF8-4994-8F0A-D6104229CB1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9" name="椭圆 1428">
                <a:extLst>
                  <a:ext uri="{FF2B5EF4-FFF2-40B4-BE49-F238E27FC236}">
                    <a16:creationId xmlns:a16="http://schemas.microsoft.com/office/drawing/2014/main" xmlns="" id="{3D50A5C5-8AF6-4271-AADE-28240FF711B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0" name="椭圆 1429">
                <a:extLst>
                  <a:ext uri="{FF2B5EF4-FFF2-40B4-BE49-F238E27FC236}">
                    <a16:creationId xmlns:a16="http://schemas.microsoft.com/office/drawing/2014/main" xmlns="" id="{1048480E-FD27-4340-9B37-E5AF3969B47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1" name="椭圆 1430">
                <a:extLst>
                  <a:ext uri="{FF2B5EF4-FFF2-40B4-BE49-F238E27FC236}">
                    <a16:creationId xmlns:a16="http://schemas.microsoft.com/office/drawing/2014/main" xmlns="" id="{E99E5C14-CF9A-46C7-BB18-B1CDE5E114A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2" name="椭圆 1431">
                <a:extLst>
                  <a:ext uri="{FF2B5EF4-FFF2-40B4-BE49-F238E27FC236}">
                    <a16:creationId xmlns:a16="http://schemas.microsoft.com/office/drawing/2014/main" xmlns="" id="{F77B9F20-95E3-460B-B891-2A04792CFFD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3" name="椭圆 1432">
                <a:extLst>
                  <a:ext uri="{FF2B5EF4-FFF2-40B4-BE49-F238E27FC236}">
                    <a16:creationId xmlns:a16="http://schemas.microsoft.com/office/drawing/2014/main" xmlns="" id="{CDCFCE88-20E5-4B18-91AB-748B37BBA245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4" name="椭圆 1433">
                <a:extLst>
                  <a:ext uri="{FF2B5EF4-FFF2-40B4-BE49-F238E27FC236}">
                    <a16:creationId xmlns:a16="http://schemas.microsoft.com/office/drawing/2014/main" xmlns="" id="{BD49C6CB-C977-4ECE-9774-A059C353C88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5" name="椭圆 1434">
                <a:extLst>
                  <a:ext uri="{FF2B5EF4-FFF2-40B4-BE49-F238E27FC236}">
                    <a16:creationId xmlns:a16="http://schemas.microsoft.com/office/drawing/2014/main" xmlns="" id="{078A9184-9291-49AF-B4C6-4B114EE8D92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6" name="椭圆 1435">
                <a:extLst>
                  <a:ext uri="{FF2B5EF4-FFF2-40B4-BE49-F238E27FC236}">
                    <a16:creationId xmlns:a16="http://schemas.microsoft.com/office/drawing/2014/main" xmlns="" id="{AB5B2CC2-B06D-4341-B015-D33FBFACB2A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7" name="椭圆 1436">
                <a:extLst>
                  <a:ext uri="{FF2B5EF4-FFF2-40B4-BE49-F238E27FC236}">
                    <a16:creationId xmlns:a16="http://schemas.microsoft.com/office/drawing/2014/main" xmlns="" id="{FD86F456-327B-4ED9-BDA5-3F2DD2EC90C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8" name="椭圆 1437">
                <a:extLst>
                  <a:ext uri="{FF2B5EF4-FFF2-40B4-BE49-F238E27FC236}">
                    <a16:creationId xmlns:a16="http://schemas.microsoft.com/office/drawing/2014/main" xmlns="" id="{1401817F-05C2-45DD-8586-62E63DA2D62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39" name="椭圆 1438">
                <a:extLst>
                  <a:ext uri="{FF2B5EF4-FFF2-40B4-BE49-F238E27FC236}">
                    <a16:creationId xmlns:a16="http://schemas.microsoft.com/office/drawing/2014/main" xmlns="" id="{9EC3FEE2-0336-47A1-8423-7FCF1220E942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0" name="椭圆 1439">
                <a:extLst>
                  <a:ext uri="{FF2B5EF4-FFF2-40B4-BE49-F238E27FC236}">
                    <a16:creationId xmlns:a16="http://schemas.microsoft.com/office/drawing/2014/main" xmlns="" id="{577621C2-143D-4404-A94D-BED1472E492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1" name="椭圆 1440">
                <a:extLst>
                  <a:ext uri="{FF2B5EF4-FFF2-40B4-BE49-F238E27FC236}">
                    <a16:creationId xmlns:a16="http://schemas.microsoft.com/office/drawing/2014/main" xmlns="" id="{484BC0F8-789E-4072-893C-160E68B212C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2" name="椭圆 1441">
                <a:extLst>
                  <a:ext uri="{FF2B5EF4-FFF2-40B4-BE49-F238E27FC236}">
                    <a16:creationId xmlns:a16="http://schemas.microsoft.com/office/drawing/2014/main" xmlns="" id="{DFE98193-2205-448E-811E-FC6D2122484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43" name="椭圆 1442">
                <a:extLst>
                  <a:ext uri="{FF2B5EF4-FFF2-40B4-BE49-F238E27FC236}">
                    <a16:creationId xmlns:a16="http://schemas.microsoft.com/office/drawing/2014/main" xmlns="" id="{8F88BF0E-DBC0-4D11-B668-CBB6A0DF60D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49" name="组合 1048">
              <a:extLst>
                <a:ext uri="{FF2B5EF4-FFF2-40B4-BE49-F238E27FC236}">
                  <a16:creationId xmlns:a16="http://schemas.microsoft.com/office/drawing/2014/main" xmlns="" id="{9F64EFC8-8F52-45F4-8BD6-D803FB994561}"/>
                </a:ext>
              </a:extLst>
            </p:cNvPr>
            <p:cNvGrpSpPr/>
            <p:nvPr/>
          </p:nvGrpSpPr>
          <p:grpSpPr>
            <a:xfrm>
              <a:off x="321969" y="8121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410" name="椭圆 1409">
                <a:extLst>
                  <a:ext uri="{FF2B5EF4-FFF2-40B4-BE49-F238E27FC236}">
                    <a16:creationId xmlns:a16="http://schemas.microsoft.com/office/drawing/2014/main" xmlns="" id="{A1FCA358-437A-4F1E-9675-1B9F263D523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11" name="椭圆 1410">
                <a:extLst>
                  <a:ext uri="{FF2B5EF4-FFF2-40B4-BE49-F238E27FC236}">
                    <a16:creationId xmlns:a16="http://schemas.microsoft.com/office/drawing/2014/main" xmlns="" id="{68EC9104-AE82-46D9-AD5E-FCA3C1ACE7D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2" name="椭圆 1411">
                <a:extLst>
                  <a:ext uri="{FF2B5EF4-FFF2-40B4-BE49-F238E27FC236}">
                    <a16:creationId xmlns:a16="http://schemas.microsoft.com/office/drawing/2014/main" xmlns="" id="{2EF23C7A-F230-43E6-8275-F20D09472BA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3" name="椭圆 1412">
                <a:extLst>
                  <a:ext uri="{FF2B5EF4-FFF2-40B4-BE49-F238E27FC236}">
                    <a16:creationId xmlns:a16="http://schemas.microsoft.com/office/drawing/2014/main" xmlns="" id="{E9EB4DA0-02A4-4937-876B-3E6640B1A3D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4" name="椭圆 1413">
                <a:extLst>
                  <a:ext uri="{FF2B5EF4-FFF2-40B4-BE49-F238E27FC236}">
                    <a16:creationId xmlns:a16="http://schemas.microsoft.com/office/drawing/2014/main" xmlns="" id="{C0F14DDB-5770-4C34-8401-4CD2501DA4BD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5" name="椭圆 1414">
                <a:extLst>
                  <a:ext uri="{FF2B5EF4-FFF2-40B4-BE49-F238E27FC236}">
                    <a16:creationId xmlns:a16="http://schemas.microsoft.com/office/drawing/2014/main" xmlns="" id="{77F00171-D3BC-4A54-9344-C94A4590E92D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6" name="椭圆 1415">
                <a:extLst>
                  <a:ext uri="{FF2B5EF4-FFF2-40B4-BE49-F238E27FC236}">
                    <a16:creationId xmlns:a16="http://schemas.microsoft.com/office/drawing/2014/main" xmlns="" id="{FDB89F30-45DF-428D-8319-46D282F4603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7" name="椭圆 1416">
                <a:extLst>
                  <a:ext uri="{FF2B5EF4-FFF2-40B4-BE49-F238E27FC236}">
                    <a16:creationId xmlns:a16="http://schemas.microsoft.com/office/drawing/2014/main" xmlns="" id="{7ECAB9E1-B3D2-437A-A683-6DDFEE8C9DB4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8" name="椭圆 1417">
                <a:extLst>
                  <a:ext uri="{FF2B5EF4-FFF2-40B4-BE49-F238E27FC236}">
                    <a16:creationId xmlns:a16="http://schemas.microsoft.com/office/drawing/2014/main" xmlns="" id="{BF6EABFC-E3D2-40C5-899E-A7AED82890E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19" name="椭圆 1418">
                <a:extLst>
                  <a:ext uri="{FF2B5EF4-FFF2-40B4-BE49-F238E27FC236}">
                    <a16:creationId xmlns:a16="http://schemas.microsoft.com/office/drawing/2014/main" xmlns="" id="{52573912-D275-4D11-A116-64E5C95B615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0" name="椭圆 1419">
                <a:extLst>
                  <a:ext uri="{FF2B5EF4-FFF2-40B4-BE49-F238E27FC236}">
                    <a16:creationId xmlns:a16="http://schemas.microsoft.com/office/drawing/2014/main" xmlns="" id="{DD410FA1-6A73-482D-B9DE-824513D6354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1" name="椭圆 1420">
                <a:extLst>
                  <a:ext uri="{FF2B5EF4-FFF2-40B4-BE49-F238E27FC236}">
                    <a16:creationId xmlns:a16="http://schemas.microsoft.com/office/drawing/2014/main" xmlns="" id="{EFDF6D0B-D450-4C00-843D-6B5E0279E15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2" name="椭圆 1421">
                <a:extLst>
                  <a:ext uri="{FF2B5EF4-FFF2-40B4-BE49-F238E27FC236}">
                    <a16:creationId xmlns:a16="http://schemas.microsoft.com/office/drawing/2014/main" xmlns="" id="{2570A17E-5FCB-44EE-9308-AFAC20419B4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3" name="椭圆 1422">
                <a:extLst>
                  <a:ext uri="{FF2B5EF4-FFF2-40B4-BE49-F238E27FC236}">
                    <a16:creationId xmlns:a16="http://schemas.microsoft.com/office/drawing/2014/main" xmlns="" id="{8D5DA079-1838-4159-951E-CD3499A1201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4" name="椭圆 1423">
                <a:extLst>
                  <a:ext uri="{FF2B5EF4-FFF2-40B4-BE49-F238E27FC236}">
                    <a16:creationId xmlns:a16="http://schemas.microsoft.com/office/drawing/2014/main" xmlns="" id="{8F656A68-5CEE-4147-968D-7E9D791C139D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5" name="椭圆 1424">
                <a:extLst>
                  <a:ext uri="{FF2B5EF4-FFF2-40B4-BE49-F238E27FC236}">
                    <a16:creationId xmlns:a16="http://schemas.microsoft.com/office/drawing/2014/main" xmlns="" id="{58DE430E-C489-438B-B0E5-F95F516965CF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26" name="椭圆 1425">
                <a:extLst>
                  <a:ext uri="{FF2B5EF4-FFF2-40B4-BE49-F238E27FC236}">
                    <a16:creationId xmlns:a16="http://schemas.microsoft.com/office/drawing/2014/main" xmlns="" id="{61C4AAF1-828C-4D83-8D32-397D36BBA26E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0" name="组合 1049">
              <a:extLst>
                <a:ext uri="{FF2B5EF4-FFF2-40B4-BE49-F238E27FC236}">
                  <a16:creationId xmlns:a16="http://schemas.microsoft.com/office/drawing/2014/main" xmlns="" id="{7BEABB64-1D5B-4DC1-86DA-C1EDCE98271F}"/>
                </a:ext>
              </a:extLst>
            </p:cNvPr>
            <p:cNvGrpSpPr/>
            <p:nvPr/>
          </p:nvGrpSpPr>
          <p:grpSpPr>
            <a:xfrm>
              <a:off x="321969" y="108412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93" name="椭圆 1392">
                <a:extLst>
                  <a:ext uri="{FF2B5EF4-FFF2-40B4-BE49-F238E27FC236}">
                    <a16:creationId xmlns:a16="http://schemas.microsoft.com/office/drawing/2014/main" xmlns="" id="{992F11FB-B0D9-4F8F-AC4A-D88FC922EAC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4" name="椭圆 1393">
                <a:extLst>
                  <a:ext uri="{FF2B5EF4-FFF2-40B4-BE49-F238E27FC236}">
                    <a16:creationId xmlns:a16="http://schemas.microsoft.com/office/drawing/2014/main" xmlns="" id="{4F24924B-26D3-4F48-8890-C6F6B2FCD7D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5" name="椭圆 1394">
                <a:extLst>
                  <a:ext uri="{FF2B5EF4-FFF2-40B4-BE49-F238E27FC236}">
                    <a16:creationId xmlns:a16="http://schemas.microsoft.com/office/drawing/2014/main" xmlns="" id="{17B816EF-54B9-48C4-BCCD-31ED51F18D1F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6" name="椭圆 1395">
                <a:extLst>
                  <a:ext uri="{FF2B5EF4-FFF2-40B4-BE49-F238E27FC236}">
                    <a16:creationId xmlns:a16="http://schemas.microsoft.com/office/drawing/2014/main" xmlns="" id="{FC40BD78-01B2-4187-9C86-41110B0678D2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7" name="椭圆 1396">
                <a:extLst>
                  <a:ext uri="{FF2B5EF4-FFF2-40B4-BE49-F238E27FC236}">
                    <a16:creationId xmlns:a16="http://schemas.microsoft.com/office/drawing/2014/main" xmlns="" id="{C795C1F5-4F35-4BCE-9472-1277B62CE81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8" name="椭圆 1397">
                <a:extLst>
                  <a:ext uri="{FF2B5EF4-FFF2-40B4-BE49-F238E27FC236}">
                    <a16:creationId xmlns:a16="http://schemas.microsoft.com/office/drawing/2014/main" xmlns="" id="{F4ECCDC1-DF15-4218-9310-F6297322A1C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9" name="椭圆 1398">
                <a:extLst>
                  <a:ext uri="{FF2B5EF4-FFF2-40B4-BE49-F238E27FC236}">
                    <a16:creationId xmlns:a16="http://schemas.microsoft.com/office/drawing/2014/main" xmlns="" id="{72978631-2DE6-447C-B071-2901D642772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0" name="椭圆 1399">
                <a:extLst>
                  <a:ext uri="{FF2B5EF4-FFF2-40B4-BE49-F238E27FC236}">
                    <a16:creationId xmlns:a16="http://schemas.microsoft.com/office/drawing/2014/main" xmlns="" id="{2A107B47-7072-45CD-9D1A-59B8886FFF77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1" name="椭圆 1400">
                <a:extLst>
                  <a:ext uri="{FF2B5EF4-FFF2-40B4-BE49-F238E27FC236}">
                    <a16:creationId xmlns:a16="http://schemas.microsoft.com/office/drawing/2014/main" xmlns="" id="{60236A0F-9B9A-4CDF-AFB9-6A260F46198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2" name="椭圆 1401">
                <a:extLst>
                  <a:ext uri="{FF2B5EF4-FFF2-40B4-BE49-F238E27FC236}">
                    <a16:creationId xmlns:a16="http://schemas.microsoft.com/office/drawing/2014/main" xmlns="" id="{EF8436D7-7D7F-4084-9DD2-2112DD5A529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3" name="椭圆 1402">
                <a:extLst>
                  <a:ext uri="{FF2B5EF4-FFF2-40B4-BE49-F238E27FC236}">
                    <a16:creationId xmlns:a16="http://schemas.microsoft.com/office/drawing/2014/main" xmlns="" id="{7BDD0BD7-64E3-4505-BDCE-35E593E536D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4" name="椭圆 1403">
                <a:extLst>
                  <a:ext uri="{FF2B5EF4-FFF2-40B4-BE49-F238E27FC236}">
                    <a16:creationId xmlns:a16="http://schemas.microsoft.com/office/drawing/2014/main" xmlns="" id="{63C26195-3E1A-49E8-8571-C832C7DE9C9D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5" name="椭圆 1404">
                <a:extLst>
                  <a:ext uri="{FF2B5EF4-FFF2-40B4-BE49-F238E27FC236}">
                    <a16:creationId xmlns:a16="http://schemas.microsoft.com/office/drawing/2014/main" xmlns="" id="{CF6F2919-8D05-41A6-B254-7DF8D77EF5B2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6" name="椭圆 1405">
                <a:extLst>
                  <a:ext uri="{FF2B5EF4-FFF2-40B4-BE49-F238E27FC236}">
                    <a16:creationId xmlns:a16="http://schemas.microsoft.com/office/drawing/2014/main" xmlns="" id="{23ED975C-19E1-4EA4-AC7F-3AF4BA5C8E9A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7" name="椭圆 1406">
                <a:extLst>
                  <a:ext uri="{FF2B5EF4-FFF2-40B4-BE49-F238E27FC236}">
                    <a16:creationId xmlns:a16="http://schemas.microsoft.com/office/drawing/2014/main" xmlns="" id="{EA45C341-7B6B-4494-916E-D717278900B7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8" name="椭圆 1407">
                <a:extLst>
                  <a:ext uri="{FF2B5EF4-FFF2-40B4-BE49-F238E27FC236}">
                    <a16:creationId xmlns:a16="http://schemas.microsoft.com/office/drawing/2014/main" xmlns="" id="{5EA77D39-6B2D-4564-9D6D-6E00234737D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409" name="椭圆 1408">
                <a:extLst>
                  <a:ext uri="{FF2B5EF4-FFF2-40B4-BE49-F238E27FC236}">
                    <a16:creationId xmlns:a16="http://schemas.microsoft.com/office/drawing/2014/main" xmlns="" id="{AF955F76-BD51-4D95-BB4A-F0ABEC2672D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1" name="组合 1050">
              <a:extLst>
                <a:ext uri="{FF2B5EF4-FFF2-40B4-BE49-F238E27FC236}">
                  <a16:creationId xmlns:a16="http://schemas.microsoft.com/office/drawing/2014/main" xmlns="" id="{3C5A0EA1-D947-46C0-A4FF-5CB6C12AB336}"/>
                </a:ext>
              </a:extLst>
            </p:cNvPr>
            <p:cNvGrpSpPr/>
            <p:nvPr/>
          </p:nvGrpSpPr>
          <p:grpSpPr>
            <a:xfrm>
              <a:off x="321969" y="135611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76" name="椭圆 1375">
                <a:extLst>
                  <a:ext uri="{FF2B5EF4-FFF2-40B4-BE49-F238E27FC236}">
                    <a16:creationId xmlns:a16="http://schemas.microsoft.com/office/drawing/2014/main" xmlns="" id="{D900B8B4-E5D3-4449-B770-50C370B5FBF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7" name="椭圆 1376">
                <a:extLst>
                  <a:ext uri="{FF2B5EF4-FFF2-40B4-BE49-F238E27FC236}">
                    <a16:creationId xmlns:a16="http://schemas.microsoft.com/office/drawing/2014/main" xmlns="" id="{59EA3F7C-FA85-4FEE-8D99-DC380BC1E1B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8" name="椭圆 1377">
                <a:extLst>
                  <a:ext uri="{FF2B5EF4-FFF2-40B4-BE49-F238E27FC236}">
                    <a16:creationId xmlns:a16="http://schemas.microsoft.com/office/drawing/2014/main" xmlns="" id="{E0BFDE97-FA27-48BB-9ED9-F3754E7E944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9" name="椭圆 1378">
                <a:extLst>
                  <a:ext uri="{FF2B5EF4-FFF2-40B4-BE49-F238E27FC236}">
                    <a16:creationId xmlns:a16="http://schemas.microsoft.com/office/drawing/2014/main" xmlns="" id="{45740F9A-FFEF-4B97-AF74-C5F08CAD59C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0" name="椭圆 1379">
                <a:extLst>
                  <a:ext uri="{FF2B5EF4-FFF2-40B4-BE49-F238E27FC236}">
                    <a16:creationId xmlns:a16="http://schemas.microsoft.com/office/drawing/2014/main" xmlns="" id="{7BA665EA-3E6F-4880-9DE9-70E4F203E55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1" name="椭圆 1380">
                <a:extLst>
                  <a:ext uri="{FF2B5EF4-FFF2-40B4-BE49-F238E27FC236}">
                    <a16:creationId xmlns:a16="http://schemas.microsoft.com/office/drawing/2014/main" xmlns="" id="{F5DEB35B-2459-41DC-86C8-554E327D3AED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2" name="椭圆 1381">
                <a:extLst>
                  <a:ext uri="{FF2B5EF4-FFF2-40B4-BE49-F238E27FC236}">
                    <a16:creationId xmlns:a16="http://schemas.microsoft.com/office/drawing/2014/main" xmlns="" id="{5D30B031-8692-4042-A9E4-9FFCA1174DE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3" name="椭圆 1382">
                <a:extLst>
                  <a:ext uri="{FF2B5EF4-FFF2-40B4-BE49-F238E27FC236}">
                    <a16:creationId xmlns:a16="http://schemas.microsoft.com/office/drawing/2014/main" xmlns="" id="{2D56ED3B-0A4D-4FDD-9190-9CF32136C02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4" name="椭圆 1383">
                <a:extLst>
                  <a:ext uri="{FF2B5EF4-FFF2-40B4-BE49-F238E27FC236}">
                    <a16:creationId xmlns:a16="http://schemas.microsoft.com/office/drawing/2014/main" xmlns="" id="{46C94DBA-A255-4A34-86D1-E55AD67EA5B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5" name="椭圆 1384">
                <a:extLst>
                  <a:ext uri="{FF2B5EF4-FFF2-40B4-BE49-F238E27FC236}">
                    <a16:creationId xmlns:a16="http://schemas.microsoft.com/office/drawing/2014/main" xmlns="" id="{7F53268F-7FBE-4A70-934B-F8764EC2400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6" name="椭圆 1385">
                <a:extLst>
                  <a:ext uri="{FF2B5EF4-FFF2-40B4-BE49-F238E27FC236}">
                    <a16:creationId xmlns:a16="http://schemas.microsoft.com/office/drawing/2014/main" xmlns="" id="{7BED948E-8D27-47A3-B064-602E47E1ABC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7" name="椭圆 1386">
                <a:extLst>
                  <a:ext uri="{FF2B5EF4-FFF2-40B4-BE49-F238E27FC236}">
                    <a16:creationId xmlns:a16="http://schemas.microsoft.com/office/drawing/2014/main" xmlns="" id="{7073F1E1-E8F7-49F9-9634-CE6DAD9F4C52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8" name="椭圆 1387">
                <a:extLst>
                  <a:ext uri="{FF2B5EF4-FFF2-40B4-BE49-F238E27FC236}">
                    <a16:creationId xmlns:a16="http://schemas.microsoft.com/office/drawing/2014/main" xmlns="" id="{3D12BF2F-390D-4171-9345-16BFEEBFDE3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89" name="椭圆 1388">
                <a:extLst>
                  <a:ext uri="{FF2B5EF4-FFF2-40B4-BE49-F238E27FC236}">
                    <a16:creationId xmlns:a16="http://schemas.microsoft.com/office/drawing/2014/main" xmlns="" id="{1088E8FB-98F5-4152-87EA-60779846E666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0" name="椭圆 1389">
                <a:extLst>
                  <a:ext uri="{FF2B5EF4-FFF2-40B4-BE49-F238E27FC236}">
                    <a16:creationId xmlns:a16="http://schemas.microsoft.com/office/drawing/2014/main" xmlns="" id="{C6B57468-373B-43DF-8AED-3836E8BD5133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1" name="椭圆 1390">
                <a:extLst>
                  <a:ext uri="{FF2B5EF4-FFF2-40B4-BE49-F238E27FC236}">
                    <a16:creationId xmlns:a16="http://schemas.microsoft.com/office/drawing/2014/main" xmlns="" id="{E92F6F11-0A6A-4BAF-ABC3-7918B93C8635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92" name="椭圆 1391">
                <a:extLst>
                  <a:ext uri="{FF2B5EF4-FFF2-40B4-BE49-F238E27FC236}">
                    <a16:creationId xmlns:a16="http://schemas.microsoft.com/office/drawing/2014/main" xmlns="" id="{B136380C-3FD5-41BA-8F8E-95D78EB8D122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2" name="组合 1051">
              <a:extLst>
                <a:ext uri="{FF2B5EF4-FFF2-40B4-BE49-F238E27FC236}">
                  <a16:creationId xmlns:a16="http://schemas.microsoft.com/office/drawing/2014/main" xmlns="" id="{81F3F80F-FD2A-4527-97E6-35104C9C85BD}"/>
                </a:ext>
              </a:extLst>
            </p:cNvPr>
            <p:cNvGrpSpPr/>
            <p:nvPr/>
          </p:nvGrpSpPr>
          <p:grpSpPr>
            <a:xfrm>
              <a:off x="321969" y="162809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59" name="椭圆 1358">
                <a:extLst>
                  <a:ext uri="{FF2B5EF4-FFF2-40B4-BE49-F238E27FC236}">
                    <a16:creationId xmlns:a16="http://schemas.microsoft.com/office/drawing/2014/main" xmlns="" id="{8DCB1209-0CD4-4478-B14F-CFF60F36CFC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0" name="椭圆 1359">
                <a:extLst>
                  <a:ext uri="{FF2B5EF4-FFF2-40B4-BE49-F238E27FC236}">
                    <a16:creationId xmlns:a16="http://schemas.microsoft.com/office/drawing/2014/main" xmlns="" id="{89FD2357-C27C-4A41-914A-C42FE8E814B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1" name="椭圆 1360">
                <a:extLst>
                  <a:ext uri="{FF2B5EF4-FFF2-40B4-BE49-F238E27FC236}">
                    <a16:creationId xmlns:a16="http://schemas.microsoft.com/office/drawing/2014/main" xmlns="" id="{2ED5752C-47BE-4FBD-9807-B4B46D1D916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2" name="椭圆 1361">
                <a:extLst>
                  <a:ext uri="{FF2B5EF4-FFF2-40B4-BE49-F238E27FC236}">
                    <a16:creationId xmlns:a16="http://schemas.microsoft.com/office/drawing/2014/main" xmlns="" id="{4A2D48CA-8146-46EE-8B5F-CD306FD46BF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3" name="椭圆 1362">
                <a:extLst>
                  <a:ext uri="{FF2B5EF4-FFF2-40B4-BE49-F238E27FC236}">
                    <a16:creationId xmlns:a16="http://schemas.microsoft.com/office/drawing/2014/main" xmlns="" id="{9B34FD05-69C5-4EC6-99F5-E5F46F0793F1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4" name="椭圆 1363">
                <a:extLst>
                  <a:ext uri="{FF2B5EF4-FFF2-40B4-BE49-F238E27FC236}">
                    <a16:creationId xmlns:a16="http://schemas.microsoft.com/office/drawing/2014/main" xmlns="" id="{FEFE3943-4229-47B3-AC7E-AB9DF63C3441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5" name="椭圆 1364">
                <a:extLst>
                  <a:ext uri="{FF2B5EF4-FFF2-40B4-BE49-F238E27FC236}">
                    <a16:creationId xmlns:a16="http://schemas.microsoft.com/office/drawing/2014/main" xmlns="" id="{B85F3F16-6CB5-4008-9BFA-A7F0F26DF94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6" name="椭圆 1365">
                <a:extLst>
                  <a:ext uri="{FF2B5EF4-FFF2-40B4-BE49-F238E27FC236}">
                    <a16:creationId xmlns:a16="http://schemas.microsoft.com/office/drawing/2014/main" xmlns="" id="{5585A1DE-FFF9-4C60-AEC3-DC38086DB0E3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7" name="椭圆 1366">
                <a:extLst>
                  <a:ext uri="{FF2B5EF4-FFF2-40B4-BE49-F238E27FC236}">
                    <a16:creationId xmlns:a16="http://schemas.microsoft.com/office/drawing/2014/main" xmlns="" id="{320C8FAD-778B-4C46-9B7E-2F39B88020A3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8" name="椭圆 1367">
                <a:extLst>
                  <a:ext uri="{FF2B5EF4-FFF2-40B4-BE49-F238E27FC236}">
                    <a16:creationId xmlns:a16="http://schemas.microsoft.com/office/drawing/2014/main" xmlns="" id="{D4383258-CB3A-4707-9944-0A2C16F2537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69" name="椭圆 1368">
                <a:extLst>
                  <a:ext uri="{FF2B5EF4-FFF2-40B4-BE49-F238E27FC236}">
                    <a16:creationId xmlns:a16="http://schemas.microsoft.com/office/drawing/2014/main" xmlns="" id="{707BDB70-EFF2-4D50-A9AE-EE90B62C483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0" name="椭圆 1369">
                <a:extLst>
                  <a:ext uri="{FF2B5EF4-FFF2-40B4-BE49-F238E27FC236}">
                    <a16:creationId xmlns:a16="http://schemas.microsoft.com/office/drawing/2014/main" xmlns="" id="{E81542FC-47BA-4D64-B8F1-6C2F19A2F1F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1" name="椭圆 1370">
                <a:extLst>
                  <a:ext uri="{FF2B5EF4-FFF2-40B4-BE49-F238E27FC236}">
                    <a16:creationId xmlns:a16="http://schemas.microsoft.com/office/drawing/2014/main" xmlns="" id="{34B086FC-3F52-4B72-95BE-F6168C3362C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2" name="椭圆 1371">
                <a:extLst>
                  <a:ext uri="{FF2B5EF4-FFF2-40B4-BE49-F238E27FC236}">
                    <a16:creationId xmlns:a16="http://schemas.microsoft.com/office/drawing/2014/main" xmlns="" id="{6AD77A09-F014-4E89-9F81-FCF852F9CEE8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3" name="椭圆 1372">
                <a:extLst>
                  <a:ext uri="{FF2B5EF4-FFF2-40B4-BE49-F238E27FC236}">
                    <a16:creationId xmlns:a16="http://schemas.microsoft.com/office/drawing/2014/main" xmlns="" id="{D55CFF6D-BD95-463F-837E-36A70CDFC08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4" name="椭圆 1373">
                <a:extLst>
                  <a:ext uri="{FF2B5EF4-FFF2-40B4-BE49-F238E27FC236}">
                    <a16:creationId xmlns:a16="http://schemas.microsoft.com/office/drawing/2014/main" xmlns="" id="{35888454-D544-4E61-B2B0-828329C9AC1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75" name="椭圆 1374">
                <a:extLst>
                  <a:ext uri="{FF2B5EF4-FFF2-40B4-BE49-F238E27FC236}">
                    <a16:creationId xmlns:a16="http://schemas.microsoft.com/office/drawing/2014/main" xmlns="" id="{7DD71AE1-4D0B-4164-A7E8-5E5EE30014F9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3" name="组合 1052">
              <a:extLst>
                <a:ext uri="{FF2B5EF4-FFF2-40B4-BE49-F238E27FC236}">
                  <a16:creationId xmlns:a16="http://schemas.microsoft.com/office/drawing/2014/main" xmlns="" id="{1E2071F7-990C-4265-B1B7-9C5F6A08089A}"/>
                </a:ext>
              </a:extLst>
            </p:cNvPr>
            <p:cNvGrpSpPr/>
            <p:nvPr/>
          </p:nvGrpSpPr>
          <p:grpSpPr>
            <a:xfrm>
              <a:off x="321969" y="190008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42" name="椭圆 1341">
                <a:extLst>
                  <a:ext uri="{FF2B5EF4-FFF2-40B4-BE49-F238E27FC236}">
                    <a16:creationId xmlns:a16="http://schemas.microsoft.com/office/drawing/2014/main" xmlns="" id="{987FE216-AF9D-4507-844B-B0499B7B170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43" name="椭圆 1342">
                <a:extLst>
                  <a:ext uri="{FF2B5EF4-FFF2-40B4-BE49-F238E27FC236}">
                    <a16:creationId xmlns:a16="http://schemas.microsoft.com/office/drawing/2014/main" xmlns="" id="{C48A7756-FB2D-405B-BB98-533BEF52987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4" name="椭圆 1343">
                <a:extLst>
                  <a:ext uri="{FF2B5EF4-FFF2-40B4-BE49-F238E27FC236}">
                    <a16:creationId xmlns:a16="http://schemas.microsoft.com/office/drawing/2014/main" xmlns="" id="{C5CA1445-B919-42D9-A6FD-6EF8BFB7E3A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5" name="椭圆 1344">
                <a:extLst>
                  <a:ext uri="{FF2B5EF4-FFF2-40B4-BE49-F238E27FC236}">
                    <a16:creationId xmlns:a16="http://schemas.microsoft.com/office/drawing/2014/main" xmlns="" id="{DC4AF481-8A87-48CB-87BE-BEFCBF6DDE4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6" name="椭圆 1345">
                <a:extLst>
                  <a:ext uri="{FF2B5EF4-FFF2-40B4-BE49-F238E27FC236}">
                    <a16:creationId xmlns:a16="http://schemas.microsoft.com/office/drawing/2014/main" xmlns="" id="{C1F1453B-4EA5-4992-9D51-0063DCAEB9E2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7" name="椭圆 1346">
                <a:extLst>
                  <a:ext uri="{FF2B5EF4-FFF2-40B4-BE49-F238E27FC236}">
                    <a16:creationId xmlns:a16="http://schemas.microsoft.com/office/drawing/2014/main" xmlns="" id="{D75C50ED-35C7-4C0E-AE00-EAB5E050699C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8" name="椭圆 1347">
                <a:extLst>
                  <a:ext uri="{FF2B5EF4-FFF2-40B4-BE49-F238E27FC236}">
                    <a16:creationId xmlns:a16="http://schemas.microsoft.com/office/drawing/2014/main" xmlns="" id="{2E5268E6-C8F2-47BB-B30D-6075C070DEF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9" name="椭圆 1348">
                <a:extLst>
                  <a:ext uri="{FF2B5EF4-FFF2-40B4-BE49-F238E27FC236}">
                    <a16:creationId xmlns:a16="http://schemas.microsoft.com/office/drawing/2014/main" xmlns="" id="{74A6918B-70EA-4836-B2D6-8CCC5ECC498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0" name="椭圆 1349">
                <a:extLst>
                  <a:ext uri="{FF2B5EF4-FFF2-40B4-BE49-F238E27FC236}">
                    <a16:creationId xmlns:a16="http://schemas.microsoft.com/office/drawing/2014/main" xmlns="" id="{995C3CF2-4F4C-4849-B89E-154F8CD20E5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1" name="椭圆 1350">
                <a:extLst>
                  <a:ext uri="{FF2B5EF4-FFF2-40B4-BE49-F238E27FC236}">
                    <a16:creationId xmlns:a16="http://schemas.microsoft.com/office/drawing/2014/main" xmlns="" id="{89FB8C1C-D61E-4DCA-9170-388A09EAE11C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2" name="椭圆 1351">
                <a:extLst>
                  <a:ext uri="{FF2B5EF4-FFF2-40B4-BE49-F238E27FC236}">
                    <a16:creationId xmlns:a16="http://schemas.microsoft.com/office/drawing/2014/main" xmlns="" id="{516EA0F9-D7C2-45EA-A0FB-8512788A19B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3" name="椭圆 1352">
                <a:extLst>
                  <a:ext uri="{FF2B5EF4-FFF2-40B4-BE49-F238E27FC236}">
                    <a16:creationId xmlns:a16="http://schemas.microsoft.com/office/drawing/2014/main" xmlns="" id="{30790BE7-FA73-4045-B42C-5C40AF58BC0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4" name="椭圆 1353">
                <a:extLst>
                  <a:ext uri="{FF2B5EF4-FFF2-40B4-BE49-F238E27FC236}">
                    <a16:creationId xmlns:a16="http://schemas.microsoft.com/office/drawing/2014/main" xmlns="" id="{380EE1EB-3149-4882-BFB6-015BC174AE6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5" name="椭圆 1354">
                <a:extLst>
                  <a:ext uri="{FF2B5EF4-FFF2-40B4-BE49-F238E27FC236}">
                    <a16:creationId xmlns:a16="http://schemas.microsoft.com/office/drawing/2014/main" xmlns="" id="{D5214101-01C0-45A9-8EDE-E73A17A0881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6" name="椭圆 1355">
                <a:extLst>
                  <a:ext uri="{FF2B5EF4-FFF2-40B4-BE49-F238E27FC236}">
                    <a16:creationId xmlns:a16="http://schemas.microsoft.com/office/drawing/2014/main" xmlns="" id="{0138201F-9EC9-4CFA-A1F9-4B61E9FEF7C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7" name="椭圆 1356">
                <a:extLst>
                  <a:ext uri="{FF2B5EF4-FFF2-40B4-BE49-F238E27FC236}">
                    <a16:creationId xmlns:a16="http://schemas.microsoft.com/office/drawing/2014/main" xmlns="" id="{1B2C4760-57B1-4410-86DF-43493D16845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58" name="椭圆 1357">
                <a:extLst>
                  <a:ext uri="{FF2B5EF4-FFF2-40B4-BE49-F238E27FC236}">
                    <a16:creationId xmlns:a16="http://schemas.microsoft.com/office/drawing/2014/main" xmlns="" id="{B51206C2-13F9-46C7-8341-7E8D0F7D136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4" name="组合 1053">
              <a:extLst>
                <a:ext uri="{FF2B5EF4-FFF2-40B4-BE49-F238E27FC236}">
                  <a16:creationId xmlns:a16="http://schemas.microsoft.com/office/drawing/2014/main" xmlns="" id="{48A0900C-85BA-44B7-BA56-087986C90260}"/>
                </a:ext>
              </a:extLst>
            </p:cNvPr>
            <p:cNvGrpSpPr/>
            <p:nvPr/>
          </p:nvGrpSpPr>
          <p:grpSpPr>
            <a:xfrm>
              <a:off x="321969" y="217206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25" name="椭圆 1324">
                <a:extLst>
                  <a:ext uri="{FF2B5EF4-FFF2-40B4-BE49-F238E27FC236}">
                    <a16:creationId xmlns:a16="http://schemas.microsoft.com/office/drawing/2014/main" xmlns="" id="{270424FB-7FC5-411B-8B80-ED5CC1B3C078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6" name="椭圆 1325">
                <a:extLst>
                  <a:ext uri="{FF2B5EF4-FFF2-40B4-BE49-F238E27FC236}">
                    <a16:creationId xmlns:a16="http://schemas.microsoft.com/office/drawing/2014/main" xmlns="" id="{C38E0A61-ED7B-4790-832C-0E62EF99566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7" name="椭圆 1326">
                <a:extLst>
                  <a:ext uri="{FF2B5EF4-FFF2-40B4-BE49-F238E27FC236}">
                    <a16:creationId xmlns:a16="http://schemas.microsoft.com/office/drawing/2014/main" xmlns="" id="{E6A5836B-28DC-46A7-8AAE-C72E894FDB7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8" name="椭圆 1327">
                <a:extLst>
                  <a:ext uri="{FF2B5EF4-FFF2-40B4-BE49-F238E27FC236}">
                    <a16:creationId xmlns:a16="http://schemas.microsoft.com/office/drawing/2014/main" xmlns="" id="{0147FC25-038A-47BD-BC69-6ED33E2DF3D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9" name="椭圆 1328">
                <a:extLst>
                  <a:ext uri="{FF2B5EF4-FFF2-40B4-BE49-F238E27FC236}">
                    <a16:creationId xmlns:a16="http://schemas.microsoft.com/office/drawing/2014/main" xmlns="" id="{2E7FA1AD-4C70-4B34-B030-37BF0E3342E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0" name="椭圆 1329">
                <a:extLst>
                  <a:ext uri="{FF2B5EF4-FFF2-40B4-BE49-F238E27FC236}">
                    <a16:creationId xmlns:a16="http://schemas.microsoft.com/office/drawing/2014/main" xmlns="" id="{01B0CDA5-74E9-409A-838D-B7829DA322B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1" name="椭圆 1330">
                <a:extLst>
                  <a:ext uri="{FF2B5EF4-FFF2-40B4-BE49-F238E27FC236}">
                    <a16:creationId xmlns:a16="http://schemas.microsoft.com/office/drawing/2014/main" xmlns="" id="{7D0E8B9C-F45A-4416-B18D-E01C3A69BB4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2" name="椭圆 1331">
                <a:extLst>
                  <a:ext uri="{FF2B5EF4-FFF2-40B4-BE49-F238E27FC236}">
                    <a16:creationId xmlns:a16="http://schemas.microsoft.com/office/drawing/2014/main" xmlns="" id="{8360F631-B127-459B-8AFF-1549C47D7325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3" name="椭圆 1332">
                <a:extLst>
                  <a:ext uri="{FF2B5EF4-FFF2-40B4-BE49-F238E27FC236}">
                    <a16:creationId xmlns:a16="http://schemas.microsoft.com/office/drawing/2014/main" xmlns="" id="{3735957B-BED1-47AE-B624-53F8E62CD5B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4" name="椭圆 1333">
                <a:extLst>
                  <a:ext uri="{FF2B5EF4-FFF2-40B4-BE49-F238E27FC236}">
                    <a16:creationId xmlns:a16="http://schemas.microsoft.com/office/drawing/2014/main" xmlns="" id="{345F809F-027B-404C-9EDA-E4D89D95D0E3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5" name="椭圆 1334">
                <a:extLst>
                  <a:ext uri="{FF2B5EF4-FFF2-40B4-BE49-F238E27FC236}">
                    <a16:creationId xmlns:a16="http://schemas.microsoft.com/office/drawing/2014/main" xmlns="" id="{10E72955-600F-4AC0-8AAF-F21C8853A3A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6" name="椭圆 1335">
                <a:extLst>
                  <a:ext uri="{FF2B5EF4-FFF2-40B4-BE49-F238E27FC236}">
                    <a16:creationId xmlns:a16="http://schemas.microsoft.com/office/drawing/2014/main" xmlns="" id="{5038FD9E-7242-487D-8BD8-2E7F6A62897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7" name="椭圆 1336">
                <a:extLst>
                  <a:ext uri="{FF2B5EF4-FFF2-40B4-BE49-F238E27FC236}">
                    <a16:creationId xmlns:a16="http://schemas.microsoft.com/office/drawing/2014/main" xmlns="" id="{EB6B5BED-A58E-4C6E-864E-83343EA3F97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8" name="椭圆 1337">
                <a:extLst>
                  <a:ext uri="{FF2B5EF4-FFF2-40B4-BE49-F238E27FC236}">
                    <a16:creationId xmlns:a16="http://schemas.microsoft.com/office/drawing/2014/main" xmlns="" id="{A68BB65F-0A89-48B7-A848-82814A266F4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39" name="椭圆 1338">
                <a:extLst>
                  <a:ext uri="{FF2B5EF4-FFF2-40B4-BE49-F238E27FC236}">
                    <a16:creationId xmlns:a16="http://schemas.microsoft.com/office/drawing/2014/main" xmlns="" id="{9F946409-26A5-446F-81F1-390F1F49A29E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0" name="椭圆 1339">
                <a:extLst>
                  <a:ext uri="{FF2B5EF4-FFF2-40B4-BE49-F238E27FC236}">
                    <a16:creationId xmlns:a16="http://schemas.microsoft.com/office/drawing/2014/main" xmlns="" id="{AD083762-91F3-4BA9-8BA4-95071EC132E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41" name="椭圆 1340">
                <a:extLst>
                  <a:ext uri="{FF2B5EF4-FFF2-40B4-BE49-F238E27FC236}">
                    <a16:creationId xmlns:a16="http://schemas.microsoft.com/office/drawing/2014/main" xmlns="" id="{C1565FCF-EA93-47E2-844A-FCB94FAED26B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5" name="组合 1054">
              <a:extLst>
                <a:ext uri="{FF2B5EF4-FFF2-40B4-BE49-F238E27FC236}">
                  <a16:creationId xmlns:a16="http://schemas.microsoft.com/office/drawing/2014/main" xmlns="" id="{720453F2-68C6-4E38-B89A-FEB755C02C43}"/>
                </a:ext>
              </a:extLst>
            </p:cNvPr>
            <p:cNvGrpSpPr/>
            <p:nvPr/>
          </p:nvGrpSpPr>
          <p:grpSpPr>
            <a:xfrm>
              <a:off x="321969" y="244405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308" name="椭圆 1307">
                <a:extLst>
                  <a:ext uri="{FF2B5EF4-FFF2-40B4-BE49-F238E27FC236}">
                    <a16:creationId xmlns:a16="http://schemas.microsoft.com/office/drawing/2014/main" xmlns="" id="{80723228-9D8C-48EF-B715-5400BA7094B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9" name="椭圆 1308">
                <a:extLst>
                  <a:ext uri="{FF2B5EF4-FFF2-40B4-BE49-F238E27FC236}">
                    <a16:creationId xmlns:a16="http://schemas.microsoft.com/office/drawing/2014/main" xmlns="" id="{4EA01BBA-88E3-4B07-9A7B-68EC6CADB8C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0" name="椭圆 1309">
                <a:extLst>
                  <a:ext uri="{FF2B5EF4-FFF2-40B4-BE49-F238E27FC236}">
                    <a16:creationId xmlns:a16="http://schemas.microsoft.com/office/drawing/2014/main" xmlns="" id="{41F25C95-4804-41D4-B5F9-7305BCFCA815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1" name="椭圆 1310">
                <a:extLst>
                  <a:ext uri="{FF2B5EF4-FFF2-40B4-BE49-F238E27FC236}">
                    <a16:creationId xmlns:a16="http://schemas.microsoft.com/office/drawing/2014/main" xmlns="" id="{536C1C52-4D72-4DD0-9F40-4E150D86695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2" name="椭圆 1311">
                <a:extLst>
                  <a:ext uri="{FF2B5EF4-FFF2-40B4-BE49-F238E27FC236}">
                    <a16:creationId xmlns:a16="http://schemas.microsoft.com/office/drawing/2014/main" xmlns="" id="{4767F6E1-281B-4FA3-BD88-58BF4A4E227B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3" name="椭圆 1312">
                <a:extLst>
                  <a:ext uri="{FF2B5EF4-FFF2-40B4-BE49-F238E27FC236}">
                    <a16:creationId xmlns:a16="http://schemas.microsoft.com/office/drawing/2014/main" xmlns="" id="{2860583E-CB01-47CA-8290-B212767E22E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4" name="椭圆 1313">
                <a:extLst>
                  <a:ext uri="{FF2B5EF4-FFF2-40B4-BE49-F238E27FC236}">
                    <a16:creationId xmlns:a16="http://schemas.microsoft.com/office/drawing/2014/main" xmlns="" id="{1E8A9936-316E-42D9-8DA0-57ADD7AC34F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5" name="椭圆 1314">
                <a:extLst>
                  <a:ext uri="{FF2B5EF4-FFF2-40B4-BE49-F238E27FC236}">
                    <a16:creationId xmlns:a16="http://schemas.microsoft.com/office/drawing/2014/main" xmlns="" id="{51FB4415-5AE1-411B-A36B-B428AE8F812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6" name="椭圆 1315">
                <a:extLst>
                  <a:ext uri="{FF2B5EF4-FFF2-40B4-BE49-F238E27FC236}">
                    <a16:creationId xmlns:a16="http://schemas.microsoft.com/office/drawing/2014/main" xmlns="" id="{413A4F68-27B5-4C85-BB99-BFD8D78A365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7" name="椭圆 1316">
                <a:extLst>
                  <a:ext uri="{FF2B5EF4-FFF2-40B4-BE49-F238E27FC236}">
                    <a16:creationId xmlns:a16="http://schemas.microsoft.com/office/drawing/2014/main" xmlns="" id="{DEB85FCE-5AF3-4BC3-9F8C-8525D0C5FDD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8" name="椭圆 1317">
                <a:extLst>
                  <a:ext uri="{FF2B5EF4-FFF2-40B4-BE49-F238E27FC236}">
                    <a16:creationId xmlns:a16="http://schemas.microsoft.com/office/drawing/2014/main" xmlns="" id="{EF2D81B8-21B4-4A21-BD4B-E6C8D5E48B9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19" name="椭圆 1318">
                <a:extLst>
                  <a:ext uri="{FF2B5EF4-FFF2-40B4-BE49-F238E27FC236}">
                    <a16:creationId xmlns:a16="http://schemas.microsoft.com/office/drawing/2014/main" xmlns="" id="{ACC5B756-28F5-43DE-9804-7A15F5A27778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0" name="椭圆 1319">
                <a:extLst>
                  <a:ext uri="{FF2B5EF4-FFF2-40B4-BE49-F238E27FC236}">
                    <a16:creationId xmlns:a16="http://schemas.microsoft.com/office/drawing/2014/main" xmlns="" id="{EE3B06AC-DAC2-4512-8000-B627156BC8B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1" name="椭圆 1320">
                <a:extLst>
                  <a:ext uri="{FF2B5EF4-FFF2-40B4-BE49-F238E27FC236}">
                    <a16:creationId xmlns:a16="http://schemas.microsoft.com/office/drawing/2014/main" xmlns="" id="{EF3933FE-BC2F-4F61-A938-B86522D1CE0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2" name="椭圆 1321">
                <a:extLst>
                  <a:ext uri="{FF2B5EF4-FFF2-40B4-BE49-F238E27FC236}">
                    <a16:creationId xmlns:a16="http://schemas.microsoft.com/office/drawing/2014/main" xmlns="" id="{02D03DAB-B26F-48BA-B177-3E748B9C15C4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3" name="椭圆 1322">
                <a:extLst>
                  <a:ext uri="{FF2B5EF4-FFF2-40B4-BE49-F238E27FC236}">
                    <a16:creationId xmlns:a16="http://schemas.microsoft.com/office/drawing/2014/main" xmlns="" id="{54F4CC51-B18F-4B74-84CD-789A7E0C012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24" name="椭圆 1323">
                <a:extLst>
                  <a:ext uri="{FF2B5EF4-FFF2-40B4-BE49-F238E27FC236}">
                    <a16:creationId xmlns:a16="http://schemas.microsoft.com/office/drawing/2014/main" xmlns="" id="{FB4804F9-020A-48D6-BC42-53D6EFCDA87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6" name="组合 1055">
              <a:extLst>
                <a:ext uri="{FF2B5EF4-FFF2-40B4-BE49-F238E27FC236}">
                  <a16:creationId xmlns:a16="http://schemas.microsoft.com/office/drawing/2014/main" xmlns="" id="{F34F838A-F319-49D9-9A42-35FE92FD9241}"/>
                </a:ext>
              </a:extLst>
            </p:cNvPr>
            <p:cNvGrpSpPr/>
            <p:nvPr/>
          </p:nvGrpSpPr>
          <p:grpSpPr>
            <a:xfrm>
              <a:off x="321969" y="271603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91" name="椭圆 1290">
                <a:extLst>
                  <a:ext uri="{FF2B5EF4-FFF2-40B4-BE49-F238E27FC236}">
                    <a16:creationId xmlns:a16="http://schemas.microsoft.com/office/drawing/2014/main" xmlns="" id="{BB3DDBA1-3C8A-4021-94FB-C9A54202FBC8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2" name="椭圆 1291">
                <a:extLst>
                  <a:ext uri="{FF2B5EF4-FFF2-40B4-BE49-F238E27FC236}">
                    <a16:creationId xmlns:a16="http://schemas.microsoft.com/office/drawing/2014/main" xmlns="" id="{23528C22-BFDA-4AD3-9686-207CD562DEF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3" name="椭圆 1292">
                <a:extLst>
                  <a:ext uri="{FF2B5EF4-FFF2-40B4-BE49-F238E27FC236}">
                    <a16:creationId xmlns:a16="http://schemas.microsoft.com/office/drawing/2014/main" xmlns="" id="{C3029652-1E22-4735-B595-ADFCD85770B5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4" name="椭圆 1293">
                <a:extLst>
                  <a:ext uri="{FF2B5EF4-FFF2-40B4-BE49-F238E27FC236}">
                    <a16:creationId xmlns:a16="http://schemas.microsoft.com/office/drawing/2014/main" xmlns="" id="{56F9E881-BC4B-45F4-A038-78FDA64CD796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5" name="椭圆 1294">
                <a:extLst>
                  <a:ext uri="{FF2B5EF4-FFF2-40B4-BE49-F238E27FC236}">
                    <a16:creationId xmlns:a16="http://schemas.microsoft.com/office/drawing/2014/main" xmlns="" id="{C4D00199-25B8-42CB-BF28-DE9CB6982BA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6" name="椭圆 1295">
                <a:extLst>
                  <a:ext uri="{FF2B5EF4-FFF2-40B4-BE49-F238E27FC236}">
                    <a16:creationId xmlns:a16="http://schemas.microsoft.com/office/drawing/2014/main" xmlns="" id="{F66A380F-3261-4CE2-8866-E7CD3ED150F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7" name="椭圆 1296">
                <a:extLst>
                  <a:ext uri="{FF2B5EF4-FFF2-40B4-BE49-F238E27FC236}">
                    <a16:creationId xmlns:a16="http://schemas.microsoft.com/office/drawing/2014/main" xmlns="" id="{CF36FE44-348D-4625-B1B2-C7DB6A41DA10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8" name="椭圆 1297">
                <a:extLst>
                  <a:ext uri="{FF2B5EF4-FFF2-40B4-BE49-F238E27FC236}">
                    <a16:creationId xmlns:a16="http://schemas.microsoft.com/office/drawing/2014/main" xmlns="" id="{38DF97BC-E66A-430A-A798-4CDAFC3BD06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9" name="椭圆 1298">
                <a:extLst>
                  <a:ext uri="{FF2B5EF4-FFF2-40B4-BE49-F238E27FC236}">
                    <a16:creationId xmlns:a16="http://schemas.microsoft.com/office/drawing/2014/main" xmlns="" id="{46080FD3-CE65-4CBE-AE0F-9A2F2467B41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0" name="椭圆 1299">
                <a:extLst>
                  <a:ext uri="{FF2B5EF4-FFF2-40B4-BE49-F238E27FC236}">
                    <a16:creationId xmlns:a16="http://schemas.microsoft.com/office/drawing/2014/main" xmlns="" id="{F1C8CE92-2065-49A4-A593-B18E0A86F1A0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1" name="椭圆 1300">
                <a:extLst>
                  <a:ext uri="{FF2B5EF4-FFF2-40B4-BE49-F238E27FC236}">
                    <a16:creationId xmlns:a16="http://schemas.microsoft.com/office/drawing/2014/main" xmlns="" id="{B24F9F50-C1BF-42BA-9B78-91ECBA62D7B0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2" name="椭圆 1301">
                <a:extLst>
                  <a:ext uri="{FF2B5EF4-FFF2-40B4-BE49-F238E27FC236}">
                    <a16:creationId xmlns:a16="http://schemas.microsoft.com/office/drawing/2014/main" xmlns="" id="{C2E32FBE-3FD3-4BA1-B321-4568C110DC4D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3" name="椭圆 1302">
                <a:extLst>
                  <a:ext uri="{FF2B5EF4-FFF2-40B4-BE49-F238E27FC236}">
                    <a16:creationId xmlns:a16="http://schemas.microsoft.com/office/drawing/2014/main" xmlns="" id="{653754A3-8B7F-4DA2-AE0B-230D9CA8381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4" name="椭圆 1303">
                <a:extLst>
                  <a:ext uri="{FF2B5EF4-FFF2-40B4-BE49-F238E27FC236}">
                    <a16:creationId xmlns:a16="http://schemas.microsoft.com/office/drawing/2014/main" xmlns="" id="{8AC9C02E-35A1-45B4-9A14-ED7DB3B38EB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5" name="椭圆 1304">
                <a:extLst>
                  <a:ext uri="{FF2B5EF4-FFF2-40B4-BE49-F238E27FC236}">
                    <a16:creationId xmlns:a16="http://schemas.microsoft.com/office/drawing/2014/main" xmlns="" id="{5664099F-7DD3-4A4F-B3EE-A29FA9A0896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6" name="椭圆 1305">
                <a:extLst>
                  <a:ext uri="{FF2B5EF4-FFF2-40B4-BE49-F238E27FC236}">
                    <a16:creationId xmlns:a16="http://schemas.microsoft.com/office/drawing/2014/main" xmlns="" id="{795557D4-9344-4FB6-AB06-632158801CA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307" name="椭圆 1306">
                <a:extLst>
                  <a:ext uri="{FF2B5EF4-FFF2-40B4-BE49-F238E27FC236}">
                    <a16:creationId xmlns:a16="http://schemas.microsoft.com/office/drawing/2014/main" xmlns="" id="{5B2368F9-C117-4237-BCA6-FB6425F708E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7" name="组合 1056">
              <a:extLst>
                <a:ext uri="{FF2B5EF4-FFF2-40B4-BE49-F238E27FC236}">
                  <a16:creationId xmlns:a16="http://schemas.microsoft.com/office/drawing/2014/main" xmlns="" id="{9AC6A6EF-80D3-4049-A74B-2F703920AB5C}"/>
                </a:ext>
              </a:extLst>
            </p:cNvPr>
            <p:cNvGrpSpPr/>
            <p:nvPr/>
          </p:nvGrpSpPr>
          <p:grpSpPr>
            <a:xfrm>
              <a:off x="321969" y="298802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74" name="椭圆 1273">
                <a:extLst>
                  <a:ext uri="{FF2B5EF4-FFF2-40B4-BE49-F238E27FC236}">
                    <a16:creationId xmlns:a16="http://schemas.microsoft.com/office/drawing/2014/main" xmlns="" id="{47C678EC-D490-4079-9B5C-D8D39A5E7F16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5" name="椭圆 1274">
                <a:extLst>
                  <a:ext uri="{FF2B5EF4-FFF2-40B4-BE49-F238E27FC236}">
                    <a16:creationId xmlns:a16="http://schemas.microsoft.com/office/drawing/2014/main" xmlns="" id="{C5E5DD82-8BE8-42DE-ACB6-0CF45B3AAD2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6" name="椭圆 1275">
                <a:extLst>
                  <a:ext uri="{FF2B5EF4-FFF2-40B4-BE49-F238E27FC236}">
                    <a16:creationId xmlns:a16="http://schemas.microsoft.com/office/drawing/2014/main" xmlns="" id="{83A61144-DBD8-4415-8180-35CD5FC656D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7" name="椭圆 1276">
                <a:extLst>
                  <a:ext uri="{FF2B5EF4-FFF2-40B4-BE49-F238E27FC236}">
                    <a16:creationId xmlns:a16="http://schemas.microsoft.com/office/drawing/2014/main" xmlns="" id="{50CFF844-8A22-4F4F-9313-D16D44332EBE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8" name="椭圆 1277">
                <a:extLst>
                  <a:ext uri="{FF2B5EF4-FFF2-40B4-BE49-F238E27FC236}">
                    <a16:creationId xmlns:a16="http://schemas.microsoft.com/office/drawing/2014/main" xmlns="" id="{0A68D813-47ED-4150-91DA-EE6D9C78FDF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9" name="椭圆 1278">
                <a:extLst>
                  <a:ext uri="{FF2B5EF4-FFF2-40B4-BE49-F238E27FC236}">
                    <a16:creationId xmlns:a16="http://schemas.microsoft.com/office/drawing/2014/main" xmlns="" id="{DCC92ED5-778D-47A1-96D0-C4280AD9657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0" name="椭圆 1279">
                <a:extLst>
                  <a:ext uri="{FF2B5EF4-FFF2-40B4-BE49-F238E27FC236}">
                    <a16:creationId xmlns:a16="http://schemas.microsoft.com/office/drawing/2014/main" xmlns="" id="{E8373C6E-A1FD-4866-AE73-F6459E4D3F4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1" name="椭圆 1280">
                <a:extLst>
                  <a:ext uri="{FF2B5EF4-FFF2-40B4-BE49-F238E27FC236}">
                    <a16:creationId xmlns:a16="http://schemas.microsoft.com/office/drawing/2014/main" xmlns="" id="{F4D81220-BA3A-4F64-8AC2-1F65A0DD8BE0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2" name="椭圆 1281">
                <a:extLst>
                  <a:ext uri="{FF2B5EF4-FFF2-40B4-BE49-F238E27FC236}">
                    <a16:creationId xmlns:a16="http://schemas.microsoft.com/office/drawing/2014/main" xmlns="" id="{AD9E863C-E968-4A78-97AB-AC8FBB7B3F09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3" name="椭圆 1282">
                <a:extLst>
                  <a:ext uri="{FF2B5EF4-FFF2-40B4-BE49-F238E27FC236}">
                    <a16:creationId xmlns:a16="http://schemas.microsoft.com/office/drawing/2014/main" xmlns="" id="{B3EAADC6-DC3F-4D4B-95C7-E1CAE205229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4" name="椭圆 1283">
                <a:extLst>
                  <a:ext uri="{FF2B5EF4-FFF2-40B4-BE49-F238E27FC236}">
                    <a16:creationId xmlns:a16="http://schemas.microsoft.com/office/drawing/2014/main" xmlns="" id="{A476ECEB-64E4-43CB-ABF6-FDC91771A41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5" name="椭圆 1284">
                <a:extLst>
                  <a:ext uri="{FF2B5EF4-FFF2-40B4-BE49-F238E27FC236}">
                    <a16:creationId xmlns:a16="http://schemas.microsoft.com/office/drawing/2014/main" xmlns="" id="{8C640CE4-C068-4B52-9FB8-C645050C14F7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6" name="椭圆 1285">
                <a:extLst>
                  <a:ext uri="{FF2B5EF4-FFF2-40B4-BE49-F238E27FC236}">
                    <a16:creationId xmlns:a16="http://schemas.microsoft.com/office/drawing/2014/main" xmlns="" id="{59C3C61D-1098-4492-B3E8-2AB78CEFF49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7" name="椭圆 1286">
                <a:extLst>
                  <a:ext uri="{FF2B5EF4-FFF2-40B4-BE49-F238E27FC236}">
                    <a16:creationId xmlns:a16="http://schemas.microsoft.com/office/drawing/2014/main" xmlns="" id="{E71131EC-6342-4B60-9151-C4A7CFC59F8D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8" name="椭圆 1287">
                <a:extLst>
                  <a:ext uri="{FF2B5EF4-FFF2-40B4-BE49-F238E27FC236}">
                    <a16:creationId xmlns:a16="http://schemas.microsoft.com/office/drawing/2014/main" xmlns="" id="{77AA0880-BE4C-4BBE-A2EB-81FB896E7D8B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89" name="椭圆 1288">
                <a:extLst>
                  <a:ext uri="{FF2B5EF4-FFF2-40B4-BE49-F238E27FC236}">
                    <a16:creationId xmlns:a16="http://schemas.microsoft.com/office/drawing/2014/main" xmlns="" id="{CBEF2111-40E3-4452-843F-063717FD103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90" name="椭圆 1289">
                <a:extLst>
                  <a:ext uri="{FF2B5EF4-FFF2-40B4-BE49-F238E27FC236}">
                    <a16:creationId xmlns:a16="http://schemas.microsoft.com/office/drawing/2014/main" xmlns="" id="{00ED6E75-6544-456E-8080-452A3C3BA66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8" name="组合 1057">
              <a:extLst>
                <a:ext uri="{FF2B5EF4-FFF2-40B4-BE49-F238E27FC236}">
                  <a16:creationId xmlns:a16="http://schemas.microsoft.com/office/drawing/2014/main" xmlns="" id="{D7A691F8-0D22-44AB-BA47-EBDE01F129D7}"/>
                </a:ext>
              </a:extLst>
            </p:cNvPr>
            <p:cNvGrpSpPr/>
            <p:nvPr/>
          </p:nvGrpSpPr>
          <p:grpSpPr>
            <a:xfrm>
              <a:off x="321969" y="326000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57" name="椭圆 1256">
                <a:extLst>
                  <a:ext uri="{FF2B5EF4-FFF2-40B4-BE49-F238E27FC236}">
                    <a16:creationId xmlns:a16="http://schemas.microsoft.com/office/drawing/2014/main" xmlns="" id="{F114AC59-CC61-46D7-9BEE-D9CE2B61651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8" name="椭圆 1257">
                <a:extLst>
                  <a:ext uri="{FF2B5EF4-FFF2-40B4-BE49-F238E27FC236}">
                    <a16:creationId xmlns:a16="http://schemas.microsoft.com/office/drawing/2014/main" xmlns="" id="{9761360A-A1DF-48BD-A3C7-B312C385C20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9" name="椭圆 1258">
                <a:extLst>
                  <a:ext uri="{FF2B5EF4-FFF2-40B4-BE49-F238E27FC236}">
                    <a16:creationId xmlns:a16="http://schemas.microsoft.com/office/drawing/2014/main" xmlns="" id="{64E6F291-6E0C-4223-A271-236B38EE588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0" name="椭圆 1259">
                <a:extLst>
                  <a:ext uri="{FF2B5EF4-FFF2-40B4-BE49-F238E27FC236}">
                    <a16:creationId xmlns:a16="http://schemas.microsoft.com/office/drawing/2014/main" xmlns="" id="{EA678528-FA39-45AF-831B-07CB9A877DAE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1" name="椭圆 1260">
                <a:extLst>
                  <a:ext uri="{FF2B5EF4-FFF2-40B4-BE49-F238E27FC236}">
                    <a16:creationId xmlns:a16="http://schemas.microsoft.com/office/drawing/2014/main" xmlns="" id="{B47757C0-C877-4199-BA8A-8866C6CAE1F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2" name="椭圆 1261">
                <a:extLst>
                  <a:ext uri="{FF2B5EF4-FFF2-40B4-BE49-F238E27FC236}">
                    <a16:creationId xmlns:a16="http://schemas.microsoft.com/office/drawing/2014/main" xmlns="" id="{5C3B77F6-7807-4E9E-A159-9867E3C43F03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3" name="椭圆 1262">
                <a:extLst>
                  <a:ext uri="{FF2B5EF4-FFF2-40B4-BE49-F238E27FC236}">
                    <a16:creationId xmlns:a16="http://schemas.microsoft.com/office/drawing/2014/main" xmlns="" id="{1237DB60-46DF-4CDE-ACAC-A765921B2D3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4" name="椭圆 1263">
                <a:extLst>
                  <a:ext uri="{FF2B5EF4-FFF2-40B4-BE49-F238E27FC236}">
                    <a16:creationId xmlns:a16="http://schemas.microsoft.com/office/drawing/2014/main" xmlns="" id="{C0329C90-D734-47B0-BCEA-2928C1E4E62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5" name="椭圆 1264">
                <a:extLst>
                  <a:ext uri="{FF2B5EF4-FFF2-40B4-BE49-F238E27FC236}">
                    <a16:creationId xmlns:a16="http://schemas.microsoft.com/office/drawing/2014/main" xmlns="" id="{980ECEF3-A0F8-41A1-B836-66061154CCA2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6" name="椭圆 1265">
                <a:extLst>
                  <a:ext uri="{FF2B5EF4-FFF2-40B4-BE49-F238E27FC236}">
                    <a16:creationId xmlns:a16="http://schemas.microsoft.com/office/drawing/2014/main" xmlns="" id="{1B8D985F-236B-4C59-9DE1-F4E8046658E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7" name="椭圆 1266">
                <a:extLst>
                  <a:ext uri="{FF2B5EF4-FFF2-40B4-BE49-F238E27FC236}">
                    <a16:creationId xmlns:a16="http://schemas.microsoft.com/office/drawing/2014/main" xmlns="" id="{CBCBBC11-9D8A-4FD0-87D7-2101686BCC9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8" name="椭圆 1267">
                <a:extLst>
                  <a:ext uri="{FF2B5EF4-FFF2-40B4-BE49-F238E27FC236}">
                    <a16:creationId xmlns:a16="http://schemas.microsoft.com/office/drawing/2014/main" xmlns="" id="{60884CB8-FD7B-4486-B729-D5357A63F408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69" name="椭圆 1268">
                <a:extLst>
                  <a:ext uri="{FF2B5EF4-FFF2-40B4-BE49-F238E27FC236}">
                    <a16:creationId xmlns:a16="http://schemas.microsoft.com/office/drawing/2014/main" xmlns="" id="{9732F7B7-3739-46EE-971A-62E21A2ABBE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0" name="椭圆 1269">
                <a:extLst>
                  <a:ext uri="{FF2B5EF4-FFF2-40B4-BE49-F238E27FC236}">
                    <a16:creationId xmlns:a16="http://schemas.microsoft.com/office/drawing/2014/main" xmlns="" id="{7A32BBA4-D2E0-4685-8C77-D628A972AE5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1" name="椭圆 1270">
                <a:extLst>
                  <a:ext uri="{FF2B5EF4-FFF2-40B4-BE49-F238E27FC236}">
                    <a16:creationId xmlns:a16="http://schemas.microsoft.com/office/drawing/2014/main" xmlns="" id="{4C342ADC-892E-424D-8BAF-7CE58754BF24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2" name="椭圆 1271">
                <a:extLst>
                  <a:ext uri="{FF2B5EF4-FFF2-40B4-BE49-F238E27FC236}">
                    <a16:creationId xmlns:a16="http://schemas.microsoft.com/office/drawing/2014/main" xmlns="" id="{645F8370-4B77-43E8-AA93-5DCC9B33E75D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73" name="椭圆 1272">
                <a:extLst>
                  <a:ext uri="{FF2B5EF4-FFF2-40B4-BE49-F238E27FC236}">
                    <a16:creationId xmlns:a16="http://schemas.microsoft.com/office/drawing/2014/main" xmlns="" id="{1A6B239E-A1D0-4766-A202-EE09A4B1B4F1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59" name="组合 1058">
              <a:extLst>
                <a:ext uri="{FF2B5EF4-FFF2-40B4-BE49-F238E27FC236}">
                  <a16:creationId xmlns:a16="http://schemas.microsoft.com/office/drawing/2014/main" xmlns="" id="{64E58FA4-2E1B-4CFE-BAD0-F5E26F7284A0}"/>
                </a:ext>
              </a:extLst>
            </p:cNvPr>
            <p:cNvGrpSpPr/>
            <p:nvPr/>
          </p:nvGrpSpPr>
          <p:grpSpPr>
            <a:xfrm>
              <a:off x="321969" y="353199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40" name="椭圆 1239">
                <a:extLst>
                  <a:ext uri="{FF2B5EF4-FFF2-40B4-BE49-F238E27FC236}">
                    <a16:creationId xmlns:a16="http://schemas.microsoft.com/office/drawing/2014/main" xmlns="" id="{EDB3F837-2022-4E5C-8F1D-05BE05325295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1" name="椭圆 1240">
                <a:extLst>
                  <a:ext uri="{FF2B5EF4-FFF2-40B4-BE49-F238E27FC236}">
                    <a16:creationId xmlns:a16="http://schemas.microsoft.com/office/drawing/2014/main" xmlns="" id="{0D519D5B-A695-4C40-9147-1001DC30E93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2" name="椭圆 1241">
                <a:extLst>
                  <a:ext uri="{FF2B5EF4-FFF2-40B4-BE49-F238E27FC236}">
                    <a16:creationId xmlns:a16="http://schemas.microsoft.com/office/drawing/2014/main" xmlns="" id="{2E514A4A-08BE-466D-A4F0-38A04C2D5A5F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3" name="椭圆 1242">
                <a:extLst>
                  <a:ext uri="{FF2B5EF4-FFF2-40B4-BE49-F238E27FC236}">
                    <a16:creationId xmlns:a16="http://schemas.microsoft.com/office/drawing/2014/main" xmlns="" id="{559D058A-9122-4467-9124-4D158541B09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4" name="椭圆 1243">
                <a:extLst>
                  <a:ext uri="{FF2B5EF4-FFF2-40B4-BE49-F238E27FC236}">
                    <a16:creationId xmlns:a16="http://schemas.microsoft.com/office/drawing/2014/main" xmlns="" id="{8BD0561B-5BCF-4F8E-A100-64B1B64F386C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5" name="椭圆 1244">
                <a:extLst>
                  <a:ext uri="{FF2B5EF4-FFF2-40B4-BE49-F238E27FC236}">
                    <a16:creationId xmlns:a16="http://schemas.microsoft.com/office/drawing/2014/main" xmlns="" id="{2BFDAE3C-310E-428D-832F-BF6359412F4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6" name="椭圆 1245">
                <a:extLst>
                  <a:ext uri="{FF2B5EF4-FFF2-40B4-BE49-F238E27FC236}">
                    <a16:creationId xmlns:a16="http://schemas.microsoft.com/office/drawing/2014/main" xmlns="" id="{E5708957-BBF0-4658-B12C-C543AF0AB0B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7" name="椭圆 1246">
                <a:extLst>
                  <a:ext uri="{FF2B5EF4-FFF2-40B4-BE49-F238E27FC236}">
                    <a16:creationId xmlns:a16="http://schemas.microsoft.com/office/drawing/2014/main" xmlns="" id="{01478DF0-DBD7-4A59-AF3D-ECD93820CA1C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8" name="椭圆 1247">
                <a:extLst>
                  <a:ext uri="{FF2B5EF4-FFF2-40B4-BE49-F238E27FC236}">
                    <a16:creationId xmlns:a16="http://schemas.microsoft.com/office/drawing/2014/main" xmlns="" id="{6D16C36A-918B-426F-ADDA-2258886ABDF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49" name="椭圆 1248">
                <a:extLst>
                  <a:ext uri="{FF2B5EF4-FFF2-40B4-BE49-F238E27FC236}">
                    <a16:creationId xmlns:a16="http://schemas.microsoft.com/office/drawing/2014/main" xmlns="" id="{6853002C-34D1-4E38-8D30-B2C0EA669E5B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0" name="椭圆 1249">
                <a:extLst>
                  <a:ext uri="{FF2B5EF4-FFF2-40B4-BE49-F238E27FC236}">
                    <a16:creationId xmlns:a16="http://schemas.microsoft.com/office/drawing/2014/main" xmlns="" id="{D3099D97-5B91-4CB4-B064-61A3021CF0F0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1" name="椭圆 1250">
                <a:extLst>
                  <a:ext uri="{FF2B5EF4-FFF2-40B4-BE49-F238E27FC236}">
                    <a16:creationId xmlns:a16="http://schemas.microsoft.com/office/drawing/2014/main" xmlns="" id="{511E6A78-047E-438F-9EA3-C471083FF570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2" name="椭圆 1251">
                <a:extLst>
                  <a:ext uri="{FF2B5EF4-FFF2-40B4-BE49-F238E27FC236}">
                    <a16:creationId xmlns:a16="http://schemas.microsoft.com/office/drawing/2014/main" xmlns="" id="{AE8C3FA9-11E2-41DD-8125-D3B6AEA6258F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3" name="椭圆 1252">
                <a:extLst>
                  <a:ext uri="{FF2B5EF4-FFF2-40B4-BE49-F238E27FC236}">
                    <a16:creationId xmlns:a16="http://schemas.microsoft.com/office/drawing/2014/main" xmlns="" id="{0107488D-8C72-4389-9C34-F1DABFA6795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4" name="椭圆 1253">
                <a:extLst>
                  <a:ext uri="{FF2B5EF4-FFF2-40B4-BE49-F238E27FC236}">
                    <a16:creationId xmlns:a16="http://schemas.microsoft.com/office/drawing/2014/main" xmlns="" id="{51375401-431D-4FAF-B933-39648DD981A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5" name="椭圆 1254">
                <a:extLst>
                  <a:ext uri="{FF2B5EF4-FFF2-40B4-BE49-F238E27FC236}">
                    <a16:creationId xmlns:a16="http://schemas.microsoft.com/office/drawing/2014/main" xmlns="" id="{C330FCEF-7BFB-46BA-A3EC-C2376F6CAF6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56" name="椭圆 1255">
                <a:extLst>
                  <a:ext uri="{FF2B5EF4-FFF2-40B4-BE49-F238E27FC236}">
                    <a16:creationId xmlns:a16="http://schemas.microsoft.com/office/drawing/2014/main" xmlns="" id="{AFE120D4-085F-4DA9-A1E5-31B366DB985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0" name="组合 1059">
              <a:extLst>
                <a:ext uri="{FF2B5EF4-FFF2-40B4-BE49-F238E27FC236}">
                  <a16:creationId xmlns:a16="http://schemas.microsoft.com/office/drawing/2014/main" xmlns="" id="{9287C8E4-5D89-40B5-977E-8E6041C7ACD3}"/>
                </a:ext>
              </a:extLst>
            </p:cNvPr>
            <p:cNvGrpSpPr/>
            <p:nvPr/>
          </p:nvGrpSpPr>
          <p:grpSpPr>
            <a:xfrm>
              <a:off x="321969" y="380397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23" name="椭圆 1222">
                <a:extLst>
                  <a:ext uri="{FF2B5EF4-FFF2-40B4-BE49-F238E27FC236}">
                    <a16:creationId xmlns:a16="http://schemas.microsoft.com/office/drawing/2014/main" xmlns="" id="{BE0DA3CA-D348-4DBD-A6A0-6BBADA58EC5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4" name="椭圆 1223">
                <a:extLst>
                  <a:ext uri="{FF2B5EF4-FFF2-40B4-BE49-F238E27FC236}">
                    <a16:creationId xmlns:a16="http://schemas.microsoft.com/office/drawing/2014/main" xmlns="" id="{0B2FE42B-4AC3-4689-9E63-FF68814D0992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5" name="椭圆 1224">
                <a:extLst>
                  <a:ext uri="{FF2B5EF4-FFF2-40B4-BE49-F238E27FC236}">
                    <a16:creationId xmlns:a16="http://schemas.microsoft.com/office/drawing/2014/main" xmlns="" id="{06D77C15-F50A-490C-A50C-59B4560E0E07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6" name="椭圆 1225">
                <a:extLst>
                  <a:ext uri="{FF2B5EF4-FFF2-40B4-BE49-F238E27FC236}">
                    <a16:creationId xmlns:a16="http://schemas.microsoft.com/office/drawing/2014/main" xmlns="" id="{60682DDB-BFEE-4625-82CB-3F16D037FF5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7" name="椭圆 1226">
                <a:extLst>
                  <a:ext uri="{FF2B5EF4-FFF2-40B4-BE49-F238E27FC236}">
                    <a16:creationId xmlns:a16="http://schemas.microsoft.com/office/drawing/2014/main" xmlns="" id="{84DE313D-3A54-4F51-8FBB-84D0F3D13A2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8" name="椭圆 1227">
                <a:extLst>
                  <a:ext uri="{FF2B5EF4-FFF2-40B4-BE49-F238E27FC236}">
                    <a16:creationId xmlns:a16="http://schemas.microsoft.com/office/drawing/2014/main" xmlns="" id="{F1116F31-8808-433E-8E77-CA0F5B56C67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9" name="椭圆 1228">
                <a:extLst>
                  <a:ext uri="{FF2B5EF4-FFF2-40B4-BE49-F238E27FC236}">
                    <a16:creationId xmlns:a16="http://schemas.microsoft.com/office/drawing/2014/main" xmlns="" id="{93F4F6B8-DCC4-4346-A9D1-FB1827D0E17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0" name="椭圆 1229">
                <a:extLst>
                  <a:ext uri="{FF2B5EF4-FFF2-40B4-BE49-F238E27FC236}">
                    <a16:creationId xmlns:a16="http://schemas.microsoft.com/office/drawing/2014/main" xmlns="" id="{0F889287-82E7-444E-8CFC-278E6B90EBC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1" name="椭圆 1230">
                <a:extLst>
                  <a:ext uri="{FF2B5EF4-FFF2-40B4-BE49-F238E27FC236}">
                    <a16:creationId xmlns:a16="http://schemas.microsoft.com/office/drawing/2014/main" xmlns="" id="{E8573DDB-814E-4496-85B0-34485BF0553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2" name="椭圆 1231">
                <a:extLst>
                  <a:ext uri="{FF2B5EF4-FFF2-40B4-BE49-F238E27FC236}">
                    <a16:creationId xmlns:a16="http://schemas.microsoft.com/office/drawing/2014/main" xmlns="" id="{B756CD2C-7A90-4CA9-86B1-A1B301B61BB7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3" name="椭圆 1232">
                <a:extLst>
                  <a:ext uri="{FF2B5EF4-FFF2-40B4-BE49-F238E27FC236}">
                    <a16:creationId xmlns:a16="http://schemas.microsoft.com/office/drawing/2014/main" xmlns="" id="{D9B0B6BB-897B-40B7-A0D8-B3083C8495CE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4" name="椭圆 1233">
                <a:extLst>
                  <a:ext uri="{FF2B5EF4-FFF2-40B4-BE49-F238E27FC236}">
                    <a16:creationId xmlns:a16="http://schemas.microsoft.com/office/drawing/2014/main" xmlns="" id="{F486B891-CF48-4ED7-BA6A-C0DA40E48962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5" name="椭圆 1234">
                <a:extLst>
                  <a:ext uri="{FF2B5EF4-FFF2-40B4-BE49-F238E27FC236}">
                    <a16:creationId xmlns:a16="http://schemas.microsoft.com/office/drawing/2014/main" xmlns="" id="{3B565E2D-B09E-452F-8D82-C32D0639352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6" name="椭圆 1235">
                <a:extLst>
                  <a:ext uri="{FF2B5EF4-FFF2-40B4-BE49-F238E27FC236}">
                    <a16:creationId xmlns:a16="http://schemas.microsoft.com/office/drawing/2014/main" xmlns="" id="{925D2E33-6FBB-46C6-8B2A-BD9B8D61777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7" name="椭圆 1236">
                <a:extLst>
                  <a:ext uri="{FF2B5EF4-FFF2-40B4-BE49-F238E27FC236}">
                    <a16:creationId xmlns:a16="http://schemas.microsoft.com/office/drawing/2014/main" xmlns="" id="{CE6664D1-1AFF-44AE-A2BE-0C6089121CED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8" name="椭圆 1237">
                <a:extLst>
                  <a:ext uri="{FF2B5EF4-FFF2-40B4-BE49-F238E27FC236}">
                    <a16:creationId xmlns:a16="http://schemas.microsoft.com/office/drawing/2014/main" xmlns="" id="{4735C334-CCFE-4DFD-B061-65340AA2AC52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39" name="椭圆 1238">
                <a:extLst>
                  <a:ext uri="{FF2B5EF4-FFF2-40B4-BE49-F238E27FC236}">
                    <a16:creationId xmlns:a16="http://schemas.microsoft.com/office/drawing/2014/main" xmlns="" id="{CB914232-6178-476D-809D-EA7CD089281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1" name="组合 1060">
              <a:extLst>
                <a:ext uri="{FF2B5EF4-FFF2-40B4-BE49-F238E27FC236}">
                  <a16:creationId xmlns:a16="http://schemas.microsoft.com/office/drawing/2014/main" xmlns="" id="{E18734EF-8BBF-42EC-9B40-442B6D3B5414}"/>
                </a:ext>
              </a:extLst>
            </p:cNvPr>
            <p:cNvGrpSpPr/>
            <p:nvPr/>
          </p:nvGrpSpPr>
          <p:grpSpPr>
            <a:xfrm>
              <a:off x="321969" y="407596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206" name="椭圆 1205">
                <a:extLst>
                  <a:ext uri="{FF2B5EF4-FFF2-40B4-BE49-F238E27FC236}">
                    <a16:creationId xmlns:a16="http://schemas.microsoft.com/office/drawing/2014/main" xmlns="" id="{752C2899-2181-460B-88EC-486A30A2F36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7" name="椭圆 1206">
                <a:extLst>
                  <a:ext uri="{FF2B5EF4-FFF2-40B4-BE49-F238E27FC236}">
                    <a16:creationId xmlns:a16="http://schemas.microsoft.com/office/drawing/2014/main" xmlns="" id="{CE7830D1-EB8A-4A89-8A76-1E297DB3FCC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8" name="椭圆 1207">
                <a:extLst>
                  <a:ext uri="{FF2B5EF4-FFF2-40B4-BE49-F238E27FC236}">
                    <a16:creationId xmlns:a16="http://schemas.microsoft.com/office/drawing/2014/main" xmlns="" id="{C76BEB10-4995-478E-8FA3-197EB15C958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9" name="椭圆 1208">
                <a:extLst>
                  <a:ext uri="{FF2B5EF4-FFF2-40B4-BE49-F238E27FC236}">
                    <a16:creationId xmlns:a16="http://schemas.microsoft.com/office/drawing/2014/main" xmlns="" id="{4C39A378-AA22-49C2-8318-2FE78450384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0" name="椭圆 1209">
                <a:extLst>
                  <a:ext uri="{FF2B5EF4-FFF2-40B4-BE49-F238E27FC236}">
                    <a16:creationId xmlns:a16="http://schemas.microsoft.com/office/drawing/2014/main" xmlns="" id="{2D0FEA2A-CD03-49C5-8374-49775B8497E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1" name="椭圆 1210">
                <a:extLst>
                  <a:ext uri="{FF2B5EF4-FFF2-40B4-BE49-F238E27FC236}">
                    <a16:creationId xmlns:a16="http://schemas.microsoft.com/office/drawing/2014/main" xmlns="" id="{10D11EFA-0F9E-41BF-98E8-3FDE1C252BA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2" name="椭圆 1211">
                <a:extLst>
                  <a:ext uri="{FF2B5EF4-FFF2-40B4-BE49-F238E27FC236}">
                    <a16:creationId xmlns:a16="http://schemas.microsoft.com/office/drawing/2014/main" xmlns="" id="{27A60306-D418-4B61-95DC-05213C56CA1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3" name="椭圆 1212">
                <a:extLst>
                  <a:ext uri="{FF2B5EF4-FFF2-40B4-BE49-F238E27FC236}">
                    <a16:creationId xmlns:a16="http://schemas.microsoft.com/office/drawing/2014/main" xmlns="" id="{DCAB5F37-C630-4986-93A7-3C5B9E19CD9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4" name="椭圆 1213">
                <a:extLst>
                  <a:ext uri="{FF2B5EF4-FFF2-40B4-BE49-F238E27FC236}">
                    <a16:creationId xmlns:a16="http://schemas.microsoft.com/office/drawing/2014/main" xmlns="" id="{FCDE3BB7-B500-4FF7-A0D5-0E28BDB39E7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5" name="椭圆 1214">
                <a:extLst>
                  <a:ext uri="{FF2B5EF4-FFF2-40B4-BE49-F238E27FC236}">
                    <a16:creationId xmlns:a16="http://schemas.microsoft.com/office/drawing/2014/main" xmlns="" id="{084A2C2D-7D94-4820-9B80-1E8082E98961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6" name="椭圆 1215">
                <a:extLst>
                  <a:ext uri="{FF2B5EF4-FFF2-40B4-BE49-F238E27FC236}">
                    <a16:creationId xmlns:a16="http://schemas.microsoft.com/office/drawing/2014/main" xmlns="" id="{C669F40E-25BC-4044-836F-62B13DBA3B2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7" name="椭圆 1216">
                <a:extLst>
                  <a:ext uri="{FF2B5EF4-FFF2-40B4-BE49-F238E27FC236}">
                    <a16:creationId xmlns:a16="http://schemas.microsoft.com/office/drawing/2014/main" xmlns="" id="{DC1BB5B6-507B-46E2-B551-382DC2254741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8" name="椭圆 1217">
                <a:extLst>
                  <a:ext uri="{FF2B5EF4-FFF2-40B4-BE49-F238E27FC236}">
                    <a16:creationId xmlns:a16="http://schemas.microsoft.com/office/drawing/2014/main" xmlns="" id="{AF0C1626-0A48-4641-82A2-80F272650413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19" name="椭圆 1218">
                <a:extLst>
                  <a:ext uri="{FF2B5EF4-FFF2-40B4-BE49-F238E27FC236}">
                    <a16:creationId xmlns:a16="http://schemas.microsoft.com/office/drawing/2014/main" xmlns="" id="{E6C754B5-9480-4305-BB5D-11A2BF2C9A9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0" name="椭圆 1219">
                <a:extLst>
                  <a:ext uri="{FF2B5EF4-FFF2-40B4-BE49-F238E27FC236}">
                    <a16:creationId xmlns:a16="http://schemas.microsoft.com/office/drawing/2014/main" xmlns="" id="{7EC1D3E0-0F70-48A4-8FD5-A4376758A9C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1" name="椭圆 1220">
                <a:extLst>
                  <a:ext uri="{FF2B5EF4-FFF2-40B4-BE49-F238E27FC236}">
                    <a16:creationId xmlns:a16="http://schemas.microsoft.com/office/drawing/2014/main" xmlns="" id="{32394BE2-0D6C-4FC9-B4D8-4438686E861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22" name="椭圆 1221">
                <a:extLst>
                  <a:ext uri="{FF2B5EF4-FFF2-40B4-BE49-F238E27FC236}">
                    <a16:creationId xmlns:a16="http://schemas.microsoft.com/office/drawing/2014/main" xmlns="" id="{E0D5485F-1CFD-46B5-A6D7-8F87FD599760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2" name="组合 1061">
              <a:extLst>
                <a:ext uri="{FF2B5EF4-FFF2-40B4-BE49-F238E27FC236}">
                  <a16:creationId xmlns:a16="http://schemas.microsoft.com/office/drawing/2014/main" xmlns="" id="{8CDB2B70-6A72-4D6B-B3C4-0BE202EB7D1D}"/>
                </a:ext>
              </a:extLst>
            </p:cNvPr>
            <p:cNvGrpSpPr/>
            <p:nvPr/>
          </p:nvGrpSpPr>
          <p:grpSpPr>
            <a:xfrm>
              <a:off x="321969" y="434794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89" name="椭圆 1188">
                <a:extLst>
                  <a:ext uri="{FF2B5EF4-FFF2-40B4-BE49-F238E27FC236}">
                    <a16:creationId xmlns:a16="http://schemas.microsoft.com/office/drawing/2014/main" xmlns="" id="{CD3BB9CA-8164-4211-ABB8-65A0D0C2C42B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90" name="椭圆 1189">
                <a:extLst>
                  <a:ext uri="{FF2B5EF4-FFF2-40B4-BE49-F238E27FC236}">
                    <a16:creationId xmlns:a16="http://schemas.microsoft.com/office/drawing/2014/main" xmlns="" id="{53178ED9-C08F-400E-AECC-9CFAEC7B75B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1" name="椭圆 1190">
                <a:extLst>
                  <a:ext uri="{FF2B5EF4-FFF2-40B4-BE49-F238E27FC236}">
                    <a16:creationId xmlns:a16="http://schemas.microsoft.com/office/drawing/2014/main" xmlns="" id="{11F2176C-9DD3-47B1-B760-088503E1E9EB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2" name="椭圆 1191">
                <a:extLst>
                  <a:ext uri="{FF2B5EF4-FFF2-40B4-BE49-F238E27FC236}">
                    <a16:creationId xmlns:a16="http://schemas.microsoft.com/office/drawing/2014/main" xmlns="" id="{D8629407-9C01-4A73-AA4E-6D463D08A1F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3" name="椭圆 1192">
                <a:extLst>
                  <a:ext uri="{FF2B5EF4-FFF2-40B4-BE49-F238E27FC236}">
                    <a16:creationId xmlns:a16="http://schemas.microsoft.com/office/drawing/2014/main" xmlns="" id="{05645F1B-0D3B-4ED5-A6F6-47ADEE92FCE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4" name="椭圆 1193">
                <a:extLst>
                  <a:ext uri="{FF2B5EF4-FFF2-40B4-BE49-F238E27FC236}">
                    <a16:creationId xmlns:a16="http://schemas.microsoft.com/office/drawing/2014/main" xmlns="" id="{F93B4D7E-116F-448C-9D33-E5D0E96B143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5" name="椭圆 1194">
                <a:extLst>
                  <a:ext uri="{FF2B5EF4-FFF2-40B4-BE49-F238E27FC236}">
                    <a16:creationId xmlns:a16="http://schemas.microsoft.com/office/drawing/2014/main" xmlns="" id="{26C24D1A-394E-4505-A3A3-F956A03A9DF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6" name="椭圆 1195">
                <a:extLst>
                  <a:ext uri="{FF2B5EF4-FFF2-40B4-BE49-F238E27FC236}">
                    <a16:creationId xmlns:a16="http://schemas.microsoft.com/office/drawing/2014/main" xmlns="" id="{EB22C78F-2AC9-4747-9650-9E574377D2A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7" name="椭圆 1196">
                <a:extLst>
                  <a:ext uri="{FF2B5EF4-FFF2-40B4-BE49-F238E27FC236}">
                    <a16:creationId xmlns:a16="http://schemas.microsoft.com/office/drawing/2014/main" xmlns="" id="{ABB40D10-3BA2-4BA2-B786-C9560FA3325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8" name="椭圆 1197">
                <a:extLst>
                  <a:ext uri="{FF2B5EF4-FFF2-40B4-BE49-F238E27FC236}">
                    <a16:creationId xmlns:a16="http://schemas.microsoft.com/office/drawing/2014/main" xmlns="" id="{A2B528CE-F499-4090-8BC9-B0A1740A7565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99" name="椭圆 1198">
                <a:extLst>
                  <a:ext uri="{FF2B5EF4-FFF2-40B4-BE49-F238E27FC236}">
                    <a16:creationId xmlns:a16="http://schemas.microsoft.com/office/drawing/2014/main" xmlns="" id="{8420A34B-B0F2-43DC-9218-A7F6035BE48E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0" name="椭圆 1199">
                <a:extLst>
                  <a:ext uri="{FF2B5EF4-FFF2-40B4-BE49-F238E27FC236}">
                    <a16:creationId xmlns:a16="http://schemas.microsoft.com/office/drawing/2014/main" xmlns="" id="{53AA60EA-C074-45F5-ACFE-14C990033B5D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1" name="椭圆 1200">
                <a:extLst>
                  <a:ext uri="{FF2B5EF4-FFF2-40B4-BE49-F238E27FC236}">
                    <a16:creationId xmlns:a16="http://schemas.microsoft.com/office/drawing/2014/main" xmlns="" id="{433DBCD7-EB8D-48A3-B834-8A9D0D0AFEF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2" name="椭圆 1201">
                <a:extLst>
                  <a:ext uri="{FF2B5EF4-FFF2-40B4-BE49-F238E27FC236}">
                    <a16:creationId xmlns:a16="http://schemas.microsoft.com/office/drawing/2014/main" xmlns="" id="{AACBFC39-CFBD-4753-86CA-34A65016D512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3" name="椭圆 1202">
                <a:extLst>
                  <a:ext uri="{FF2B5EF4-FFF2-40B4-BE49-F238E27FC236}">
                    <a16:creationId xmlns:a16="http://schemas.microsoft.com/office/drawing/2014/main" xmlns="" id="{01FEA501-81DA-436F-9933-A19EB9C3032E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4" name="椭圆 1203">
                <a:extLst>
                  <a:ext uri="{FF2B5EF4-FFF2-40B4-BE49-F238E27FC236}">
                    <a16:creationId xmlns:a16="http://schemas.microsoft.com/office/drawing/2014/main" xmlns="" id="{3595CBCA-6BE0-4B8B-9518-7ED889721A6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205" name="椭圆 1204">
                <a:extLst>
                  <a:ext uri="{FF2B5EF4-FFF2-40B4-BE49-F238E27FC236}">
                    <a16:creationId xmlns:a16="http://schemas.microsoft.com/office/drawing/2014/main" xmlns="" id="{A86C6DBA-E3A4-446D-9FD1-3DDEB82CCA5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3" name="组合 1062">
              <a:extLst>
                <a:ext uri="{FF2B5EF4-FFF2-40B4-BE49-F238E27FC236}">
                  <a16:creationId xmlns:a16="http://schemas.microsoft.com/office/drawing/2014/main" xmlns="" id="{F5F252E3-C7D5-450B-9F25-D6164EA3D117}"/>
                </a:ext>
              </a:extLst>
            </p:cNvPr>
            <p:cNvGrpSpPr/>
            <p:nvPr/>
          </p:nvGrpSpPr>
          <p:grpSpPr>
            <a:xfrm>
              <a:off x="321969" y="461993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72" name="椭圆 1171">
                <a:extLst>
                  <a:ext uri="{FF2B5EF4-FFF2-40B4-BE49-F238E27FC236}">
                    <a16:creationId xmlns:a16="http://schemas.microsoft.com/office/drawing/2014/main" xmlns="" id="{301FDC8C-A0AE-4377-8FB7-21946237B66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3" name="椭圆 1172">
                <a:extLst>
                  <a:ext uri="{FF2B5EF4-FFF2-40B4-BE49-F238E27FC236}">
                    <a16:creationId xmlns:a16="http://schemas.microsoft.com/office/drawing/2014/main" xmlns="" id="{57FF2CC6-E5B4-434D-9870-9103C611D5E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4" name="椭圆 1173">
                <a:extLst>
                  <a:ext uri="{FF2B5EF4-FFF2-40B4-BE49-F238E27FC236}">
                    <a16:creationId xmlns:a16="http://schemas.microsoft.com/office/drawing/2014/main" xmlns="" id="{9BAEB052-9BA3-44D3-9C67-34901036FA0E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5" name="椭圆 1174">
                <a:extLst>
                  <a:ext uri="{FF2B5EF4-FFF2-40B4-BE49-F238E27FC236}">
                    <a16:creationId xmlns:a16="http://schemas.microsoft.com/office/drawing/2014/main" xmlns="" id="{08B0A0CA-A1EC-4767-B740-3603849FC9E8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6" name="椭圆 1175">
                <a:extLst>
                  <a:ext uri="{FF2B5EF4-FFF2-40B4-BE49-F238E27FC236}">
                    <a16:creationId xmlns:a16="http://schemas.microsoft.com/office/drawing/2014/main" xmlns="" id="{245301F9-C073-4564-985D-9F207991EBD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7" name="椭圆 1176">
                <a:extLst>
                  <a:ext uri="{FF2B5EF4-FFF2-40B4-BE49-F238E27FC236}">
                    <a16:creationId xmlns:a16="http://schemas.microsoft.com/office/drawing/2014/main" xmlns="" id="{AF3E1A11-A5DC-417B-BDB4-D6981CA6347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8" name="椭圆 1177">
                <a:extLst>
                  <a:ext uri="{FF2B5EF4-FFF2-40B4-BE49-F238E27FC236}">
                    <a16:creationId xmlns:a16="http://schemas.microsoft.com/office/drawing/2014/main" xmlns="" id="{CFC78728-A5B6-4993-AE7F-AF78B8E7DD3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9" name="椭圆 1178">
                <a:extLst>
                  <a:ext uri="{FF2B5EF4-FFF2-40B4-BE49-F238E27FC236}">
                    <a16:creationId xmlns:a16="http://schemas.microsoft.com/office/drawing/2014/main" xmlns="" id="{76B5FEF0-CF49-42A2-BBF1-C72D924143C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0" name="椭圆 1179">
                <a:extLst>
                  <a:ext uri="{FF2B5EF4-FFF2-40B4-BE49-F238E27FC236}">
                    <a16:creationId xmlns:a16="http://schemas.microsoft.com/office/drawing/2014/main" xmlns="" id="{7447D9B3-3146-41A6-9F0A-839FB2FB86E2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1" name="椭圆 1180">
                <a:extLst>
                  <a:ext uri="{FF2B5EF4-FFF2-40B4-BE49-F238E27FC236}">
                    <a16:creationId xmlns:a16="http://schemas.microsoft.com/office/drawing/2014/main" xmlns="" id="{10B26278-317A-48D3-BFF8-34586EA3A06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2" name="椭圆 1181">
                <a:extLst>
                  <a:ext uri="{FF2B5EF4-FFF2-40B4-BE49-F238E27FC236}">
                    <a16:creationId xmlns:a16="http://schemas.microsoft.com/office/drawing/2014/main" xmlns="" id="{AC533F1F-5736-4837-81AE-07B7188ADC38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3" name="椭圆 1182">
                <a:extLst>
                  <a:ext uri="{FF2B5EF4-FFF2-40B4-BE49-F238E27FC236}">
                    <a16:creationId xmlns:a16="http://schemas.microsoft.com/office/drawing/2014/main" xmlns="" id="{F59F70B0-9F8C-4A22-991C-7E0393FB349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4" name="椭圆 1183">
                <a:extLst>
                  <a:ext uri="{FF2B5EF4-FFF2-40B4-BE49-F238E27FC236}">
                    <a16:creationId xmlns:a16="http://schemas.microsoft.com/office/drawing/2014/main" xmlns="" id="{DA5E8517-EC48-49CC-9F1D-F6586656EBA2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5" name="椭圆 1184">
                <a:extLst>
                  <a:ext uri="{FF2B5EF4-FFF2-40B4-BE49-F238E27FC236}">
                    <a16:creationId xmlns:a16="http://schemas.microsoft.com/office/drawing/2014/main" xmlns="" id="{FE965566-253A-4162-A749-E712E7B6FDF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6" name="椭圆 1185">
                <a:extLst>
                  <a:ext uri="{FF2B5EF4-FFF2-40B4-BE49-F238E27FC236}">
                    <a16:creationId xmlns:a16="http://schemas.microsoft.com/office/drawing/2014/main" xmlns="" id="{CC6991AA-D64E-45AD-9AE4-87CE85152002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7" name="椭圆 1186">
                <a:extLst>
                  <a:ext uri="{FF2B5EF4-FFF2-40B4-BE49-F238E27FC236}">
                    <a16:creationId xmlns:a16="http://schemas.microsoft.com/office/drawing/2014/main" xmlns="" id="{61B4115E-7469-47A3-86A3-4DE3FEB140A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88" name="椭圆 1187">
                <a:extLst>
                  <a:ext uri="{FF2B5EF4-FFF2-40B4-BE49-F238E27FC236}">
                    <a16:creationId xmlns:a16="http://schemas.microsoft.com/office/drawing/2014/main" xmlns="" id="{DD870CE8-B344-40BB-9C00-1385AE65D7CA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4" name="组合 1063">
              <a:extLst>
                <a:ext uri="{FF2B5EF4-FFF2-40B4-BE49-F238E27FC236}">
                  <a16:creationId xmlns:a16="http://schemas.microsoft.com/office/drawing/2014/main" xmlns="" id="{C3F0A5A8-0A4F-4851-B37A-95140D8C1960}"/>
                </a:ext>
              </a:extLst>
            </p:cNvPr>
            <p:cNvGrpSpPr/>
            <p:nvPr/>
          </p:nvGrpSpPr>
          <p:grpSpPr>
            <a:xfrm>
              <a:off x="321969" y="489191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55" name="椭圆 1154">
                <a:extLst>
                  <a:ext uri="{FF2B5EF4-FFF2-40B4-BE49-F238E27FC236}">
                    <a16:creationId xmlns:a16="http://schemas.microsoft.com/office/drawing/2014/main" xmlns="" id="{61EC31A0-B849-4755-ABF9-840C39479557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6" name="椭圆 1155">
                <a:extLst>
                  <a:ext uri="{FF2B5EF4-FFF2-40B4-BE49-F238E27FC236}">
                    <a16:creationId xmlns:a16="http://schemas.microsoft.com/office/drawing/2014/main" xmlns="" id="{0C67F33A-14DA-407A-9F3B-DDE2328D1890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7" name="椭圆 1156">
                <a:extLst>
                  <a:ext uri="{FF2B5EF4-FFF2-40B4-BE49-F238E27FC236}">
                    <a16:creationId xmlns:a16="http://schemas.microsoft.com/office/drawing/2014/main" xmlns="" id="{FB5441F3-16DE-4CC0-9C89-B42A54B6565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8" name="椭圆 1157">
                <a:extLst>
                  <a:ext uri="{FF2B5EF4-FFF2-40B4-BE49-F238E27FC236}">
                    <a16:creationId xmlns:a16="http://schemas.microsoft.com/office/drawing/2014/main" xmlns="" id="{BBF516F4-623E-4235-8482-2C9150900E9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9" name="椭圆 1158">
                <a:extLst>
                  <a:ext uri="{FF2B5EF4-FFF2-40B4-BE49-F238E27FC236}">
                    <a16:creationId xmlns:a16="http://schemas.microsoft.com/office/drawing/2014/main" xmlns="" id="{F7578BB3-1622-4C13-B65B-CF06EF07837F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0" name="椭圆 1159">
                <a:extLst>
                  <a:ext uri="{FF2B5EF4-FFF2-40B4-BE49-F238E27FC236}">
                    <a16:creationId xmlns:a16="http://schemas.microsoft.com/office/drawing/2014/main" xmlns="" id="{D8C348A5-20DA-4AC9-99F8-C9D660A2CC99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1" name="椭圆 1160">
                <a:extLst>
                  <a:ext uri="{FF2B5EF4-FFF2-40B4-BE49-F238E27FC236}">
                    <a16:creationId xmlns:a16="http://schemas.microsoft.com/office/drawing/2014/main" xmlns="" id="{86679E14-06FA-42B7-BB32-4016FE70873A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2" name="椭圆 1161">
                <a:extLst>
                  <a:ext uri="{FF2B5EF4-FFF2-40B4-BE49-F238E27FC236}">
                    <a16:creationId xmlns:a16="http://schemas.microsoft.com/office/drawing/2014/main" xmlns="" id="{9FD1660C-1249-4801-AAF4-A583B144856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3" name="椭圆 1162">
                <a:extLst>
                  <a:ext uri="{FF2B5EF4-FFF2-40B4-BE49-F238E27FC236}">
                    <a16:creationId xmlns:a16="http://schemas.microsoft.com/office/drawing/2014/main" xmlns="" id="{8625108D-F462-4935-BA64-D5DCD053926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4" name="椭圆 1163">
                <a:extLst>
                  <a:ext uri="{FF2B5EF4-FFF2-40B4-BE49-F238E27FC236}">
                    <a16:creationId xmlns:a16="http://schemas.microsoft.com/office/drawing/2014/main" xmlns="" id="{493FA623-85CB-4B5B-B439-6AB961AC513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5" name="椭圆 1164">
                <a:extLst>
                  <a:ext uri="{FF2B5EF4-FFF2-40B4-BE49-F238E27FC236}">
                    <a16:creationId xmlns:a16="http://schemas.microsoft.com/office/drawing/2014/main" xmlns="" id="{2FC1DC04-1418-4BE4-8AF4-C24B227D1B6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6" name="椭圆 1165">
                <a:extLst>
                  <a:ext uri="{FF2B5EF4-FFF2-40B4-BE49-F238E27FC236}">
                    <a16:creationId xmlns:a16="http://schemas.microsoft.com/office/drawing/2014/main" xmlns="" id="{FFF4FEB9-53DB-4601-8E91-E5CD274A008E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7" name="椭圆 1166">
                <a:extLst>
                  <a:ext uri="{FF2B5EF4-FFF2-40B4-BE49-F238E27FC236}">
                    <a16:creationId xmlns:a16="http://schemas.microsoft.com/office/drawing/2014/main" xmlns="" id="{6CB8C270-2F6D-42F7-96A1-198B2702EE4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8" name="椭圆 1167">
                <a:extLst>
                  <a:ext uri="{FF2B5EF4-FFF2-40B4-BE49-F238E27FC236}">
                    <a16:creationId xmlns:a16="http://schemas.microsoft.com/office/drawing/2014/main" xmlns="" id="{D6FF535F-B508-45AE-8D42-DD1C96ABF0F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69" name="椭圆 1168">
                <a:extLst>
                  <a:ext uri="{FF2B5EF4-FFF2-40B4-BE49-F238E27FC236}">
                    <a16:creationId xmlns:a16="http://schemas.microsoft.com/office/drawing/2014/main" xmlns="" id="{AA5770B3-B0DD-4F90-9587-D5F884405F3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0" name="椭圆 1169">
                <a:extLst>
                  <a:ext uri="{FF2B5EF4-FFF2-40B4-BE49-F238E27FC236}">
                    <a16:creationId xmlns:a16="http://schemas.microsoft.com/office/drawing/2014/main" xmlns="" id="{25877955-746A-42A9-9801-064534F90CE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71" name="椭圆 1170">
                <a:extLst>
                  <a:ext uri="{FF2B5EF4-FFF2-40B4-BE49-F238E27FC236}">
                    <a16:creationId xmlns:a16="http://schemas.microsoft.com/office/drawing/2014/main" xmlns="" id="{46B591A9-A008-48BA-BFAD-08FA9914D97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5" name="组合 1064">
              <a:extLst>
                <a:ext uri="{FF2B5EF4-FFF2-40B4-BE49-F238E27FC236}">
                  <a16:creationId xmlns:a16="http://schemas.microsoft.com/office/drawing/2014/main" xmlns="" id="{387B3147-0C0A-48DC-9AD8-6AB6BBF15117}"/>
                </a:ext>
              </a:extLst>
            </p:cNvPr>
            <p:cNvGrpSpPr/>
            <p:nvPr/>
          </p:nvGrpSpPr>
          <p:grpSpPr>
            <a:xfrm>
              <a:off x="321969" y="516390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38" name="椭圆 1137">
                <a:extLst>
                  <a:ext uri="{FF2B5EF4-FFF2-40B4-BE49-F238E27FC236}">
                    <a16:creationId xmlns:a16="http://schemas.microsoft.com/office/drawing/2014/main" xmlns="" id="{9103192D-403C-4AFF-A30E-CC744FB6843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9" name="椭圆 1138">
                <a:extLst>
                  <a:ext uri="{FF2B5EF4-FFF2-40B4-BE49-F238E27FC236}">
                    <a16:creationId xmlns:a16="http://schemas.microsoft.com/office/drawing/2014/main" xmlns="" id="{4E94B35E-920E-43D3-8AD0-7C67D7A4A54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0" name="椭圆 1139">
                <a:extLst>
                  <a:ext uri="{FF2B5EF4-FFF2-40B4-BE49-F238E27FC236}">
                    <a16:creationId xmlns:a16="http://schemas.microsoft.com/office/drawing/2014/main" xmlns="" id="{CC87726A-A968-4551-BA9C-EFCE05A12EA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1" name="椭圆 1140">
                <a:extLst>
                  <a:ext uri="{FF2B5EF4-FFF2-40B4-BE49-F238E27FC236}">
                    <a16:creationId xmlns:a16="http://schemas.microsoft.com/office/drawing/2014/main" xmlns="" id="{C01C9A7A-968C-489F-8D88-904232B58425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2" name="椭圆 1141">
                <a:extLst>
                  <a:ext uri="{FF2B5EF4-FFF2-40B4-BE49-F238E27FC236}">
                    <a16:creationId xmlns:a16="http://schemas.microsoft.com/office/drawing/2014/main" xmlns="" id="{AF572F2D-F4B5-42A7-B6DC-85DBB69DC64D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3" name="椭圆 1142">
                <a:extLst>
                  <a:ext uri="{FF2B5EF4-FFF2-40B4-BE49-F238E27FC236}">
                    <a16:creationId xmlns:a16="http://schemas.microsoft.com/office/drawing/2014/main" xmlns="" id="{FEB28AEB-ADDD-4F89-81F7-074826CD0007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4" name="椭圆 1143">
                <a:extLst>
                  <a:ext uri="{FF2B5EF4-FFF2-40B4-BE49-F238E27FC236}">
                    <a16:creationId xmlns:a16="http://schemas.microsoft.com/office/drawing/2014/main" xmlns="" id="{0E0A3586-0500-487C-A9E1-B3B0C213A3A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5" name="椭圆 1144">
                <a:extLst>
                  <a:ext uri="{FF2B5EF4-FFF2-40B4-BE49-F238E27FC236}">
                    <a16:creationId xmlns:a16="http://schemas.microsoft.com/office/drawing/2014/main" xmlns="" id="{DBA7FD61-729B-41AF-A9F3-BDAA59306D60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6" name="椭圆 1145">
                <a:extLst>
                  <a:ext uri="{FF2B5EF4-FFF2-40B4-BE49-F238E27FC236}">
                    <a16:creationId xmlns:a16="http://schemas.microsoft.com/office/drawing/2014/main" xmlns="" id="{558AB14C-D3DF-4613-975B-DDAD9920B5D3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7" name="椭圆 1146">
                <a:extLst>
                  <a:ext uri="{FF2B5EF4-FFF2-40B4-BE49-F238E27FC236}">
                    <a16:creationId xmlns:a16="http://schemas.microsoft.com/office/drawing/2014/main" xmlns="" id="{F867615B-BAF5-443E-935C-848CE4BF5FE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8" name="椭圆 1147">
                <a:extLst>
                  <a:ext uri="{FF2B5EF4-FFF2-40B4-BE49-F238E27FC236}">
                    <a16:creationId xmlns:a16="http://schemas.microsoft.com/office/drawing/2014/main" xmlns="" id="{2E02ABE6-53E4-40E2-B212-BB7DFCD289E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49" name="椭圆 1148">
                <a:extLst>
                  <a:ext uri="{FF2B5EF4-FFF2-40B4-BE49-F238E27FC236}">
                    <a16:creationId xmlns:a16="http://schemas.microsoft.com/office/drawing/2014/main" xmlns="" id="{EE459B26-72E8-410D-9AF4-A0AA6B2FFA9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0" name="椭圆 1149">
                <a:extLst>
                  <a:ext uri="{FF2B5EF4-FFF2-40B4-BE49-F238E27FC236}">
                    <a16:creationId xmlns:a16="http://schemas.microsoft.com/office/drawing/2014/main" xmlns="" id="{14E5A6BA-6152-4C2D-AEE0-406DA025BCC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1" name="椭圆 1150">
                <a:extLst>
                  <a:ext uri="{FF2B5EF4-FFF2-40B4-BE49-F238E27FC236}">
                    <a16:creationId xmlns:a16="http://schemas.microsoft.com/office/drawing/2014/main" xmlns="" id="{84BEA7A5-A67A-4776-A3A4-2524AD6F14D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2" name="椭圆 1151">
                <a:extLst>
                  <a:ext uri="{FF2B5EF4-FFF2-40B4-BE49-F238E27FC236}">
                    <a16:creationId xmlns:a16="http://schemas.microsoft.com/office/drawing/2014/main" xmlns="" id="{6AAA105C-8EC1-4E92-B726-FBEDC5574E3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3" name="椭圆 1152">
                <a:extLst>
                  <a:ext uri="{FF2B5EF4-FFF2-40B4-BE49-F238E27FC236}">
                    <a16:creationId xmlns:a16="http://schemas.microsoft.com/office/drawing/2014/main" xmlns="" id="{A8AE0CA8-11AA-4C2D-87A0-15338209CBF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54" name="椭圆 1153">
                <a:extLst>
                  <a:ext uri="{FF2B5EF4-FFF2-40B4-BE49-F238E27FC236}">
                    <a16:creationId xmlns:a16="http://schemas.microsoft.com/office/drawing/2014/main" xmlns="" id="{1764AB17-41B3-4D19-8125-79F565935C87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6" name="组合 1065">
              <a:extLst>
                <a:ext uri="{FF2B5EF4-FFF2-40B4-BE49-F238E27FC236}">
                  <a16:creationId xmlns:a16="http://schemas.microsoft.com/office/drawing/2014/main" xmlns="" id="{5227A978-C748-4A3F-A260-5DD58217C196}"/>
                </a:ext>
              </a:extLst>
            </p:cNvPr>
            <p:cNvGrpSpPr/>
            <p:nvPr/>
          </p:nvGrpSpPr>
          <p:grpSpPr>
            <a:xfrm>
              <a:off x="321969" y="543588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21" name="椭圆 1120">
                <a:extLst>
                  <a:ext uri="{FF2B5EF4-FFF2-40B4-BE49-F238E27FC236}">
                    <a16:creationId xmlns:a16="http://schemas.microsoft.com/office/drawing/2014/main" xmlns="" id="{F8909771-AC69-45C5-8460-92DCEA26866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2" name="椭圆 1121">
                <a:extLst>
                  <a:ext uri="{FF2B5EF4-FFF2-40B4-BE49-F238E27FC236}">
                    <a16:creationId xmlns:a16="http://schemas.microsoft.com/office/drawing/2014/main" xmlns="" id="{26619EB8-6469-4AF3-892F-DF8E47AB950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3" name="椭圆 1122">
                <a:extLst>
                  <a:ext uri="{FF2B5EF4-FFF2-40B4-BE49-F238E27FC236}">
                    <a16:creationId xmlns:a16="http://schemas.microsoft.com/office/drawing/2014/main" xmlns="" id="{1FD7B663-3B5F-4F03-8A7D-E10F8543A7CE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4" name="椭圆 1123">
                <a:extLst>
                  <a:ext uri="{FF2B5EF4-FFF2-40B4-BE49-F238E27FC236}">
                    <a16:creationId xmlns:a16="http://schemas.microsoft.com/office/drawing/2014/main" xmlns="" id="{967D36B5-81B8-4F98-A6C1-87C10EDDA3E3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5" name="椭圆 1124">
                <a:extLst>
                  <a:ext uri="{FF2B5EF4-FFF2-40B4-BE49-F238E27FC236}">
                    <a16:creationId xmlns:a16="http://schemas.microsoft.com/office/drawing/2014/main" xmlns="" id="{4695EBDE-096C-43AB-8714-C1D47F763CF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6" name="椭圆 1125">
                <a:extLst>
                  <a:ext uri="{FF2B5EF4-FFF2-40B4-BE49-F238E27FC236}">
                    <a16:creationId xmlns:a16="http://schemas.microsoft.com/office/drawing/2014/main" xmlns="" id="{3A89DF67-FBB8-4018-8875-EBA9C23A706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7" name="椭圆 1126">
                <a:extLst>
                  <a:ext uri="{FF2B5EF4-FFF2-40B4-BE49-F238E27FC236}">
                    <a16:creationId xmlns:a16="http://schemas.microsoft.com/office/drawing/2014/main" xmlns="" id="{08016D92-5708-47FA-833A-B0844947975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8" name="椭圆 1127">
                <a:extLst>
                  <a:ext uri="{FF2B5EF4-FFF2-40B4-BE49-F238E27FC236}">
                    <a16:creationId xmlns:a16="http://schemas.microsoft.com/office/drawing/2014/main" xmlns="" id="{03A7D5E0-686C-4684-AC04-5EDCED7885E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9" name="椭圆 1128">
                <a:extLst>
                  <a:ext uri="{FF2B5EF4-FFF2-40B4-BE49-F238E27FC236}">
                    <a16:creationId xmlns:a16="http://schemas.microsoft.com/office/drawing/2014/main" xmlns="" id="{0682F2FE-11D2-466A-9B10-1DEC6A6D14D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0" name="椭圆 1129">
                <a:extLst>
                  <a:ext uri="{FF2B5EF4-FFF2-40B4-BE49-F238E27FC236}">
                    <a16:creationId xmlns:a16="http://schemas.microsoft.com/office/drawing/2014/main" xmlns="" id="{8C9C6B82-253E-4B98-89C5-0592956FCDD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1" name="椭圆 1130">
                <a:extLst>
                  <a:ext uri="{FF2B5EF4-FFF2-40B4-BE49-F238E27FC236}">
                    <a16:creationId xmlns:a16="http://schemas.microsoft.com/office/drawing/2014/main" xmlns="" id="{DE9E2280-8BF4-49D2-875E-E6D80714E787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2" name="椭圆 1131">
                <a:extLst>
                  <a:ext uri="{FF2B5EF4-FFF2-40B4-BE49-F238E27FC236}">
                    <a16:creationId xmlns:a16="http://schemas.microsoft.com/office/drawing/2014/main" xmlns="" id="{7AF936DF-E0ED-4AE8-AADA-FE25A1E0A8CB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3" name="椭圆 1132">
                <a:extLst>
                  <a:ext uri="{FF2B5EF4-FFF2-40B4-BE49-F238E27FC236}">
                    <a16:creationId xmlns:a16="http://schemas.microsoft.com/office/drawing/2014/main" xmlns="" id="{9172E4D3-95C2-408D-9F3D-7F6F5414911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4" name="椭圆 1133">
                <a:extLst>
                  <a:ext uri="{FF2B5EF4-FFF2-40B4-BE49-F238E27FC236}">
                    <a16:creationId xmlns:a16="http://schemas.microsoft.com/office/drawing/2014/main" xmlns="" id="{CDC50872-019B-4C34-8AFD-A7B38114A3F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5" name="椭圆 1134">
                <a:extLst>
                  <a:ext uri="{FF2B5EF4-FFF2-40B4-BE49-F238E27FC236}">
                    <a16:creationId xmlns:a16="http://schemas.microsoft.com/office/drawing/2014/main" xmlns="" id="{993F9E6F-3615-40C3-90B4-E0742910682B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6" name="椭圆 1135">
                <a:extLst>
                  <a:ext uri="{FF2B5EF4-FFF2-40B4-BE49-F238E27FC236}">
                    <a16:creationId xmlns:a16="http://schemas.microsoft.com/office/drawing/2014/main" xmlns="" id="{CEB45508-39D2-4792-8001-74B427E07422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37" name="椭圆 1136">
                <a:extLst>
                  <a:ext uri="{FF2B5EF4-FFF2-40B4-BE49-F238E27FC236}">
                    <a16:creationId xmlns:a16="http://schemas.microsoft.com/office/drawing/2014/main" xmlns="" id="{9EECCA06-F3A1-4692-A831-69F137DBB42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7" name="组合 1066">
              <a:extLst>
                <a:ext uri="{FF2B5EF4-FFF2-40B4-BE49-F238E27FC236}">
                  <a16:creationId xmlns:a16="http://schemas.microsoft.com/office/drawing/2014/main" xmlns="" id="{3DA8B8EC-C992-4141-A695-73C76718A901}"/>
                </a:ext>
              </a:extLst>
            </p:cNvPr>
            <p:cNvGrpSpPr/>
            <p:nvPr/>
          </p:nvGrpSpPr>
          <p:grpSpPr>
            <a:xfrm>
              <a:off x="321969" y="57078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104" name="椭圆 1103">
                <a:extLst>
                  <a:ext uri="{FF2B5EF4-FFF2-40B4-BE49-F238E27FC236}">
                    <a16:creationId xmlns:a16="http://schemas.microsoft.com/office/drawing/2014/main" xmlns="" id="{E67C4A71-4AD0-4CCC-B92F-5AADCEED6BB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5" name="椭圆 1104">
                <a:extLst>
                  <a:ext uri="{FF2B5EF4-FFF2-40B4-BE49-F238E27FC236}">
                    <a16:creationId xmlns:a16="http://schemas.microsoft.com/office/drawing/2014/main" xmlns="" id="{96DD2646-6DA3-4F00-92F2-FF597C1EA728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6" name="椭圆 1105">
                <a:extLst>
                  <a:ext uri="{FF2B5EF4-FFF2-40B4-BE49-F238E27FC236}">
                    <a16:creationId xmlns:a16="http://schemas.microsoft.com/office/drawing/2014/main" xmlns="" id="{036B81EB-993F-4EF3-8BE1-348D6511B96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7" name="椭圆 1106">
                <a:extLst>
                  <a:ext uri="{FF2B5EF4-FFF2-40B4-BE49-F238E27FC236}">
                    <a16:creationId xmlns:a16="http://schemas.microsoft.com/office/drawing/2014/main" xmlns="" id="{A17B4D77-9C39-4E08-93D0-62BDBBE4AE1E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8" name="椭圆 1107">
                <a:extLst>
                  <a:ext uri="{FF2B5EF4-FFF2-40B4-BE49-F238E27FC236}">
                    <a16:creationId xmlns:a16="http://schemas.microsoft.com/office/drawing/2014/main" xmlns="" id="{3B0E15C0-E8A2-4AAD-89EA-B579584D864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9" name="椭圆 1108">
                <a:extLst>
                  <a:ext uri="{FF2B5EF4-FFF2-40B4-BE49-F238E27FC236}">
                    <a16:creationId xmlns:a16="http://schemas.microsoft.com/office/drawing/2014/main" xmlns="" id="{1FBD60EB-FE5D-4F00-ACB7-33FBA8BE69A8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0" name="椭圆 1109">
                <a:extLst>
                  <a:ext uri="{FF2B5EF4-FFF2-40B4-BE49-F238E27FC236}">
                    <a16:creationId xmlns:a16="http://schemas.microsoft.com/office/drawing/2014/main" xmlns="" id="{E70F9CA5-EF04-4A37-BB7D-8018BAABE2E0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1" name="椭圆 1110">
                <a:extLst>
                  <a:ext uri="{FF2B5EF4-FFF2-40B4-BE49-F238E27FC236}">
                    <a16:creationId xmlns:a16="http://schemas.microsoft.com/office/drawing/2014/main" xmlns="" id="{76BE8BEB-8164-4480-835F-E1D5160C40B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2" name="椭圆 1111">
                <a:extLst>
                  <a:ext uri="{FF2B5EF4-FFF2-40B4-BE49-F238E27FC236}">
                    <a16:creationId xmlns:a16="http://schemas.microsoft.com/office/drawing/2014/main" xmlns="" id="{3BB55C27-0F57-413E-8F94-A3A81FA72D54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3" name="椭圆 1112">
                <a:extLst>
                  <a:ext uri="{FF2B5EF4-FFF2-40B4-BE49-F238E27FC236}">
                    <a16:creationId xmlns:a16="http://schemas.microsoft.com/office/drawing/2014/main" xmlns="" id="{08AE87A6-9931-434D-AC78-6FB44FAFF14B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4" name="椭圆 1113">
                <a:extLst>
                  <a:ext uri="{FF2B5EF4-FFF2-40B4-BE49-F238E27FC236}">
                    <a16:creationId xmlns:a16="http://schemas.microsoft.com/office/drawing/2014/main" xmlns="" id="{9A4097C6-7B3B-46BE-9290-DD55F6CD6D9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5" name="椭圆 1114">
                <a:extLst>
                  <a:ext uri="{FF2B5EF4-FFF2-40B4-BE49-F238E27FC236}">
                    <a16:creationId xmlns:a16="http://schemas.microsoft.com/office/drawing/2014/main" xmlns="" id="{64FC2256-2E3C-49DD-8636-E6704B2EAE3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6" name="椭圆 1115">
                <a:extLst>
                  <a:ext uri="{FF2B5EF4-FFF2-40B4-BE49-F238E27FC236}">
                    <a16:creationId xmlns:a16="http://schemas.microsoft.com/office/drawing/2014/main" xmlns="" id="{16D77A7E-EE32-469C-B220-7A817BC2920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7" name="椭圆 1116">
                <a:extLst>
                  <a:ext uri="{FF2B5EF4-FFF2-40B4-BE49-F238E27FC236}">
                    <a16:creationId xmlns:a16="http://schemas.microsoft.com/office/drawing/2014/main" xmlns="" id="{95834392-2315-4D4F-BD32-8E81464D0E7B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8" name="椭圆 1117">
                <a:extLst>
                  <a:ext uri="{FF2B5EF4-FFF2-40B4-BE49-F238E27FC236}">
                    <a16:creationId xmlns:a16="http://schemas.microsoft.com/office/drawing/2014/main" xmlns="" id="{351204CC-C161-465A-A445-114C96AB5AB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19" name="椭圆 1118">
                <a:extLst>
                  <a:ext uri="{FF2B5EF4-FFF2-40B4-BE49-F238E27FC236}">
                    <a16:creationId xmlns:a16="http://schemas.microsoft.com/office/drawing/2014/main" xmlns="" id="{13B403D6-9F9F-44B6-BF79-0FEF64EDF18F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20" name="椭圆 1119">
                <a:extLst>
                  <a:ext uri="{FF2B5EF4-FFF2-40B4-BE49-F238E27FC236}">
                    <a16:creationId xmlns:a16="http://schemas.microsoft.com/office/drawing/2014/main" xmlns="" id="{236686EE-831B-41FD-8940-9BC7FA56D57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8" name="组合 1067">
              <a:extLst>
                <a:ext uri="{FF2B5EF4-FFF2-40B4-BE49-F238E27FC236}">
                  <a16:creationId xmlns:a16="http://schemas.microsoft.com/office/drawing/2014/main" xmlns="" id="{49A23CAC-444F-4893-8ACD-86549FAF9C37}"/>
                </a:ext>
              </a:extLst>
            </p:cNvPr>
            <p:cNvGrpSpPr/>
            <p:nvPr/>
          </p:nvGrpSpPr>
          <p:grpSpPr>
            <a:xfrm>
              <a:off x="321969" y="59798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087" name="椭圆 1086">
                <a:extLst>
                  <a:ext uri="{FF2B5EF4-FFF2-40B4-BE49-F238E27FC236}">
                    <a16:creationId xmlns:a16="http://schemas.microsoft.com/office/drawing/2014/main" xmlns="" id="{B580A6E8-5FC2-4AD1-AB04-18914F0CFFA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8" name="椭圆 1087">
                <a:extLst>
                  <a:ext uri="{FF2B5EF4-FFF2-40B4-BE49-F238E27FC236}">
                    <a16:creationId xmlns:a16="http://schemas.microsoft.com/office/drawing/2014/main" xmlns="" id="{CB56C344-E91B-4BBD-BCA9-1DEFC40AFA2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9" name="椭圆 1088">
                <a:extLst>
                  <a:ext uri="{FF2B5EF4-FFF2-40B4-BE49-F238E27FC236}">
                    <a16:creationId xmlns:a16="http://schemas.microsoft.com/office/drawing/2014/main" xmlns="" id="{2C37F149-88D8-48B7-BE68-B907A76FECB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0" name="椭圆 1089">
                <a:extLst>
                  <a:ext uri="{FF2B5EF4-FFF2-40B4-BE49-F238E27FC236}">
                    <a16:creationId xmlns:a16="http://schemas.microsoft.com/office/drawing/2014/main" xmlns="" id="{EE683AB8-2911-4FB8-8B82-A44AC95D8FF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1" name="椭圆 1090">
                <a:extLst>
                  <a:ext uri="{FF2B5EF4-FFF2-40B4-BE49-F238E27FC236}">
                    <a16:creationId xmlns:a16="http://schemas.microsoft.com/office/drawing/2014/main" xmlns="" id="{106C5C5A-6C3E-4A25-BF3A-D177F32AB54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2" name="椭圆 1091">
                <a:extLst>
                  <a:ext uri="{FF2B5EF4-FFF2-40B4-BE49-F238E27FC236}">
                    <a16:creationId xmlns:a16="http://schemas.microsoft.com/office/drawing/2014/main" xmlns="" id="{F7AB492C-15FE-42EB-8B07-178CAE5C6721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3" name="椭圆 1092">
                <a:extLst>
                  <a:ext uri="{FF2B5EF4-FFF2-40B4-BE49-F238E27FC236}">
                    <a16:creationId xmlns:a16="http://schemas.microsoft.com/office/drawing/2014/main" xmlns="" id="{F1138A0F-0CF6-41A9-B4EF-7FA3A9A561E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4" name="椭圆 1093">
                <a:extLst>
                  <a:ext uri="{FF2B5EF4-FFF2-40B4-BE49-F238E27FC236}">
                    <a16:creationId xmlns:a16="http://schemas.microsoft.com/office/drawing/2014/main" xmlns="" id="{20D4214C-8CBD-4D68-93AF-ED661D99DDC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5" name="椭圆 1094">
                <a:extLst>
                  <a:ext uri="{FF2B5EF4-FFF2-40B4-BE49-F238E27FC236}">
                    <a16:creationId xmlns:a16="http://schemas.microsoft.com/office/drawing/2014/main" xmlns="" id="{9C9FB6F4-92E1-4C4F-804D-613A988591E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6" name="椭圆 1095">
                <a:extLst>
                  <a:ext uri="{FF2B5EF4-FFF2-40B4-BE49-F238E27FC236}">
                    <a16:creationId xmlns:a16="http://schemas.microsoft.com/office/drawing/2014/main" xmlns="" id="{F5B585AF-F839-4333-BD87-7D84B3029E8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7" name="椭圆 1096">
                <a:extLst>
                  <a:ext uri="{FF2B5EF4-FFF2-40B4-BE49-F238E27FC236}">
                    <a16:creationId xmlns:a16="http://schemas.microsoft.com/office/drawing/2014/main" xmlns="" id="{6D7DDD65-2344-4A75-9A55-285A473DED7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8" name="椭圆 1097">
                <a:extLst>
                  <a:ext uri="{FF2B5EF4-FFF2-40B4-BE49-F238E27FC236}">
                    <a16:creationId xmlns:a16="http://schemas.microsoft.com/office/drawing/2014/main" xmlns="" id="{60CD1CA5-7050-4571-B46E-532EE2CB2BA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99" name="椭圆 1098">
                <a:extLst>
                  <a:ext uri="{FF2B5EF4-FFF2-40B4-BE49-F238E27FC236}">
                    <a16:creationId xmlns:a16="http://schemas.microsoft.com/office/drawing/2014/main" xmlns="" id="{3EA460D4-5A22-4418-A645-F17460E586D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0" name="椭圆 1099">
                <a:extLst>
                  <a:ext uri="{FF2B5EF4-FFF2-40B4-BE49-F238E27FC236}">
                    <a16:creationId xmlns:a16="http://schemas.microsoft.com/office/drawing/2014/main" xmlns="" id="{1E2FA811-A687-48B0-9541-5F57ED7C833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1" name="椭圆 1100">
                <a:extLst>
                  <a:ext uri="{FF2B5EF4-FFF2-40B4-BE49-F238E27FC236}">
                    <a16:creationId xmlns:a16="http://schemas.microsoft.com/office/drawing/2014/main" xmlns="" id="{B5ECAA4F-E2A0-44B6-86FC-81D19C678D0C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2" name="椭圆 1101">
                <a:extLst>
                  <a:ext uri="{FF2B5EF4-FFF2-40B4-BE49-F238E27FC236}">
                    <a16:creationId xmlns:a16="http://schemas.microsoft.com/office/drawing/2014/main" xmlns="" id="{13E44D50-7000-43BF-A04A-E505F0C17E7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103" name="椭圆 1102">
                <a:extLst>
                  <a:ext uri="{FF2B5EF4-FFF2-40B4-BE49-F238E27FC236}">
                    <a16:creationId xmlns:a16="http://schemas.microsoft.com/office/drawing/2014/main" xmlns="" id="{8142F24D-74DA-41E0-8108-5EAE30ACA55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xmlns="" id="{BD47F343-845C-4013-905F-417A2257F4C9}"/>
                </a:ext>
              </a:extLst>
            </p:cNvPr>
            <p:cNvGrpSpPr/>
            <p:nvPr/>
          </p:nvGrpSpPr>
          <p:grpSpPr>
            <a:xfrm>
              <a:off x="321969" y="62518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070" name="椭圆 1069">
                <a:extLst>
                  <a:ext uri="{FF2B5EF4-FFF2-40B4-BE49-F238E27FC236}">
                    <a16:creationId xmlns:a16="http://schemas.microsoft.com/office/drawing/2014/main" xmlns="" id="{A1F6CA5E-49D0-40C7-8946-48816D35DF3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1" name="椭圆 1070">
                <a:extLst>
                  <a:ext uri="{FF2B5EF4-FFF2-40B4-BE49-F238E27FC236}">
                    <a16:creationId xmlns:a16="http://schemas.microsoft.com/office/drawing/2014/main" xmlns="" id="{7E432876-9D87-4875-8048-7723ED9934B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2" name="椭圆 1071">
                <a:extLst>
                  <a:ext uri="{FF2B5EF4-FFF2-40B4-BE49-F238E27FC236}">
                    <a16:creationId xmlns:a16="http://schemas.microsoft.com/office/drawing/2014/main" xmlns="" id="{7F9E4D60-4DDE-4CC5-8D7E-A7AB5821ABE4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3" name="椭圆 1072">
                <a:extLst>
                  <a:ext uri="{FF2B5EF4-FFF2-40B4-BE49-F238E27FC236}">
                    <a16:creationId xmlns:a16="http://schemas.microsoft.com/office/drawing/2014/main" xmlns="" id="{4C47E47B-7443-4AC4-B57C-612DFD20DA7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4" name="椭圆 1073">
                <a:extLst>
                  <a:ext uri="{FF2B5EF4-FFF2-40B4-BE49-F238E27FC236}">
                    <a16:creationId xmlns:a16="http://schemas.microsoft.com/office/drawing/2014/main" xmlns="" id="{6DFC31BB-9880-46FA-9AA5-117955E42D7C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5" name="椭圆 1074">
                <a:extLst>
                  <a:ext uri="{FF2B5EF4-FFF2-40B4-BE49-F238E27FC236}">
                    <a16:creationId xmlns:a16="http://schemas.microsoft.com/office/drawing/2014/main" xmlns="" id="{68A84714-FF6A-42DE-A74F-AF3F7A24701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6" name="椭圆 1075">
                <a:extLst>
                  <a:ext uri="{FF2B5EF4-FFF2-40B4-BE49-F238E27FC236}">
                    <a16:creationId xmlns:a16="http://schemas.microsoft.com/office/drawing/2014/main" xmlns="" id="{E8907A04-F724-4A26-B992-CC266FAC4D93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7" name="椭圆 1076">
                <a:extLst>
                  <a:ext uri="{FF2B5EF4-FFF2-40B4-BE49-F238E27FC236}">
                    <a16:creationId xmlns:a16="http://schemas.microsoft.com/office/drawing/2014/main" xmlns="" id="{C7DF4A11-26E4-4331-9A84-625DB889C49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8" name="椭圆 1077">
                <a:extLst>
                  <a:ext uri="{FF2B5EF4-FFF2-40B4-BE49-F238E27FC236}">
                    <a16:creationId xmlns:a16="http://schemas.microsoft.com/office/drawing/2014/main" xmlns="" id="{B815ACF0-5C3E-4E58-AD36-186F3DE7394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79" name="椭圆 1078">
                <a:extLst>
                  <a:ext uri="{FF2B5EF4-FFF2-40B4-BE49-F238E27FC236}">
                    <a16:creationId xmlns:a16="http://schemas.microsoft.com/office/drawing/2014/main" xmlns="" id="{98063260-175D-4D4E-B067-A278550105D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0" name="椭圆 1079">
                <a:extLst>
                  <a:ext uri="{FF2B5EF4-FFF2-40B4-BE49-F238E27FC236}">
                    <a16:creationId xmlns:a16="http://schemas.microsoft.com/office/drawing/2014/main" xmlns="" id="{344B459A-6189-448B-9444-D1B97E9863C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1" name="椭圆 1080">
                <a:extLst>
                  <a:ext uri="{FF2B5EF4-FFF2-40B4-BE49-F238E27FC236}">
                    <a16:creationId xmlns:a16="http://schemas.microsoft.com/office/drawing/2014/main" xmlns="" id="{6CF0E02F-DBD7-4F95-B38E-5EE2976D2D9A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2" name="椭圆 1081">
                <a:extLst>
                  <a:ext uri="{FF2B5EF4-FFF2-40B4-BE49-F238E27FC236}">
                    <a16:creationId xmlns:a16="http://schemas.microsoft.com/office/drawing/2014/main" xmlns="" id="{25E12BAC-102C-4E56-884E-4BC61703E24D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3" name="椭圆 1082">
                <a:extLst>
                  <a:ext uri="{FF2B5EF4-FFF2-40B4-BE49-F238E27FC236}">
                    <a16:creationId xmlns:a16="http://schemas.microsoft.com/office/drawing/2014/main" xmlns="" id="{FFFFA45A-4D74-49EE-9192-46D7C70EA032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4" name="椭圆 1083">
                <a:extLst>
                  <a:ext uri="{FF2B5EF4-FFF2-40B4-BE49-F238E27FC236}">
                    <a16:creationId xmlns:a16="http://schemas.microsoft.com/office/drawing/2014/main" xmlns="" id="{4E2CBF3A-F506-4202-9DB7-C0DC00B03A3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5" name="椭圆 1084">
                <a:extLst>
                  <a:ext uri="{FF2B5EF4-FFF2-40B4-BE49-F238E27FC236}">
                    <a16:creationId xmlns:a16="http://schemas.microsoft.com/office/drawing/2014/main" xmlns="" id="{7D3799CC-0A03-4493-B89F-9B29B82DB06F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086" name="椭圆 1085">
                <a:extLst>
                  <a:ext uri="{FF2B5EF4-FFF2-40B4-BE49-F238E27FC236}">
                    <a16:creationId xmlns:a16="http://schemas.microsoft.com/office/drawing/2014/main" xmlns="" id="{F23E64F7-F4FF-46A4-AB88-793933417792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78" name="组合 1477">
            <a:extLst>
              <a:ext uri="{FF2B5EF4-FFF2-40B4-BE49-F238E27FC236}">
                <a16:creationId xmlns:a16="http://schemas.microsoft.com/office/drawing/2014/main" xmlns="" id="{0710022F-DE10-4BCB-A7FD-E18AD45F5B8E}"/>
              </a:ext>
            </a:extLst>
          </p:cNvPr>
          <p:cNvGrpSpPr/>
          <p:nvPr/>
        </p:nvGrpSpPr>
        <p:grpSpPr>
          <a:xfrm>
            <a:off x="6273375" y="252047"/>
            <a:ext cx="2340256" cy="6399657"/>
            <a:chOff x="321969" y="268172"/>
            <a:chExt cx="2340256" cy="6399657"/>
          </a:xfrm>
          <a:solidFill>
            <a:srgbClr val="2FA3DC">
              <a:alpha val="20000"/>
            </a:srgbClr>
          </a:solidFill>
        </p:grpSpPr>
        <p:grpSp>
          <p:nvGrpSpPr>
            <p:cNvPr id="1479" name="组合 1478">
              <a:extLst>
                <a:ext uri="{FF2B5EF4-FFF2-40B4-BE49-F238E27FC236}">
                  <a16:creationId xmlns:a16="http://schemas.microsoft.com/office/drawing/2014/main" xmlns="" id="{4805533B-3AD1-4BF0-BCE9-088FFCD6250A}"/>
                </a:ext>
              </a:extLst>
            </p:cNvPr>
            <p:cNvGrpSpPr/>
            <p:nvPr/>
          </p:nvGrpSpPr>
          <p:grpSpPr>
            <a:xfrm>
              <a:off x="321969" y="2681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900" name="椭圆 1899">
                <a:extLst>
                  <a:ext uri="{FF2B5EF4-FFF2-40B4-BE49-F238E27FC236}">
                    <a16:creationId xmlns:a16="http://schemas.microsoft.com/office/drawing/2014/main" xmlns="" id="{ABFFFBC3-75BC-4A9E-A99A-8B052D14839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01" name="椭圆 1900">
                <a:extLst>
                  <a:ext uri="{FF2B5EF4-FFF2-40B4-BE49-F238E27FC236}">
                    <a16:creationId xmlns:a16="http://schemas.microsoft.com/office/drawing/2014/main" xmlns="" id="{04E6FEDD-2FE8-4098-BAEB-CBFD0B02C34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2" name="椭圆 1901">
                <a:extLst>
                  <a:ext uri="{FF2B5EF4-FFF2-40B4-BE49-F238E27FC236}">
                    <a16:creationId xmlns:a16="http://schemas.microsoft.com/office/drawing/2014/main" xmlns="" id="{CCD8D5F7-E888-4B00-AAFC-2D99A35C340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3" name="椭圆 1902">
                <a:extLst>
                  <a:ext uri="{FF2B5EF4-FFF2-40B4-BE49-F238E27FC236}">
                    <a16:creationId xmlns:a16="http://schemas.microsoft.com/office/drawing/2014/main" xmlns="" id="{23ACE6B6-914C-4FAF-A45B-230449C7D83E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4" name="椭圆 1903">
                <a:extLst>
                  <a:ext uri="{FF2B5EF4-FFF2-40B4-BE49-F238E27FC236}">
                    <a16:creationId xmlns:a16="http://schemas.microsoft.com/office/drawing/2014/main" xmlns="" id="{8F5EFCB0-6E66-4A51-ACD0-179B11D02EB2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5" name="椭圆 1904">
                <a:extLst>
                  <a:ext uri="{FF2B5EF4-FFF2-40B4-BE49-F238E27FC236}">
                    <a16:creationId xmlns:a16="http://schemas.microsoft.com/office/drawing/2014/main" xmlns="" id="{B737B3D2-001C-4CE5-A8A3-97306B73AEE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6" name="椭圆 1905">
                <a:extLst>
                  <a:ext uri="{FF2B5EF4-FFF2-40B4-BE49-F238E27FC236}">
                    <a16:creationId xmlns:a16="http://schemas.microsoft.com/office/drawing/2014/main" xmlns="" id="{20466750-65CA-41C7-AA3D-A4B617B069CD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7" name="椭圆 1906">
                <a:extLst>
                  <a:ext uri="{FF2B5EF4-FFF2-40B4-BE49-F238E27FC236}">
                    <a16:creationId xmlns:a16="http://schemas.microsoft.com/office/drawing/2014/main" xmlns="" id="{F608E1B1-2F45-47BA-91B3-09DEEC250AA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8" name="椭圆 1907">
                <a:extLst>
                  <a:ext uri="{FF2B5EF4-FFF2-40B4-BE49-F238E27FC236}">
                    <a16:creationId xmlns:a16="http://schemas.microsoft.com/office/drawing/2014/main" xmlns="" id="{18A443B6-EA50-4A0E-9CA8-D9E9A0092B79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09" name="椭圆 1908">
                <a:extLst>
                  <a:ext uri="{FF2B5EF4-FFF2-40B4-BE49-F238E27FC236}">
                    <a16:creationId xmlns:a16="http://schemas.microsoft.com/office/drawing/2014/main" xmlns="" id="{E46D7234-4B88-4A24-93F1-7E277C548E5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0" name="椭圆 1909">
                <a:extLst>
                  <a:ext uri="{FF2B5EF4-FFF2-40B4-BE49-F238E27FC236}">
                    <a16:creationId xmlns:a16="http://schemas.microsoft.com/office/drawing/2014/main" xmlns="" id="{F127A6EF-514F-4129-8351-8254D688EE8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1" name="椭圆 1910">
                <a:extLst>
                  <a:ext uri="{FF2B5EF4-FFF2-40B4-BE49-F238E27FC236}">
                    <a16:creationId xmlns:a16="http://schemas.microsoft.com/office/drawing/2014/main" xmlns="" id="{EC194F2C-006E-417A-9176-D0C5047FAB0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2" name="椭圆 1911">
                <a:extLst>
                  <a:ext uri="{FF2B5EF4-FFF2-40B4-BE49-F238E27FC236}">
                    <a16:creationId xmlns:a16="http://schemas.microsoft.com/office/drawing/2014/main" xmlns="" id="{ABE67B41-BF72-4EEE-90BB-386F5E4CC43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3" name="椭圆 1912">
                <a:extLst>
                  <a:ext uri="{FF2B5EF4-FFF2-40B4-BE49-F238E27FC236}">
                    <a16:creationId xmlns:a16="http://schemas.microsoft.com/office/drawing/2014/main" xmlns="" id="{FDE32E9D-370B-4409-BC99-F4CC334B692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4" name="椭圆 1913">
                <a:extLst>
                  <a:ext uri="{FF2B5EF4-FFF2-40B4-BE49-F238E27FC236}">
                    <a16:creationId xmlns:a16="http://schemas.microsoft.com/office/drawing/2014/main" xmlns="" id="{2DA83176-186A-4FBF-A596-21C5168C8BC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5" name="椭圆 1914">
                <a:extLst>
                  <a:ext uri="{FF2B5EF4-FFF2-40B4-BE49-F238E27FC236}">
                    <a16:creationId xmlns:a16="http://schemas.microsoft.com/office/drawing/2014/main" xmlns="" id="{507B8DB0-8C95-4A01-9408-1D629314E865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916" name="椭圆 1915">
                <a:extLst>
                  <a:ext uri="{FF2B5EF4-FFF2-40B4-BE49-F238E27FC236}">
                    <a16:creationId xmlns:a16="http://schemas.microsoft.com/office/drawing/2014/main" xmlns="" id="{44127B74-8CF5-4D32-9BC1-737DCED1A6C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0" name="组合 1479">
              <a:extLst>
                <a:ext uri="{FF2B5EF4-FFF2-40B4-BE49-F238E27FC236}">
                  <a16:creationId xmlns:a16="http://schemas.microsoft.com/office/drawing/2014/main" xmlns="" id="{714F16CD-FAC4-40CD-8A67-D608EBDC8A30}"/>
                </a:ext>
              </a:extLst>
            </p:cNvPr>
            <p:cNvGrpSpPr/>
            <p:nvPr/>
          </p:nvGrpSpPr>
          <p:grpSpPr>
            <a:xfrm>
              <a:off x="321969" y="6523829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83" name="椭圆 1882">
                <a:extLst>
                  <a:ext uri="{FF2B5EF4-FFF2-40B4-BE49-F238E27FC236}">
                    <a16:creationId xmlns:a16="http://schemas.microsoft.com/office/drawing/2014/main" xmlns="" id="{2AA6C25F-BB42-46A2-B5C9-262826A5816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84" name="椭圆 1883">
                <a:extLst>
                  <a:ext uri="{FF2B5EF4-FFF2-40B4-BE49-F238E27FC236}">
                    <a16:creationId xmlns:a16="http://schemas.microsoft.com/office/drawing/2014/main" xmlns="" id="{2E4A1032-063D-43B1-A736-370D9FDBD02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5" name="椭圆 1884">
                <a:extLst>
                  <a:ext uri="{FF2B5EF4-FFF2-40B4-BE49-F238E27FC236}">
                    <a16:creationId xmlns:a16="http://schemas.microsoft.com/office/drawing/2014/main" xmlns="" id="{BE6595CA-0D54-4A59-85CF-940EB13E81ED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6" name="椭圆 1885">
                <a:extLst>
                  <a:ext uri="{FF2B5EF4-FFF2-40B4-BE49-F238E27FC236}">
                    <a16:creationId xmlns:a16="http://schemas.microsoft.com/office/drawing/2014/main" xmlns="" id="{AD769B81-C393-4EB9-8B38-851F95F97F4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7" name="椭圆 1886">
                <a:extLst>
                  <a:ext uri="{FF2B5EF4-FFF2-40B4-BE49-F238E27FC236}">
                    <a16:creationId xmlns:a16="http://schemas.microsoft.com/office/drawing/2014/main" xmlns="" id="{0335925C-4EB4-472F-83DD-4BF3DA665586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8" name="椭圆 1887">
                <a:extLst>
                  <a:ext uri="{FF2B5EF4-FFF2-40B4-BE49-F238E27FC236}">
                    <a16:creationId xmlns:a16="http://schemas.microsoft.com/office/drawing/2014/main" xmlns="" id="{A4E47931-177A-4149-B828-EE2BEA8CDEA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9" name="椭圆 1888">
                <a:extLst>
                  <a:ext uri="{FF2B5EF4-FFF2-40B4-BE49-F238E27FC236}">
                    <a16:creationId xmlns:a16="http://schemas.microsoft.com/office/drawing/2014/main" xmlns="" id="{E9C8EBEC-64EA-4021-8C00-292F44621BD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0" name="椭圆 1889">
                <a:extLst>
                  <a:ext uri="{FF2B5EF4-FFF2-40B4-BE49-F238E27FC236}">
                    <a16:creationId xmlns:a16="http://schemas.microsoft.com/office/drawing/2014/main" xmlns="" id="{14339961-C1B6-4177-9DCE-78EB8EC54EA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1" name="椭圆 1890">
                <a:extLst>
                  <a:ext uri="{FF2B5EF4-FFF2-40B4-BE49-F238E27FC236}">
                    <a16:creationId xmlns:a16="http://schemas.microsoft.com/office/drawing/2014/main" xmlns="" id="{FB40636A-B32D-4F9E-814A-4E74B422848B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2" name="椭圆 1891">
                <a:extLst>
                  <a:ext uri="{FF2B5EF4-FFF2-40B4-BE49-F238E27FC236}">
                    <a16:creationId xmlns:a16="http://schemas.microsoft.com/office/drawing/2014/main" xmlns="" id="{D19E4BDB-CD90-4229-83B2-D884C555E2E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3" name="椭圆 1892">
                <a:extLst>
                  <a:ext uri="{FF2B5EF4-FFF2-40B4-BE49-F238E27FC236}">
                    <a16:creationId xmlns:a16="http://schemas.microsoft.com/office/drawing/2014/main" xmlns="" id="{F47C58EA-365D-4545-ADB2-1631E1397A7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4" name="椭圆 1893">
                <a:extLst>
                  <a:ext uri="{FF2B5EF4-FFF2-40B4-BE49-F238E27FC236}">
                    <a16:creationId xmlns:a16="http://schemas.microsoft.com/office/drawing/2014/main" xmlns="" id="{CD84A39E-40B4-4BA0-82D6-BA4B414CDFBE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5" name="椭圆 1894">
                <a:extLst>
                  <a:ext uri="{FF2B5EF4-FFF2-40B4-BE49-F238E27FC236}">
                    <a16:creationId xmlns:a16="http://schemas.microsoft.com/office/drawing/2014/main" xmlns="" id="{D6ACB3F7-5A21-4249-86AF-F78C7C64797F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6" name="椭圆 1895">
                <a:extLst>
                  <a:ext uri="{FF2B5EF4-FFF2-40B4-BE49-F238E27FC236}">
                    <a16:creationId xmlns:a16="http://schemas.microsoft.com/office/drawing/2014/main" xmlns="" id="{95CC6381-660B-4F34-ABB4-D18806C83C48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7" name="椭圆 1896">
                <a:extLst>
                  <a:ext uri="{FF2B5EF4-FFF2-40B4-BE49-F238E27FC236}">
                    <a16:creationId xmlns:a16="http://schemas.microsoft.com/office/drawing/2014/main" xmlns="" id="{34CEAED8-271F-457A-B32A-44CDE676559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8" name="椭圆 1897">
                <a:extLst>
                  <a:ext uri="{FF2B5EF4-FFF2-40B4-BE49-F238E27FC236}">
                    <a16:creationId xmlns:a16="http://schemas.microsoft.com/office/drawing/2014/main" xmlns="" id="{06889A09-1DEF-4CB6-BF0B-0187DB5A8381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99" name="椭圆 1898">
                <a:extLst>
                  <a:ext uri="{FF2B5EF4-FFF2-40B4-BE49-F238E27FC236}">
                    <a16:creationId xmlns:a16="http://schemas.microsoft.com/office/drawing/2014/main" xmlns="" id="{6DA50C5D-62FB-43CB-8F4F-C1C0F386422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1" name="组合 1480">
              <a:extLst>
                <a:ext uri="{FF2B5EF4-FFF2-40B4-BE49-F238E27FC236}">
                  <a16:creationId xmlns:a16="http://schemas.microsoft.com/office/drawing/2014/main" xmlns="" id="{4ABA39F4-19D7-462E-AA06-0C754EBAEFFC}"/>
                </a:ext>
              </a:extLst>
            </p:cNvPr>
            <p:cNvGrpSpPr/>
            <p:nvPr/>
          </p:nvGrpSpPr>
          <p:grpSpPr>
            <a:xfrm>
              <a:off x="321969" y="5401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66" name="椭圆 1865">
                <a:extLst>
                  <a:ext uri="{FF2B5EF4-FFF2-40B4-BE49-F238E27FC236}">
                    <a16:creationId xmlns:a16="http://schemas.microsoft.com/office/drawing/2014/main" xmlns="" id="{2BA3404A-6659-4F30-991D-D3CC69260DA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67" name="椭圆 1866">
                <a:extLst>
                  <a:ext uri="{FF2B5EF4-FFF2-40B4-BE49-F238E27FC236}">
                    <a16:creationId xmlns:a16="http://schemas.microsoft.com/office/drawing/2014/main" xmlns="" id="{F311F26C-9589-437B-A63A-15DDC5E601A1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8" name="椭圆 1867">
                <a:extLst>
                  <a:ext uri="{FF2B5EF4-FFF2-40B4-BE49-F238E27FC236}">
                    <a16:creationId xmlns:a16="http://schemas.microsoft.com/office/drawing/2014/main" xmlns="" id="{0E6F89C6-E8D0-4374-9001-986D565712F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9" name="椭圆 1868">
                <a:extLst>
                  <a:ext uri="{FF2B5EF4-FFF2-40B4-BE49-F238E27FC236}">
                    <a16:creationId xmlns:a16="http://schemas.microsoft.com/office/drawing/2014/main" xmlns="" id="{2E0988DE-7683-4C6B-9099-CA0EF15B32D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0" name="椭圆 1869">
                <a:extLst>
                  <a:ext uri="{FF2B5EF4-FFF2-40B4-BE49-F238E27FC236}">
                    <a16:creationId xmlns:a16="http://schemas.microsoft.com/office/drawing/2014/main" xmlns="" id="{E42EDA1A-61B4-45FB-AA09-02BC0CDE91C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1" name="椭圆 1870">
                <a:extLst>
                  <a:ext uri="{FF2B5EF4-FFF2-40B4-BE49-F238E27FC236}">
                    <a16:creationId xmlns:a16="http://schemas.microsoft.com/office/drawing/2014/main" xmlns="" id="{26C00C06-4FDA-461F-B43A-37FACEAA6DD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2" name="椭圆 1871">
                <a:extLst>
                  <a:ext uri="{FF2B5EF4-FFF2-40B4-BE49-F238E27FC236}">
                    <a16:creationId xmlns:a16="http://schemas.microsoft.com/office/drawing/2014/main" xmlns="" id="{B126BBB0-B40C-437F-9B5F-14CB3077797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3" name="椭圆 1872">
                <a:extLst>
                  <a:ext uri="{FF2B5EF4-FFF2-40B4-BE49-F238E27FC236}">
                    <a16:creationId xmlns:a16="http://schemas.microsoft.com/office/drawing/2014/main" xmlns="" id="{F1BFF552-CD48-4912-B586-55D060A9095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4" name="椭圆 1873">
                <a:extLst>
                  <a:ext uri="{FF2B5EF4-FFF2-40B4-BE49-F238E27FC236}">
                    <a16:creationId xmlns:a16="http://schemas.microsoft.com/office/drawing/2014/main" xmlns="" id="{E80E817E-EB3B-49AE-9332-B4438A0A4768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5" name="椭圆 1874">
                <a:extLst>
                  <a:ext uri="{FF2B5EF4-FFF2-40B4-BE49-F238E27FC236}">
                    <a16:creationId xmlns:a16="http://schemas.microsoft.com/office/drawing/2014/main" xmlns="" id="{28E78BFE-ED89-4148-AB72-D4C7540926D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6" name="椭圆 1875">
                <a:extLst>
                  <a:ext uri="{FF2B5EF4-FFF2-40B4-BE49-F238E27FC236}">
                    <a16:creationId xmlns:a16="http://schemas.microsoft.com/office/drawing/2014/main" xmlns="" id="{38DA07A6-6C5F-43CD-A6A0-B923DE2F0E7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7" name="椭圆 1876">
                <a:extLst>
                  <a:ext uri="{FF2B5EF4-FFF2-40B4-BE49-F238E27FC236}">
                    <a16:creationId xmlns:a16="http://schemas.microsoft.com/office/drawing/2014/main" xmlns="" id="{C67F8860-DF17-4851-AFD4-FA300074849B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8" name="椭圆 1877">
                <a:extLst>
                  <a:ext uri="{FF2B5EF4-FFF2-40B4-BE49-F238E27FC236}">
                    <a16:creationId xmlns:a16="http://schemas.microsoft.com/office/drawing/2014/main" xmlns="" id="{0E5B363D-E3A7-49EE-B4D0-7490DD02806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79" name="椭圆 1878">
                <a:extLst>
                  <a:ext uri="{FF2B5EF4-FFF2-40B4-BE49-F238E27FC236}">
                    <a16:creationId xmlns:a16="http://schemas.microsoft.com/office/drawing/2014/main" xmlns="" id="{F33FFBBE-A57E-4F66-89BA-9CB6CD457B5A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0" name="椭圆 1879">
                <a:extLst>
                  <a:ext uri="{FF2B5EF4-FFF2-40B4-BE49-F238E27FC236}">
                    <a16:creationId xmlns:a16="http://schemas.microsoft.com/office/drawing/2014/main" xmlns="" id="{BE4EB29C-6E8C-45AB-8CAF-F72C467E538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1" name="椭圆 1880">
                <a:extLst>
                  <a:ext uri="{FF2B5EF4-FFF2-40B4-BE49-F238E27FC236}">
                    <a16:creationId xmlns:a16="http://schemas.microsoft.com/office/drawing/2014/main" xmlns="" id="{6669C42C-A3C8-4BF0-8B43-5B5F7B78CE1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82" name="椭圆 1881">
                <a:extLst>
                  <a:ext uri="{FF2B5EF4-FFF2-40B4-BE49-F238E27FC236}">
                    <a16:creationId xmlns:a16="http://schemas.microsoft.com/office/drawing/2014/main" xmlns="" id="{41722708-1FCC-45CE-A47F-42315FDE0837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2" name="组合 1481">
              <a:extLst>
                <a:ext uri="{FF2B5EF4-FFF2-40B4-BE49-F238E27FC236}">
                  <a16:creationId xmlns:a16="http://schemas.microsoft.com/office/drawing/2014/main" xmlns="" id="{9BCB7302-F57F-4CF2-965F-0ED8A2967957}"/>
                </a:ext>
              </a:extLst>
            </p:cNvPr>
            <p:cNvGrpSpPr/>
            <p:nvPr/>
          </p:nvGrpSpPr>
          <p:grpSpPr>
            <a:xfrm>
              <a:off x="321969" y="8121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49" name="椭圆 1848">
                <a:extLst>
                  <a:ext uri="{FF2B5EF4-FFF2-40B4-BE49-F238E27FC236}">
                    <a16:creationId xmlns:a16="http://schemas.microsoft.com/office/drawing/2014/main" xmlns="" id="{AEC5722C-16A6-4A08-9103-16E2A7921937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0" name="椭圆 1849">
                <a:extLst>
                  <a:ext uri="{FF2B5EF4-FFF2-40B4-BE49-F238E27FC236}">
                    <a16:creationId xmlns:a16="http://schemas.microsoft.com/office/drawing/2014/main" xmlns="" id="{CFFD2657-9E14-48D3-839B-3DDC0B4C546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1" name="椭圆 1850">
                <a:extLst>
                  <a:ext uri="{FF2B5EF4-FFF2-40B4-BE49-F238E27FC236}">
                    <a16:creationId xmlns:a16="http://schemas.microsoft.com/office/drawing/2014/main" xmlns="" id="{CBA77E0A-941E-4D3C-A3FC-FA195F9159A8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2" name="椭圆 1851">
                <a:extLst>
                  <a:ext uri="{FF2B5EF4-FFF2-40B4-BE49-F238E27FC236}">
                    <a16:creationId xmlns:a16="http://schemas.microsoft.com/office/drawing/2014/main" xmlns="" id="{6AF260D2-DE61-4306-AA5A-7B21BAD3C071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3" name="椭圆 1852">
                <a:extLst>
                  <a:ext uri="{FF2B5EF4-FFF2-40B4-BE49-F238E27FC236}">
                    <a16:creationId xmlns:a16="http://schemas.microsoft.com/office/drawing/2014/main" xmlns="" id="{AF458ECD-808C-4A4E-A410-9D87E88FE98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4" name="椭圆 1853">
                <a:extLst>
                  <a:ext uri="{FF2B5EF4-FFF2-40B4-BE49-F238E27FC236}">
                    <a16:creationId xmlns:a16="http://schemas.microsoft.com/office/drawing/2014/main" xmlns="" id="{E1AC9C6F-20AF-46BE-BCC3-58C75E916F7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5" name="椭圆 1854">
                <a:extLst>
                  <a:ext uri="{FF2B5EF4-FFF2-40B4-BE49-F238E27FC236}">
                    <a16:creationId xmlns:a16="http://schemas.microsoft.com/office/drawing/2014/main" xmlns="" id="{E5F3F6CE-C213-46F2-97D8-4D8A4983D3D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6" name="椭圆 1855">
                <a:extLst>
                  <a:ext uri="{FF2B5EF4-FFF2-40B4-BE49-F238E27FC236}">
                    <a16:creationId xmlns:a16="http://schemas.microsoft.com/office/drawing/2014/main" xmlns="" id="{6D2C43BA-9330-4FD3-879C-2CA644AC4CC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7" name="椭圆 1856">
                <a:extLst>
                  <a:ext uri="{FF2B5EF4-FFF2-40B4-BE49-F238E27FC236}">
                    <a16:creationId xmlns:a16="http://schemas.microsoft.com/office/drawing/2014/main" xmlns="" id="{D2D6A7DF-746E-4243-AB24-8EDB48CDD95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8" name="椭圆 1857">
                <a:extLst>
                  <a:ext uri="{FF2B5EF4-FFF2-40B4-BE49-F238E27FC236}">
                    <a16:creationId xmlns:a16="http://schemas.microsoft.com/office/drawing/2014/main" xmlns="" id="{F69F082F-8448-4845-8D2D-86D07B2B08F3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59" name="椭圆 1858">
                <a:extLst>
                  <a:ext uri="{FF2B5EF4-FFF2-40B4-BE49-F238E27FC236}">
                    <a16:creationId xmlns:a16="http://schemas.microsoft.com/office/drawing/2014/main" xmlns="" id="{ED2B27CB-27CD-4FD6-9820-A9AE4679223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0" name="椭圆 1859">
                <a:extLst>
                  <a:ext uri="{FF2B5EF4-FFF2-40B4-BE49-F238E27FC236}">
                    <a16:creationId xmlns:a16="http://schemas.microsoft.com/office/drawing/2014/main" xmlns="" id="{73A60990-7DC1-4AE3-93F3-54847F4E918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1" name="椭圆 1860">
                <a:extLst>
                  <a:ext uri="{FF2B5EF4-FFF2-40B4-BE49-F238E27FC236}">
                    <a16:creationId xmlns:a16="http://schemas.microsoft.com/office/drawing/2014/main" xmlns="" id="{BA114C18-187E-4CB7-97A1-D5443229D58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2" name="椭圆 1861">
                <a:extLst>
                  <a:ext uri="{FF2B5EF4-FFF2-40B4-BE49-F238E27FC236}">
                    <a16:creationId xmlns:a16="http://schemas.microsoft.com/office/drawing/2014/main" xmlns="" id="{974D7EA5-D78B-4795-B062-81E857595B1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3" name="椭圆 1862">
                <a:extLst>
                  <a:ext uri="{FF2B5EF4-FFF2-40B4-BE49-F238E27FC236}">
                    <a16:creationId xmlns:a16="http://schemas.microsoft.com/office/drawing/2014/main" xmlns="" id="{0D97518B-C1AD-4355-980E-B74D38CD918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4" name="椭圆 1863">
                <a:extLst>
                  <a:ext uri="{FF2B5EF4-FFF2-40B4-BE49-F238E27FC236}">
                    <a16:creationId xmlns:a16="http://schemas.microsoft.com/office/drawing/2014/main" xmlns="" id="{8A8C4B35-7CB1-439D-8B6A-B9336CA15ADA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65" name="椭圆 1864">
                <a:extLst>
                  <a:ext uri="{FF2B5EF4-FFF2-40B4-BE49-F238E27FC236}">
                    <a16:creationId xmlns:a16="http://schemas.microsoft.com/office/drawing/2014/main" xmlns="" id="{E3A81865-AC80-46AD-BFDE-73E593F1E93F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3" name="组合 1482">
              <a:extLst>
                <a:ext uri="{FF2B5EF4-FFF2-40B4-BE49-F238E27FC236}">
                  <a16:creationId xmlns:a16="http://schemas.microsoft.com/office/drawing/2014/main" xmlns="" id="{C9993689-CD3A-42E3-80FF-83EF0BB49AD4}"/>
                </a:ext>
              </a:extLst>
            </p:cNvPr>
            <p:cNvGrpSpPr/>
            <p:nvPr/>
          </p:nvGrpSpPr>
          <p:grpSpPr>
            <a:xfrm>
              <a:off x="321969" y="108412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32" name="椭圆 1831">
                <a:extLst>
                  <a:ext uri="{FF2B5EF4-FFF2-40B4-BE49-F238E27FC236}">
                    <a16:creationId xmlns:a16="http://schemas.microsoft.com/office/drawing/2014/main" xmlns="" id="{A18D2EBC-040E-4636-95C2-9F24504EB54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33" name="椭圆 1832">
                <a:extLst>
                  <a:ext uri="{FF2B5EF4-FFF2-40B4-BE49-F238E27FC236}">
                    <a16:creationId xmlns:a16="http://schemas.microsoft.com/office/drawing/2014/main" xmlns="" id="{CAB3FF6F-801E-46C3-A339-19AE8A45B93D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4" name="椭圆 1833">
                <a:extLst>
                  <a:ext uri="{FF2B5EF4-FFF2-40B4-BE49-F238E27FC236}">
                    <a16:creationId xmlns:a16="http://schemas.microsoft.com/office/drawing/2014/main" xmlns="" id="{28574AC0-52D5-4308-B759-09E69AB9259F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5" name="椭圆 1834">
                <a:extLst>
                  <a:ext uri="{FF2B5EF4-FFF2-40B4-BE49-F238E27FC236}">
                    <a16:creationId xmlns:a16="http://schemas.microsoft.com/office/drawing/2014/main" xmlns="" id="{CC64CDDE-9213-4A4F-BC83-427318E78631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6" name="椭圆 1835">
                <a:extLst>
                  <a:ext uri="{FF2B5EF4-FFF2-40B4-BE49-F238E27FC236}">
                    <a16:creationId xmlns:a16="http://schemas.microsoft.com/office/drawing/2014/main" xmlns="" id="{D4146B79-1AF4-4E84-A9E3-E9F20EE84885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7" name="椭圆 1836">
                <a:extLst>
                  <a:ext uri="{FF2B5EF4-FFF2-40B4-BE49-F238E27FC236}">
                    <a16:creationId xmlns:a16="http://schemas.microsoft.com/office/drawing/2014/main" xmlns="" id="{E46EACD6-C1D3-4FBC-B82E-4EF0EE941F1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8" name="椭圆 1837">
                <a:extLst>
                  <a:ext uri="{FF2B5EF4-FFF2-40B4-BE49-F238E27FC236}">
                    <a16:creationId xmlns:a16="http://schemas.microsoft.com/office/drawing/2014/main" xmlns="" id="{F847469D-FDD5-4B8D-B77E-FBD1A163290D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9" name="椭圆 1838">
                <a:extLst>
                  <a:ext uri="{FF2B5EF4-FFF2-40B4-BE49-F238E27FC236}">
                    <a16:creationId xmlns:a16="http://schemas.microsoft.com/office/drawing/2014/main" xmlns="" id="{BCDD3D96-1F90-42E0-BAE3-87A514F9CD8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0" name="椭圆 1839">
                <a:extLst>
                  <a:ext uri="{FF2B5EF4-FFF2-40B4-BE49-F238E27FC236}">
                    <a16:creationId xmlns:a16="http://schemas.microsoft.com/office/drawing/2014/main" xmlns="" id="{868B05C6-0E4D-402F-8734-7E16E18A7C9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1" name="椭圆 1840">
                <a:extLst>
                  <a:ext uri="{FF2B5EF4-FFF2-40B4-BE49-F238E27FC236}">
                    <a16:creationId xmlns:a16="http://schemas.microsoft.com/office/drawing/2014/main" xmlns="" id="{7114943F-B12A-409E-BD22-71B78BF457E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2" name="椭圆 1841">
                <a:extLst>
                  <a:ext uri="{FF2B5EF4-FFF2-40B4-BE49-F238E27FC236}">
                    <a16:creationId xmlns:a16="http://schemas.microsoft.com/office/drawing/2014/main" xmlns="" id="{B70FEB5A-3BD2-46E3-AF59-854025B37A29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3" name="椭圆 1842">
                <a:extLst>
                  <a:ext uri="{FF2B5EF4-FFF2-40B4-BE49-F238E27FC236}">
                    <a16:creationId xmlns:a16="http://schemas.microsoft.com/office/drawing/2014/main" xmlns="" id="{413FAEAA-1E23-47D6-B29E-79D0FBC0621F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4" name="椭圆 1843">
                <a:extLst>
                  <a:ext uri="{FF2B5EF4-FFF2-40B4-BE49-F238E27FC236}">
                    <a16:creationId xmlns:a16="http://schemas.microsoft.com/office/drawing/2014/main" xmlns="" id="{2F375056-EBC2-4224-B69D-9005052CF83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5" name="椭圆 1844">
                <a:extLst>
                  <a:ext uri="{FF2B5EF4-FFF2-40B4-BE49-F238E27FC236}">
                    <a16:creationId xmlns:a16="http://schemas.microsoft.com/office/drawing/2014/main" xmlns="" id="{D490D375-6E8D-4787-A86C-3FF2703C8FDD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6" name="椭圆 1845">
                <a:extLst>
                  <a:ext uri="{FF2B5EF4-FFF2-40B4-BE49-F238E27FC236}">
                    <a16:creationId xmlns:a16="http://schemas.microsoft.com/office/drawing/2014/main" xmlns="" id="{5926872C-206F-4248-95B5-7232CCC41DC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7" name="椭圆 1846">
                <a:extLst>
                  <a:ext uri="{FF2B5EF4-FFF2-40B4-BE49-F238E27FC236}">
                    <a16:creationId xmlns:a16="http://schemas.microsoft.com/office/drawing/2014/main" xmlns="" id="{825F2590-FC8F-48D2-91DF-B70F8F731835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48" name="椭圆 1847">
                <a:extLst>
                  <a:ext uri="{FF2B5EF4-FFF2-40B4-BE49-F238E27FC236}">
                    <a16:creationId xmlns:a16="http://schemas.microsoft.com/office/drawing/2014/main" xmlns="" id="{4192AEEE-9C66-44BE-9A01-1FEEEFA4F0FB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4" name="组合 1483">
              <a:extLst>
                <a:ext uri="{FF2B5EF4-FFF2-40B4-BE49-F238E27FC236}">
                  <a16:creationId xmlns:a16="http://schemas.microsoft.com/office/drawing/2014/main" xmlns="" id="{96D9E3B3-690D-4D4E-85C3-C445CFDC65B6}"/>
                </a:ext>
              </a:extLst>
            </p:cNvPr>
            <p:cNvGrpSpPr/>
            <p:nvPr/>
          </p:nvGrpSpPr>
          <p:grpSpPr>
            <a:xfrm>
              <a:off x="321969" y="135611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815" name="椭圆 1814">
                <a:extLst>
                  <a:ext uri="{FF2B5EF4-FFF2-40B4-BE49-F238E27FC236}">
                    <a16:creationId xmlns:a16="http://schemas.microsoft.com/office/drawing/2014/main" xmlns="" id="{75371580-118B-455A-A719-F05EF385E4F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16" name="椭圆 1815">
                <a:extLst>
                  <a:ext uri="{FF2B5EF4-FFF2-40B4-BE49-F238E27FC236}">
                    <a16:creationId xmlns:a16="http://schemas.microsoft.com/office/drawing/2014/main" xmlns="" id="{5CD634B2-D632-4F5F-BDA6-C05560F0500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7" name="椭圆 1816">
                <a:extLst>
                  <a:ext uri="{FF2B5EF4-FFF2-40B4-BE49-F238E27FC236}">
                    <a16:creationId xmlns:a16="http://schemas.microsoft.com/office/drawing/2014/main" xmlns="" id="{DCD7865E-8176-4B58-B0B4-43B7164EDCE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8" name="椭圆 1817">
                <a:extLst>
                  <a:ext uri="{FF2B5EF4-FFF2-40B4-BE49-F238E27FC236}">
                    <a16:creationId xmlns:a16="http://schemas.microsoft.com/office/drawing/2014/main" xmlns="" id="{111A6A9A-6541-4BFC-8C82-0060C23FCAC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9" name="椭圆 1818">
                <a:extLst>
                  <a:ext uri="{FF2B5EF4-FFF2-40B4-BE49-F238E27FC236}">
                    <a16:creationId xmlns:a16="http://schemas.microsoft.com/office/drawing/2014/main" xmlns="" id="{ECC43F5E-46B6-4F42-91CC-B86568B5061C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0" name="椭圆 1819">
                <a:extLst>
                  <a:ext uri="{FF2B5EF4-FFF2-40B4-BE49-F238E27FC236}">
                    <a16:creationId xmlns:a16="http://schemas.microsoft.com/office/drawing/2014/main" xmlns="" id="{8E892BB4-FB43-4892-B913-5B6994D03AC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1" name="椭圆 1820">
                <a:extLst>
                  <a:ext uri="{FF2B5EF4-FFF2-40B4-BE49-F238E27FC236}">
                    <a16:creationId xmlns:a16="http://schemas.microsoft.com/office/drawing/2014/main" xmlns="" id="{4ABDB116-3CE4-4883-A111-DF6B8042A6E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2" name="椭圆 1821">
                <a:extLst>
                  <a:ext uri="{FF2B5EF4-FFF2-40B4-BE49-F238E27FC236}">
                    <a16:creationId xmlns:a16="http://schemas.microsoft.com/office/drawing/2014/main" xmlns="" id="{D2863BE6-F941-4F46-BF35-B044C87914C3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3" name="椭圆 1822">
                <a:extLst>
                  <a:ext uri="{FF2B5EF4-FFF2-40B4-BE49-F238E27FC236}">
                    <a16:creationId xmlns:a16="http://schemas.microsoft.com/office/drawing/2014/main" xmlns="" id="{62BF6B2D-041D-4281-BD91-2659C5E73DB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4" name="椭圆 1823">
                <a:extLst>
                  <a:ext uri="{FF2B5EF4-FFF2-40B4-BE49-F238E27FC236}">
                    <a16:creationId xmlns:a16="http://schemas.microsoft.com/office/drawing/2014/main" xmlns="" id="{BF9394C2-46AB-46DB-BED9-7C369743E64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5" name="椭圆 1824">
                <a:extLst>
                  <a:ext uri="{FF2B5EF4-FFF2-40B4-BE49-F238E27FC236}">
                    <a16:creationId xmlns:a16="http://schemas.microsoft.com/office/drawing/2014/main" xmlns="" id="{CE25D2FB-7412-4FD0-9DE2-48E1B727F5C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6" name="椭圆 1825">
                <a:extLst>
                  <a:ext uri="{FF2B5EF4-FFF2-40B4-BE49-F238E27FC236}">
                    <a16:creationId xmlns:a16="http://schemas.microsoft.com/office/drawing/2014/main" xmlns="" id="{43F0D8C5-C24F-463A-A67E-E78823F55E28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7" name="椭圆 1826">
                <a:extLst>
                  <a:ext uri="{FF2B5EF4-FFF2-40B4-BE49-F238E27FC236}">
                    <a16:creationId xmlns:a16="http://schemas.microsoft.com/office/drawing/2014/main" xmlns="" id="{DB8D0CAC-01E5-4CFF-9523-1AD2B928444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8" name="椭圆 1827">
                <a:extLst>
                  <a:ext uri="{FF2B5EF4-FFF2-40B4-BE49-F238E27FC236}">
                    <a16:creationId xmlns:a16="http://schemas.microsoft.com/office/drawing/2014/main" xmlns="" id="{FE4D7570-BB7B-49F2-8668-A86724DE813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29" name="椭圆 1828">
                <a:extLst>
                  <a:ext uri="{FF2B5EF4-FFF2-40B4-BE49-F238E27FC236}">
                    <a16:creationId xmlns:a16="http://schemas.microsoft.com/office/drawing/2014/main" xmlns="" id="{34587F17-4923-4B38-B615-566CFD4B866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0" name="椭圆 1829">
                <a:extLst>
                  <a:ext uri="{FF2B5EF4-FFF2-40B4-BE49-F238E27FC236}">
                    <a16:creationId xmlns:a16="http://schemas.microsoft.com/office/drawing/2014/main" xmlns="" id="{747AD059-0A7C-46EA-82F5-E071B1404690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31" name="椭圆 1830">
                <a:extLst>
                  <a:ext uri="{FF2B5EF4-FFF2-40B4-BE49-F238E27FC236}">
                    <a16:creationId xmlns:a16="http://schemas.microsoft.com/office/drawing/2014/main" xmlns="" id="{72AA7316-0A0D-4B89-9AA9-51223551FA3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5" name="组合 1484">
              <a:extLst>
                <a:ext uri="{FF2B5EF4-FFF2-40B4-BE49-F238E27FC236}">
                  <a16:creationId xmlns:a16="http://schemas.microsoft.com/office/drawing/2014/main" xmlns="" id="{4E977D9B-4D56-409F-A66E-EDDA05567BC7}"/>
                </a:ext>
              </a:extLst>
            </p:cNvPr>
            <p:cNvGrpSpPr/>
            <p:nvPr/>
          </p:nvGrpSpPr>
          <p:grpSpPr>
            <a:xfrm>
              <a:off x="321969" y="162809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93" name="椭圆 1792">
                <a:extLst>
                  <a:ext uri="{FF2B5EF4-FFF2-40B4-BE49-F238E27FC236}">
                    <a16:creationId xmlns:a16="http://schemas.microsoft.com/office/drawing/2014/main" xmlns="" id="{FB4F11D0-0A9D-4A33-A615-41FCDFAA53BC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94" name="椭圆 1793">
                <a:extLst>
                  <a:ext uri="{FF2B5EF4-FFF2-40B4-BE49-F238E27FC236}">
                    <a16:creationId xmlns:a16="http://schemas.microsoft.com/office/drawing/2014/main" xmlns="" id="{4A7E29EF-347A-4AB7-B9C9-13C149AC882A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0" name="椭圆 1799">
                <a:extLst>
                  <a:ext uri="{FF2B5EF4-FFF2-40B4-BE49-F238E27FC236}">
                    <a16:creationId xmlns:a16="http://schemas.microsoft.com/office/drawing/2014/main" xmlns="" id="{2A96A4FE-C280-4D0D-ACF6-4E87E1C3531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1" name="椭圆 1800">
                <a:extLst>
                  <a:ext uri="{FF2B5EF4-FFF2-40B4-BE49-F238E27FC236}">
                    <a16:creationId xmlns:a16="http://schemas.microsoft.com/office/drawing/2014/main" xmlns="" id="{CD9E8278-5259-4F05-8BBF-200E1F07802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2" name="椭圆 1801">
                <a:extLst>
                  <a:ext uri="{FF2B5EF4-FFF2-40B4-BE49-F238E27FC236}">
                    <a16:creationId xmlns:a16="http://schemas.microsoft.com/office/drawing/2014/main" xmlns="" id="{1CDB21FE-4F79-42D7-83AB-086B728AF8CD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3" name="椭圆 1802">
                <a:extLst>
                  <a:ext uri="{FF2B5EF4-FFF2-40B4-BE49-F238E27FC236}">
                    <a16:creationId xmlns:a16="http://schemas.microsoft.com/office/drawing/2014/main" xmlns="" id="{EA230896-C436-4CF0-946A-D90F577DE420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4" name="椭圆 1803">
                <a:extLst>
                  <a:ext uri="{FF2B5EF4-FFF2-40B4-BE49-F238E27FC236}">
                    <a16:creationId xmlns:a16="http://schemas.microsoft.com/office/drawing/2014/main" xmlns="" id="{DE6A364A-1F48-46F1-B9F5-591480E2A25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5" name="椭圆 1804">
                <a:extLst>
                  <a:ext uri="{FF2B5EF4-FFF2-40B4-BE49-F238E27FC236}">
                    <a16:creationId xmlns:a16="http://schemas.microsoft.com/office/drawing/2014/main" xmlns="" id="{8C4FA906-E1B4-495C-BE0A-DBFE7142847C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6" name="椭圆 1805">
                <a:extLst>
                  <a:ext uri="{FF2B5EF4-FFF2-40B4-BE49-F238E27FC236}">
                    <a16:creationId xmlns:a16="http://schemas.microsoft.com/office/drawing/2014/main" xmlns="" id="{4DBAFFDD-AB3B-4F6D-8C62-B276FB38C228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7" name="椭圆 1806">
                <a:extLst>
                  <a:ext uri="{FF2B5EF4-FFF2-40B4-BE49-F238E27FC236}">
                    <a16:creationId xmlns:a16="http://schemas.microsoft.com/office/drawing/2014/main" xmlns="" id="{2A098FB9-94E0-465D-A411-C7EF1966768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8" name="椭圆 1807">
                <a:extLst>
                  <a:ext uri="{FF2B5EF4-FFF2-40B4-BE49-F238E27FC236}">
                    <a16:creationId xmlns:a16="http://schemas.microsoft.com/office/drawing/2014/main" xmlns="" id="{FF9D7F16-7D6F-499D-8A3A-F514B48FACD3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09" name="椭圆 1808">
                <a:extLst>
                  <a:ext uri="{FF2B5EF4-FFF2-40B4-BE49-F238E27FC236}">
                    <a16:creationId xmlns:a16="http://schemas.microsoft.com/office/drawing/2014/main" xmlns="" id="{003E1836-6E47-4806-B8F0-BAFCC64B0A8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0" name="椭圆 1809">
                <a:extLst>
                  <a:ext uri="{FF2B5EF4-FFF2-40B4-BE49-F238E27FC236}">
                    <a16:creationId xmlns:a16="http://schemas.microsoft.com/office/drawing/2014/main" xmlns="" id="{FC63CA48-193D-4302-9136-1BB9B60BACC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1" name="椭圆 1810">
                <a:extLst>
                  <a:ext uri="{FF2B5EF4-FFF2-40B4-BE49-F238E27FC236}">
                    <a16:creationId xmlns:a16="http://schemas.microsoft.com/office/drawing/2014/main" xmlns="" id="{F5E43EF1-143A-4BBB-AB97-39FB89BE949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2" name="椭圆 1811">
                <a:extLst>
                  <a:ext uri="{FF2B5EF4-FFF2-40B4-BE49-F238E27FC236}">
                    <a16:creationId xmlns:a16="http://schemas.microsoft.com/office/drawing/2014/main" xmlns="" id="{7BBD5229-B464-4F25-BE71-FD090639E78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3" name="椭圆 1812">
                <a:extLst>
                  <a:ext uri="{FF2B5EF4-FFF2-40B4-BE49-F238E27FC236}">
                    <a16:creationId xmlns:a16="http://schemas.microsoft.com/office/drawing/2014/main" xmlns="" id="{6EE8FAC4-C490-4BE1-A3A8-82B0086449E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814" name="椭圆 1813">
                <a:extLst>
                  <a:ext uri="{FF2B5EF4-FFF2-40B4-BE49-F238E27FC236}">
                    <a16:creationId xmlns:a16="http://schemas.microsoft.com/office/drawing/2014/main" xmlns="" id="{DE7469EA-2DAF-457E-ADB9-CFADF749C1A8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6" name="组合 1485">
              <a:extLst>
                <a:ext uri="{FF2B5EF4-FFF2-40B4-BE49-F238E27FC236}">
                  <a16:creationId xmlns:a16="http://schemas.microsoft.com/office/drawing/2014/main" xmlns="" id="{523E8448-F1E4-4AFE-84A3-5D548E597726}"/>
                </a:ext>
              </a:extLst>
            </p:cNvPr>
            <p:cNvGrpSpPr/>
            <p:nvPr/>
          </p:nvGrpSpPr>
          <p:grpSpPr>
            <a:xfrm>
              <a:off x="321969" y="190008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75" name="椭圆 1774">
                <a:extLst>
                  <a:ext uri="{FF2B5EF4-FFF2-40B4-BE49-F238E27FC236}">
                    <a16:creationId xmlns:a16="http://schemas.microsoft.com/office/drawing/2014/main" xmlns="" id="{04D9ADE2-0928-4EFE-8F1E-54612025CFE2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76" name="椭圆 1775">
                <a:extLst>
                  <a:ext uri="{FF2B5EF4-FFF2-40B4-BE49-F238E27FC236}">
                    <a16:creationId xmlns:a16="http://schemas.microsoft.com/office/drawing/2014/main" xmlns="" id="{193FF9D8-724C-4464-9D07-947624EC4F59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7" name="椭圆 1776">
                <a:extLst>
                  <a:ext uri="{FF2B5EF4-FFF2-40B4-BE49-F238E27FC236}">
                    <a16:creationId xmlns:a16="http://schemas.microsoft.com/office/drawing/2014/main" xmlns="" id="{DF1E439D-42C4-436C-BD57-5BAE7162EC92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8" name="椭圆 1777">
                <a:extLst>
                  <a:ext uri="{FF2B5EF4-FFF2-40B4-BE49-F238E27FC236}">
                    <a16:creationId xmlns:a16="http://schemas.microsoft.com/office/drawing/2014/main" xmlns="" id="{2197F338-DDF1-4CCE-906E-AD21517DFF5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9" name="椭圆 1778">
                <a:extLst>
                  <a:ext uri="{FF2B5EF4-FFF2-40B4-BE49-F238E27FC236}">
                    <a16:creationId xmlns:a16="http://schemas.microsoft.com/office/drawing/2014/main" xmlns="" id="{15F6AFA5-7926-4847-8928-29E853E8EA4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0" name="椭圆 1779">
                <a:extLst>
                  <a:ext uri="{FF2B5EF4-FFF2-40B4-BE49-F238E27FC236}">
                    <a16:creationId xmlns:a16="http://schemas.microsoft.com/office/drawing/2014/main" xmlns="" id="{53ADC0FB-A525-4A2D-ABCD-4C6FF80C901D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1" name="椭圆 1780">
                <a:extLst>
                  <a:ext uri="{FF2B5EF4-FFF2-40B4-BE49-F238E27FC236}">
                    <a16:creationId xmlns:a16="http://schemas.microsoft.com/office/drawing/2014/main" xmlns="" id="{EF9B3751-42CD-4C02-8508-6B09DE8A7041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2" name="椭圆 1781">
                <a:extLst>
                  <a:ext uri="{FF2B5EF4-FFF2-40B4-BE49-F238E27FC236}">
                    <a16:creationId xmlns:a16="http://schemas.microsoft.com/office/drawing/2014/main" xmlns="" id="{0C0B02C0-7D1E-484F-9B1E-5F38419836C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3" name="椭圆 1782">
                <a:extLst>
                  <a:ext uri="{FF2B5EF4-FFF2-40B4-BE49-F238E27FC236}">
                    <a16:creationId xmlns:a16="http://schemas.microsoft.com/office/drawing/2014/main" xmlns="" id="{684840AB-7881-4A20-AF6A-464A7245AFC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4" name="椭圆 1783">
                <a:extLst>
                  <a:ext uri="{FF2B5EF4-FFF2-40B4-BE49-F238E27FC236}">
                    <a16:creationId xmlns:a16="http://schemas.microsoft.com/office/drawing/2014/main" xmlns="" id="{AAE07D9C-A48C-413D-B77C-0C15822AC21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5" name="椭圆 1784">
                <a:extLst>
                  <a:ext uri="{FF2B5EF4-FFF2-40B4-BE49-F238E27FC236}">
                    <a16:creationId xmlns:a16="http://schemas.microsoft.com/office/drawing/2014/main" xmlns="" id="{B7BA3BD1-B61D-414F-AF2F-6800ADD5AD3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6" name="椭圆 1785">
                <a:extLst>
                  <a:ext uri="{FF2B5EF4-FFF2-40B4-BE49-F238E27FC236}">
                    <a16:creationId xmlns:a16="http://schemas.microsoft.com/office/drawing/2014/main" xmlns="" id="{435702C9-0DC6-47D6-99B7-38357ABB5FE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7" name="椭圆 1786">
                <a:extLst>
                  <a:ext uri="{FF2B5EF4-FFF2-40B4-BE49-F238E27FC236}">
                    <a16:creationId xmlns:a16="http://schemas.microsoft.com/office/drawing/2014/main" xmlns="" id="{0DD79521-BEBE-45F4-94AB-B346FEE874A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8" name="椭圆 1787">
                <a:extLst>
                  <a:ext uri="{FF2B5EF4-FFF2-40B4-BE49-F238E27FC236}">
                    <a16:creationId xmlns:a16="http://schemas.microsoft.com/office/drawing/2014/main" xmlns="" id="{9ACEF636-BE7E-4C98-9EE3-3D2491A2CF4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89" name="椭圆 1788">
                <a:extLst>
                  <a:ext uri="{FF2B5EF4-FFF2-40B4-BE49-F238E27FC236}">
                    <a16:creationId xmlns:a16="http://schemas.microsoft.com/office/drawing/2014/main" xmlns="" id="{C5F3B967-B09F-4082-858B-BCB6B406CF69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90" name="椭圆 1789">
                <a:extLst>
                  <a:ext uri="{FF2B5EF4-FFF2-40B4-BE49-F238E27FC236}">
                    <a16:creationId xmlns:a16="http://schemas.microsoft.com/office/drawing/2014/main" xmlns="" id="{73496557-FB7E-4D4D-8DD3-A98A6DB86E66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91" name="椭圆 1790">
                <a:extLst>
                  <a:ext uri="{FF2B5EF4-FFF2-40B4-BE49-F238E27FC236}">
                    <a16:creationId xmlns:a16="http://schemas.microsoft.com/office/drawing/2014/main" xmlns="" id="{30415EFB-C5E7-448B-9B49-7B75D561AA0C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7" name="组合 1486">
              <a:extLst>
                <a:ext uri="{FF2B5EF4-FFF2-40B4-BE49-F238E27FC236}">
                  <a16:creationId xmlns:a16="http://schemas.microsoft.com/office/drawing/2014/main" xmlns="" id="{A78A8CD9-558D-490B-95BC-9C58F7781236}"/>
                </a:ext>
              </a:extLst>
            </p:cNvPr>
            <p:cNvGrpSpPr/>
            <p:nvPr/>
          </p:nvGrpSpPr>
          <p:grpSpPr>
            <a:xfrm>
              <a:off x="321969" y="217206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58" name="椭圆 1757">
                <a:extLst>
                  <a:ext uri="{FF2B5EF4-FFF2-40B4-BE49-F238E27FC236}">
                    <a16:creationId xmlns:a16="http://schemas.microsoft.com/office/drawing/2014/main" xmlns="" id="{257D2000-2B27-4B83-8E12-4CCD9A46308E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59" name="椭圆 1758">
                <a:extLst>
                  <a:ext uri="{FF2B5EF4-FFF2-40B4-BE49-F238E27FC236}">
                    <a16:creationId xmlns:a16="http://schemas.microsoft.com/office/drawing/2014/main" xmlns="" id="{58F556B6-6AB7-43CC-8ACC-DCB53FBF8D8C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0" name="椭圆 1759">
                <a:extLst>
                  <a:ext uri="{FF2B5EF4-FFF2-40B4-BE49-F238E27FC236}">
                    <a16:creationId xmlns:a16="http://schemas.microsoft.com/office/drawing/2014/main" xmlns="" id="{F35BADB0-EEA3-42AF-AE22-6D1C25A9808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1" name="椭圆 1760">
                <a:extLst>
                  <a:ext uri="{FF2B5EF4-FFF2-40B4-BE49-F238E27FC236}">
                    <a16:creationId xmlns:a16="http://schemas.microsoft.com/office/drawing/2014/main" xmlns="" id="{62632ABC-FB41-4469-B32E-D95F84FEC15D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2" name="椭圆 1761">
                <a:extLst>
                  <a:ext uri="{FF2B5EF4-FFF2-40B4-BE49-F238E27FC236}">
                    <a16:creationId xmlns:a16="http://schemas.microsoft.com/office/drawing/2014/main" xmlns="" id="{A730E1ED-05AA-42E5-A427-70D8A9FF98D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3" name="椭圆 1762">
                <a:extLst>
                  <a:ext uri="{FF2B5EF4-FFF2-40B4-BE49-F238E27FC236}">
                    <a16:creationId xmlns:a16="http://schemas.microsoft.com/office/drawing/2014/main" xmlns="" id="{4F86992A-9A9D-437F-9C19-F7FF7256E2A9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4" name="椭圆 1763">
                <a:extLst>
                  <a:ext uri="{FF2B5EF4-FFF2-40B4-BE49-F238E27FC236}">
                    <a16:creationId xmlns:a16="http://schemas.microsoft.com/office/drawing/2014/main" xmlns="" id="{7CB36BF9-8CC7-4106-AD9E-3B57738EE319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5" name="椭圆 1764">
                <a:extLst>
                  <a:ext uri="{FF2B5EF4-FFF2-40B4-BE49-F238E27FC236}">
                    <a16:creationId xmlns:a16="http://schemas.microsoft.com/office/drawing/2014/main" xmlns="" id="{44DB826D-8FCA-4F91-87BA-81BF13A9DD5E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6" name="椭圆 1765">
                <a:extLst>
                  <a:ext uri="{FF2B5EF4-FFF2-40B4-BE49-F238E27FC236}">
                    <a16:creationId xmlns:a16="http://schemas.microsoft.com/office/drawing/2014/main" xmlns="" id="{73043995-10FB-402C-AB0C-DB544EF14C01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7" name="椭圆 1766">
                <a:extLst>
                  <a:ext uri="{FF2B5EF4-FFF2-40B4-BE49-F238E27FC236}">
                    <a16:creationId xmlns:a16="http://schemas.microsoft.com/office/drawing/2014/main" xmlns="" id="{0E4EB893-94E4-408D-ACD6-B858EC501B1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8" name="椭圆 1767">
                <a:extLst>
                  <a:ext uri="{FF2B5EF4-FFF2-40B4-BE49-F238E27FC236}">
                    <a16:creationId xmlns:a16="http://schemas.microsoft.com/office/drawing/2014/main" xmlns="" id="{16061959-687B-454B-B25C-04D20D04EAD5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69" name="椭圆 1768">
                <a:extLst>
                  <a:ext uri="{FF2B5EF4-FFF2-40B4-BE49-F238E27FC236}">
                    <a16:creationId xmlns:a16="http://schemas.microsoft.com/office/drawing/2014/main" xmlns="" id="{DA9451B8-2C63-4D45-BDE7-7ED6B5FBAC0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0" name="椭圆 1769">
                <a:extLst>
                  <a:ext uri="{FF2B5EF4-FFF2-40B4-BE49-F238E27FC236}">
                    <a16:creationId xmlns:a16="http://schemas.microsoft.com/office/drawing/2014/main" xmlns="" id="{EC66DD31-E954-47AA-812D-1BDF31FBD13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1" name="椭圆 1770">
                <a:extLst>
                  <a:ext uri="{FF2B5EF4-FFF2-40B4-BE49-F238E27FC236}">
                    <a16:creationId xmlns:a16="http://schemas.microsoft.com/office/drawing/2014/main" xmlns="" id="{20FED2C0-5D0D-4B1E-850F-3C9618CB2C2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2" name="椭圆 1771">
                <a:extLst>
                  <a:ext uri="{FF2B5EF4-FFF2-40B4-BE49-F238E27FC236}">
                    <a16:creationId xmlns:a16="http://schemas.microsoft.com/office/drawing/2014/main" xmlns="" id="{4B41597E-71CD-4096-9A3F-0EC4AECBDA9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3" name="椭圆 1772">
                <a:extLst>
                  <a:ext uri="{FF2B5EF4-FFF2-40B4-BE49-F238E27FC236}">
                    <a16:creationId xmlns:a16="http://schemas.microsoft.com/office/drawing/2014/main" xmlns="" id="{B47EABD9-735D-4988-A876-622FB7B9DF1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74" name="椭圆 1773">
                <a:extLst>
                  <a:ext uri="{FF2B5EF4-FFF2-40B4-BE49-F238E27FC236}">
                    <a16:creationId xmlns:a16="http://schemas.microsoft.com/office/drawing/2014/main" xmlns="" id="{1FCC3A3E-B8F6-475E-8758-10D3F2C8807E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8" name="组合 1487">
              <a:extLst>
                <a:ext uri="{FF2B5EF4-FFF2-40B4-BE49-F238E27FC236}">
                  <a16:creationId xmlns:a16="http://schemas.microsoft.com/office/drawing/2014/main" xmlns="" id="{B77FFBC0-6B35-4316-846C-8DC0B27BD7BC}"/>
                </a:ext>
              </a:extLst>
            </p:cNvPr>
            <p:cNvGrpSpPr/>
            <p:nvPr/>
          </p:nvGrpSpPr>
          <p:grpSpPr>
            <a:xfrm>
              <a:off x="321969" y="244405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41" name="椭圆 1740">
                <a:extLst>
                  <a:ext uri="{FF2B5EF4-FFF2-40B4-BE49-F238E27FC236}">
                    <a16:creationId xmlns:a16="http://schemas.microsoft.com/office/drawing/2014/main" xmlns="" id="{DB124781-30D0-41E0-A07E-7B119A9709A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42" name="椭圆 1741">
                <a:extLst>
                  <a:ext uri="{FF2B5EF4-FFF2-40B4-BE49-F238E27FC236}">
                    <a16:creationId xmlns:a16="http://schemas.microsoft.com/office/drawing/2014/main" xmlns="" id="{CD693744-6BC4-400E-A0B9-9BAA7FDB5BB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3" name="椭圆 1742">
                <a:extLst>
                  <a:ext uri="{FF2B5EF4-FFF2-40B4-BE49-F238E27FC236}">
                    <a16:creationId xmlns:a16="http://schemas.microsoft.com/office/drawing/2014/main" xmlns="" id="{C7CE7F1C-F1DB-4084-BCF6-88413E6FF10C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4" name="椭圆 1743">
                <a:extLst>
                  <a:ext uri="{FF2B5EF4-FFF2-40B4-BE49-F238E27FC236}">
                    <a16:creationId xmlns:a16="http://schemas.microsoft.com/office/drawing/2014/main" xmlns="" id="{099B4D03-D182-442B-9375-2523EDB94E8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5" name="椭圆 1744">
                <a:extLst>
                  <a:ext uri="{FF2B5EF4-FFF2-40B4-BE49-F238E27FC236}">
                    <a16:creationId xmlns:a16="http://schemas.microsoft.com/office/drawing/2014/main" xmlns="" id="{96E12CFB-03FB-47AC-9196-71DBA5AEDCA1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6" name="椭圆 1745">
                <a:extLst>
                  <a:ext uri="{FF2B5EF4-FFF2-40B4-BE49-F238E27FC236}">
                    <a16:creationId xmlns:a16="http://schemas.microsoft.com/office/drawing/2014/main" xmlns="" id="{F6FE3C1B-7443-498B-AD3A-70960A72CF9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7" name="椭圆 1746">
                <a:extLst>
                  <a:ext uri="{FF2B5EF4-FFF2-40B4-BE49-F238E27FC236}">
                    <a16:creationId xmlns:a16="http://schemas.microsoft.com/office/drawing/2014/main" xmlns="" id="{62AF3C33-FFB9-4AC6-91E6-05F472E9EBB4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8" name="椭圆 1747">
                <a:extLst>
                  <a:ext uri="{FF2B5EF4-FFF2-40B4-BE49-F238E27FC236}">
                    <a16:creationId xmlns:a16="http://schemas.microsoft.com/office/drawing/2014/main" xmlns="" id="{BE6B3933-40D4-4F4A-AA93-70A5D1DFD92A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9" name="椭圆 1748">
                <a:extLst>
                  <a:ext uri="{FF2B5EF4-FFF2-40B4-BE49-F238E27FC236}">
                    <a16:creationId xmlns:a16="http://schemas.microsoft.com/office/drawing/2014/main" xmlns="" id="{335DD1CA-F682-4C55-B6A5-FCCE35568B5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0" name="椭圆 1749">
                <a:extLst>
                  <a:ext uri="{FF2B5EF4-FFF2-40B4-BE49-F238E27FC236}">
                    <a16:creationId xmlns:a16="http://schemas.microsoft.com/office/drawing/2014/main" xmlns="" id="{AC87F1DD-B506-487B-AE7E-4C21715311C5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1" name="椭圆 1750">
                <a:extLst>
                  <a:ext uri="{FF2B5EF4-FFF2-40B4-BE49-F238E27FC236}">
                    <a16:creationId xmlns:a16="http://schemas.microsoft.com/office/drawing/2014/main" xmlns="" id="{62789E8D-9E72-4F7F-B65B-654C2A1DD069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2" name="椭圆 1751">
                <a:extLst>
                  <a:ext uri="{FF2B5EF4-FFF2-40B4-BE49-F238E27FC236}">
                    <a16:creationId xmlns:a16="http://schemas.microsoft.com/office/drawing/2014/main" xmlns="" id="{C9B1B885-9D2C-4C54-B438-C394A56BB2E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3" name="椭圆 1752">
                <a:extLst>
                  <a:ext uri="{FF2B5EF4-FFF2-40B4-BE49-F238E27FC236}">
                    <a16:creationId xmlns:a16="http://schemas.microsoft.com/office/drawing/2014/main" xmlns="" id="{43AD011D-2958-4B79-945C-1EA446EC80F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4" name="椭圆 1753">
                <a:extLst>
                  <a:ext uri="{FF2B5EF4-FFF2-40B4-BE49-F238E27FC236}">
                    <a16:creationId xmlns:a16="http://schemas.microsoft.com/office/drawing/2014/main" xmlns="" id="{EF2C4C14-B116-479B-853A-D5EB260C8192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5" name="椭圆 1754">
                <a:extLst>
                  <a:ext uri="{FF2B5EF4-FFF2-40B4-BE49-F238E27FC236}">
                    <a16:creationId xmlns:a16="http://schemas.microsoft.com/office/drawing/2014/main" xmlns="" id="{A9C3B38A-B2A2-47EA-879E-32DA04C51F85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6" name="椭圆 1755">
                <a:extLst>
                  <a:ext uri="{FF2B5EF4-FFF2-40B4-BE49-F238E27FC236}">
                    <a16:creationId xmlns:a16="http://schemas.microsoft.com/office/drawing/2014/main" xmlns="" id="{78B153D9-D73D-40FF-9251-D49F6874010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57" name="椭圆 1756">
                <a:extLst>
                  <a:ext uri="{FF2B5EF4-FFF2-40B4-BE49-F238E27FC236}">
                    <a16:creationId xmlns:a16="http://schemas.microsoft.com/office/drawing/2014/main" xmlns="" id="{5F813B9A-3528-490B-A65C-D758A51C47E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89" name="组合 1488">
              <a:extLst>
                <a:ext uri="{FF2B5EF4-FFF2-40B4-BE49-F238E27FC236}">
                  <a16:creationId xmlns:a16="http://schemas.microsoft.com/office/drawing/2014/main" xmlns="" id="{E6E5D2F1-301D-47ED-A4E6-AE4F9A1FE8D0}"/>
                </a:ext>
              </a:extLst>
            </p:cNvPr>
            <p:cNvGrpSpPr/>
            <p:nvPr/>
          </p:nvGrpSpPr>
          <p:grpSpPr>
            <a:xfrm>
              <a:off x="321969" y="271603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24" name="椭圆 1723">
                <a:extLst>
                  <a:ext uri="{FF2B5EF4-FFF2-40B4-BE49-F238E27FC236}">
                    <a16:creationId xmlns:a16="http://schemas.microsoft.com/office/drawing/2014/main" xmlns="" id="{8DB21CFA-3177-491E-B670-368D9AAA33F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25" name="椭圆 1724">
                <a:extLst>
                  <a:ext uri="{FF2B5EF4-FFF2-40B4-BE49-F238E27FC236}">
                    <a16:creationId xmlns:a16="http://schemas.microsoft.com/office/drawing/2014/main" xmlns="" id="{BB01D097-E77B-480B-91B5-7086D54764A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6" name="椭圆 1725">
                <a:extLst>
                  <a:ext uri="{FF2B5EF4-FFF2-40B4-BE49-F238E27FC236}">
                    <a16:creationId xmlns:a16="http://schemas.microsoft.com/office/drawing/2014/main" xmlns="" id="{32FF106E-B977-416A-8786-9022206C073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7" name="椭圆 1726">
                <a:extLst>
                  <a:ext uri="{FF2B5EF4-FFF2-40B4-BE49-F238E27FC236}">
                    <a16:creationId xmlns:a16="http://schemas.microsoft.com/office/drawing/2014/main" xmlns="" id="{357B40DE-A84C-423E-928A-BD7335A436E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8" name="椭圆 1727">
                <a:extLst>
                  <a:ext uri="{FF2B5EF4-FFF2-40B4-BE49-F238E27FC236}">
                    <a16:creationId xmlns:a16="http://schemas.microsoft.com/office/drawing/2014/main" xmlns="" id="{A8349561-02A4-49BB-A66D-399165CDB86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9" name="椭圆 1728">
                <a:extLst>
                  <a:ext uri="{FF2B5EF4-FFF2-40B4-BE49-F238E27FC236}">
                    <a16:creationId xmlns:a16="http://schemas.microsoft.com/office/drawing/2014/main" xmlns="" id="{B9654D9C-9C70-43DD-8629-929168F3404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0" name="椭圆 1729">
                <a:extLst>
                  <a:ext uri="{FF2B5EF4-FFF2-40B4-BE49-F238E27FC236}">
                    <a16:creationId xmlns:a16="http://schemas.microsoft.com/office/drawing/2014/main" xmlns="" id="{9B7A401D-1EB1-461E-B81D-1614325BF5B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1" name="椭圆 1730">
                <a:extLst>
                  <a:ext uri="{FF2B5EF4-FFF2-40B4-BE49-F238E27FC236}">
                    <a16:creationId xmlns:a16="http://schemas.microsoft.com/office/drawing/2014/main" xmlns="" id="{DD56F043-87DB-4A81-AE35-B388CA61DFAC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2" name="椭圆 1731">
                <a:extLst>
                  <a:ext uri="{FF2B5EF4-FFF2-40B4-BE49-F238E27FC236}">
                    <a16:creationId xmlns:a16="http://schemas.microsoft.com/office/drawing/2014/main" xmlns="" id="{EF03C091-DBD2-4319-9484-2E83E83E3F5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3" name="椭圆 1732">
                <a:extLst>
                  <a:ext uri="{FF2B5EF4-FFF2-40B4-BE49-F238E27FC236}">
                    <a16:creationId xmlns:a16="http://schemas.microsoft.com/office/drawing/2014/main" xmlns="" id="{34668B8E-8CF9-4A7B-B552-451FE7546246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4" name="椭圆 1733">
                <a:extLst>
                  <a:ext uri="{FF2B5EF4-FFF2-40B4-BE49-F238E27FC236}">
                    <a16:creationId xmlns:a16="http://schemas.microsoft.com/office/drawing/2014/main" xmlns="" id="{7E5F4194-F10F-45AF-B70B-8F8BAF4E1A2C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5" name="椭圆 1734">
                <a:extLst>
                  <a:ext uri="{FF2B5EF4-FFF2-40B4-BE49-F238E27FC236}">
                    <a16:creationId xmlns:a16="http://schemas.microsoft.com/office/drawing/2014/main" xmlns="" id="{3F89AAF2-6BDB-4B5F-AD8A-F355564A3B2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6" name="椭圆 1735">
                <a:extLst>
                  <a:ext uri="{FF2B5EF4-FFF2-40B4-BE49-F238E27FC236}">
                    <a16:creationId xmlns:a16="http://schemas.microsoft.com/office/drawing/2014/main" xmlns="" id="{4A304A07-10D2-47B6-B307-A904A244280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7" name="椭圆 1736">
                <a:extLst>
                  <a:ext uri="{FF2B5EF4-FFF2-40B4-BE49-F238E27FC236}">
                    <a16:creationId xmlns:a16="http://schemas.microsoft.com/office/drawing/2014/main" xmlns="" id="{4EA47336-1391-41D3-9100-CAFEFE1AD7DA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8" name="椭圆 1737">
                <a:extLst>
                  <a:ext uri="{FF2B5EF4-FFF2-40B4-BE49-F238E27FC236}">
                    <a16:creationId xmlns:a16="http://schemas.microsoft.com/office/drawing/2014/main" xmlns="" id="{C5432BB0-A275-41CC-9DB8-5AA44E4ADE0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39" name="椭圆 1738">
                <a:extLst>
                  <a:ext uri="{FF2B5EF4-FFF2-40B4-BE49-F238E27FC236}">
                    <a16:creationId xmlns:a16="http://schemas.microsoft.com/office/drawing/2014/main" xmlns="" id="{5006CD21-43C6-41BA-A690-07524D2E6CD7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40" name="椭圆 1739">
                <a:extLst>
                  <a:ext uri="{FF2B5EF4-FFF2-40B4-BE49-F238E27FC236}">
                    <a16:creationId xmlns:a16="http://schemas.microsoft.com/office/drawing/2014/main" xmlns="" id="{61C8A6CF-CB0B-4B18-A9B2-DBDFA334642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0" name="组合 1489">
              <a:extLst>
                <a:ext uri="{FF2B5EF4-FFF2-40B4-BE49-F238E27FC236}">
                  <a16:creationId xmlns:a16="http://schemas.microsoft.com/office/drawing/2014/main" xmlns="" id="{FDD5F35E-5665-439C-ADB5-7187EDC2D587}"/>
                </a:ext>
              </a:extLst>
            </p:cNvPr>
            <p:cNvGrpSpPr/>
            <p:nvPr/>
          </p:nvGrpSpPr>
          <p:grpSpPr>
            <a:xfrm>
              <a:off x="321969" y="298802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707" name="椭圆 1706">
                <a:extLst>
                  <a:ext uri="{FF2B5EF4-FFF2-40B4-BE49-F238E27FC236}">
                    <a16:creationId xmlns:a16="http://schemas.microsoft.com/office/drawing/2014/main" xmlns="" id="{D85F2873-0357-4383-BF2E-22BE01208538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08" name="椭圆 1707">
                <a:extLst>
                  <a:ext uri="{FF2B5EF4-FFF2-40B4-BE49-F238E27FC236}">
                    <a16:creationId xmlns:a16="http://schemas.microsoft.com/office/drawing/2014/main" xmlns="" id="{7C86611B-91F9-4E0C-90C6-CC3A90B5F56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9" name="椭圆 1708">
                <a:extLst>
                  <a:ext uri="{FF2B5EF4-FFF2-40B4-BE49-F238E27FC236}">
                    <a16:creationId xmlns:a16="http://schemas.microsoft.com/office/drawing/2014/main" xmlns="" id="{1E3F0C71-8DFD-46D2-B4BE-3A9B946D279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0" name="椭圆 1709">
                <a:extLst>
                  <a:ext uri="{FF2B5EF4-FFF2-40B4-BE49-F238E27FC236}">
                    <a16:creationId xmlns:a16="http://schemas.microsoft.com/office/drawing/2014/main" xmlns="" id="{9BB2102A-BA34-4C59-942C-E0DA2D48BA79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1" name="椭圆 1710">
                <a:extLst>
                  <a:ext uri="{FF2B5EF4-FFF2-40B4-BE49-F238E27FC236}">
                    <a16:creationId xmlns:a16="http://schemas.microsoft.com/office/drawing/2014/main" xmlns="" id="{12566111-5B87-4BBB-B518-542E80431D33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2" name="椭圆 1711">
                <a:extLst>
                  <a:ext uri="{FF2B5EF4-FFF2-40B4-BE49-F238E27FC236}">
                    <a16:creationId xmlns:a16="http://schemas.microsoft.com/office/drawing/2014/main" xmlns="" id="{CF640490-13BF-4A24-BC75-BB7F8FDBE094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3" name="椭圆 1712">
                <a:extLst>
                  <a:ext uri="{FF2B5EF4-FFF2-40B4-BE49-F238E27FC236}">
                    <a16:creationId xmlns:a16="http://schemas.microsoft.com/office/drawing/2014/main" xmlns="" id="{52FFE61A-3069-4602-88D1-9089704A7237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4" name="椭圆 1713">
                <a:extLst>
                  <a:ext uri="{FF2B5EF4-FFF2-40B4-BE49-F238E27FC236}">
                    <a16:creationId xmlns:a16="http://schemas.microsoft.com/office/drawing/2014/main" xmlns="" id="{9431A654-6C01-4D7A-A2E4-D5C9B506369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5" name="椭圆 1714">
                <a:extLst>
                  <a:ext uri="{FF2B5EF4-FFF2-40B4-BE49-F238E27FC236}">
                    <a16:creationId xmlns:a16="http://schemas.microsoft.com/office/drawing/2014/main" xmlns="" id="{9BB8837F-97DA-470C-858A-A6F5CCEDA48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6" name="椭圆 1715">
                <a:extLst>
                  <a:ext uri="{FF2B5EF4-FFF2-40B4-BE49-F238E27FC236}">
                    <a16:creationId xmlns:a16="http://schemas.microsoft.com/office/drawing/2014/main" xmlns="" id="{D87318E5-F08E-4DB1-83F1-9D037065C66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7" name="椭圆 1716">
                <a:extLst>
                  <a:ext uri="{FF2B5EF4-FFF2-40B4-BE49-F238E27FC236}">
                    <a16:creationId xmlns:a16="http://schemas.microsoft.com/office/drawing/2014/main" xmlns="" id="{917CAE90-A5F3-4E33-AAA1-230DFD5E0932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8" name="椭圆 1717">
                <a:extLst>
                  <a:ext uri="{FF2B5EF4-FFF2-40B4-BE49-F238E27FC236}">
                    <a16:creationId xmlns:a16="http://schemas.microsoft.com/office/drawing/2014/main" xmlns="" id="{57CDBDD1-7FFB-465B-832D-A7518B05980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19" name="椭圆 1718">
                <a:extLst>
                  <a:ext uri="{FF2B5EF4-FFF2-40B4-BE49-F238E27FC236}">
                    <a16:creationId xmlns:a16="http://schemas.microsoft.com/office/drawing/2014/main" xmlns="" id="{0AAEE280-0D00-494F-B41F-F98C39C9FE8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0" name="椭圆 1719">
                <a:extLst>
                  <a:ext uri="{FF2B5EF4-FFF2-40B4-BE49-F238E27FC236}">
                    <a16:creationId xmlns:a16="http://schemas.microsoft.com/office/drawing/2014/main" xmlns="" id="{92E87111-1FE2-47E9-8AF3-4F034BE8EA8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1" name="椭圆 1720">
                <a:extLst>
                  <a:ext uri="{FF2B5EF4-FFF2-40B4-BE49-F238E27FC236}">
                    <a16:creationId xmlns:a16="http://schemas.microsoft.com/office/drawing/2014/main" xmlns="" id="{3E4E15A4-B4F4-456A-973A-423E1D8230BC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2" name="椭圆 1721">
                <a:extLst>
                  <a:ext uri="{FF2B5EF4-FFF2-40B4-BE49-F238E27FC236}">
                    <a16:creationId xmlns:a16="http://schemas.microsoft.com/office/drawing/2014/main" xmlns="" id="{D0160124-37EB-4B41-856C-0C8E7BAD80D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23" name="椭圆 1722">
                <a:extLst>
                  <a:ext uri="{FF2B5EF4-FFF2-40B4-BE49-F238E27FC236}">
                    <a16:creationId xmlns:a16="http://schemas.microsoft.com/office/drawing/2014/main" xmlns="" id="{DABE108A-57EB-4D47-BC17-17BABE40C24D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1" name="组合 1490">
              <a:extLst>
                <a:ext uri="{FF2B5EF4-FFF2-40B4-BE49-F238E27FC236}">
                  <a16:creationId xmlns:a16="http://schemas.microsoft.com/office/drawing/2014/main" xmlns="" id="{1E4AEA40-E065-4C3B-A3A7-8F31D0F97FD0}"/>
                </a:ext>
              </a:extLst>
            </p:cNvPr>
            <p:cNvGrpSpPr/>
            <p:nvPr/>
          </p:nvGrpSpPr>
          <p:grpSpPr>
            <a:xfrm>
              <a:off x="321969" y="326000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90" name="椭圆 1689">
                <a:extLst>
                  <a:ext uri="{FF2B5EF4-FFF2-40B4-BE49-F238E27FC236}">
                    <a16:creationId xmlns:a16="http://schemas.microsoft.com/office/drawing/2014/main" xmlns="" id="{ABBA9BD4-C580-49B3-9645-20C28089F62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1" name="椭圆 1690">
                <a:extLst>
                  <a:ext uri="{FF2B5EF4-FFF2-40B4-BE49-F238E27FC236}">
                    <a16:creationId xmlns:a16="http://schemas.microsoft.com/office/drawing/2014/main" xmlns="" id="{03BA7E4F-2067-450E-A0F7-64DB7C9E9691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2" name="椭圆 1691">
                <a:extLst>
                  <a:ext uri="{FF2B5EF4-FFF2-40B4-BE49-F238E27FC236}">
                    <a16:creationId xmlns:a16="http://schemas.microsoft.com/office/drawing/2014/main" xmlns="" id="{161043BF-B5FA-4012-93F1-32995E431F24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3" name="椭圆 1692">
                <a:extLst>
                  <a:ext uri="{FF2B5EF4-FFF2-40B4-BE49-F238E27FC236}">
                    <a16:creationId xmlns:a16="http://schemas.microsoft.com/office/drawing/2014/main" xmlns="" id="{0EFDA0EE-A916-4312-B8AA-958F4DF067C2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4" name="椭圆 1693">
                <a:extLst>
                  <a:ext uri="{FF2B5EF4-FFF2-40B4-BE49-F238E27FC236}">
                    <a16:creationId xmlns:a16="http://schemas.microsoft.com/office/drawing/2014/main" xmlns="" id="{082CAA78-1773-4939-B303-40268A0474B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5" name="椭圆 1694">
                <a:extLst>
                  <a:ext uri="{FF2B5EF4-FFF2-40B4-BE49-F238E27FC236}">
                    <a16:creationId xmlns:a16="http://schemas.microsoft.com/office/drawing/2014/main" xmlns="" id="{028025DB-5524-40F1-9CBC-E89CFEBDE56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6" name="椭圆 1695">
                <a:extLst>
                  <a:ext uri="{FF2B5EF4-FFF2-40B4-BE49-F238E27FC236}">
                    <a16:creationId xmlns:a16="http://schemas.microsoft.com/office/drawing/2014/main" xmlns="" id="{D9B8A1F3-56DF-439B-8C9D-9BD35DBB21A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7" name="椭圆 1696">
                <a:extLst>
                  <a:ext uri="{FF2B5EF4-FFF2-40B4-BE49-F238E27FC236}">
                    <a16:creationId xmlns:a16="http://schemas.microsoft.com/office/drawing/2014/main" xmlns="" id="{58EE9385-2602-4BC0-8ADB-C4D312559B01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8" name="椭圆 1697">
                <a:extLst>
                  <a:ext uri="{FF2B5EF4-FFF2-40B4-BE49-F238E27FC236}">
                    <a16:creationId xmlns:a16="http://schemas.microsoft.com/office/drawing/2014/main" xmlns="" id="{9389C790-6A7D-4157-8CAF-2A9BFB5D012E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99" name="椭圆 1698">
                <a:extLst>
                  <a:ext uri="{FF2B5EF4-FFF2-40B4-BE49-F238E27FC236}">
                    <a16:creationId xmlns:a16="http://schemas.microsoft.com/office/drawing/2014/main" xmlns="" id="{FAB6F2BB-3D4A-4905-9C28-26FFD973637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0" name="椭圆 1699">
                <a:extLst>
                  <a:ext uri="{FF2B5EF4-FFF2-40B4-BE49-F238E27FC236}">
                    <a16:creationId xmlns:a16="http://schemas.microsoft.com/office/drawing/2014/main" xmlns="" id="{2EC6CBC6-D177-4043-B71C-CA58D68AE4B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1" name="椭圆 1700">
                <a:extLst>
                  <a:ext uri="{FF2B5EF4-FFF2-40B4-BE49-F238E27FC236}">
                    <a16:creationId xmlns:a16="http://schemas.microsoft.com/office/drawing/2014/main" xmlns="" id="{9954DD34-3CFC-4F60-A631-70B5703CC38B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2" name="椭圆 1701">
                <a:extLst>
                  <a:ext uri="{FF2B5EF4-FFF2-40B4-BE49-F238E27FC236}">
                    <a16:creationId xmlns:a16="http://schemas.microsoft.com/office/drawing/2014/main" xmlns="" id="{FEC7AFBF-A708-4B66-A2B4-834720FA9F8F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3" name="椭圆 1702">
                <a:extLst>
                  <a:ext uri="{FF2B5EF4-FFF2-40B4-BE49-F238E27FC236}">
                    <a16:creationId xmlns:a16="http://schemas.microsoft.com/office/drawing/2014/main" xmlns="" id="{17D16FAE-7F90-4360-8016-43E5B5A9CEB1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4" name="椭圆 1703">
                <a:extLst>
                  <a:ext uri="{FF2B5EF4-FFF2-40B4-BE49-F238E27FC236}">
                    <a16:creationId xmlns:a16="http://schemas.microsoft.com/office/drawing/2014/main" xmlns="" id="{FF5B46EE-8FCF-4069-A554-39110C6257D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5" name="椭圆 1704">
                <a:extLst>
                  <a:ext uri="{FF2B5EF4-FFF2-40B4-BE49-F238E27FC236}">
                    <a16:creationId xmlns:a16="http://schemas.microsoft.com/office/drawing/2014/main" xmlns="" id="{81AA2DBF-0019-41BF-97F5-176E717F4F0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706" name="椭圆 1705">
                <a:extLst>
                  <a:ext uri="{FF2B5EF4-FFF2-40B4-BE49-F238E27FC236}">
                    <a16:creationId xmlns:a16="http://schemas.microsoft.com/office/drawing/2014/main" xmlns="" id="{807D0161-0C66-47EA-A196-495EE394410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2" name="组合 1491">
              <a:extLst>
                <a:ext uri="{FF2B5EF4-FFF2-40B4-BE49-F238E27FC236}">
                  <a16:creationId xmlns:a16="http://schemas.microsoft.com/office/drawing/2014/main" xmlns="" id="{64E3E394-1820-442D-8227-87008FDDAC5D}"/>
                </a:ext>
              </a:extLst>
            </p:cNvPr>
            <p:cNvGrpSpPr/>
            <p:nvPr/>
          </p:nvGrpSpPr>
          <p:grpSpPr>
            <a:xfrm>
              <a:off x="321969" y="353199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73" name="椭圆 1672">
                <a:extLst>
                  <a:ext uri="{FF2B5EF4-FFF2-40B4-BE49-F238E27FC236}">
                    <a16:creationId xmlns:a16="http://schemas.microsoft.com/office/drawing/2014/main" xmlns="" id="{7C9083BA-6818-478A-982D-4A609FAF510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4" name="椭圆 1673">
                <a:extLst>
                  <a:ext uri="{FF2B5EF4-FFF2-40B4-BE49-F238E27FC236}">
                    <a16:creationId xmlns:a16="http://schemas.microsoft.com/office/drawing/2014/main" xmlns="" id="{0D0F9908-A561-4D57-946E-2946E55D3AD3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5" name="椭圆 1674">
                <a:extLst>
                  <a:ext uri="{FF2B5EF4-FFF2-40B4-BE49-F238E27FC236}">
                    <a16:creationId xmlns:a16="http://schemas.microsoft.com/office/drawing/2014/main" xmlns="" id="{4EEA1969-915E-4E6E-99B7-627A5D6C2DF9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6" name="椭圆 1675">
                <a:extLst>
                  <a:ext uri="{FF2B5EF4-FFF2-40B4-BE49-F238E27FC236}">
                    <a16:creationId xmlns:a16="http://schemas.microsoft.com/office/drawing/2014/main" xmlns="" id="{1A101684-63D8-46C7-83E2-97F498D53EAF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7" name="椭圆 1676">
                <a:extLst>
                  <a:ext uri="{FF2B5EF4-FFF2-40B4-BE49-F238E27FC236}">
                    <a16:creationId xmlns:a16="http://schemas.microsoft.com/office/drawing/2014/main" xmlns="" id="{001A2BEB-1377-4432-88F2-4DD29C42AE7E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8" name="椭圆 1677">
                <a:extLst>
                  <a:ext uri="{FF2B5EF4-FFF2-40B4-BE49-F238E27FC236}">
                    <a16:creationId xmlns:a16="http://schemas.microsoft.com/office/drawing/2014/main" xmlns="" id="{38AA7BC3-D0BD-48F5-ACA4-D5575716B765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9" name="椭圆 1678">
                <a:extLst>
                  <a:ext uri="{FF2B5EF4-FFF2-40B4-BE49-F238E27FC236}">
                    <a16:creationId xmlns:a16="http://schemas.microsoft.com/office/drawing/2014/main" xmlns="" id="{819A03CC-E7C3-4812-9411-F5C5FBE478B0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0" name="椭圆 1679">
                <a:extLst>
                  <a:ext uri="{FF2B5EF4-FFF2-40B4-BE49-F238E27FC236}">
                    <a16:creationId xmlns:a16="http://schemas.microsoft.com/office/drawing/2014/main" xmlns="" id="{16F57362-3527-48C2-AA74-796E02DFD64D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1" name="椭圆 1680">
                <a:extLst>
                  <a:ext uri="{FF2B5EF4-FFF2-40B4-BE49-F238E27FC236}">
                    <a16:creationId xmlns:a16="http://schemas.microsoft.com/office/drawing/2014/main" xmlns="" id="{6AF64BF0-325B-46A7-9F95-D53FE95D845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2" name="椭圆 1681">
                <a:extLst>
                  <a:ext uri="{FF2B5EF4-FFF2-40B4-BE49-F238E27FC236}">
                    <a16:creationId xmlns:a16="http://schemas.microsoft.com/office/drawing/2014/main" xmlns="" id="{2742EE7C-E09A-468C-858D-4F57B771F1A3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3" name="椭圆 1682">
                <a:extLst>
                  <a:ext uri="{FF2B5EF4-FFF2-40B4-BE49-F238E27FC236}">
                    <a16:creationId xmlns:a16="http://schemas.microsoft.com/office/drawing/2014/main" xmlns="" id="{EBE93CFB-9CBD-4D42-A238-8D3432E972E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4" name="椭圆 1683">
                <a:extLst>
                  <a:ext uri="{FF2B5EF4-FFF2-40B4-BE49-F238E27FC236}">
                    <a16:creationId xmlns:a16="http://schemas.microsoft.com/office/drawing/2014/main" xmlns="" id="{890D2E07-004F-4DEC-9C12-54DBCFFF547B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5" name="椭圆 1684">
                <a:extLst>
                  <a:ext uri="{FF2B5EF4-FFF2-40B4-BE49-F238E27FC236}">
                    <a16:creationId xmlns:a16="http://schemas.microsoft.com/office/drawing/2014/main" xmlns="" id="{CE04F2EC-D8B7-4EB1-9CBA-B608B74DF5CC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6" name="椭圆 1685">
                <a:extLst>
                  <a:ext uri="{FF2B5EF4-FFF2-40B4-BE49-F238E27FC236}">
                    <a16:creationId xmlns:a16="http://schemas.microsoft.com/office/drawing/2014/main" xmlns="" id="{1DFD7D13-3AD6-44F4-B064-44865AB26CF9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7" name="椭圆 1686">
                <a:extLst>
                  <a:ext uri="{FF2B5EF4-FFF2-40B4-BE49-F238E27FC236}">
                    <a16:creationId xmlns:a16="http://schemas.microsoft.com/office/drawing/2014/main" xmlns="" id="{A9EBE8C9-8090-4505-9A49-A4BCED5708FA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8" name="椭圆 1687">
                <a:extLst>
                  <a:ext uri="{FF2B5EF4-FFF2-40B4-BE49-F238E27FC236}">
                    <a16:creationId xmlns:a16="http://schemas.microsoft.com/office/drawing/2014/main" xmlns="" id="{5113E289-D0B0-448A-BBD7-B1330FA487F3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89" name="椭圆 1688">
                <a:extLst>
                  <a:ext uri="{FF2B5EF4-FFF2-40B4-BE49-F238E27FC236}">
                    <a16:creationId xmlns:a16="http://schemas.microsoft.com/office/drawing/2014/main" xmlns="" id="{3C8E027C-A31C-463D-87D7-673E2C2A5A9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3" name="组合 1492">
              <a:extLst>
                <a:ext uri="{FF2B5EF4-FFF2-40B4-BE49-F238E27FC236}">
                  <a16:creationId xmlns:a16="http://schemas.microsoft.com/office/drawing/2014/main" xmlns="" id="{F7D1B501-5D6E-4320-8196-717BD9722B80}"/>
                </a:ext>
              </a:extLst>
            </p:cNvPr>
            <p:cNvGrpSpPr/>
            <p:nvPr/>
          </p:nvGrpSpPr>
          <p:grpSpPr>
            <a:xfrm>
              <a:off x="321969" y="380397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56" name="椭圆 1655">
                <a:extLst>
                  <a:ext uri="{FF2B5EF4-FFF2-40B4-BE49-F238E27FC236}">
                    <a16:creationId xmlns:a16="http://schemas.microsoft.com/office/drawing/2014/main" xmlns="" id="{68C9BB2F-CF1C-4BAE-8556-B8B8C55A4D7A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57" name="椭圆 1656">
                <a:extLst>
                  <a:ext uri="{FF2B5EF4-FFF2-40B4-BE49-F238E27FC236}">
                    <a16:creationId xmlns:a16="http://schemas.microsoft.com/office/drawing/2014/main" xmlns="" id="{63DA27F8-8881-4ADF-AC7D-FF4509FF531B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8" name="椭圆 1657">
                <a:extLst>
                  <a:ext uri="{FF2B5EF4-FFF2-40B4-BE49-F238E27FC236}">
                    <a16:creationId xmlns:a16="http://schemas.microsoft.com/office/drawing/2014/main" xmlns="" id="{59B2A4B1-FFDC-4BD9-8D1E-8FB95BDCB7CA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9" name="椭圆 1658">
                <a:extLst>
                  <a:ext uri="{FF2B5EF4-FFF2-40B4-BE49-F238E27FC236}">
                    <a16:creationId xmlns:a16="http://schemas.microsoft.com/office/drawing/2014/main" xmlns="" id="{C7C1E4FE-E223-48CA-846D-D4E6A11AE9E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0" name="椭圆 1659">
                <a:extLst>
                  <a:ext uri="{FF2B5EF4-FFF2-40B4-BE49-F238E27FC236}">
                    <a16:creationId xmlns:a16="http://schemas.microsoft.com/office/drawing/2014/main" xmlns="" id="{41AEB3C9-7BC2-4AFD-B5B6-DEE90FE8962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1" name="椭圆 1660">
                <a:extLst>
                  <a:ext uri="{FF2B5EF4-FFF2-40B4-BE49-F238E27FC236}">
                    <a16:creationId xmlns:a16="http://schemas.microsoft.com/office/drawing/2014/main" xmlns="" id="{A2E4F2F8-8058-47AA-AF51-CE38D1697AE2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2" name="椭圆 1661">
                <a:extLst>
                  <a:ext uri="{FF2B5EF4-FFF2-40B4-BE49-F238E27FC236}">
                    <a16:creationId xmlns:a16="http://schemas.microsoft.com/office/drawing/2014/main" xmlns="" id="{8BB54026-9A82-41A8-B379-F730DF4C3144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3" name="椭圆 1662">
                <a:extLst>
                  <a:ext uri="{FF2B5EF4-FFF2-40B4-BE49-F238E27FC236}">
                    <a16:creationId xmlns:a16="http://schemas.microsoft.com/office/drawing/2014/main" xmlns="" id="{12CCF04B-7BBA-454C-AF69-9D1B287BF5D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4" name="椭圆 1663">
                <a:extLst>
                  <a:ext uri="{FF2B5EF4-FFF2-40B4-BE49-F238E27FC236}">
                    <a16:creationId xmlns:a16="http://schemas.microsoft.com/office/drawing/2014/main" xmlns="" id="{15B5ED6D-3CE7-4A1C-A11C-793785228E7F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5" name="椭圆 1664">
                <a:extLst>
                  <a:ext uri="{FF2B5EF4-FFF2-40B4-BE49-F238E27FC236}">
                    <a16:creationId xmlns:a16="http://schemas.microsoft.com/office/drawing/2014/main" xmlns="" id="{5385A5FF-92AA-4323-A6DD-43955EE368DE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6" name="椭圆 1665">
                <a:extLst>
                  <a:ext uri="{FF2B5EF4-FFF2-40B4-BE49-F238E27FC236}">
                    <a16:creationId xmlns:a16="http://schemas.microsoft.com/office/drawing/2014/main" xmlns="" id="{BB3E2675-9069-4206-A1BA-C3453E3304C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7" name="椭圆 1666">
                <a:extLst>
                  <a:ext uri="{FF2B5EF4-FFF2-40B4-BE49-F238E27FC236}">
                    <a16:creationId xmlns:a16="http://schemas.microsoft.com/office/drawing/2014/main" xmlns="" id="{2962B2D5-7B49-4A00-87DC-06AB2E0C196A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8" name="椭圆 1667">
                <a:extLst>
                  <a:ext uri="{FF2B5EF4-FFF2-40B4-BE49-F238E27FC236}">
                    <a16:creationId xmlns:a16="http://schemas.microsoft.com/office/drawing/2014/main" xmlns="" id="{1D9865CB-8435-4BB6-8F29-FA96ACB92974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69" name="椭圆 1668">
                <a:extLst>
                  <a:ext uri="{FF2B5EF4-FFF2-40B4-BE49-F238E27FC236}">
                    <a16:creationId xmlns:a16="http://schemas.microsoft.com/office/drawing/2014/main" xmlns="" id="{85BA620A-AE73-4C5C-8830-FD847038D3E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0" name="椭圆 1669">
                <a:extLst>
                  <a:ext uri="{FF2B5EF4-FFF2-40B4-BE49-F238E27FC236}">
                    <a16:creationId xmlns:a16="http://schemas.microsoft.com/office/drawing/2014/main" xmlns="" id="{9FE69D6F-9C9E-4DB8-82F5-D6E4615F8866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1" name="椭圆 1670">
                <a:extLst>
                  <a:ext uri="{FF2B5EF4-FFF2-40B4-BE49-F238E27FC236}">
                    <a16:creationId xmlns:a16="http://schemas.microsoft.com/office/drawing/2014/main" xmlns="" id="{952BF532-E4BF-43C7-86F4-1DEDBB8F87C0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72" name="椭圆 1671">
                <a:extLst>
                  <a:ext uri="{FF2B5EF4-FFF2-40B4-BE49-F238E27FC236}">
                    <a16:creationId xmlns:a16="http://schemas.microsoft.com/office/drawing/2014/main" xmlns="" id="{6BFB8984-187B-4B79-A03B-6DFB7EB862A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4" name="组合 1493">
              <a:extLst>
                <a:ext uri="{FF2B5EF4-FFF2-40B4-BE49-F238E27FC236}">
                  <a16:creationId xmlns:a16="http://schemas.microsoft.com/office/drawing/2014/main" xmlns="" id="{05846D52-BE69-4C0C-9432-CBC29422C01F}"/>
                </a:ext>
              </a:extLst>
            </p:cNvPr>
            <p:cNvGrpSpPr/>
            <p:nvPr/>
          </p:nvGrpSpPr>
          <p:grpSpPr>
            <a:xfrm>
              <a:off x="321969" y="407596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39" name="椭圆 1638">
                <a:extLst>
                  <a:ext uri="{FF2B5EF4-FFF2-40B4-BE49-F238E27FC236}">
                    <a16:creationId xmlns:a16="http://schemas.microsoft.com/office/drawing/2014/main" xmlns="" id="{5F6D7214-5437-47C0-A1E7-FBB5983BFE54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40" name="椭圆 1639">
                <a:extLst>
                  <a:ext uri="{FF2B5EF4-FFF2-40B4-BE49-F238E27FC236}">
                    <a16:creationId xmlns:a16="http://schemas.microsoft.com/office/drawing/2014/main" xmlns="" id="{6F6C566F-CACF-4639-82E6-EFF8D1ABE697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1" name="椭圆 1640">
                <a:extLst>
                  <a:ext uri="{FF2B5EF4-FFF2-40B4-BE49-F238E27FC236}">
                    <a16:creationId xmlns:a16="http://schemas.microsoft.com/office/drawing/2014/main" xmlns="" id="{D3BBBDCE-9A32-4999-9492-6438072B685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2" name="椭圆 1641">
                <a:extLst>
                  <a:ext uri="{FF2B5EF4-FFF2-40B4-BE49-F238E27FC236}">
                    <a16:creationId xmlns:a16="http://schemas.microsoft.com/office/drawing/2014/main" xmlns="" id="{52963FDC-38D8-48DA-8B32-F6949ADB9A94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3" name="椭圆 1642">
                <a:extLst>
                  <a:ext uri="{FF2B5EF4-FFF2-40B4-BE49-F238E27FC236}">
                    <a16:creationId xmlns:a16="http://schemas.microsoft.com/office/drawing/2014/main" xmlns="" id="{8009B152-672B-4D5E-9637-B547E2909D0D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4" name="椭圆 1643">
                <a:extLst>
                  <a:ext uri="{FF2B5EF4-FFF2-40B4-BE49-F238E27FC236}">
                    <a16:creationId xmlns:a16="http://schemas.microsoft.com/office/drawing/2014/main" xmlns="" id="{AF3D221E-3B0D-4685-81DD-5B42D5EDC1D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5" name="椭圆 1644">
                <a:extLst>
                  <a:ext uri="{FF2B5EF4-FFF2-40B4-BE49-F238E27FC236}">
                    <a16:creationId xmlns:a16="http://schemas.microsoft.com/office/drawing/2014/main" xmlns="" id="{E8B47229-4FD5-4952-8034-DD90D05BED6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6" name="椭圆 1645">
                <a:extLst>
                  <a:ext uri="{FF2B5EF4-FFF2-40B4-BE49-F238E27FC236}">
                    <a16:creationId xmlns:a16="http://schemas.microsoft.com/office/drawing/2014/main" xmlns="" id="{FBDB2D80-5B71-4F84-938E-402933D6C0D0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7" name="椭圆 1646">
                <a:extLst>
                  <a:ext uri="{FF2B5EF4-FFF2-40B4-BE49-F238E27FC236}">
                    <a16:creationId xmlns:a16="http://schemas.microsoft.com/office/drawing/2014/main" xmlns="" id="{EB449A99-0A1D-44E7-96FD-B4A235D08087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8" name="椭圆 1647">
                <a:extLst>
                  <a:ext uri="{FF2B5EF4-FFF2-40B4-BE49-F238E27FC236}">
                    <a16:creationId xmlns:a16="http://schemas.microsoft.com/office/drawing/2014/main" xmlns="" id="{644FDEB1-B58A-483E-A58A-EBF8074FE9DD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49" name="椭圆 1648">
                <a:extLst>
                  <a:ext uri="{FF2B5EF4-FFF2-40B4-BE49-F238E27FC236}">
                    <a16:creationId xmlns:a16="http://schemas.microsoft.com/office/drawing/2014/main" xmlns="" id="{917C7370-9590-4FC4-B9D9-3F51523F635E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0" name="椭圆 1649">
                <a:extLst>
                  <a:ext uri="{FF2B5EF4-FFF2-40B4-BE49-F238E27FC236}">
                    <a16:creationId xmlns:a16="http://schemas.microsoft.com/office/drawing/2014/main" xmlns="" id="{AD7657CF-9BF8-4F23-935C-A6E59F2361BC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1" name="椭圆 1650">
                <a:extLst>
                  <a:ext uri="{FF2B5EF4-FFF2-40B4-BE49-F238E27FC236}">
                    <a16:creationId xmlns:a16="http://schemas.microsoft.com/office/drawing/2014/main" xmlns="" id="{6E9BB688-826B-489E-9051-3CDB1EF38510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2" name="椭圆 1651">
                <a:extLst>
                  <a:ext uri="{FF2B5EF4-FFF2-40B4-BE49-F238E27FC236}">
                    <a16:creationId xmlns:a16="http://schemas.microsoft.com/office/drawing/2014/main" xmlns="" id="{4D591CB2-1E71-43C9-A7E9-C4317AA4F25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3" name="椭圆 1652">
                <a:extLst>
                  <a:ext uri="{FF2B5EF4-FFF2-40B4-BE49-F238E27FC236}">
                    <a16:creationId xmlns:a16="http://schemas.microsoft.com/office/drawing/2014/main" xmlns="" id="{E1DFE1C8-A809-475F-980D-754E4A084871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4" name="椭圆 1653">
                <a:extLst>
                  <a:ext uri="{FF2B5EF4-FFF2-40B4-BE49-F238E27FC236}">
                    <a16:creationId xmlns:a16="http://schemas.microsoft.com/office/drawing/2014/main" xmlns="" id="{C3ACA9A6-A2ED-444F-B1C8-BCCC6C7BC50B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55" name="椭圆 1654">
                <a:extLst>
                  <a:ext uri="{FF2B5EF4-FFF2-40B4-BE49-F238E27FC236}">
                    <a16:creationId xmlns:a16="http://schemas.microsoft.com/office/drawing/2014/main" xmlns="" id="{5F12484A-C8AD-4E67-A025-631C841F2AB4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5" name="组合 1494">
              <a:extLst>
                <a:ext uri="{FF2B5EF4-FFF2-40B4-BE49-F238E27FC236}">
                  <a16:creationId xmlns:a16="http://schemas.microsoft.com/office/drawing/2014/main" xmlns="" id="{12BA83A1-BCAC-4E7C-B345-B082EEABE17E}"/>
                </a:ext>
              </a:extLst>
            </p:cNvPr>
            <p:cNvGrpSpPr/>
            <p:nvPr/>
          </p:nvGrpSpPr>
          <p:grpSpPr>
            <a:xfrm>
              <a:off x="321969" y="434794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22" name="椭圆 1621">
                <a:extLst>
                  <a:ext uri="{FF2B5EF4-FFF2-40B4-BE49-F238E27FC236}">
                    <a16:creationId xmlns:a16="http://schemas.microsoft.com/office/drawing/2014/main" xmlns="" id="{4846099F-79DE-4926-907C-1CC44FA45296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23" name="椭圆 1622">
                <a:extLst>
                  <a:ext uri="{FF2B5EF4-FFF2-40B4-BE49-F238E27FC236}">
                    <a16:creationId xmlns:a16="http://schemas.microsoft.com/office/drawing/2014/main" xmlns="" id="{67EBAC4D-CB33-4C2B-8795-54C6842DFCD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4" name="椭圆 1623">
                <a:extLst>
                  <a:ext uri="{FF2B5EF4-FFF2-40B4-BE49-F238E27FC236}">
                    <a16:creationId xmlns:a16="http://schemas.microsoft.com/office/drawing/2014/main" xmlns="" id="{51CB2E4A-671F-4541-944C-9A6AD7D56D80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5" name="椭圆 1624">
                <a:extLst>
                  <a:ext uri="{FF2B5EF4-FFF2-40B4-BE49-F238E27FC236}">
                    <a16:creationId xmlns:a16="http://schemas.microsoft.com/office/drawing/2014/main" xmlns="" id="{4DF8ECF2-F0C3-4A79-B9B5-A92EF411313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6" name="椭圆 1625">
                <a:extLst>
                  <a:ext uri="{FF2B5EF4-FFF2-40B4-BE49-F238E27FC236}">
                    <a16:creationId xmlns:a16="http://schemas.microsoft.com/office/drawing/2014/main" xmlns="" id="{D0B1C268-D9C6-4C4F-A26D-A24855D1DB4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7" name="椭圆 1626">
                <a:extLst>
                  <a:ext uri="{FF2B5EF4-FFF2-40B4-BE49-F238E27FC236}">
                    <a16:creationId xmlns:a16="http://schemas.microsoft.com/office/drawing/2014/main" xmlns="" id="{A910C32B-0DF5-44D0-901F-65C68584C053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8" name="椭圆 1627">
                <a:extLst>
                  <a:ext uri="{FF2B5EF4-FFF2-40B4-BE49-F238E27FC236}">
                    <a16:creationId xmlns:a16="http://schemas.microsoft.com/office/drawing/2014/main" xmlns="" id="{1DEB7276-4E21-49DE-A71D-E3D8C3A19BE5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9" name="椭圆 1628">
                <a:extLst>
                  <a:ext uri="{FF2B5EF4-FFF2-40B4-BE49-F238E27FC236}">
                    <a16:creationId xmlns:a16="http://schemas.microsoft.com/office/drawing/2014/main" xmlns="" id="{5D97D82B-493E-4DF0-BADF-E4AC3CC20952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0" name="椭圆 1629">
                <a:extLst>
                  <a:ext uri="{FF2B5EF4-FFF2-40B4-BE49-F238E27FC236}">
                    <a16:creationId xmlns:a16="http://schemas.microsoft.com/office/drawing/2014/main" xmlns="" id="{A0880072-405F-4CC1-91E6-2208B27D69B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1" name="椭圆 1630">
                <a:extLst>
                  <a:ext uri="{FF2B5EF4-FFF2-40B4-BE49-F238E27FC236}">
                    <a16:creationId xmlns:a16="http://schemas.microsoft.com/office/drawing/2014/main" xmlns="" id="{6E29D41C-1055-44E4-AF95-BB7ADC2BA015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2" name="椭圆 1631">
                <a:extLst>
                  <a:ext uri="{FF2B5EF4-FFF2-40B4-BE49-F238E27FC236}">
                    <a16:creationId xmlns:a16="http://schemas.microsoft.com/office/drawing/2014/main" xmlns="" id="{AC9948EF-CAA9-410E-9614-7D46D42B87C4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3" name="椭圆 1632">
                <a:extLst>
                  <a:ext uri="{FF2B5EF4-FFF2-40B4-BE49-F238E27FC236}">
                    <a16:creationId xmlns:a16="http://schemas.microsoft.com/office/drawing/2014/main" xmlns="" id="{D2B9EED3-234E-496B-A330-C95DC0DB6647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4" name="椭圆 1633">
                <a:extLst>
                  <a:ext uri="{FF2B5EF4-FFF2-40B4-BE49-F238E27FC236}">
                    <a16:creationId xmlns:a16="http://schemas.microsoft.com/office/drawing/2014/main" xmlns="" id="{8E0674BC-3131-4DFE-A54B-A67B918D8B41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5" name="椭圆 1634">
                <a:extLst>
                  <a:ext uri="{FF2B5EF4-FFF2-40B4-BE49-F238E27FC236}">
                    <a16:creationId xmlns:a16="http://schemas.microsoft.com/office/drawing/2014/main" xmlns="" id="{EB52C2ED-E81E-4A44-9C8E-9F28982B1413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6" name="椭圆 1635">
                <a:extLst>
                  <a:ext uri="{FF2B5EF4-FFF2-40B4-BE49-F238E27FC236}">
                    <a16:creationId xmlns:a16="http://schemas.microsoft.com/office/drawing/2014/main" xmlns="" id="{99B3FD3A-47D2-4C76-953A-D25A558F10F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7" name="椭圆 1636">
                <a:extLst>
                  <a:ext uri="{FF2B5EF4-FFF2-40B4-BE49-F238E27FC236}">
                    <a16:creationId xmlns:a16="http://schemas.microsoft.com/office/drawing/2014/main" xmlns="" id="{13E2F739-CF48-431F-935A-C24DC0A422C8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38" name="椭圆 1637">
                <a:extLst>
                  <a:ext uri="{FF2B5EF4-FFF2-40B4-BE49-F238E27FC236}">
                    <a16:creationId xmlns:a16="http://schemas.microsoft.com/office/drawing/2014/main" xmlns="" id="{2313925D-CAA2-4FB1-ADC3-4ABCC31E4FBC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6" name="组合 1495">
              <a:extLst>
                <a:ext uri="{FF2B5EF4-FFF2-40B4-BE49-F238E27FC236}">
                  <a16:creationId xmlns:a16="http://schemas.microsoft.com/office/drawing/2014/main" xmlns="" id="{E158C816-8498-4214-8443-01BF5BA7ABF6}"/>
                </a:ext>
              </a:extLst>
            </p:cNvPr>
            <p:cNvGrpSpPr/>
            <p:nvPr/>
          </p:nvGrpSpPr>
          <p:grpSpPr>
            <a:xfrm>
              <a:off x="321969" y="461993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605" name="椭圆 1604">
                <a:extLst>
                  <a:ext uri="{FF2B5EF4-FFF2-40B4-BE49-F238E27FC236}">
                    <a16:creationId xmlns:a16="http://schemas.microsoft.com/office/drawing/2014/main" xmlns="" id="{C34A26E6-613F-493B-9C0F-B2733692C41F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6" name="椭圆 1605">
                <a:extLst>
                  <a:ext uri="{FF2B5EF4-FFF2-40B4-BE49-F238E27FC236}">
                    <a16:creationId xmlns:a16="http://schemas.microsoft.com/office/drawing/2014/main" xmlns="" id="{7915C30D-43CB-4C85-AC6D-495CD8024432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7" name="椭圆 1606">
                <a:extLst>
                  <a:ext uri="{FF2B5EF4-FFF2-40B4-BE49-F238E27FC236}">
                    <a16:creationId xmlns:a16="http://schemas.microsoft.com/office/drawing/2014/main" xmlns="" id="{1F957FD4-4DED-4EB5-9F71-1564C260E363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8" name="椭圆 1607">
                <a:extLst>
                  <a:ext uri="{FF2B5EF4-FFF2-40B4-BE49-F238E27FC236}">
                    <a16:creationId xmlns:a16="http://schemas.microsoft.com/office/drawing/2014/main" xmlns="" id="{0A5F459B-67EE-4690-8593-79D364D0972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9" name="椭圆 1608">
                <a:extLst>
                  <a:ext uri="{FF2B5EF4-FFF2-40B4-BE49-F238E27FC236}">
                    <a16:creationId xmlns:a16="http://schemas.microsoft.com/office/drawing/2014/main" xmlns="" id="{52238F2A-9C61-4AA8-8FA8-600394C59CE7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0" name="椭圆 1609">
                <a:extLst>
                  <a:ext uri="{FF2B5EF4-FFF2-40B4-BE49-F238E27FC236}">
                    <a16:creationId xmlns:a16="http://schemas.microsoft.com/office/drawing/2014/main" xmlns="" id="{6126A487-9444-43D1-A200-CEE4EA0055C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1" name="椭圆 1610">
                <a:extLst>
                  <a:ext uri="{FF2B5EF4-FFF2-40B4-BE49-F238E27FC236}">
                    <a16:creationId xmlns:a16="http://schemas.microsoft.com/office/drawing/2014/main" xmlns="" id="{581DCEB8-E187-450B-B09D-7A52B4E290FC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2" name="椭圆 1611">
                <a:extLst>
                  <a:ext uri="{FF2B5EF4-FFF2-40B4-BE49-F238E27FC236}">
                    <a16:creationId xmlns:a16="http://schemas.microsoft.com/office/drawing/2014/main" xmlns="" id="{5DDD18C1-78C0-4787-A4DB-404C99C2A4C8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3" name="椭圆 1612">
                <a:extLst>
                  <a:ext uri="{FF2B5EF4-FFF2-40B4-BE49-F238E27FC236}">
                    <a16:creationId xmlns:a16="http://schemas.microsoft.com/office/drawing/2014/main" xmlns="" id="{61C61D34-B62F-44F7-8FF5-BE70C37683A3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4" name="椭圆 1613">
                <a:extLst>
                  <a:ext uri="{FF2B5EF4-FFF2-40B4-BE49-F238E27FC236}">
                    <a16:creationId xmlns:a16="http://schemas.microsoft.com/office/drawing/2014/main" xmlns="" id="{4800249F-E378-4EE0-B1B7-02719A76FEC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5" name="椭圆 1614">
                <a:extLst>
                  <a:ext uri="{FF2B5EF4-FFF2-40B4-BE49-F238E27FC236}">
                    <a16:creationId xmlns:a16="http://schemas.microsoft.com/office/drawing/2014/main" xmlns="" id="{9CE7C763-73CC-4254-B93B-FF0AC1CA6BBF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6" name="椭圆 1615">
                <a:extLst>
                  <a:ext uri="{FF2B5EF4-FFF2-40B4-BE49-F238E27FC236}">
                    <a16:creationId xmlns:a16="http://schemas.microsoft.com/office/drawing/2014/main" xmlns="" id="{949FB6AF-69F8-4CE7-8CF4-B7CD7A2A3123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7" name="椭圆 1616">
                <a:extLst>
                  <a:ext uri="{FF2B5EF4-FFF2-40B4-BE49-F238E27FC236}">
                    <a16:creationId xmlns:a16="http://schemas.microsoft.com/office/drawing/2014/main" xmlns="" id="{2553EAD8-17B7-43B0-A02F-0394E7907BC9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8" name="椭圆 1617">
                <a:extLst>
                  <a:ext uri="{FF2B5EF4-FFF2-40B4-BE49-F238E27FC236}">
                    <a16:creationId xmlns:a16="http://schemas.microsoft.com/office/drawing/2014/main" xmlns="" id="{D2E17DAB-3D7A-458B-AB59-237A5AA9762C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19" name="椭圆 1618">
                <a:extLst>
                  <a:ext uri="{FF2B5EF4-FFF2-40B4-BE49-F238E27FC236}">
                    <a16:creationId xmlns:a16="http://schemas.microsoft.com/office/drawing/2014/main" xmlns="" id="{F92F22C8-704B-4661-B77C-40239E8586A2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0" name="椭圆 1619">
                <a:extLst>
                  <a:ext uri="{FF2B5EF4-FFF2-40B4-BE49-F238E27FC236}">
                    <a16:creationId xmlns:a16="http://schemas.microsoft.com/office/drawing/2014/main" xmlns="" id="{BEC464C4-CA5E-41AC-A822-2F4BC4B8120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21" name="椭圆 1620">
                <a:extLst>
                  <a:ext uri="{FF2B5EF4-FFF2-40B4-BE49-F238E27FC236}">
                    <a16:creationId xmlns:a16="http://schemas.microsoft.com/office/drawing/2014/main" xmlns="" id="{E49A28AF-C257-47C8-AFF4-EBFDB7316115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7" name="组合 1496">
              <a:extLst>
                <a:ext uri="{FF2B5EF4-FFF2-40B4-BE49-F238E27FC236}">
                  <a16:creationId xmlns:a16="http://schemas.microsoft.com/office/drawing/2014/main" xmlns="" id="{6A797C51-6D76-455C-B09C-9B3363592635}"/>
                </a:ext>
              </a:extLst>
            </p:cNvPr>
            <p:cNvGrpSpPr/>
            <p:nvPr/>
          </p:nvGrpSpPr>
          <p:grpSpPr>
            <a:xfrm>
              <a:off x="321969" y="489191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88" name="椭圆 1587">
                <a:extLst>
                  <a:ext uri="{FF2B5EF4-FFF2-40B4-BE49-F238E27FC236}">
                    <a16:creationId xmlns:a16="http://schemas.microsoft.com/office/drawing/2014/main" xmlns="" id="{4D6053C6-8B98-4892-9D6F-AC432769613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89" name="椭圆 1588">
                <a:extLst>
                  <a:ext uri="{FF2B5EF4-FFF2-40B4-BE49-F238E27FC236}">
                    <a16:creationId xmlns:a16="http://schemas.microsoft.com/office/drawing/2014/main" xmlns="" id="{14884809-93BC-408D-8858-B80624BD051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0" name="椭圆 1589">
                <a:extLst>
                  <a:ext uri="{FF2B5EF4-FFF2-40B4-BE49-F238E27FC236}">
                    <a16:creationId xmlns:a16="http://schemas.microsoft.com/office/drawing/2014/main" xmlns="" id="{6EA2D565-A3F5-4DE4-B3AF-DFE0E2B33A77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1" name="椭圆 1590">
                <a:extLst>
                  <a:ext uri="{FF2B5EF4-FFF2-40B4-BE49-F238E27FC236}">
                    <a16:creationId xmlns:a16="http://schemas.microsoft.com/office/drawing/2014/main" xmlns="" id="{861D8956-E544-4A93-8E16-260859ACE52C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2" name="椭圆 1591">
                <a:extLst>
                  <a:ext uri="{FF2B5EF4-FFF2-40B4-BE49-F238E27FC236}">
                    <a16:creationId xmlns:a16="http://schemas.microsoft.com/office/drawing/2014/main" xmlns="" id="{AC931C70-46AE-4F07-9E3B-8EC61B8EC72A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3" name="椭圆 1592">
                <a:extLst>
                  <a:ext uri="{FF2B5EF4-FFF2-40B4-BE49-F238E27FC236}">
                    <a16:creationId xmlns:a16="http://schemas.microsoft.com/office/drawing/2014/main" xmlns="" id="{0C9C4A98-27D2-4162-8B9A-016B6D9F002B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4" name="椭圆 1593">
                <a:extLst>
                  <a:ext uri="{FF2B5EF4-FFF2-40B4-BE49-F238E27FC236}">
                    <a16:creationId xmlns:a16="http://schemas.microsoft.com/office/drawing/2014/main" xmlns="" id="{0936CAA7-042C-4923-94FD-3FF0D51F26E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5" name="椭圆 1594">
                <a:extLst>
                  <a:ext uri="{FF2B5EF4-FFF2-40B4-BE49-F238E27FC236}">
                    <a16:creationId xmlns:a16="http://schemas.microsoft.com/office/drawing/2014/main" xmlns="" id="{EA12A7D4-3506-4057-883D-374A626A244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6" name="椭圆 1595">
                <a:extLst>
                  <a:ext uri="{FF2B5EF4-FFF2-40B4-BE49-F238E27FC236}">
                    <a16:creationId xmlns:a16="http://schemas.microsoft.com/office/drawing/2014/main" xmlns="" id="{6FAA3084-86BE-4D51-B01D-00F181492F02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7" name="椭圆 1596">
                <a:extLst>
                  <a:ext uri="{FF2B5EF4-FFF2-40B4-BE49-F238E27FC236}">
                    <a16:creationId xmlns:a16="http://schemas.microsoft.com/office/drawing/2014/main" xmlns="" id="{0D89791F-6507-4010-BEB9-03857DBDC252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8" name="椭圆 1597">
                <a:extLst>
                  <a:ext uri="{FF2B5EF4-FFF2-40B4-BE49-F238E27FC236}">
                    <a16:creationId xmlns:a16="http://schemas.microsoft.com/office/drawing/2014/main" xmlns="" id="{03CE1BA5-3EA4-407C-8808-28382CFEE77D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99" name="椭圆 1598">
                <a:extLst>
                  <a:ext uri="{FF2B5EF4-FFF2-40B4-BE49-F238E27FC236}">
                    <a16:creationId xmlns:a16="http://schemas.microsoft.com/office/drawing/2014/main" xmlns="" id="{A971388D-6339-4CA6-8205-F462A439BFA6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0" name="椭圆 1599">
                <a:extLst>
                  <a:ext uri="{FF2B5EF4-FFF2-40B4-BE49-F238E27FC236}">
                    <a16:creationId xmlns:a16="http://schemas.microsoft.com/office/drawing/2014/main" xmlns="" id="{740DD1E0-41B6-449F-AD92-31511FC250CA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1" name="椭圆 1600">
                <a:extLst>
                  <a:ext uri="{FF2B5EF4-FFF2-40B4-BE49-F238E27FC236}">
                    <a16:creationId xmlns:a16="http://schemas.microsoft.com/office/drawing/2014/main" xmlns="" id="{218B0649-5CD9-45B0-B8EC-2BC7CD351430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2" name="椭圆 1601">
                <a:extLst>
                  <a:ext uri="{FF2B5EF4-FFF2-40B4-BE49-F238E27FC236}">
                    <a16:creationId xmlns:a16="http://schemas.microsoft.com/office/drawing/2014/main" xmlns="" id="{FF00898D-3059-4C3E-A3B5-8910287EAA5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3" name="椭圆 1602">
                <a:extLst>
                  <a:ext uri="{FF2B5EF4-FFF2-40B4-BE49-F238E27FC236}">
                    <a16:creationId xmlns:a16="http://schemas.microsoft.com/office/drawing/2014/main" xmlns="" id="{50473846-072C-411F-A521-3D00604A7130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604" name="椭圆 1603">
                <a:extLst>
                  <a:ext uri="{FF2B5EF4-FFF2-40B4-BE49-F238E27FC236}">
                    <a16:creationId xmlns:a16="http://schemas.microsoft.com/office/drawing/2014/main" xmlns="" id="{BDC2526B-1DEA-459B-B691-3702ED828D6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8" name="组合 1497">
              <a:extLst>
                <a:ext uri="{FF2B5EF4-FFF2-40B4-BE49-F238E27FC236}">
                  <a16:creationId xmlns:a16="http://schemas.microsoft.com/office/drawing/2014/main" xmlns="" id="{2FB820F2-4620-4766-9779-B2EB2EDBAA47}"/>
                </a:ext>
              </a:extLst>
            </p:cNvPr>
            <p:cNvGrpSpPr/>
            <p:nvPr/>
          </p:nvGrpSpPr>
          <p:grpSpPr>
            <a:xfrm>
              <a:off x="321969" y="516390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71" name="椭圆 1570">
                <a:extLst>
                  <a:ext uri="{FF2B5EF4-FFF2-40B4-BE49-F238E27FC236}">
                    <a16:creationId xmlns:a16="http://schemas.microsoft.com/office/drawing/2014/main" xmlns="" id="{A2B74C1A-AEC1-423E-8DFF-AC0B4959FB80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72" name="椭圆 1571">
                <a:extLst>
                  <a:ext uri="{FF2B5EF4-FFF2-40B4-BE49-F238E27FC236}">
                    <a16:creationId xmlns:a16="http://schemas.microsoft.com/office/drawing/2014/main" xmlns="" id="{74270C0F-88D0-4A42-B0A7-04D1A0B7D0C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3" name="椭圆 1572">
                <a:extLst>
                  <a:ext uri="{FF2B5EF4-FFF2-40B4-BE49-F238E27FC236}">
                    <a16:creationId xmlns:a16="http://schemas.microsoft.com/office/drawing/2014/main" xmlns="" id="{2BD78926-6635-4F87-97B0-033D0990681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4" name="椭圆 1573">
                <a:extLst>
                  <a:ext uri="{FF2B5EF4-FFF2-40B4-BE49-F238E27FC236}">
                    <a16:creationId xmlns:a16="http://schemas.microsoft.com/office/drawing/2014/main" xmlns="" id="{12A7D861-1488-4B5B-A575-0BA7E18DE027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5" name="椭圆 1574">
                <a:extLst>
                  <a:ext uri="{FF2B5EF4-FFF2-40B4-BE49-F238E27FC236}">
                    <a16:creationId xmlns:a16="http://schemas.microsoft.com/office/drawing/2014/main" xmlns="" id="{7AE9A731-42F2-495E-B6D9-4BEDF7CB01C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6" name="椭圆 1575">
                <a:extLst>
                  <a:ext uri="{FF2B5EF4-FFF2-40B4-BE49-F238E27FC236}">
                    <a16:creationId xmlns:a16="http://schemas.microsoft.com/office/drawing/2014/main" xmlns="" id="{77924123-3C2A-4923-A4CA-CAFCC610F0FA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7" name="椭圆 1576">
                <a:extLst>
                  <a:ext uri="{FF2B5EF4-FFF2-40B4-BE49-F238E27FC236}">
                    <a16:creationId xmlns:a16="http://schemas.microsoft.com/office/drawing/2014/main" xmlns="" id="{1E2ACCCB-DF0B-4AF2-9BF4-FE4CB8F8C38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8" name="椭圆 1577">
                <a:extLst>
                  <a:ext uri="{FF2B5EF4-FFF2-40B4-BE49-F238E27FC236}">
                    <a16:creationId xmlns:a16="http://schemas.microsoft.com/office/drawing/2014/main" xmlns="" id="{9615361E-C952-454B-97DD-FD7E05C4B649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9" name="椭圆 1578">
                <a:extLst>
                  <a:ext uri="{FF2B5EF4-FFF2-40B4-BE49-F238E27FC236}">
                    <a16:creationId xmlns:a16="http://schemas.microsoft.com/office/drawing/2014/main" xmlns="" id="{8193E7E4-9D3B-4599-8A8A-DEFE6B7069D0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0" name="椭圆 1579">
                <a:extLst>
                  <a:ext uri="{FF2B5EF4-FFF2-40B4-BE49-F238E27FC236}">
                    <a16:creationId xmlns:a16="http://schemas.microsoft.com/office/drawing/2014/main" xmlns="" id="{05DFA9F1-F2E2-454C-97E4-FA5AF766EB04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1" name="椭圆 1580">
                <a:extLst>
                  <a:ext uri="{FF2B5EF4-FFF2-40B4-BE49-F238E27FC236}">
                    <a16:creationId xmlns:a16="http://schemas.microsoft.com/office/drawing/2014/main" xmlns="" id="{52661E25-0CD2-47A9-AE69-03654499FB27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2" name="椭圆 1581">
                <a:extLst>
                  <a:ext uri="{FF2B5EF4-FFF2-40B4-BE49-F238E27FC236}">
                    <a16:creationId xmlns:a16="http://schemas.microsoft.com/office/drawing/2014/main" xmlns="" id="{9A23D276-3877-4168-BD6E-D36BD594C394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3" name="椭圆 1582">
                <a:extLst>
                  <a:ext uri="{FF2B5EF4-FFF2-40B4-BE49-F238E27FC236}">
                    <a16:creationId xmlns:a16="http://schemas.microsoft.com/office/drawing/2014/main" xmlns="" id="{98295671-37B7-4F07-AB4A-8EC7D452D260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4" name="椭圆 1583">
                <a:extLst>
                  <a:ext uri="{FF2B5EF4-FFF2-40B4-BE49-F238E27FC236}">
                    <a16:creationId xmlns:a16="http://schemas.microsoft.com/office/drawing/2014/main" xmlns="" id="{A99463DB-6996-4F09-A3D2-46296DA37FEF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5" name="椭圆 1584">
                <a:extLst>
                  <a:ext uri="{FF2B5EF4-FFF2-40B4-BE49-F238E27FC236}">
                    <a16:creationId xmlns:a16="http://schemas.microsoft.com/office/drawing/2014/main" xmlns="" id="{832D5BCD-C4CB-4D2C-BC59-ED32874565DC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6" name="椭圆 1585">
                <a:extLst>
                  <a:ext uri="{FF2B5EF4-FFF2-40B4-BE49-F238E27FC236}">
                    <a16:creationId xmlns:a16="http://schemas.microsoft.com/office/drawing/2014/main" xmlns="" id="{821DA2F0-C7DA-4A78-8A24-50F8A351EB9C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87" name="椭圆 1586">
                <a:extLst>
                  <a:ext uri="{FF2B5EF4-FFF2-40B4-BE49-F238E27FC236}">
                    <a16:creationId xmlns:a16="http://schemas.microsoft.com/office/drawing/2014/main" xmlns="" id="{68F274D1-0846-4BA9-AE94-181C2BCEE38B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9" name="组合 1498">
              <a:extLst>
                <a:ext uri="{FF2B5EF4-FFF2-40B4-BE49-F238E27FC236}">
                  <a16:creationId xmlns:a16="http://schemas.microsoft.com/office/drawing/2014/main" xmlns="" id="{D5304A7F-22F7-4864-9D1D-0180176B3C3B}"/>
                </a:ext>
              </a:extLst>
            </p:cNvPr>
            <p:cNvGrpSpPr/>
            <p:nvPr/>
          </p:nvGrpSpPr>
          <p:grpSpPr>
            <a:xfrm>
              <a:off x="321969" y="543588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54" name="椭圆 1553">
                <a:extLst>
                  <a:ext uri="{FF2B5EF4-FFF2-40B4-BE49-F238E27FC236}">
                    <a16:creationId xmlns:a16="http://schemas.microsoft.com/office/drawing/2014/main" xmlns="" id="{827934BD-D99D-4DD8-B776-DCDB49F552E3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55" name="椭圆 1554">
                <a:extLst>
                  <a:ext uri="{FF2B5EF4-FFF2-40B4-BE49-F238E27FC236}">
                    <a16:creationId xmlns:a16="http://schemas.microsoft.com/office/drawing/2014/main" xmlns="" id="{49564506-87C6-4989-A979-B35367F2AFB6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6" name="椭圆 1555">
                <a:extLst>
                  <a:ext uri="{FF2B5EF4-FFF2-40B4-BE49-F238E27FC236}">
                    <a16:creationId xmlns:a16="http://schemas.microsoft.com/office/drawing/2014/main" xmlns="" id="{AB219A09-667F-49FF-A2A4-7119DD2831DE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7" name="椭圆 1556">
                <a:extLst>
                  <a:ext uri="{FF2B5EF4-FFF2-40B4-BE49-F238E27FC236}">
                    <a16:creationId xmlns:a16="http://schemas.microsoft.com/office/drawing/2014/main" xmlns="" id="{B26720F5-ABD4-45F4-9006-A9EE82B3794B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8" name="椭圆 1557">
                <a:extLst>
                  <a:ext uri="{FF2B5EF4-FFF2-40B4-BE49-F238E27FC236}">
                    <a16:creationId xmlns:a16="http://schemas.microsoft.com/office/drawing/2014/main" xmlns="" id="{3422BF82-5887-4E4D-A787-60F233029DCC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9" name="椭圆 1558">
                <a:extLst>
                  <a:ext uri="{FF2B5EF4-FFF2-40B4-BE49-F238E27FC236}">
                    <a16:creationId xmlns:a16="http://schemas.microsoft.com/office/drawing/2014/main" xmlns="" id="{8C069AB5-1B7E-43D3-AB2B-ACA2F4346B7E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0" name="椭圆 1559">
                <a:extLst>
                  <a:ext uri="{FF2B5EF4-FFF2-40B4-BE49-F238E27FC236}">
                    <a16:creationId xmlns:a16="http://schemas.microsoft.com/office/drawing/2014/main" xmlns="" id="{6C152929-0795-43FC-BADA-A4304932CD86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1" name="椭圆 1560">
                <a:extLst>
                  <a:ext uri="{FF2B5EF4-FFF2-40B4-BE49-F238E27FC236}">
                    <a16:creationId xmlns:a16="http://schemas.microsoft.com/office/drawing/2014/main" xmlns="" id="{AEDCF3C7-4B19-41A3-84C3-0348642160B4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2" name="椭圆 1561">
                <a:extLst>
                  <a:ext uri="{FF2B5EF4-FFF2-40B4-BE49-F238E27FC236}">
                    <a16:creationId xmlns:a16="http://schemas.microsoft.com/office/drawing/2014/main" xmlns="" id="{5BC54968-8B25-4071-AD2F-1DF302E548DC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3" name="椭圆 1562">
                <a:extLst>
                  <a:ext uri="{FF2B5EF4-FFF2-40B4-BE49-F238E27FC236}">
                    <a16:creationId xmlns:a16="http://schemas.microsoft.com/office/drawing/2014/main" xmlns="" id="{BB6D102F-C2CC-4672-A901-07AE441BEB98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4" name="椭圆 1563">
                <a:extLst>
                  <a:ext uri="{FF2B5EF4-FFF2-40B4-BE49-F238E27FC236}">
                    <a16:creationId xmlns:a16="http://schemas.microsoft.com/office/drawing/2014/main" xmlns="" id="{C39D6BAF-01A0-4772-A5AF-080206ECF5A6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5" name="椭圆 1564">
                <a:extLst>
                  <a:ext uri="{FF2B5EF4-FFF2-40B4-BE49-F238E27FC236}">
                    <a16:creationId xmlns:a16="http://schemas.microsoft.com/office/drawing/2014/main" xmlns="" id="{0020BE7B-FEEF-4663-BEBB-956F3B76BA0D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6" name="椭圆 1565">
                <a:extLst>
                  <a:ext uri="{FF2B5EF4-FFF2-40B4-BE49-F238E27FC236}">
                    <a16:creationId xmlns:a16="http://schemas.microsoft.com/office/drawing/2014/main" xmlns="" id="{002AF30B-E49E-4F46-81F2-61CC429F088B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7" name="椭圆 1566">
                <a:extLst>
                  <a:ext uri="{FF2B5EF4-FFF2-40B4-BE49-F238E27FC236}">
                    <a16:creationId xmlns:a16="http://schemas.microsoft.com/office/drawing/2014/main" xmlns="" id="{A9C935E4-87CB-400D-9234-38B4A4E6337E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8" name="椭圆 1567">
                <a:extLst>
                  <a:ext uri="{FF2B5EF4-FFF2-40B4-BE49-F238E27FC236}">
                    <a16:creationId xmlns:a16="http://schemas.microsoft.com/office/drawing/2014/main" xmlns="" id="{D4F1FEEB-05A3-49ED-8B6B-F3D0FE42C6EC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69" name="椭圆 1568">
                <a:extLst>
                  <a:ext uri="{FF2B5EF4-FFF2-40B4-BE49-F238E27FC236}">
                    <a16:creationId xmlns:a16="http://schemas.microsoft.com/office/drawing/2014/main" xmlns="" id="{0433DBE5-6C27-448A-9D31-DEFCB32D4362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70" name="椭圆 1569">
                <a:extLst>
                  <a:ext uri="{FF2B5EF4-FFF2-40B4-BE49-F238E27FC236}">
                    <a16:creationId xmlns:a16="http://schemas.microsoft.com/office/drawing/2014/main" xmlns="" id="{34B5E3DC-C9E8-4AC8-B01F-7922790DCC7E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00" name="组合 1499">
              <a:extLst>
                <a:ext uri="{FF2B5EF4-FFF2-40B4-BE49-F238E27FC236}">
                  <a16:creationId xmlns:a16="http://schemas.microsoft.com/office/drawing/2014/main" xmlns="" id="{26251C55-B8D6-48BE-BFB1-182787686A6B}"/>
                </a:ext>
              </a:extLst>
            </p:cNvPr>
            <p:cNvGrpSpPr/>
            <p:nvPr/>
          </p:nvGrpSpPr>
          <p:grpSpPr>
            <a:xfrm>
              <a:off x="321969" y="570787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37" name="椭圆 1536">
                <a:extLst>
                  <a:ext uri="{FF2B5EF4-FFF2-40B4-BE49-F238E27FC236}">
                    <a16:creationId xmlns:a16="http://schemas.microsoft.com/office/drawing/2014/main" xmlns="" id="{5DCF8DCF-EBFC-425B-B774-BB9B520CDBFC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38" name="椭圆 1537">
                <a:extLst>
                  <a:ext uri="{FF2B5EF4-FFF2-40B4-BE49-F238E27FC236}">
                    <a16:creationId xmlns:a16="http://schemas.microsoft.com/office/drawing/2014/main" xmlns="" id="{B1767FE7-36B6-4017-A66A-3EA3B091380F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9" name="椭圆 1538">
                <a:extLst>
                  <a:ext uri="{FF2B5EF4-FFF2-40B4-BE49-F238E27FC236}">
                    <a16:creationId xmlns:a16="http://schemas.microsoft.com/office/drawing/2014/main" xmlns="" id="{CA055088-98B9-46AB-B985-041B96D61966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0" name="椭圆 1539">
                <a:extLst>
                  <a:ext uri="{FF2B5EF4-FFF2-40B4-BE49-F238E27FC236}">
                    <a16:creationId xmlns:a16="http://schemas.microsoft.com/office/drawing/2014/main" xmlns="" id="{24600D46-F401-4F2A-A18A-4D99D4FA3041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1" name="椭圆 1540">
                <a:extLst>
                  <a:ext uri="{FF2B5EF4-FFF2-40B4-BE49-F238E27FC236}">
                    <a16:creationId xmlns:a16="http://schemas.microsoft.com/office/drawing/2014/main" xmlns="" id="{8EAA5134-113A-4A2A-80B0-E9DDFB7D1998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2" name="椭圆 1541">
                <a:extLst>
                  <a:ext uri="{FF2B5EF4-FFF2-40B4-BE49-F238E27FC236}">
                    <a16:creationId xmlns:a16="http://schemas.microsoft.com/office/drawing/2014/main" xmlns="" id="{982649CE-577F-414F-BDFC-C5E2AC6CEE5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3" name="椭圆 1542">
                <a:extLst>
                  <a:ext uri="{FF2B5EF4-FFF2-40B4-BE49-F238E27FC236}">
                    <a16:creationId xmlns:a16="http://schemas.microsoft.com/office/drawing/2014/main" xmlns="" id="{A03BC755-4C6C-4054-93D3-A68CB3AB362B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4" name="椭圆 1543">
                <a:extLst>
                  <a:ext uri="{FF2B5EF4-FFF2-40B4-BE49-F238E27FC236}">
                    <a16:creationId xmlns:a16="http://schemas.microsoft.com/office/drawing/2014/main" xmlns="" id="{60D83A22-0DB7-4AFF-B3B7-3298DE689B03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5" name="椭圆 1544">
                <a:extLst>
                  <a:ext uri="{FF2B5EF4-FFF2-40B4-BE49-F238E27FC236}">
                    <a16:creationId xmlns:a16="http://schemas.microsoft.com/office/drawing/2014/main" xmlns="" id="{19250F61-549E-445D-A588-62015A84B0BD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6" name="椭圆 1545">
                <a:extLst>
                  <a:ext uri="{FF2B5EF4-FFF2-40B4-BE49-F238E27FC236}">
                    <a16:creationId xmlns:a16="http://schemas.microsoft.com/office/drawing/2014/main" xmlns="" id="{B26C6CE7-FE4E-4B62-99AC-5BD57485501F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7" name="椭圆 1546">
                <a:extLst>
                  <a:ext uri="{FF2B5EF4-FFF2-40B4-BE49-F238E27FC236}">
                    <a16:creationId xmlns:a16="http://schemas.microsoft.com/office/drawing/2014/main" xmlns="" id="{24E1A763-3BF1-4FC2-9BAC-B61AD6B240F8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8" name="椭圆 1547">
                <a:extLst>
                  <a:ext uri="{FF2B5EF4-FFF2-40B4-BE49-F238E27FC236}">
                    <a16:creationId xmlns:a16="http://schemas.microsoft.com/office/drawing/2014/main" xmlns="" id="{27B3AF98-687E-4C1B-B47E-1FE7AC0BE579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49" name="椭圆 1548">
                <a:extLst>
                  <a:ext uri="{FF2B5EF4-FFF2-40B4-BE49-F238E27FC236}">
                    <a16:creationId xmlns:a16="http://schemas.microsoft.com/office/drawing/2014/main" xmlns="" id="{5A03E228-5D1E-484A-B2DF-9C7E06859756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0" name="椭圆 1549">
                <a:extLst>
                  <a:ext uri="{FF2B5EF4-FFF2-40B4-BE49-F238E27FC236}">
                    <a16:creationId xmlns:a16="http://schemas.microsoft.com/office/drawing/2014/main" xmlns="" id="{EFE294D4-6D8C-4310-BC56-4CFEF9035396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1" name="椭圆 1550">
                <a:extLst>
                  <a:ext uri="{FF2B5EF4-FFF2-40B4-BE49-F238E27FC236}">
                    <a16:creationId xmlns:a16="http://schemas.microsoft.com/office/drawing/2014/main" xmlns="" id="{C31739E1-84C2-4DDA-B590-CCBBE1EB305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2" name="椭圆 1551">
                <a:extLst>
                  <a:ext uri="{FF2B5EF4-FFF2-40B4-BE49-F238E27FC236}">
                    <a16:creationId xmlns:a16="http://schemas.microsoft.com/office/drawing/2014/main" xmlns="" id="{001087AF-D7E7-4D9D-9B9C-0B090BFE370E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53" name="椭圆 1552">
                <a:extLst>
                  <a:ext uri="{FF2B5EF4-FFF2-40B4-BE49-F238E27FC236}">
                    <a16:creationId xmlns:a16="http://schemas.microsoft.com/office/drawing/2014/main" xmlns="" id="{8F7F1B2B-3DC4-4E8F-9759-0C4C7BEEF463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01" name="组合 1500">
              <a:extLst>
                <a:ext uri="{FF2B5EF4-FFF2-40B4-BE49-F238E27FC236}">
                  <a16:creationId xmlns:a16="http://schemas.microsoft.com/office/drawing/2014/main" xmlns="" id="{19F4D51B-ED2B-4DBF-BD41-A55E05897569}"/>
                </a:ext>
              </a:extLst>
            </p:cNvPr>
            <p:cNvGrpSpPr/>
            <p:nvPr/>
          </p:nvGrpSpPr>
          <p:grpSpPr>
            <a:xfrm>
              <a:off x="321969" y="5979857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20" name="椭圆 1519">
                <a:extLst>
                  <a:ext uri="{FF2B5EF4-FFF2-40B4-BE49-F238E27FC236}">
                    <a16:creationId xmlns:a16="http://schemas.microsoft.com/office/drawing/2014/main" xmlns="" id="{B427C499-39AD-4B8A-8B24-DEC8A8D40927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21" name="椭圆 1520">
                <a:extLst>
                  <a:ext uri="{FF2B5EF4-FFF2-40B4-BE49-F238E27FC236}">
                    <a16:creationId xmlns:a16="http://schemas.microsoft.com/office/drawing/2014/main" xmlns="" id="{9E00C7C6-5559-4ED5-BF52-DC81B38F8685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2" name="椭圆 1521">
                <a:extLst>
                  <a:ext uri="{FF2B5EF4-FFF2-40B4-BE49-F238E27FC236}">
                    <a16:creationId xmlns:a16="http://schemas.microsoft.com/office/drawing/2014/main" xmlns="" id="{6EEB4BA8-A6DC-4F88-8BD6-B1D931EE1461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3" name="椭圆 1522">
                <a:extLst>
                  <a:ext uri="{FF2B5EF4-FFF2-40B4-BE49-F238E27FC236}">
                    <a16:creationId xmlns:a16="http://schemas.microsoft.com/office/drawing/2014/main" xmlns="" id="{CC954DC8-2585-4D92-B4CE-FAF8F1EEFA00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4" name="椭圆 1523">
                <a:extLst>
                  <a:ext uri="{FF2B5EF4-FFF2-40B4-BE49-F238E27FC236}">
                    <a16:creationId xmlns:a16="http://schemas.microsoft.com/office/drawing/2014/main" xmlns="" id="{86F28D45-E19F-400A-93CD-840D601CE939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5" name="椭圆 1524">
                <a:extLst>
                  <a:ext uri="{FF2B5EF4-FFF2-40B4-BE49-F238E27FC236}">
                    <a16:creationId xmlns:a16="http://schemas.microsoft.com/office/drawing/2014/main" xmlns="" id="{A6932D9A-8D0F-4019-A641-4720BE63FCA6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6" name="椭圆 1525">
                <a:extLst>
                  <a:ext uri="{FF2B5EF4-FFF2-40B4-BE49-F238E27FC236}">
                    <a16:creationId xmlns:a16="http://schemas.microsoft.com/office/drawing/2014/main" xmlns="" id="{86496768-68B4-4D0C-B5C5-534EFB6B5698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7" name="椭圆 1526">
                <a:extLst>
                  <a:ext uri="{FF2B5EF4-FFF2-40B4-BE49-F238E27FC236}">
                    <a16:creationId xmlns:a16="http://schemas.microsoft.com/office/drawing/2014/main" xmlns="" id="{EAF81AF3-F2AF-4562-AECA-38D60FCFECAF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8" name="椭圆 1527">
                <a:extLst>
                  <a:ext uri="{FF2B5EF4-FFF2-40B4-BE49-F238E27FC236}">
                    <a16:creationId xmlns:a16="http://schemas.microsoft.com/office/drawing/2014/main" xmlns="" id="{459F2F66-85A3-41C8-A2B8-CD4D5FE83116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29" name="椭圆 1528">
                <a:extLst>
                  <a:ext uri="{FF2B5EF4-FFF2-40B4-BE49-F238E27FC236}">
                    <a16:creationId xmlns:a16="http://schemas.microsoft.com/office/drawing/2014/main" xmlns="" id="{FFBCF143-A95A-445A-A22F-5B8A415DA789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0" name="椭圆 1529">
                <a:extLst>
                  <a:ext uri="{FF2B5EF4-FFF2-40B4-BE49-F238E27FC236}">
                    <a16:creationId xmlns:a16="http://schemas.microsoft.com/office/drawing/2014/main" xmlns="" id="{904FA20D-EAE9-4589-A465-9036E05E0F8B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1" name="椭圆 1530">
                <a:extLst>
                  <a:ext uri="{FF2B5EF4-FFF2-40B4-BE49-F238E27FC236}">
                    <a16:creationId xmlns:a16="http://schemas.microsoft.com/office/drawing/2014/main" xmlns="" id="{A533993F-0056-4695-B0D1-211102134235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2" name="椭圆 1531">
                <a:extLst>
                  <a:ext uri="{FF2B5EF4-FFF2-40B4-BE49-F238E27FC236}">
                    <a16:creationId xmlns:a16="http://schemas.microsoft.com/office/drawing/2014/main" xmlns="" id="{449D63FE-A104-4FDD-B85C-985A68EEC287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3" name="椭圆 1532">
                <a:extLst>
                  <a:ext uri="{FF2B5EF4-FFF2-40B4-BE49-F238E27FC236}">
                    <a16:creationId xmlns:a16="http://schemas.microsoft.com/office/drawing/2014/main" xmlns="" id="{7B7C89A8-01CE-426D-8CB1-BF555CDC1A35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4" name="椭圆 1533">
                <a:extLst>
                  <a:ext uri="{FF2B5EF4-FFF2-40B4-BE49-F238E27FC236}">
                    <a16:creationId xmlns:a16="http://schemas.microsoft.com/office/drawing/2014/main" xmlns="" id="{25F9EC1E-D6E3-4425-8CD1-280B89DAA668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5" name="椭圆 1534">
                <a:extLst>
                  <a:ext uri="{FF2B5EF4-FFF2-40B4-BE49-F238E27FC236}">
                    <a16:creationId xmlns:a16="http://schemas.microsoft.com/office/drawing/2014/main" xmlns="" id="{B47B5E3D-72CC-4D1A-8C55-302D15E21B49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36" name="椭圆 1535">
                <a:extLst>
                  <a:ext uri="{FF2B5EF4-FFF2-40B4-BE49-F238E27FC236}">
                    <a16:creationId xmlns:a16="http://schemas.microsoft.com/office/drawing/2014/main" xmlns="" id="{3BA9405A-04E7-4D60-A559-5951C606EE28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02" name="组合 1501">
              <a:extLst>
                <a:ext uri="{FF2B5EF4-FFF2-40B4-BE49-F238E27FC236}">
                  <a16:creationId xmlns:a16="http://schemas.microsoft.com/office/drawing/2014/main" xmlns="" id="{7A4449FA-BEC3-4024-8167-302739334736}"/>
                </a:ext>
              </a:extLst>
            </p:cNvPr>
            <p:cNvGrpSpPr/>
            <p:nvPr/>
          </p:nvGrpSpPr>
          <p:grpSpPr>
            <a:xfrm>
              <a:off x="321969" y="6251842"/>
              <a:ext cx="2340256" cy="144000"/>
              <a:chOff x="191344" y="268172"/>
              <a:chExt cx="2340256" cy="144000"/>
            </a:xfrm>
            <a:grpFill/>
          </p:grpSpPr>
          <p:sp>
            <p:nvSpPr>
              <p:cNvPr id="1503" name="椭圆 1502">
                <a:extLst>
                  <a:ext uri="{FF2B5EF4-FFF2-40B4-BE49-F238E27FC236}">
                    <a16:creationId xmlns:a16="http://schemas.microsoft.com/office/drawing/2014/main" xmlns="" id="{AB32A34C-1B83-4CFA-94A3-933D1A251B41}"/>
                  </a:ext>
                </a:extLst>
              </p:cNvPr>
              <p:cNvSpPr/>
              <p:nvPr/>
            </p:nvSpPr>
            <p:spPr>
              <a:xfrm>
                <a:off x="191344" y="26817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04" name="椭圆 1503">
                <a:extLst>
                  <a:ext uri="{FF2B5EF4-FFF2-40B4-BE49-F238E27FC236}">
                    <a16:creationId xmlns:a16="http://schemas.microsoft.com/office/drawing/2014/main" xmlns="" id="{49B479EF-6DBE-4248-A36D-540D257E19C4}"/>
                  </a:ext>
                </a:extLst>
              </p:cNvPr>
              <p:cNvSpPr/>
              <p:nvPr/>
            </p:nvSpPr>
            <p:spPr>
              <a:xfrm>
                <a:off x="335360" y="271547"/>
                <a:ext cx="137250" cy="137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05" name="椭圆 1504">
                <a:extLst>
                  <a:ext uri="{FF2B5EF4-FFF2-40B4-BE49-F238E27FC236}">
                    <a16:creationId xmlns:a16="http://schemas.microsoft.com/office/drawing/2014/main" xmlns="" id="{1F0941B0-A1CF-417E-958A-B6FBE7ADDB9E}"/>
                  </a:ext>
                </a:extLst>
              </p:cNvPr>
              <p:cNvSpPr/>
              <p:nvPr/>
            </p:nvSpPr>
            <p:spPr>
              <a:xfrm>
                <a:off x="479376" y="274922"/>
                <a:ext cx="130500" cy="130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06" name="椭圆 1505">
                <a:extLst>
                  <a:ext uri="{FF2B5EF4-FFF2-40B4-BE49-F238E27FC236}">
                    <a16:creationId xmlns:a16="http://schemas.microsoft.com/office/drawing/2014/main" xmlns="" id="{72C3C0D5-283F-49D2-9E89-CC6EE891056A}"/>
                  </a:ext>
                </a:extLst>
              </p:cNvPr>
              <p:cNvSpPr/>
              <p:nvPr/>
            </p:nvSpPr>
            <p:spPr>
              <a:xfrm>
                <a:off x="623392" y="278297"/>
                <a:ext cx="123750" cy="123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07" name="椭圆 1506">
                <a:extLst>
                  <a:ext uri="{FF2B5EF4-FFF2-40B4-BE49-F238E27FC236}">
                    <a16:creationId xmlns:a16="http://schemas.microsoft.com/office/drawing/2014/main" xmlns="" id="{8DCA924E-58E5-4A6F-B0FF-0DB2C7F5AFF0}"/>
                  </a:ext>
                </a:extLst>
              </p:cNvPr>
              <p:cNvSpPr/>
              <p:nvPr/>
            </p:nvSpPr>
            <p:spPr>
              <a:xfrm>
                <a:off x="767408" y="281672"/>
                <a:ext cx="117000" cy="117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08" name="椭圆 1507">
                <a:extLst>
                  <a:ext uri="{FF2B5EF4-FFF2-40B4-BE49-F238E27FC236}">
                    <a16:creationId xmlns:a16="http://schemas.microsoft.com/office/drawing/2014/main" xmlns="" id="{D133DDF0-7EA2-4593-B543-F0169974C2A1}"/>
                  </a:ext>
                </a:extLst>
              </p:cNvPr>
              <p:cNvSpPr/>
              <p:nvPr/>
            </p:nvSpPr>
            <p:spPr>
              <a:xfrm>
                <a:off x="911424" y="285047"/>
                <a:ext cx="110250" cy="110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09" name="椭圆 1508">
                <a:extLst>
                  <a:ext uri="{FF2B5EF4-FFF2-40B4-BE49-F238E27FC236}">
                    <a16:creationId xmlns:a16="http://schemas.microsoft.com/office/drawing/2014/main" xmlns="" id="{10D83312-287E-4146-9DEE-786CAF4F0F0E}"/>
                  </a:ext>
                </a:extLst>
              </p:cNvPr>
              <p:cNvSpPr/>
              <p:nvPr/>
            </p:nvSpPr>
            <p:spPr>
              <a:xfrm>
                <a:off x="1055440" y="288422"/>
                <a:ext cx="103500" cy="103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0" name="椭圆 1509">
                <a:extLst>
                  <a:ext uri="{FF2B5EF4-FFF2-40B4-BE49-F238E27FC236}">
                    <a16:creationId xmlns:a16="http://schemas.microsoft.com/office/drawing/2014/main" xmlns="" id="{7E073622-24B7-4EAE-9B03-BEEBA5C1820B}"/>
                  </a:ext>
                </a:extLst>
              </p:cNvPr>
              <p:cNvSpPr/>
              <p:nvPr/>
            </p:nvSpPr>
            <p:spPr>
              <a:xfrm>
                <a:off x="1199456" y="291797"/>
                <a:ext cx="96750" cy="96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1" name="椭圆 1510">
                <a:extLst>
                  <a:ext uri="{FF2B5EF4-FFF2-40B4-BE49-F238E27FC236}">
                    <a16:creationId xmlns:a16="http://schemas.microsoft.com/office/drawing/2014/main" xmlns="" id="{2677A7BF-BDE8-4A2C-ABF2-8C7C1E92D7D5}"/>
                  </a:ext>
                </a:extLst>
              </p:cNvPr>
              <p:cNvSpPr/>
              <p:nvPr/>
            </p:nvSpPr>
            <p:spPr>
              <a:xfrm>
                <a:off x="1343472" y="295172"/>
                <a:ext cx="90000" cy="90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2" name="椭圆 1511">
                <a:extLst>
                  <a:ext uri="{FF2B5EF4-FFF2-40B4-BE49-F238E27FC236}">
                    <a16:creationId xmlns:a16="http://schemas.microsoft.com/office/drawing/2014/main" xmlns="" id="{E6170C2D-C70F-4E27-AECA-D97F028A1B78}"/>
                  </a:ext>
                </a:extLst>
              </p:cNvPr>
              <p:cNvSpPr/>
              <p:nvPr/>
            </p:nvSpPr>
            <p:spPr>
              <a:xfrm>
                <a:off x="1487488" y="298547"/>
                <a:ext cx="83250" cy="83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3" name="椭圆 1512">
                <a:extLst>
                  <a:ext uri="{FF2B5EF4-FFF2-40B4-BE49-F238E27FC236}">
                    <a16:creationId xmlns:a16="http://schemas.microsoft.com/office/drawing/2014/main" xmlns="" id="{D876E129-E1CB-4920-9F88-7CBA4B1DC801}"/>
                  </a:ext>
                </a:extLst>
              </p:cNvPr>
              <p:cNvSpPr/>
              <p:nvPr/>
            </p:nvSpPr>
            <p:spPr>
              <a:xfrm>
                <a:off x="1631504" y="301922"/>
                <a:ext cx="76500" cy="76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4" name="椭圆 1513">
                <a:extLst>
                  <a:ext uri="{FF2B5EF4-FFF2-40B4-BE49-F238E27FC236}">
                    <a16:creationId xmlns:a16="http://schemas.microsoft.com/office/drawing/2014/main" xmlns="" id="{F3D23581-5002-4AF2-AD90-CC2AD3484620}"/>
                  </a:ext>
                </a:extLst>
              </p:cNvPr>
              <p:cNvSpPr/>
              <p:nvPr/>
            </p:nvSpPr>
            <p:spPr>
              <a:xfrm>
                <a:off x="1775520" y="305297"/>
                <a:ext cx="69750" cy="69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5" name="椭圆 1514">
                <a:extLst>
                  <a:ext uri="{FF2B5EF4-FFF2-40B4-BE49-F238E27FC236}">
                    <a16:creationId xmlns:a16="http://schemas.microsoft.com/office/drawing/2014/main" xmlns="" id="{84EC85CC-619E-4D58-9539-DED0DF5B5DC8}"/>
                  </a:ext>
                </a:extLst>
              </p:cNvPr>
              <p:cNvSpPr/>
              <p:nvPr/>
            </p:nvSpPr>
            <p:spPr>
              <a:xfrm>
                <a:off x="1919536" y="308672"/>
                <a:ext cx="63000" cy="63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6" name="椭圆 1515">
                <a:extLst>
                  <a:ext uri="{FF2B5EF4-FFF2-40B4-BE49-F238E27FC236}">
                    <a16:creationId xmlns:a16="http://schemas.microsoft.com/office/drawing/2014/main" xmlns="" id="{2FEEAF9E-F14C-4772-8372-EC81F857B714}"/>
                  </a:ext>
                </a:extLst>
              </p:cNvPr>
              <p:cNvSpPr/>
              <p:nvPr/>
            </p:nvSpPr>
            <p:spPr>
              <a:xfrm>
                <a:off x="2063552" y="312047"/>
                <a:ext cx="56250" cy="562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7" name="椭圆 1516">
                <a:extLst>
                  <a:ext uri="{FF2B5EF4-FFF2-40B4-BE49-F238E27FC236}">
                    <a16:creationId xmlns:a16="http://schemas.microsoft.com/office/drawing/2014/main" xmlns="" id="{1E183CFA-A08C-4663-A678-3358B2F37A60}"/>
                  </a:ext>
                </a:extLst>
              </p:cNvPr>
              <p:cNvSpPr/>
              <p:nvPr/>
            </p:nvSpPr>
            <p:spPr>
              <a:xfrm>
                <a:off x="2207568" y="315422"/>
                <a:ext cx="49500" cy="495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8" name="椭圆 1517">
                <a:extLst>
                  <a:ext uri="{FF2B5EF4-FFF2-40B4-BE49-F238E27FC236}">
                    <a16:creationId xmlns:a16="http://schemas.microsoft.com/office/drawing/2014/main" xmlns="" id="{1DEADF54-9D37-4F89-97E5-A2B0D4EF0F54}"/>
                  </a:ext>
                </a:extLst>
              </p:cNvPr>
              <p:cNvSpPr/>
              <p:nvPr/>
            </p:nvSpPr>
            <p:spPr>
              <a:xfrm>
                <a:off x="2351584" y="318797"/>
                <a:ext cx="42750" cy="427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>
                      <a:lumMod val="100000"/>
                    </a:prstClr>
                  </a:solidFill>
                </a:endParaRPr>
              </a:p>
            </p:txBody>
          </p:sp>
          <p:sp>
            <p:nvSpPr>
              <p:cNvPr id="1519" name="椭圆 1518">
                <a:extLst>
                  <a:ext uri="{FF2B5EF4-FFF2-40B4-BE49-F238E27FC236}">
                    <a16:creationId xmlns:a16="http://schemas.microsoft.com/office/drawing/2014/main" xmlns="" id="{238CDFF3-1544-405B-9888-99B9076CB506}"/>
                  </a:ext>
                </a:extLst>
              </p:cNvPr>
              <p:cNvSpPr/>
              <p:nvPr/>
            </p:nvSpPr>
            <p:spPr>
              <a:xfrm>
                <a:off x="2495600" y="3221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04" name="组 603"/>
          <p:cNvGrpSpPr/>
          <p:nvPr/>
        </p:nvGrpSpPr>
        <p:grpSpPr>
          <a:xfrm rot="4925375">
            <a:off x="689123" y="2149359"/>
            <a:ext cx="1148509" cy="1148509"/>
            <a:chOff x="4091668" y="2150417"/>
            <a:chExt cx="1344282" cy="1344282"/>
          </a:xfrm>
        </p:grpSpPr>
        <p:sp>
          <p:nvSpPr>
            <p:cNvPr id="605" name="椭圆 604"/>
            <p:cNvSpPr/>
            <p:nvPr/>
          </p:nvSpPr>
          <p:spPr>
            <a:xfrm>
              <a:off x="4091668" y="2150417"/>
              <a:ext cx="1344282" cy="1344282"/>
            </a:xfrm>
            <a:prstGeom prst="ellipse">
              <a:avLst/>
            </a:prstGeom>
            <a:solidFill>
              <a:srgbClr val="122986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6" name="椭圆 605"/>
            <p:cNvSpPr/>
            <p:nvPr/>
          </p:nvSpPr>
          <p:spPr>
            <a:xfrm>
              <a:off x="4180737" y="2251577"/>
              <a:ext cx="1141962" cy="1141962"/>
            </a:xfrm>
            <a:prstGeom prst="ellipse">
              <a:avLst/>
            </a:prstGeom>
            <a:solidFill>
              <a:srgbClr val="122986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>
              <a:off x="4289308" y="2360148"/>
              <a:ext cx="924820" cy="924820"/>
            </a:xfrm>
            <a:prstGeom prst="ellipse">
              <a:avLst/>
            </a:prstGeom>
            <a:solidFill>
              <a:srgbClr val="122986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8" name="椭圆 607"/>
            <p:cNvSpPr/>
            <p:nvPr/>
          </p:nvSpPr>
          <p:spPr>
            <a:xfrm>
              <a:off x="4396136" y="2466976"/>
              <a:ext cx="711163" cy="711163"/>
            </a:xfrm>
            <a:prstGeom prst="ellipse">
              <a:avLst/>
            </a:prstGeom>
            <a:solidFill>
              <a:srgbClr val="086DBD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2" name="椭圆 611"/>
            <p:cNvSpPr/>
            <p:nvPr/>
          </p:nvSpPr>
          <p:spPr>
            <a:xfrm>
              <a:off x="4509283" y="2580123"/>
              <a:ext cx="484868" cy="484868"/>
            </a:xfrm>
            <a:prstGeom prst="ellipse">
              <a:avLst/>
            </a:prstGeom>
            <a:solidFill>
              <a:srgbClr val="FEF106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" name="三角形 616"/>
            <p:cNvSpPr/>
            <p:nvPr/>
          </p:nvSpPr>
          <p:spPr>
            <a:xfrm rot="5400000">
              <a:off x="4672367" y="2721984"/>
              <a:ext cx="233330" cy="201147"/>
            </a:xfrm>
            <a:prstGeom prst="triangle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874728" y="701476"/>
            <a:ext cx="5805715" cy="1709054"/>
            <a:chOff x="6003320" y="758628"/>
            <a:chExt cx="5805715" cy="1709054"/>
          </a:xfrm>
        </p:grpSpPr>
        <p:grpSp>
          <p:nvGrpSpPr>
            <p:cNvPr id="11" name="组 10"/>
            <p:cNvGrpSpPr/>
            <p:nvPr/>
          </p:nvGrpSpPr>
          <p:grpSpPr>
            <a:xfrm>
              <a:off x="6003320" y="758628"/>
              <a:ext cx="5805715" cy="1709054"/>
              <a:chOff x="6096000" y="2844800"/>
              <a:chExt cx="5805715" cy="1709054"/>
            </a:xfrm>
          </p:grpSpPr>
          <p:sp>
            <p:nvSpPr>
              <p:cNvPr id="1797" name="矩形: 圆角 1796">
                <a:extLst>
                  <a:ext uri="{FF2B5EF4-FFF2-40B4-BE49-F238E27FC236}">
                    <a16:creationId xmlns:a16="http://schemas.microsoft.com/office/drawing/2014/main" xmlns="" id="{02DBE452-224A-47C1-84AE-44DA409C9645}"/>
                  </a:ext>
                </a:extLst>
              </p:cNvPr>
              <p:cNvSpPr/>
              <p:nvPr/>
            </p:nvSpPr>
            <p:spPr>
              <a:xfrm>
                <a:off x="6197601" y="3029854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5" name="矩形: 圆角 1794">
                <a:extLst>
                  <a:ext uri="{FF2B5EF4-FFF2-40B4-BE49-F238E27FC236}">
                    <a16:creationId xmlns:a16="http://schemas.microsoft.com/office/drawing/2014/main" xmlns="" id="{C5893604-CBD2-4AF6-8B29-2C5281CFFB02}"/>
                  </a:ext>
                </a:extLst>
              </p:cNvPr>
              <p:cNvSpPr/>
              <p:nvPr/>
            </p:nvSpPr>
            <p:spPr>
              <a:xfrm>
                <a:off x="6096000" y="2844800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6" name="矩形: 圆角 1795">
                <a:extLst>
                  <a:ext uri="{FF2B5EF4-FFF2-40B4-BE49-F238E27FC236}">
                    <a16:creationId xmlns:a16="http://schemas.microsoft.com/office/drawing/2014/main" xmlns="" id="{8C28FDE3-5404-4263-BB6F-E909DBD34D0A}"/>
                  </a:ext>
                </a:extLst>
              </p:cNvPr>
              <p:cNvSpPr/>
              <p:nvPr/>
            </p:nvSpPr>
            <p:spPr>
              <a:xfrm>
                <a:off x="6096000" y="2928256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" name="组 2"/>
              <p:cNvGrpSpPr/>
              <p:nvPr/>
            </p:nvGrpSpPr>
            <p:grpSpPr>
              <a:xfrm>
                <a:off x="6096000" y="4178597"/>
                <a:ext cx="273658" cy="273659"/>
                <a:chOff x="3818010" y="3690256"/>
                <a:chExt cx="273658" cy="273659"/>
              </a:xfrm>
            </p:grpSpPr>
            <p:sp>
              <p:nvSpPr>
                <p:cNvPr id="8" name="任意形状 7"/>
                <p:cNvSpPr/>
                <p:nvPr/>
              </p:nvSpPr>
              <p:spPr>
                <a:xfrm rot="10800000"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FEF106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形状 8"/>
                <p:cNvSpPr/>
                <p:nvPr/>
              </p:nvSpPr>
              <p:spPr>
                <a:xfrm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15A2D9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4" name="矩形: 圆角 1795">
              <a:extLst>
                <a:ext uri="{FF2B5EF4-FFF2-40B4-BE49-F238E27FC236}">
                  <a16:creationId xmlns:a16="http://schemas.microsoft.com/office/drawing/2014/main" xmlns="" id="{8C28FDE3-5404-4263-BB6F-E909DBD34D0A}"/>
                </a:ext>
              </a:extLst>
            </p:cNvPr>
            <p:cNvSpPr/>
            <p:nvPr/>
          </p:nvSpPr>
          <p:spPr>
            <a:xfrm>
              <a:off x="6104921" y="943681"/>
              <a:ext cx="5486393" cy="756744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192137" y="1018197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190390" y="1509839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1389624" y="1509838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1389623" y="1004483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96422" y="993605"/>
              <a:ext cx="49129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22986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白天投影不拉窗帘！</a:t>
              </a:r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6416305" y="1814850"/>
              <a:ext cx="1390152" cy="409954"/>
              <a:chOff x="6816082" y="2418087"/>
              <a:chExt cx="1390152" cy="409954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4000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流明</a:t>
                </a:r>
              </a:p>
            </p:txBody>
          </p:sp>
        </p:grpSp>
        <p:grpSp>
          <p:nvGrpSpPr>
            <p:cNvPr id="43" name="组 42"/>
            <p:cNvGrpSpPr/>
            <p:nvPr/>
          </p:nvGrpSpPr>
          <p:grpSpPr>
            <a:xfrm>
              <a:off x="7960185" y="1813780"/>
              <a:ext cx="2097681" cy="409954"/>
              <a:chOff x="6816082" y="2418087"/>
              <a:chExt cx="1390152" cy="409954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en-US" altLang="zh-CN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12000:1</a:t>
                </a: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清锐对比</a:t>
                </a:r>
              </a:p>
            </p:txBody>
          </p:sp>
        </p:grpSp>
        <p:grpSp>
          <p:nvGrpSpPr>
            <p:cNvPr id="46" name="组 45"/>
            <p:cNvGrpSpPr/>
            <p:nvPr/>
          </p:nvGrpSpPr>
          <p:grpSpPr>
            <a:xfrm>
              <a:off x="10201162" y="1813780"/>
              <a:ext cx="1390152" cy="409954"/>
              <a:chOff x="6816082" y="2418087"/>
              <a:chExt cx="1390152" cy="409954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en-US" altLang="zh-CN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1.3</a:t>
                </a: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大变焦</a:t>
                </a:r>
              </a:p>
            </p:txBody>
          </p:sp>
        </p:grpSp>
        <p:grpSp>
          <p:nvGrpSpPr>
            <p:cNvPr id="1792" name="组 1791"/>
            <p:cNvGrpSpPr/>
            <p:nvPr/>
          </p:nvGrpSpPr>
          <p:grpSpPr>
            <a:xfrm rot="2700000">
              <a:off x="10655937" y="991499"/>
              <a:ext cx="525294" cy="648003"/>
              <a:chOff x="10953345" y="2231384"/>
              <a:chExt cx="525294" cy="648003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0953345" y="2292738"/>
                <a:ext cx="525294" cy="525294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1123580" y="2231384"/>
                <a:ext cx="184825" cy="648003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98" name="组 1797"/>
          <p:cNvGrpSpPr/>
          <p:nvPr/>
        </p:nvGrpSpPr>
        <p:grpSpPr>
          <a:xfrm>
            <a:off x="5874728" y="2624061"/>
            <a:ext cx="5805715" cy="1709054"/>
            <a:chOff x="6003320" y="2681213"/>
            <a:chExt cx="5805715" cy="1709054"/>
          </a:xfrm>
        </p:grpSpPr>
        <p:grpSp>
          <p:nvGrpSpPr>
            <p:cNvPr id="82" name="组 81"/>
            <p:cNvGrpSpPr/>
            <p:nvPr/>
          </p:nvGrpSpPr>
          <p:grpSpPr>
            <a:xfrm>
              <a:off x="6003320" y="2681213"/>
              <a:ext cx="5805715" cy="1709054"/>
              <a:chOff x="6096000" y="2844800"/>
              <a:chExt cx="5805715" cy="1709054"/>
            </a:xfrm>
          </p:grpSpPr>
          <p:sp>
            <p:nvSpPr>
              <p:cNvPr id="101" name="矩形: 圆角 1796">
                <a:extLst>
                  <a:ext uri="{FF2B5EF4-FFF2-40B4-BE49-F238E27FC236}">
                    <a16:creationId xmlns:a16="http://schemas.microsoft.com/office/drawing/2014/main" xmlns="" id="{02DBE452-224A-47C1-84AE-44DA409C9645}"/>
                  </a:ext>
                </a:extLst>
              </p:cNvPr>
              <p:cNvSpPr/>
              <p:nvPr/>
            </p:nvSpPr>
            <p:spPr>
              <a:xfrm>
                <a:off x="6197601" y="3029854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矩形: 圆角 1794">
                <a:extLst>
                  <a:ext uri="{FF2B5EF4-FFF2-40B4-BE49-F238E27FC236}">
                    <a16:creationId xmlns:a16="http://schemas.microsoft.com/office/drawing/2014/main" xmlns="" id="{C5893604-CBD2-4AF6-8B29-2C5281CFFB02}"/>
                  </a:ext>
                </a:extLst>
              </p:cNvPr>
              <p:cNvSpPr/>
              <p:nvPr/>
            </p:nvSpPr>
            <p:spPr>
              <a:xfrm>
                <a:off x="6096000" y="2844800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矩形: 圆角 1795">
                <a:extLst>
                  <a:ext uri="{FF2B5EF4-FFF2-40B4-BE49-F238E27FC236}">
                    <a16:creationId xmlns:a16="http://schemas.microsoft.com/office/drawing/2014/main" xmlns="" id="{8C28FDE3-5404-4263-BB6F-E909DBD34D0A}"/>
                  </a:ext>
                </a:extLst>
              </p:cNvPr>
              <p:cNvSpPr/>
              <p:nvPr/>
            </p:nvSpPr>
            <p:spPr>
              <a:xfrm>
                <a:off x="6096000" y="2928256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4" name="组 103"/>
              <p:cNvGrpSpPr/>
              <p:nvPr/>
            </p:nvGrpSpPr>
            <p:grpSpPr>
              <a:xfrm>
                <a:off x="6096000" y="4178597"/>
                <a:ext cx="273658" cy="273659"/>
                <a:chOff x="3818010" y="3690256"/>
                <a:chExt cx="273658" cy="273659"/>
              </a:xfrm>
            </p:grpSpPr>
            <p:sp>
              <p:nvSpPr>
                <p:cNvPr id="105" name="任意形状 104"/>
                <p:cNvSpPr/>
                <p:nvPr/>
              </p:nvSpPr>
              <p:spPr>
                <a:xfrm rot="10800000"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FEF106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任意形状 105"/>
                <p:cNvSpPr/>
                <p:nvPr/>
              </p:nvSpPr>
              <p:spPr>
                <a:xfrm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15A2D9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83" name="矩形: 圆角 1795">
              <a:extLst>
                <a:ext uri="{FF2B5EF4-FFF2-40B4-BE49-F238E27FC236}">
                  <a16:creationId xmlns:a16="http://schemas.microsoft.com/office/drawing/2014/main" xmlns="" id="{8C28FDE3-5404-4263-BB6F-E909DBD34D0A}"/>
                </a:ext>
              </a:extLst>
            </p:cNvPr>
            <p:cNvSpPr/>
            <p:nvPr/>
          </p:nvSpPr>
          <p:spPr>
            <a:xfrm>
              <a:off x="6104921" y="2866266"/>
              <a:ext cx="5486393" cy="756744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6192137" y="2940782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6190390" y="3432424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1389624" y="3432423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1389623" y="2927068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296422" y="2916190"/>
              <a:ext cx="49129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22986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一键</a:t>
              </a:r>
              <a:r>
                <a:rPr kumimoji="1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22986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WIFI</a:t>
              </a:r>
              <a:r>
                <a:rPr kumimoji="1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22986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无线投屏！</a:t>
              </a:r>
            </a:p>
          </p:txBody>
        </p:sp>
        <p:grpSp>
          <p:nvGrpSpPr>
            <p:cNvPr id="89" name="组 88"/>
            <p:cNvGrpSpPr/>
            <p:nvPr/>
          </p:nvGrpSpPr>
          <p:grpSpPr>
            <a:xfrm>
              <a:off x="6416304" y="3737435"/>
              <a:ext cx="1761953" cy="409954"/>
              <a:chOff x="6816082" y="2418087"/>
              <a:chExt cx="1390152" cy="40995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兼容主流系统</a:t>
                </a:r>
              </a:p>
            </p:txBody>
          </p:sp>
        </p:grpSp>
        <p:grpSp>
          <p:nvGrpSpPr>
            <p:cNvPr id="91" name="组 90"/>
            <p:cNvGrpSpPr/>
            <p:nvPr/>
          </p:nvGrpSpPr>
          <p:grpSpPr>
            <a:xfrm>
              <a:off x="10313042" y="3736365"/>
              <a:ext cx="1278271" cy="409954"/>
              <a:chOff x="6816082" y="2418087"/>
              <a:chExt cx="1390152" cy="409954"/>
            </a:xfrm>
          </p:grpSpPr>
          <p:sp>
            <p:nvSpPr>
              <p:cNvPr id="95" name="圆角矩形 94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格式无限</a:t>
                </a:r>
              </a:p>
            </p:txBody>
          </p:sp>
        </p:grpSp>
        <p:grpSp>
          <p:nvGrpSpPr>
            <p:cNvPr id="92" name="组 91"/>
            <p:cNvGrpSpPr/>
            <p:nvPr/>
          </p:nvGrpSpPr>
          <p:grpSpPr>
            <a:xfrm rot="2700000">
              <a:off x="10655937" y="2914084"/>
              <a:ext cx="525294" cy="648003"/>
              <a:chOff x="10953345" y="2231384"/>
              <a:chExt cx="525294" cy="648003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10953345" y="2292738"/>
                <a:ext cx="525294" cy="525294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11123580" y="2231384"/>
                <a:ext cx="184825" cy="648003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3" name="组 132"/>
            <p:cNvGrpSpPr/>
            <p:nvPr/>
          </p:nvGrpSpPr>
          <p:grpSpPr>
            <a:xfrm>
              <a:off x="8302976" y="3737435"/>
              <a:ext cx="1893945" cy="409954"/>
              <a:chOff x="6816082" y="2418087"/>
              <a:chExt cx="1390152" cy="409954"/>
            </a:xfrm>
          </p:grpSpPr>
          <p:sp>
            <p:nvSpPr>
              <p:cNvPr id="134" name="圆角矩形 133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en-US" altLang="zh-CN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U</a:t>
                </a: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盘即插即投</a:t>
                </a:r>
              </a:p>
            </p:txBody>
          </p:sp>
        </p:grpSp>
      </p:grpSp>
      <p:grpSp>
        <p:nvGrpSpPr>
          <p:cNvPr id="1799" name="组 1798"/>
          <p:cNvGrpSpPr/>
          <p:nvPr/>
        </p:nvGrpSpPr>
        <p:grpSpPr>
          <a:xfrm>
            <a:off x="5874728" y="4546645"/>
            <a:ext cx="5805715" cy="1709054"/>
            <a:chOff x="6003320" y="4603797"/>
            <a:chExt cx="5805715" cy="1709054"/>
          </a:xfrm>
        </p:grpSpPr>
        <p:grpSp>
          <p:nvGrpSpPr>
            <p:cNvPr id="108" name="组 107"/>
            <p:cNvGrpSpPr/>
            <p:nvPr/>
          </p:nvGrpSpPr>
          <p:grpSpPr>
            <a:xfrm>
              <a:off x="6003320" y="4603797"/>
              <a:ext cx="5805715" cy="1709054"/>
              <a:chOff x="6096000" y="2844800"/>
              <a:chExt cx="5805715" cy="1709054"/>
            </a:xfrm>
          </p:grpSpPr>
          <p:sp>
            <p:nvSpPr>
              <p:cNvPr id="127" name="矩形: 圆角 1796">
                <a:extLst>
                  <a:ext uri="{FF2B5EF4-FFF2-40B4-BE49-F238E27FC236}">
                    <a16:creationId xmlns:a16="http://schemas.microsoft.com/office/drawing/2014/main" xmlns="" id="{02DBE452-224A-47C1-84AE-44DA409C9645}"/>
                  </a:ext>
                </a:extLst>
              </p:cNvPr>
              <p:cNvSpPr/>
              <p:nvPr/>
            </p:nvSpPr>
            <p:spPr>
              <a:xfrm>
                <a:off x="6197601" y="3029854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矩形: 圆角 1794">
                <a:extLst>
                  <a:ext uri="{FF2B5EF4-FFF2-40B4-BE49-F238E27FC236}">
                    <a16:creationId xmlns:a16="http://schemas.microsoft.com/office/drawing/2014/main" xmlns="" id="{C5893604-CBD2-4AF6-8B29-2C5281CFFB02}"/>
                  </a:ext>
                </a:extLst>
              </p:cNvPr>
              <p:cNvSpPr/>
              <p:nvPr/>
            </p:nvSpPr>
            <p:spPr>
              <a:xfrm>
                <a:off x="6096000" y="2844800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rgbClr val="2FA3DC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矩形: 圆角 1795">
                <a:extLst>
                  <a:ext uri="{FF2B5EF4-FFF2-40B4-BE49-F238E27FC236}">
                    <a16:creationId xmlns:a16="http://schemas.microsoft.com/office/drawing/2014/main" xmlns="" id="{8C28FDE3-5404-4263-BB6F-E909DBD34D0A}"/>
                  </a:ext>
                </a:extLst>
              </p:cNvPr>
              <p:cNvSpPr/>
              <p:nvPr/>
            </p:nvSpPr>
            <p:spPr>
              <a:xfrm>
                <a:off x="6096000" y="2928256"/>
                <a:ext cx="5704114" cy="1524000"/>
              </a:xfrm>
              <a:prstGeom prst="roundRect">
                <a:avLst>
                  <a:gd name="adj" fmla="val 3334"/>
                </a:avLst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30" name="组 129"/>
              <p:cNvGrpSpPr/>
              <p:nvPr/>
            </p:nvGrpSpPr>
            <p:grpSpPr>
              <a:xfrm>
                <a:off x="6096000" y="4178597"/>
                <a:ext cx="273658" cy="273659"/>
                <a:chOff x="3818010" y="3690256"/>
                <a:chExt cx="273658" cy="273659"/>
              </a:xfrm>
            </p:grpSpPr>
            <p:sp>
              <p:nvSpPr>
                <p:cNvPr id="131" name="任意形状 130"/>
                <p:cNvSpPr/>
                <p:nvPr/>
              </p:nvSpPr>
              <p:spPr>
                <a:xfrm rot="10800000"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FEF106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2" name="任意形状 131"/>
                <p:cNvSpPr/>
                <p:nvPr/>
              </p:nvSpPr>
              <p:spPr>
                <a:xfrm>
                  <a:off x="3818010" y="3690256"/>
                  <a:ext cx="273658" cy="273659"/>
                </a:xfrm>
                <a:custGeom>
                  <a:avLst/>
                  <a:gdLst>
                    <a:gd name="connsiteX0" fmla="*/ 0 w 273658"/>
                    <a:gd name="connsiteY0" fmla="*/ 0 h 273659"/>
                    <a:gd name="connsiteX1" fmla="*/ 273658 w 273658"/>
                    <a:gd name="connsiteY1" fmla="*/ 273659 h 273659"/>
                    <a:gd name="connsiteX2" fmla="*/ 50810 w 273658"/>
                    <a:gd name="connsiteY2" fmla="*/ 273659 h 273659"/>
                    <a:gd name="connsiteX3" fmla="*/ 0 w 273658"/>
                    <a:gd name="connsiteY3" fmla="*/ 222849 h 27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658" h="273659">
                      <a:moveTo>
                        <a:pt x="0" y="0"/>
                      </a:moveTo>
                      <a:lnTo>
                        <a:pt x="273658" y="273659"/>
                      </a:lnTo>
                      <a:lnTo>
                        <a:pt x="50810" y="273659"/>
                      </a:lnTo>
                      <a:cubicBezTo>
                        <a:pt x="22748" y="273659"/>
                        <a:pt x="0" y="250911"/>
                        <a:pt x="0" y="222849"/>
                      </a:cubicBezTo>
                      <a:close/>
                    </a:path>
                  </a:pathLst>
                </a:custGeom>
                <a:solidFill>
                  <a:srgbClr val="15A2D9"/>
                </a:solidFill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9" name="矩形: 圆角 1795">
              <a:extLst>
                <a:ext uri="{FF2B5EF4-FFF2-40B4-BE49-F238E27FC236}">
                  <a16:creationId xmlns:a16="http://schemas.microsoft.com/office/drawing/2014/main" xmlns="" id="{8C28FDE3-5404-4263-BB6F-E909DBD34D0A}"/>
                </a:ext>
              </a:extLst>
            </p:cNvPr>
            <p:cNvSpPr/>
            <p:nvPr/>
          </p:nvSpPr>
          <p:spPr>
            <a:xfrm>
              <a:off x="6104921" y="4788850"/>
              <a:ext cx="5486393" cy="756744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6192137" y="4863366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6190390" y="5355008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11389624" y="5355007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1389623" y="4849652"/>
              <a:ext cx="120913" cy="120913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6296422" y="4838774"/>
              <a:ext cx="49129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E40081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r>
                <a:rPr kumimoji="1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E40081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: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E40081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￥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E40081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4???</a:t>
              </a:r>
              <a:endPara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4008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grpSp>
          <p:nvGrpSpPr>
            <p:cNvPr id="115" name="组 114"/>
            <p:cNvGrpSpPr/>
            <p:nvPr/>
          </p:nvGrpSpPr>
          <p:grpSpPr>
            <a:xfrm>
              <a:off x="6416304" y="5660019"/>
              <a:ext cx="2740134" cy="409954"/>
              <a:chOff x="6816082" y="2418087"/>
              <a:chExt cx="1390152" cy="409954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6816082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algn="ctr">
                  <a:lnSpc>
                    <a:spcPct val="140000"/>
                  </a:lnSpc>
                </a:pPr>
                <a:r>
                  <a:rPr lang="en-US" altLang="zh-CN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E540</a:t>
                </a:r>
                <a:r>
                  <a:rPr lang="zh-CN" altLang="en-US" dirty="0">
                    <a:solidFill>
                      <a:prstClr val="white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高亮旗舰机型</a:t>
                </a:r>
              </a:p>
            </p:txBody>
          </p:sp>
        </p:grpSp>
        <p:grpSp>
          <p:nvGrpSpPr>
            <p:cNvPr id="118" name="组 117"/>
            <p:cNvGrpSpPr/>
            <p:nvPr/>
          </p:nvGrpSpPr>
          <p:grpSpPr>
            <a:xfrm rot="2700000">
              <a:off x="10655937" y="4836668"/>
              <a:ext cx="525294" cy="648003"/>
              <a:chOff x="10953345" y="2231384"/>
              <a:chExt cx="525294" cy="648003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10953345" y="2292738"/>
                <a:ext cx="525294" cy="525294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11123580" y="2231384"/>
                <a:ext cx="184825" cy="648003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6" name="组 135"/>
            <p:cNvGrpSpPr/>
            <p:nvPr/>
          </p:nvGrpSpPr>
          <p:grpSpPr>
            <a:xfrm>
              <a:off x="9353338" y="5650570"/>
              <a:ext cx="2157198" cy="409954"/>
              <a:chOff x="6816081" y="2418087"/>
              <a:chExt cx="1390153" cy="409954"/>
            </a:xfrm>
          </p:grpSpPr>
          <p:sp>
            <p:nvSpPr>
              <p:cNvPr id="137" name="圆角矩形 136"/>
              <p:cNvSpPr/>
              <p:nvPr/>
            </p:nvSpPr>
            <p:spPr>
              <a:xfrm>
                <a:off x="6816082" y="2479249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15A2D9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>
                <a:off x="6816081" y="2418087"/>
                <a:ext cx="1390152" cy="348792"/>
              </a:xfrm>
              <a:prstGeom prst="roundRect">
                <a:avLst>
                  <a:gd name="adj" fmla="val 50000"/>
                </a:avLst>
              </a:prstGeom>
              <a:solidFill>
                <a:srgbClr val="E40081"/>
              </a:solidFill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108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sng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原价：</a:t>
                </a:r>
                <a:r>
                  <a:rPr kumimoji="0" lang="zh-CN" altLang="en-US" sz="1800" b="0" i="0" u="none" strike="sng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F4CA96"/>
                        </a:gs>
                        <a:gs pos="81000">
                          <a:srgbClr val="E09A55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 </a:t>
                </a:r>
                <a:r>
                  <a:rPr kumimoji="0" lang="zh-CN" altLang="en-US" sz="1800" b="0" i="0" u="none" strike="sng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￥</a:t>
                </a:r>
                <a:r>
                  <a:rPr kumimoji="0" lang="en-US" altLang="zh-CN" sz="1800" b="0" i="0" u="none" strike="sng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5599</a:t>
                </a:r>
                <a:endParaRPr kumimoji="0" lang="zh-CN" altLang="en-US" sz="1800" b="0" i="0" u="none" strike="sng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</p:grpSp>
      <p:grpSp>
        <p:nvGrpSpPr>
          <p:cNvPr id="22" name="组 21"/>
          <p:cNvGrpSpPr/>
          <p:nvPr/>
        </p:nvGrpSpPr>
        <p:grpSpPr>
          <a:xfrm>
            <a:off x="1451930" y="-478267"/>
            <a:ext cx="3089362" cy="2414459"/>
            <a:chOff x="1160982" y="-89647"/>
            <a:chExt cx="3089362" cy="2414459"/>
          </a:xfrm>
        </p:grpSpPr>
        <p:sp>
          <p:nvSpPr>
            <p:cNvPr id="558" name="圆角矩形 557"/>
            <p:cNvSpPr/>
            <p:nvPr/>
          </p:nvSpPr>
          <p:spPr>
            <a:xfrm>
              <a:off x="1160982" y="712489"/>
              <a:ext cx="3085657" cy="1342864"/>
            </a:xfrm>
            <a:prstGeom prst="roundRect">
              <a:avLst>
                <a:gd name="adj" fmla="val 6245"/>
              </a:avLst>
            </a:prstGeom>
            <a:solidFill>
              <a:srgbClr val="259BD7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1164687" y="981948"/>
              <a:ext cx="3085657" cy="1342864"/>
              <a:chOff x="1167090" y="287887"/>
              <a:chExt cx="3085657" cy="1342864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1167090" y="287887"/>
                <a:ext cx="3085657" cy="1342864"/>
              </a:xfrm>
              <a:prstGeom prst="roundRect">
                <a:avLst>
                  <a:gd name="adj" fmla="val 6245"/>
                </a:avLst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3954397" y="1333929"/>
                <a:ext cx="120913" cy="120913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1" name="椭圆 550"/>
              <p:cNvSpPr/>
              <p:nvPr/>
            </p:nvSpPr>
            <p:spPr>
              <a:xfrm>
                <a:off x="3954397" y="448965"/>
                <a:ext cx="120913" cy="120913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3" name="椭圆 552"/>
              <p:cNvSpPr/>
              <p:nvPr/>
            </p:nvSpPr>
            <p:spPr>
              <a:xfrm>
                <a:off x="1318074" y="443486"/>
                <a:ext cx="120913" cy="120913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8" name="任意形状 547"/>
              <p:cNvSpPr/>
              <p:nvPr/>
            </p:nvSpPr>
            <p:spPr>
              <a:xfrm>
                <a:off x="1946027" y="460111"/>
                <a:ext cx="1483356" cy="633658"/>
              </a:xfrm>
              <a:custGeom>
                <a:avLst/>
                <a:gdLst>
                  <a:gd name="connsiteX0" fmla="*/ 366283 w 5994387"/>
                  <a:gd name="connsiteY0" fmla="*/ 843 h 2694841"/>
                  <a:gd name="connsiteX1" fmla="*/ 555171 w 5994387"/>
                  <a:gd name="connsiteY1" fmla="*/ 37138 h 2694841"/>
                  <a:gd name="connsiteX2" fmla="*/ 846072 w 5994387"/>
                  <a:gd name="connsiteY2" fmla="*/ 291139 h 2694841"/>
                  <a:gd name="connsiteX3" fmla="*/ 1774771 w 5994387"/>
                  <a:gd name="connsiteY3" fmla="*/ 979400 h 2694841"/>
                  <a:gd name="connsiteX4" fmla="*/ 1885395 w 5994387"/>
                  <a:gd name="connsiteY4" fmla="*/ 1008760 h 2694841"/>
                  <a:gd name="connsiteX5" fmla="*/ 3002565 w 5994387"/>
                  <a:gd name="connsiteY5" fmla="*/ 1008760 h 2694841"/>
                  <a:gd name="connsiteX6" fmla="*/ 4347129 w 5994387"/>
                  <a:gd name="connsiteY6" fmla="*/ 959599 h 2694841"/>
                  <a:gd name="connsiteX7" fmla="*/ 4868839 w 5994387"/>
                  <a:gd name="connsiteY7" fmla="*/ 682382 h 2694841"/>
                  <a:gd name="connsiteX8" fmla="*/ 5249196 w 5994387"/>
                  <a:gd name="connsiteY8" fmla="*/ 297284 h 2694841"/>
                  <a:gd name="connsiteX9" fmla="*/ 5789343 w 5994387"/>
                  <a:gd name="connsiteY9" fmla="*/ 83568 h 2694841"/>
                  <a:gd name="connsiteX10" fmla="*/ 5975083 w 5994387"/>
                  <a:gd name="connsiteY10" fmla="*/ 522608 h 2694841"/>
                  <a:gd name="connsiteX11" fmla="*/ 5973717 w 5994387"/>
                  <a:gd name="connsiteY11" fmla="*/ 2359336 h 2694841"/>
                  <a:gd name="connsiteX12" fmla="*/ 5753835 w 5994387"/>
                  <a:gd name="connsiteY12" fmla="*/ 2636552 h 2694841"/>
                  <a:gd name="connsiteX13" fmla="*/ 5205226 w 5994387"/>
                  <a:gd name="connsiteY13" fmla="*/ 2694644 h 2694841"/>
                  <a:gd name="connsiteX14" fmla="*/ 5184796 w 5994387"/>
                  <a:gd name="connsiteY14" fmla="*/ 2694841 h 2694841"/>
                  <a:gd name="connsiteX15" fmla="*/ 784584 w 5994387"/>
                  <a:gd name="connsiteY15" fmla="*/ 2694841 h 2694841"/>
                  <a:gd name="connsiteX16" fmla="*/ 781680 w 5994387"/>
                  <a:gd name="connsiteY16" fmla="*/ 2694815 h 2694841"/>
                  <a:gd name="connsiteX17" fmla="*/ 240369 w 5994387"/>
                  <a:gd name="connsiteY17" fmla="*/ 2635187 h 2694841"/>
                  <a:gd name="connsiteX18" fmla="*/ 20486 w 5994387"/>
                  <a:gd name="connsiteY18" fmla="*/ 2365481 h 2694841"/>
                  <a:gd name="connsiteX19" fmla="*/ 0 w 5994387"/>
                  <a:gd name="connsiteY19" fmla="*/ 1462139 h 2694841"/>
                  <a:gd name="connsiteX20" fmla="*/ 81944 w 5994387"/>
                  <a:gd name="connsiteY20" fmla="*/ 266558 h 2694841"/>
                  <a:gd name="connsiteX21" fmla="*/ 310704 w 5994387"/>
                  <a:gd name="connsiteY21" fmla="*/ 11191 h 2694841"/>
                  <a:gd name="connsiteX22" fmla="*/ 366283 w 5994387"/>
                  <a:gd name="connsiteY22" fmla="*/ 843 h 269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94387" h="2694841">
                    <a:moveTo>
                      <a:pt x="366283" y="843"/>
                    </a:moveTo>
                    <a:cubicBezTo>
                      <a:pt x="426749" y="-3574"/>
                      <a:pt x="498834" y="9484"/>
                      <a:pt x="555171" y="37138"/>
                    </a:cubicBezTo>
                    <a:cubicBezTo>
                      <a:pt x="648041" y="82202"/>
                      <a:pt x="715644" y="140923"/>
                      <a:pt x="846072" y="291139"/>
                    </a:cubicBezTo>
                    <a:cubicBezTo>
                      <a:pt x="1226429" y="726764"/>
                      <a:pt x="1454506" y="896098"/>
                      <a:pt x="1774771" y="979400"/>
                    </a:cubicBezTo>
                    <a:lnTo>
                      <a:pt x="1885395" y="1008760"/>
                    </a:lnTo>
                    <a:lnTo>
                      <a:pt x="3002565" y="1008760"/>
                    </a:lnTo>
                    <a:cubicBezTo>
                      <a:pt x="4153195" y="1008760"/>
                      <a:pt x="4179827" y="1008077"/>
                      <a:pt x="4347129" y="959599"/>
                    </a:cubicBezTo>
                    <a:cubicBezTo>
                      <a:pt x="4530820" y="907023"/>
                      <a:pt x="4707683" y="812797"/>
                      <a:pt x="4868839" y="682382"/>
                    </a:cubicBezTo>
                    <a:cubicBezTo>
                      <a:pt x="4967172" y="602495"/>
                      <a:pt x="5197981" y="369661"/>
                      <a:pt x="5249196" y="297284"/>
                    </a:cubicBezTo>
                    <a:cubicBezTo>
                      <a:pt x="5454056" y="12557"/>
                      <a:pt x="5635015" y="-59137"/>
                      <a:pt x="5789343" y="83568"/>
                    </a:cubicBezTo>
                    <a:cubicBezTo>
                      <a:pt x="5882896" y="169601"/>
                      <a:pt x="5938209" y="300698"/>
                      <a:pt x="5975083" y="522608"/>
                    </a:cubicBezTo>
                    <a:cubicBezTo>
                      <a:pt x="6001715" y="689893"/>
                      <a:pt x="6000349" y="2252137"/>
                      <a:pt x="5973717" y="2359336"/>
                    </a:cubicBezTo>
                    <a:cubicBezTo>
                      <a:pt x="5936843" y="2496579"/>
                      <a:pt x="5865825" y="2586025"/>
                      <a:pt x="5753835" y="2636552"/>
                    </a:cubicBezTo>
                    <a:cubicBezTo>
                      <a:pt x="5662672" y="2675984"/>
                      <a:pt x="5576887" y="2690067"/>
                      <a:pt x="5205226" y="2694644"/>
                    </a:cubicBezTo>
                    <a:lnTo>
                      <a:pt x="5184796" y="2694841"/>
                    </a:lnTo>
                    <a:lnTo>
                      <a:pt x="784584" y="2694841"/>
                    </a:lnTo>
                    <a:lnTo>
                      <a:pt x="781680" y="2694815"/>
                    </a:lnTo>
                    <a:cubicBezTo>
                      <a:pt x="408611" y="2690493"/>
                      <a:pt x="332556" y="2676666"/>
                      <a:pt x="240369" y="2635187"/>
                    </a:cubicBezTo>
                    <a:cubicBezTo>
                      <a:pt x="118819" y="2579197"/>
                      <a:pt x="63507" y="2511600"/>
                      <a:pt x="20486" y="2365481"/>
                    </a:cubicBezTo>
                    <a:cubicBezTo>
                      <a:pt x="2049" y="2305395"/>
                      <a:pt x="1366" y="2199561"/>
                      <a:pt x="0" y="1462139"/>
                    </a:cubicBezTo>
                    <a:cubicBezTo>
                      <a:pt x="0" y="531484"/>
                      <a:pt x="4780" y="459107"/>
                      <a:pt x="81944" y="266558"/>
                    </a:cubicBezTo>
                    <a:cubicBezTo>
                      <a:pt x="129062" y="147068"/>
                      <a:pt x="226029" y="39186"/>
                      <a:pt x="310704" y="11191"/>
                    </a:cubicBezTo>
                    <a:cubicBezTo>
                      <a:pt x="327264" y="5729"/>
                      <a:pt x="346128" y="2315"/>
                      <a:pt x="366283" y="843"/>
                    </a:cubicBezTo>
                    <a:close/>
                  </a:path>
                </a:pathLst>
              </a:custGeom>
              <a:solidFill>
                <a:srgbClr val="E4008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556" name="图片 555">
                <a:extLst>
                  <a:ext uri="{FF2B5EF4-FFF2-40B4-BE49-F238E27FC236}">
                    <a16:creationId xmlns:a16="http://schemas.microsoft.com/office/drawing/2014/main" xmlns="" id="{A294F5E4-1EB9-4526-99C6-72B73CC014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46528" y="785382"/>
                <a:ext cx="822334" cy="235669"/>
              </a:xfrm>
              <a:prstGeom prst="rect">
                <a:avLst/>
              </a:prstGeom>
            </p:spPr>
          </p:pic>
          <p:sp>
            <p:nvSpPr>
              <p:cNvPr id="549" name="圆角矩形 548"/>
              <p:cNvSpPr/>
              <p:nvPr/>
            </p:nvSpPr>
            <p:spPr>
              <a:xfrm>
                <a:off x="1241337" y="361094"/>
                <a:ext cx="2937163" cy="1196450"/>
              </a:xfrm>
              <a:prstGeom prst="roundRect">
                <a:avLst>
                  <a:gd name="adj" fmla="val 6245"/>
                </a:avLst>
              </a:prstGeom>
              <a:noFill/>
              <a:ln w="254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2" name="椭圆 551"/>
              <p:cNvSpPr/>
              <p:nvPr/>
            </p:nvSpPr>
            <p:spPr>
              <a:xfrm>
                <a:off x="1318075" y="1359572"/>
                <a:ext cx="120913" cy="120913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436354" y="1129931"/>
                <a:ext cx="27395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22986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天猫搜索“明基旗舰店”</a:t>
                </a: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1566704" y="777199"/>
              <a:ext cx="376920" cy="129770"/>
            </a:xfrm>
            <a:prstGeom prst="ellipse">
              <a:avLst/>
            </a:prstGeom>
            <a:solidFill>
              <a:srgbClr val="259BD7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>
              <a:off x="3426980" y="777199"/>
              <a:ext cx="376920" cy="129770"/>
            </a:xfrm>
            <a:prstGeom prst="ellipse">
              <a:avLst/>
            </a:prstGeom>
            <a:solidFill>
              <a:srgbClr val="259BD7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658471" y="-89647"/>
              <a:ext cx="179294" cy="931731"/>
            </a:xfrm>
            <a:prstGeom prst="roundRect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0" name="圆角矩形 559"/>
            <p:cNvSpPr/>
            <p:nvPr/>
          </p:nvSpPr>
          <p:spPr>
            <a:xfrm>
              <a:off x="3525793" y="-89647"/>
              <a:ext cx="179294" cy="931731"/>
            </a:xfrm>
            <a:prstGeom prst="roundRect">
              <a:avLst/>
            </a:prstGeom>
            <a:solidFill>
              <a:schemeClr val="bg1"/>
            </a:solidFill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646" y="3480010"/>
            <a:ext cx="3944960" cy="28879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646" y="3940445"/>
            <a:ext cx="3944960" cy="2434124"/>
          </a:xfrm>
          <a:prstGeom prst="rect">
            <a:avLst/>
          </a:prstGeom>
        </p:spPr>
      </p:pic>
      <p:grpSp>
        <p:nvGrpSpPr>
          <p:cNvPr id="31" name="组 30"/>
          <p:cNvGrpSpPr/>
          <p:nvPr/>
        </p:nvGrpSpPr>
        <p:grpSpPr>
          <a:xfrm>
            <a:off x="792993" y="2856643"/>
            <a:ext cx="4395061" cy="837176"/>
            <a:chOff x="725261" y="2643386"/>
            <a:chExt cx="4395061" cy="837176"/>
          </a:xfrm>
        </p:grpSpPr>
        <p:sp>
          <p:nvSpPr>
            <p:cNvPr id="600" name="文本框 599"/>
            <p:cNvSpPr txBox="1"/>
            <p:nvPr/>
          </p:nvSpPr>
          <p:spPr>
            <a:xfrm>
              <a:off x="725264" y="2711121"/>
              <a:ext cx="43950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4400" i="0" u="none" strike="noStrike" kern="1200" cap="none" spc="0" normalizeH="0" baseline="0" noProof="0" dirty="0">
                  <a:ln w="101600">
                    <a:solidFill>
                      <a:srgbClr val="259BD7"/>
                    </a:solidFill>
                  </a:ln>
                  <a:solidFill>
                    <a:srgbClr val="259BD7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明基智能投影机</a:t>
              </a:r>
            </a:p>
          </p:txBody>
        </p:sp>
        <p:grpSp>
          <p:nvGrpSpPr>
            <p:cNvPr id="30" name="组 29"/>
            <p:cNvGrpSpPr/>
            <p:nvPr/>
          </p:nvGrpSpPr>
          <p:grpSpPr>
            <a:xfrm>
              <a:off x="725261" y="2643386"/>
              <a:ext cx="4395058" cy="769441"/>
              <a:chOff x="725261" y="2643386"/>
              <a:chExt cx="4395058" cy="769441"/>
            </a:xfrm>
          </p:grpSpPr>
          <p:sp>
            <p:nvSpPr>
              <p:cNvPr id="598" name="文本框 597"/>
              <p:cNvSpPr txBox="1"/>
              <p:nvPr/>
            </p:nvSpPr>
            <p:spPr>
              <a:xfrm>
                <a:off x="725261" y="2643386"/>
                <a:ext cx="439505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400" i="0" u="none" strike="noStrike" kern="1200" cap="none" spc="0" normalizeH="0" baseline="0" noProof="0" dirty="0">
                    <a:ln w="101600">
                      <a:solidFill>
                        <a:srgbClr val="122986"/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明基智能投影机</a:t>
                </a:r>
              </a:p>
            </p:txBody>
          </p:sp>
          <p:sp>
            <p:nvSpPr>
              <p:cNvPr id="599" name="文本框 598"/>
              <p:cNvSpPr txBox="1"/>
              <p:nvPr/>
            </p:nvSpPr>
            <p:spPr>
              <a:xfrm>
                <a:off x="725261" y="2643386"/>
                <a:ext cx="439505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400" i="0" u="none" strike="noStrike" kern="1200" cap="none" spc="0" normalizeH="0" baseline="0" noProof="0" dirty="0">
                    <a:ln w="50800"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明基智能投影机</a:t>
                </a:r>
              </a:p>
            </p:txBody>
          </p:sp>
        </p:grpSp>
      </p:grpSp>
      <p:grpSp>
        <p:nvGrpSpPr>
          <p:cNvPr id="601" name="组 600"/>
          <p:cNvGrpSpPr/>
          <p:nvPr/>
        </p:nvGrpSpPr>
        <p:grpSpPr>
          <a:xfrm>
            <a:off x="2046112" y="2126775"/>
            <a:ext cx="2001596" cy="590268"/>
            <a:chOff x="6816082" y="2418087"/>
            <a:chExt cx="1390152" cy="409954"/>
          </a:xfrm>
        </p:grpSpPr>
        <p:sp>
          <p:nvSpPr>
            <p:cNvPr id="602" name="圆角矩形 601"/>
            <p:cNvSpPr/>
            <p:nvPr/>
          </p:nvSpPr>
          <p:spPr>
            <a:xfrm>
              <a:off x="6816082" y="2479249"/>
              <a:ext cx="1390152" cy="348792"/>
            </a:xfrm>
            <a:prstGeom prst="roundRect">
              <a:avLst>
                <a:gd name="adj" fmla="val 50000"/>
              </a:avLst>
            </a:prstGeom>
            <a:solidFill>
              <a:srgbClr val="15A2D9"/>
            </a:solidFill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3" name="圆角矩形 602"/>
            <p:cNvSpPr/>
            <p:nvPr/>
          </p:nvSpPr>
          <p:spPr>
            <a:xfrm>
              <a:off x="6816082" y="2418087"/>
              <a:ext cx="1390152" cy="348792"/>
            </a:xfrm>
            <a:prstGeom prst="roundRect">
              <a:avLst>
                <a:gd name="adj" fmla="val 50000"/>
              </a:avLst>
            </a:prstGeom>
            <a:solidFill>
              <a:srgbClr val="E40081"/>
            </a:solidFill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  <a:cs typeface="PangMenZhengDao" charset="-122"/>
                </a:rPr>
                <a:t>E540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PangMenZhengDao" charset="-122"/>
              </a:endParaRPr>
            </a:p>
          </p:txBody>
        </p:sp>
      </p:grpSp>
      <p:grpSp>
        <p:nvGrpSpPr>
          <p:cNvPr id="1936" name="组 561">
            <a:extLst>
              <a:ext uri="{FF2B5EF4-FFF2-40B4-BE49-F238E27FC236}">
                <a16:creationId xmlns:a16="http://schemas.microsoft.com/office/drawing/2014/main" xmlns="" id="{E1D6E5BA-C7D7-47B4-9245-0F13C7089F0B}"/>
              </a:ext>
            </a:extLst>
          </p:cNvPr>
          <p:cNvGrpSpPr/>
          <p:nvPr/>
        </p:nvGrpSpPr>
        <p:grpSpPr>
          <a:xfrm rot="1825692">
            <a:off x="439602" y="5971470"/>
            <a:ext cx="401170" cy="410184"/>
            <a:chOff x="786116" y="4626850"/>
            <a:chExt cx="1283358" cy="1312193"/>
          </a:xfrm>
        </p:grpSpPr>
        <p:grpSp>
          <p:nvGrpSpPr>
            <p:cNvPr id="1937" name="组 562">
              <a:extLst>
                <a:ext uri="{FF2B5EF4-FFF2-40B4-BE49-F238E27FC236}">
                  <a16:creationId xmlns:a16="http://schemas.microsoft.com/office/drawing/2014/main" xmlns="" id="{03AFB488-00F9-40A5-9A24-D7A8A801B49E}"/>
                </a:ext>
              </a:extLst>
            </p:cNvPr>
            <p:cNvGrpSpPr/>
            <p:nvPr/>
          </p:nvGrpSpPr>
          <p:grpSpPr>
            <a:xfrm>
              <a:off x="809254" y="4827317"/>
              <a:ext cx="1260220" cy="1111726"/>
              <a:chOff x="1046602" y="4840166"/>
              <a:chExt cx="1260220" cy="1111726"/>
            </a:xfrm>
            <a:solidFill>
              <a:srgbClr val="259BD7"/>
            </a:solidFill>
          </p:grpSpPr>
          <p:sp>
            <p:nvSpPr>
              <p:cNvPr id="1942" name="任意形状 594">
                <a:extLst>
                  <a:ext uri="{FF2B5EF4-FFF2-40B4-BE49-F238E27FC236}">
                    <a16:creationId xmlns:a16="http://schemas.microsoft.com/office/drawing/2014/main" xmlns="" id="{547D6142-FF34-4E21-A7A3-D527C64C1DF7}"/>
                  </a:ext>
                </a:extLst>
              </p:cNvPr>
              <p:cNvSpPr/>
              <p:nvPr/>
            </p:nvSpPr>
            <p:spPr>
              <a:xfrm rot="10800000">
                <a:off x="1046602" y="4882251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3" name="任意形状 595">
                <a:extLst>
                  <a:ext uri="{FF2B5EF4-FFF2-40B4-BE49-F238E27FC236}">
                    <a16:creationId xmlns:a16="http://schemas.microsoft.com/office/drawing/2014/main" xmlns="" id="{081A6D01-4357-4B4D-A60F-77ED6AC1097C}"/>
                  </a:ext>
                </a:extLst>
              </p:cNvPr>
              <p:cNvSpPr/>
              <p:nvPr/>
            </p:nvSpPr>
            <p:spPr>
              <a:xfrm rot="7200000">
                <a:off x="1494045" y="4630836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4" name="任意形状 596">
                <a:extLst>
                  <a:ext uri="{FF2B5EF4-FFF2-40B4-BE49-F238E27FC236}">
                    <a16:creationId xmlns:a16="http://schemas.microsoft.com/office/drawing/2014/main" xmlns="" id="{FAD23C13-611D-4D33-9F09-1F4E85B15B9E}"/>
                  </a:ext>
                </a:extLst>
              </p:cNvPr>
              <p:cNvSpPr/>
              <p:nvPr/>
            </p:nvSpPr>
            <p:spPr>
              <a:xfrm rot="14400000">
                <a:off x="1480179" y="5139115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38" name="组 580">
              <a:extLst>
                <a:ext uri="{FF2B5EF4-FFF2-40B4-BE49-F238E27FC236}">
                  <a16:creationId xmlns:a16="http://schemas.microsoft.com/office/drawing/2014/main" xmlns="" id="{81D8C515-0184-430D-910F-C675DA7CD991}"/>
                </a:ext>
              </a:extLst>
            </p:cNvPr>
            <p:cNvGrpSpPr/>
            <p:nvPr/>
          </p:nvGrpSpPr>
          <p:grpSpPr>
            <a:xfrm>
              <a:off x="786116" y="4626850"/>
              <a:ext cx="1260220" cy="1121886"/>
              <a:chOff x="1046602" y="4840166"/>
              <a:chExt cx="1260220" cy="1121886"/>
            </a:xfrm>
          </p:grpSpPr>
          <p:sp>
            <p:nvSpPr>
              <p:cNvPr id="1939" name="任意形状 583">
                <a:extLst>
                  <a:ext uri="{FF2B5EF4-FFF2-40B4-BE49-F238E27FC236}">
                    <a16:creationId xmlns:a16="http://schemas.microsoft.com/office/drawing/2014/main" xmlns="" id="{24FBE384-5EAB-4798-A5B5-09408ABCD16C}"/>
                  </a:ext>
                </a:extLst>
              </p:cNvPr>
              <p:cNvSpPr/>
              <p:nvPr/>
            </p:nvSpPr>
            <p:spPr>
              <a:xfrm rot="10800000">
                <a:off x="1046602" y="4882251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0" name="任意形状 587">
                <a:extLst>
                  <a:ext uri="{FF2B5EF4-FFF2-40B4-BE49-F238E27FC236}">
                    <a16:creationId xmlns:a16="http://schemas.microsoft.com/office/drawing/2014/main" xmlns="" id="{BB641C31-2140-4B53-9C4A-C51E711920EF}"/>
                  </a:ext>
                </a:extLst>
              </p:cNvPr>
              <p:cNvSpPr/>
              <p:nvPr/>
            </p:nvSpPr>
            <p:spPr>
              <a:xfrm rot="7200000">
                <a:off x="1494045" y="4630836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solidFill>
                <a:srgbClr val="E40081"/>
              </a:solidFill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1" name="任意形状 592">
                <a:extLst>
                  <a:ext uri="{FF2B5EF4-FFF2-40B4-BE49-F238E27FC236}">
                    <a16:creationId xmlns:a16="http://schemas.microsoft.com/office/drawing/2014/main" xmlns="" id="{60371EDC-1A51-499F-8CC8-BC301B71AE60}"/>
                  </a:ext>
                </a:extLst>
              </p:cNvPr>
              <p:cNvSpPr/>
              <p:nvPr/>
            </p:nvSpPr>
            <p:spPr>
              <a:xfrm rot="14400000">
                <a:off x="1490339" y="5149275"/>
                <a:ext cx="603447" cy="1022107"/>
              </a:xfrm>
              <a:custGeom>
                <a:avLst/>
                <a:gdLst>
                  <a:gd name="connsiteX0" fmla="*/ 301724 w 603447"/>
                  <a:gd name="connsiteY0" fmla="*/ 1022107 h 1022107"/>
                  <a:gd name="connsiteX1" fmla="*/ 10625 w 603447"/>
                  <a:gd name="connsiteY1" fmla="*/ 520212 h 1022107"/>
                  <a:gd name="connsiteX2" fmla="*/ 0 w 603447"/>
                  <a:gd name="connsiteY2" fmla="*/ 520212 h 1022107"/>
                  <a:gd name="connsiteX3" fmla="*/ 5313 w 603447"/>
                  <a:gd name="connsiteY3" fmla="*/ 511053 h 1022107"/>
                  <a:gd name="connsiteX4" fmla="*/ 1 w 603447"/>
                  <a:gd name="connsiteY4" fmla="*/ 501895 h 1022107"/>
                  <a:gd name="connsiteX5" fmla="*/ 10624 w 603447"/>
                  <a:gd name="connsiteY5" fmla="*/ 501895 h 1022107"/>
                  <a:gd name="connsiteX6" fmla="*/ 301723 w 603447"/>
                  <a:gd name="connsiteY6" fmla="*/ 0 h 1022107"/>
                  <a:gd name="connsiteX7" fmla="*/ 592822 w 603447"/>
                  <a:gd name="connsiteY7" fmla="*/ 501895 h 1022107"/>
                  <a:gd name="connsiteX8" fmla="*/ 603447 w 603447"/>
                  <a:gd name="connsiteY8" fmla="*/ 501895 h 1022107"/>
                  <a:gd name="connsiteX9" fmla="*/ 598135 w 603447"/>
                  <a:gd name="connsiteY9" fmla="*/ 511055 h 1022107"/>
                  <a:gd name="connsiteX10" fmla="*/ 603446 w 603447"/>
                  <a:gd name="connsiteY10" fmla="*/ 520212 h 1022107"/>
                  <a:gd name="connsiteX11" fmla="*/ 592823 w 603447"/>
                  <a:gd name="connsiteY11" fmla="*/ 520212 h 10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3447" h="1022107">
                    <a:moveTo>
                      <a:pt x="301724" y="1022107"/>
                    </a:moveTo>
                    <a:lnTo>
                      <a:pt x="10625" y="520212"/>
                    </a:lnTo>
                    <a:lnTo>
                      <a:pt x="0" y="520212"/>
                    </a:lnTo>
                    <a:lnTo>
                      <a:pt x="5313" y="511053"/>
                    </a:lnTo>
                    <a:lnTo>
                      <a:pt x="1" y="501895"/>
                    </a:lnTo>
                    <a:lnTo>
                      <a:pt x="10624" y="501895"/>
                    </a:lnTo>
                    <a:lnTo>
                      <a:pt x="301723" y="0"/>
                    </a:lnTo>
                    <a:lnTo>
                      <a:pt x="592822" y="501895"/>
                    </a:lnTo>
                    <a:lnTo>
                      <a:pt x="603447" y="501895"/>
                    </a:lnTo>
                    <a:lnTo>
                      <a:pt x="598135" y="511055"/>
                    </a:lnTo>
                    <a:lnTo>
                      <a:pt x="603446" y="520212"/>
                    </a:lnTo>
                    <a:lnTo>
                      <a:pt x="592823" y="520212"/>
                    </a:lnTo>
                    <a:close/>
                  </a:path>
                </a:pathLst>
              </a:custGeom>
              <a:solidFill>
                <a:srgbClr val="259BD7"/>
              </a:solidFill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45" name="组 617">
            <a:extLst>
              <a:ext uri="{FF2B5EF4-FFF2-40B4-BE49-F238E27FC236}">
                <a16:creationId xmlns:a16="http://schemas.microsoft.com/office/drawing/2014/main" xmlns="" id="{7868946E-F8F9-4177-B541-3062A06BF0BE}"/>
              </a:ext>
            </a:extLst>
          </p:cNvPr>
          <p:cNvGrpSpPr/>
          <p:nvPr/>
        </p:nvGrpSpPr>
        <p:grpSpPr>
          <a:xfrm>
            <a:off x="302370" y="3161552"/>
            <a:ext cx="284411" cy="350265"/>
            <a:chOff x="2036457" y="5792475"/>
            <a:chExt cx="361806" cy="445580"/>
          </a:xfrm>
        </p:grpSpPr>
        <p:grpSp>
          <p:nvGrpSpPr>
            <p:cNvPr id="1946" name="组 619">
              <a:extLst>
                <a:ext uri="{FF2B5EF4-FFF2-40B4-BE49-F238E27FC236}">
                  <a16:creationId xmlns:a16="http://schemas.microsoft.com/office/drawing/2014/main" xmlns="" id="{699ED030-B2D6-4E91-9D5E-834D29BB257C}"/>
                </a:ext>
              </a:extLst>
            </p:cNvPr>
            <p:cNvGrpSpPr/>
            <p:nvPr/>
          </p:nvGrpSpPr>
          <p:grpSpPr>
            <a:xfrm>
              <a:off x="2046336" y="5886128"/>
              <a:ext cx="351927" cy="351927"/>
              <a:chOff x="2046336" y="5886128"/>
              <a:chExt cx="351927" cy="351927"/>
            </a:xfrm>
          </p:grpSpPr>
          <p:sp>
            <p:nvSpPr>
              <p:cNvPr id="1950" name="椭圆 1949">
                <a:extLst>
                  <a:ext uri="{FF2B5EF4-FFF2-40B4-BE49-F238E27FC236}">
                    <a16:creationId xmlns:a16="http://schemas.microsoft.com/office/drawing/2014/main" xmlns="" id="{3EA25125-15A9-4BDA-AF63-B5D5FDBE4EA9}"/>
                  </a:ext>
                </a:extLst>
              </p:cNvPr>
              <p:cNvSpPr/>
              <p:nvPr/>
            </p:nvSpPr>
            <p:spPr>
              <a:xfrm>
                <a:off x="2130666" y="5965423"/>
                <a:ext cx="190202" cy="190202"/>
              </a:xfrm>
              <a:prstGeom prst="ellipse">
                <a:avLst/>
              </a:prstGeom>
              <a:noFill/>
              <a:ln w="25400" cap="flat" cmpd="sng" algn="ctr">
                <a:solidFill>
                  <a:srgbClr val="259BD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1" name="椭圆 1950">
                <a:extLst>
                  <a:ext uri="{FF2B5EF4-FFF2-40B4-BE49-F238E27FC236}">
                    <a16:creationId xmlns:a16="http://schemas.microsoft.com/office/drawing/2014/main" xmlns="" id="{2A019C0E-8564-4441-B6B1-7E2DC3F454CA}"/>
                  </a:ext>
                </a:extLst>
              </p:cNvPr>
              <p:cNvSpPr/>
              <p:nvPr/>
            </p:nvSpPr>
            <p:spPr>
              <a:xfrm>
                <a:off x="2046336" y="5886128"/>
                <a:ext cx="351927" cy="351927"/>
              </a:xfrm>
              <a:prstGeom prst="ellipse">
                <a:avLst/>
              </a:prstGeom>
              <a:noFill/>
              <a:ln w="25400" cap="flat" cmpd="sng" algn="ctr">
                <a:solidFill>
                  <a:srgbClr val="259BD7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47" name="组 623">
              <a:extLst>
                <a:ext uri="{FF2B5EF4-FFF2-40B4-BE49-F238E27FC236}">
                  <a16:creationId xmlns:a16="http://schemas.microsoft.com/office/drawing/2014/main" xmlns="" id="{2A4C27CA-8DE0-47B4-A1CB-C73DD4CFD966}"/>
                </a:ext>
              </a:extLst>
            </p:cNvPr>
            <p:cNvGrpSpPr/>
            <p:nvPr/>
          </p:nvGrpSpPr>
          <p:grpSpPr>
            <a:xfrm>
              <a:off x="2036457" y="5792475"/>
              <a:ext cx="351927" cy="351927"/>
              <a:chOff x="2046336" y="5886128"/>
              <a:chExt cx="351927" cy="351927"/>
            </a:xfrm>
          </p:grpSpPr>
          <p:sp>
            <p:nvSpPr>
              <p:cNvPr id="1948" name="椭圆 1947">
                <a:extLst>
                  <a:ext uri="{FF2B5EF4-FFF2-40B4-BE49-F238E27FC236}">
                    <a16:creationId xmlns:a16="http://schemas.microsoft.com/office/drawing/2014/main" xmlns="" id="{533A0329-3F38-40FC-BF09-1ED766E895BA}"/>
                  </a:ext>
                </a:extLst>
              </p:cNvPr>
              <p:cNvSpPr/>
              <p:nvPr/>
            </p:nvSpPr>
            <p:spPr>
              <a:xfrm>
                <a:off x="2130666" y="5965423"/>
                <a:ext cx="190202" cy="190202"/>
              </a:xfrm>
              <a:prstGeom prst="ellipse">
                <a:avLst/>
              </a:prstGeom>
              <a:noFill/>
              <a:ln w="25400" cap="flat" cmpd="sng" algn="ctr">
                <a:solidFill>
                  <a:srgbClr val="12298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9" name="椭圆 1948">
                <a:extLst>
                  <a:ext uri="{FF2B5EF4-FFF2-40B4-BE49-F238E27FC236}">
                    <a16:creationId xmlns:a16="http://schemas.microsoft.com/office/drawing/2014/main" xmlns="" id="{A1000169-9C39-4449-B63B-327036C4685B}"/>
                  </a:ext>
                </a:extLst>
              </p:cNvPr>
              <p:cNvSpPr/>
              <p:nvPr/>
            </p:nvSpPr>
            <p:spPr>
              <a:xfrm>
                <a:off x="2046336" y="5886128"/>
                <a:ext cx="351927" cy="351927"/>
              </a:xfrm>
              <a:prstGeom prst="ellipse">
                <a:avLst/>
              </a:prstGeom>
              <a:noFill/>
              <a:ln w="25400" cap="flat" cmpd="sng" algn="ctr">
                <a:solidFill>
                  <a:srgbClr val="12298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52" name="组 38">
            <a:extLst>
              <a:ext uri="{FF2B5EF4-FFF2-40B4-BE49-F238E27FC236}">
                <a16:creationId xmlns:a16="http://schemas.microsoft.com/office/drawing/2014/main" xmlns="" id="{D89BF211-EABC-4DAE-95BD-B46F321CAAA6}"/>
              </a:ext>
            </a:extLst>
          </p:cNvPr>
          <p:cNvGrpSpPr/>
          <p:nvPr/>
        </p:nvGrpSpPr>
        <p:grpSpPr>
          <a:xfrm rot="777646">
            <a:off x="4840659" y="3850139"/>
            <a:ext cx="360348" cy="433138"/>
            <a:chOff x="4981556" y="315789"/>
            <a:chExt cx="360348" cy="433138"/>
          </a:xfrm>
        </p:grpSpPr>
        <p:sp>
          <p:nvSpPr>
            <p:cNvPr id="1953" name="十字形 1952">
              <a:extLst>
                <a:ext uri="{FF2B5EF4-FFF2-40B4-BE49-F238E27FC236}">
                  <a16:creationId xmlns:a16="http://schemas.microsoft.com/office/drawing/2014/main" xmlns="" id="{83062AE3-5164-4EF2-AD98-FB58E43EB708}"/>
                </a:ext>
              </a:extLst>
            </p:cNvPr>
            <p:cNvSpPr/>
            <p:nvPr/>
          </p:nvSpPr>
          <p:spPr>
            <a:xfrm>
              <a:off x="4981556" y="388579"/>
              <a:ext cx="360348" cy="360348"/>
            </a:xfrm>
            <a:prstGeom prst="plus">
              <a:avLst>
                <a:gd name="adj" fmla="val 32930"/>
              </a:avLst>
            </a:prstGeom>
            <a:solidFill>
              <a:srgbClr val="259BD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4" name="十字形 1953">
              <a:extLst>
                <a:ext uri="{FF2B5EF4-FFF2-40B4-BE49-F238E27FC236}">
                  <a16:creationId xmlns:a16="http://schemas.microsoft.com/office/drawing/2014/main" xmlns="" id="{5E7E6656-7726-4B28-BFD2-9972F5B92A8C}"/>
                </a:ext>
              </a:extLst>
            </p:cNvPr>
            <p:cNvSpPr/>
            <p:nvPr/>
          </p:nvSpPr>
          <p:spPr>
            <a:xfrm>
              <a:off x="4981556" y="315789"/>
              <a:ext cx="360348" cy="360348"/>
            </a:xfrm>
            <a:prstGeom prst="plus">
              <a:avLst>
                <a:gd name="adj" fmla="val 32930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12298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50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CA5D043-AEF7-4739-926B-45E48BD19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26" name="矩形 225">
            <a:extLst>
              <a:ext uri="{FF2B5EF4-FFF2-40B4-BE49-F238E27FC236}">
                <a16:creationId xmlns:a16="http://schemas.microsoft.com/office/drawing/2014/main" xmlns="" id="{4834B535-44BF-4C89-A908-D021E67DB19D}"/>
              </a:ext>
            </a:extLst>
          </p:cNvPr>
          <p:cNvSpPr/>
          <p:nvPr/>
        </p:nvSpPr>
        <p:spPr>
          <a:xfrm>
            <a:off x="6872110" y="1775171"/>
            <a:ext cx="4513943" cy="1081131"/>
          </a:xfrm>
          <a:prstGeom prst="rect">
            <a:avLst/>
          </a:prstGeom>
          <a:solidFill>
            <a:srgbClr val="222D66"/>
          </a:solidFill>
          <a:ln w="47625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" name="矩形 224">
            <a:extLst>
              <a:ext uri="{FF2B5EF4-FFF2-40B4-BE49-F238E27FC236}">
                <a16:creationId xmlns:a16="http://schemas.microsoft.com/office/drawing/2014/main" xmlns="" id="{BDB84586-B670-484E-A519-C134A532806E}"/>
              </a:ext>
            </a:extLst>
          </p:cNvPr>
          <p:cNvSpPr/>
          <p:nvPr/>
        </p:nvSpPr>
        <p:spPr>
          <a:xfrm>
            <a:off x="6870662" y="810668"/>
            <a:ext cx="4513943" cy="2049249"/>
          </a:xfrm>
          <a:prstGeom prst="rect">
            <a:avLst/>
          </a:prstGeom>
          <a:noFill/>
          <a:ln w="47625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B146CA0-44D5-455A-B843-B4F80824F6AB}"/>
              </a:ext>
            </a:extLst>
          </p:cNvPr>
          <p:cNvSpPr/>
          <p:nvPr/>
        </p:nvSpPr>
        <p:spPr>
          <a:xfrm>
            <a:off x="188685" y="159431"/>
            <a:ext cx="11814629" cy="6531428"/>
          </a:xfrm>
          <a:prstGeom prst="rect">
            <a:avLst/>
          </a:prstGeom>
          <a:noFill/>
          <a:ln w="635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直角三角形 51">
            <a:extLst>
              <a:ext uri="{FF2B5EF4-FFF2-40B4-BE49-F238E27FC236}">
                <a16:creationId xmlns:a16="http://schemas.microsoft.com/office/drawing/2014/main" xmlns="" id="{417D6A7A-07D0-476B-95F1-68B567C8C6C5}"/>
              </a:ext>
            </a:extLst>
          </p:cNvPr>
          <p:cNvSpPr/>
          <p:nvPr/>
        </p:nvSpPr>
        <p:spPr>
          <a:xfrm>
            <a:off x="188685" y="6313487"/>
            <a:ext cx="377372" cy="377372"/>
          </a:xfrm>
          <a:prstGeom prst="rtTriangle">
            <a:avLst/>
          </a:prstGeom>
          <a:solidFill>
            <a:srgbClr val="22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直角三角形 52">
            <a:extLst>
              <a:ext uri="{FF2B5EF4-FFF2-40B4-BE49-F238E27FC236}">
                <a16:creationId xmlns:a16="http://schemas.microsoft.com/office/drawing/2014/main" xmlns="" id="{6ED6D363-E100-4FAC-ADBD-702DFBBE7F5E}"/>
              </a:ext>
            </a:extLst>
          </p:cNvPr>
          <p:cNvSpPr/>
          <p:nvPr/>
        </p:nvSpPr>
        <p:spPr>
          <a:xfrm rot="5400000">
            <a:off x="188685" y="159431"/>
            <a:ext cx="377372" cy="377372"/>
          </a:xfrm>
          <a:prstGeom prst="rtTriangle">
            <a:avLst/>
          </a:prstGeom>
          <a:solidFill>
            <a:srgbClr val="22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直角三角形 53">
            <a:extLst>
              <a:ext uri="{FF2B5EF4-FFF2-40B4-BE49-F238E27FC236}">
                <a16:creationId xmlns:a16="http://schemas.microsoft.com/office/drawing/2014/main" xmlns="" id="{381B99ED-B651-4613-A04F-3B0E59DDDC7D}"/>
              </a:ext>
            </a:extLst>
          </p:cNvPr>
          <p:cNvSpPr/>
          <p:nvPr/>
        </p:nvSpPr>
        <p:spPr>
          <a:xfrm rot="10800000">
            <a:off x="11625942" y="159431"/>
            <a:ext cx="377372" cy="377372"/>
          </a:xfrm>
          <a:prstGeom prst="rtTriangle">
            <a:avLst/>
          </a:prstGeom>
          <a:solidFill>
            <a:srgbClr val="22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直角三角形 54">
            <a:extLst>
              <a:ext uri="{FF2B5EF4-FFF2-40B4-BE49-F238E27FC236}">
                <a16:creationId xmlns:a16="http://schemas.microsoft.com/office/drawing/2014/main" xmlns="" id="{0776BD27-176A-41E1-B29A-30B0524A1939}"/>
              </a:ext>
            </a:extLst>
          </p:cNvPr>
          <p:cNvSpPr/>
          <p:nvPr/>
        </p:nvSpPr>
        <p:spPr>
          <a:xfrm rot="16200000">
            <a:off x="11625942" y="6313487"/>
            <a:ext cx="377372" cy="377372"/>
          </a:xfrm>
          <a:prstGeom prst="rtTriangle">
            <a:avLst/>
          </a:prstGeom>
          <a:solidFill>
            <a:srgbClr val="22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F6FC984D-C310-4631-97B3-C6EA5EC3533A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xmlns="" id="{13642404-2A17-4267-BC4F-CA85EEE7101A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xmlns="" id="{C76CA29B-197B-453C-81E9-548A3EA0C5B7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xmlns="" id="{2A564DCD-1DDE-412B-9442-899B2EF52796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xmlns="" id="{2EF1C811-F034-413C-94BA-66DB2DE453FC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等腰三角形 61">
            <a:extLst>
              <a:ext uri="{FF2B5EF4-FFF2-40B4-BE49-F238E27FC236}">
                <a16:creationId xmlns:a16="http://schemas.microsoft.com/office/drawing/2014/main" xmlns="" id="{188A094E-6983-4833-9FF9-CEF678517A3B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等腰三角形 62">
            <a:extLst>
              <a:ext uri="{FF2B5EF4-FFF2-40B4-BE49-F238E27FC236}">
                <a16:creationId xmlns:a16="http://schemas.microsoft.com/office/drawing/2014/main" xmlns="" id="{54EB60F2-B2A6-4876-B3D0-1995A34DD0BA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等腰三角形 63">
            <a:extLst>
              <a:ext uri="{FF2B5EF4-FFF2-40B4-BE49-F238E27FC236}">
                <a16:creationId xmlns:a16="http://schemas.microsoft.com/office/drawing/2014/main" xmlns="" id="{FC3A4899-79BE-4568-85EA-DE3327EF911A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等腰三角形 64">
            <a:extLst>
              <a:ext uri="{FF2B5EF4-FFF2-40B4-BE49-F238E27FC236}">
                <a16:creationId xmlns:a16="http://schemas.microsoft.com/office/drawing/2014/main" xmlns="" id="{F1830FD5-A90A-46D1-89AD-B3256327B2CB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等腰三角形 65">
            <a:extLst>
              <a:ext uri="{FF2B5EF4-FFF2-40B4-BE49-F238E27FC236}">
                <a16:creationId xmlns:a16="http://schemas.microsoft.com/office/drawing/2014/main" xmlns="" id="{91C9177D-A3E6-4F10-A0CA-2709AB713764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等腰三角形 66">
            <a:extLst>
              <a:ext uri="{FF2B5EF4-FFF2-40B4-BE49-F238E27FC236}">
                <a16:creationId xmlns:a16="http://schemas.microsoft.com/office/drawing/2014/main" xmlns="" id="{C065C4D3-DD86-4B1C-8C47-B9EE41A0191A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xmlns="" id="{4DE9BF50-1877-437C-B8A8-8BEE53839ADC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等腰三角形 68">
            <a:extLst>
              <a:ext uri="{FF2B5EF4-FFF2-40B4-BE49-F238E27FC236}">
                <a16:creationId xmlns:a16="http://schemas.microsoft.com/office/drawing/2014/main" xmlns="" id="{B2B3C13F-BE86-4BEF-9DCC-61CEDDBC3CFB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等腰三角形 69">
            <a:extLst>
              <a:ext uri="{FF2B5EF4-FFF2-40B4-BE49-F238E27FC236}">
                <a16:creationId xmlns:a16="http://schemas.microsoft.com/office/drawing/2014/main" xmlns="" id="{F5F67288-968A-4B44-B15D-502A9CF3EE11}"/>
              </a:ext>
            </a:extLst>
          </p:cNvPr>
          <p:cNvSpPr/>
          <p:nvPr/>
        </p:nvSpPr>
        <p:spPr>
          <a:xfrm>
            <a:off x="-2147483648" y="-2147483648"/>
            <a:ext cx="523880" cy="2499804"/>
          </a:xfrm>
          <a:prstGeom prst="triangle">
            <a:avLst/>
          </a:prstGeom>
          <a:solidFill>
            <a:srgbClr val="E5564F"/>
          </a:solidFill>
          <a:ln>
            <a:solidFill>
              <a:srgbClr val="222D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C586704F-8ABA-4492-8880-A3E4FE1E416F}"/>
              </a:ext>
            </a:extLst>
          </p:cNvPr>
          <p:cNvGrpSpPr/>
          <p:nvPr/>
        </p:nvGrpSpPr>
        <p:grpSpPr>
          <a:xfrm>
            <a:off x="6870662" y="2855950"/>
            <a:ext cx="4513943" cy="3220943"/>
            <a:chOff x="6473371" y="1654629"/>
            <a:chExt cx="4513943" cy="3220943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54901BB6-9B97-4736-9CA7-A3C6439EF0AC}"/>
                </a:ext>
              </a:extLst>
            </p:cNvPr>
            <p:cNvGrpSpPr/>
            <p:nvPr/>
          </p:nvGrpSpPr>
          <p:grpSpPr>
            <a:xfrm>
              <a:off x="6666495" y="1844430"/>
              <a:ext cx="4127695" cy="2841341"/>
              <a:chOff x="6667031" y="1844430"/>
              <a:chExt cx="4127695" cy="2841341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2C197A51-1842-462A-B2AB-59744AF10EE7}"/>
                  </a:ext>
                </a:extLst>
              </p:cNvPr>
              <p:cNvSpPr/>
              <p:nvPr/>
            </p:nvSpPr>
            <p:spPr>
              <a:xfrm>
                <a:off x="6667031" y="1844430"/>
                <a:ext cx="2039340" cy="1406521"/>
              </a:xfrm>
              <a:custGeom>
                <a:avLst/>
                <a:gdLst>
                  <a:gd name="connsiteX0" fmla="*/ 0 w 2039340"/>
                  <a:gd name="connsiteY0" fmla="*/ 0 h 1406521"/>
                  <a:gd name="connsiteX1" fmla="*/ 102141 w 2039340"/>
                  <a:gd name="connsiteY1" fmla="*/ 0 h 1406521"/>
                  <a:gd name="connsiteX2" fmla="*/ 2039340 w 2039340"/>
                  <a:gd name="connsiteY2" fmla="*/ 1406521 h 1406521"/>
                  <a:gd name="connsiteX3" fmla="*/ 0 w 2039340"/>
                  <a:gd name="connsiteY3" fmla="*/ 497775 h 1406521"/>
                  <a:gd name="connsiteX4" fmla="*/ 0 w 2039340"/>
                  <a:gd name="connsiteY4" fmla="*/ 0 h 140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9340" h="1406521">
                    <a:moveTo>
                      <a:pt x="0" y="0"/>
                    </a:moveTo>
                    <a:lnTo>
                      <a:pt x="102141" y="0"/>
                    </a:lnTo>
                    <a:lnTo>
                      <a:pt x="2039340" y="1406521"/>
                    </a:lnTo>
                    <a:lnTo>
                      <a:pt x="0" y="497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D291F39A-15EC-4606-A285-C9CD2455CF7D}"/>
                  </a:ext>
                </a:extLst>
              </p:cNvPr>
              <p:cNvSpPr/>
              <p:nvPr/>
            </p:nvSpPr>
            <p:spPr>
              <a:xfrm>
                <a:off x="6982318" y="1844430"/>
                <a:ext cx="1728551" cy="1400660"/>
              </a:xfrm>
              <a:custGeom>
                <a:avLst/>
                <a:gdLst>
                  <a:gd name="connsiteX0" fmla="*/ 0 w 1728551"/>
                  <a:gd name="connsiteY0" fmla="*/ 0 h 1400660"/>
                  <a:gd name="connsiteX1" fmla="*/ 593586 w 1728551"/>
                  <a:gd name="connsiteY1" fmla="*/ 0 h 1400660"/>
                  <a:gd name="connsiteX2" fmla="*/ 1728551 w 1728551"/>
                  <a:gd name="connsiteY2" fmla="*/ 1400660 h 1400660"/>
                  <a:gd name="connsiteX3" fmla="*/ 0 w 1728551"/>
                  <a:gd name="connsiteY3" fmla="*/ 0 h 1400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8551" h="1400660">
                    <a:moveTo>
                      <a:pt x="0" y="0"/>
                    </a:moveTo>
                    <a:lnTo>
                      <a:pt x="593586" y="0"/>
                    </a:lnTo>
                    <a:lnTo>
                      <a:pt x="1728551" y="14006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AD9691A3-36A7-41BA-ACA2-92CD1D223550}"/>
                  </a:ext>
                </a:extLst>
              </p:cNvPr>
              <p:cNvSpPr/>
              <p:nvPr/>
            </p:nvSpPr>
            <p:spPr>
              <a:xfrm>
                <a:off x="7703033" y="1844430"/>
                <a:ext cx="1013696" cy="1396163"/>
              </a:xfrm>
              <a:custGeom>
                <a:avLst/>
                <a:gdLst>
                  <a:gd name="connsiteX0" fmla="*/ 0 w 1013696"/>
                  <a:gd name="connsiteY0" fmla="*/ 0 h 1396163"/>
                  <a:gd name="connsiteX1" fmla="*/ 391555 w 1013696"/>
                  <a:gd name="connsiteY1" fmla="*/ 0 h 1396163"/>
                  <a:gd name="connsiteX2" fmla="*/ 1013696 w 1013696"/>
                  <a:gd name="connsiteY2" fmla="*/ 1396163 h 1396163"/>
                  <a:gd name="connsiteX3" fmla="*/ 0 w 1013696"/>
                  <a:gd name="connsiteY3" fmla="*/ 0 h 1396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96" h="1396163">
                    <a:moveTo>
                      <a:pt x="0" y="0"/>
                    </a:moveTo>
                    <a:lnTo>
                      <a:pt x="391555" y="0"/>
                    </a:lnTo>
                    <a:lnTo>
                      <a:pt x="1013696" y="1396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1983CAE5-1E41-4399-AFB2-A9CD89101F6C}"/>
                  </a:ext>
                </a:extLst>
              </p:cNvPr>
              <p:cNvSpPr/>
              <p:nvPr/>
            </p:nvSpPr>
            <p:spPr>
              <a:xfrm>
                <a:off x="8189209" y="1844430"/>
                <a:ext cx="534345" cy="1393337"/>
              </a:xfrm>
              <a:custGeom>
                <a:avLst/>
                <a:gdLst>
                  <a:gd name="connsiteX0" fmla="*/ 0 w 534345"/>
                  <a:gd name="connsiteY0" fmla="*/ 0 h 1393337"/>
                  <a:gd name="connsiteX1" fmla="*/ 313210 w 534345"/>
                  <a:gd name="connsiteY1" fmla="*/ 0 h 1393337"/>
                  <a:gd name="connsiteX2" fmla="*/ 534345 w 534345"/>
                  <a:gd name="connsiteY2" fmla="*/ 1393337 h 1393337"/>
                  <a:gd name="connsiteX3" fmla="*/ 0 w 534345"/>
                  <a:gd name="connsiteY3" fmla="*/ 0 h 139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45" h="1393337">
                    <a:moveTo>
                      <a:pt x="0" y="0"/>
                    </a:moveTo>
                    <a:lnTo>
                      <a:pt x="313210" y="0"/>
                    </a:lnTo>
                    <a:lnTo>
                      <a:pt x="534345" y="13933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C6C468F9-EFA5-43C5-98C6-3CBAB4A09BF6}"/>
                  </a:ext>
                </a:extLst>
              </p:cNvPr>
              <p:cNvSpPr/>
              <p:nvPr/>
            </p:nvSpPr>
            <p:spPr>
              <a:xfrm>
                <a:off x="8584979" y="1844430"/>
                <a:ext cx="291798" cy="1392372"/>
              </a:xfrm>
              <a:custGeom>
                <a:avLst/>
                <a:gdLst>
                  <a:gd name="connsiteX0" fmla="*/ 0 w 291798"/>
                  <a:gd name="connsiteY0" fmla="*/ 0 h 1392372"/>
                  <a:gd name="connsiteX1" fmla="*/ 291798 w 291798"/>
                  <a:gd name="connsiteY1" fmla="*/ 0 h 1392372"/>
                  <a:gd name="connsiteX2" fmla="*/ 145899 w 291798"/>
                  <a:gd name="connsiteY2" fmla="*/ 1392372 h 1392372"/>
                  <a:gd name="connsiteX3" fmla="*/ 0 w 291798"/>
                  <a:gd name="connsiteY3" fmla="*/ 0 h 139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798" h="1392372">
                    <a:moveTo>
                      <a:pt x="0" y="0"/>
                    </a:moveTo>
                    <a:lnTo>
                      <a:pt x="291798" y="0"/>
                    </a:lnTo>
                    <a:lnTo>
                      <a:pt x="145899" y="13923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A170AB21-8038-41C9-B177-CDA5764CFA7F}"/>
                  </a:ext>
                </a:extLst>
              </p:cNvPr>
              <p:cNvSpPr/>
              <p:nvPr/>
            </p:nvSpPr>
            <p:spPr>
              <a:xfrm>
                <a:off x="8738203" y="1844430"/>
                <a:ext cx="534346" cy="1393337"/>
              </a:xfrm>
              <a:custGeom>
                <a:avLst/>
                <a:gdLst>
                  <a:gd name="connsiteX0" fmla="*/ 221135 w 534346"/>
                  <a:gd name="connsiteY0" fmla="*/ 0 h 1393337"/>
                  <a:gd name="connsiteX1" fmla="*/ 534346 w 534346"/>
                  <a:gd name="connsiteY1" fmla="*/ 0 h 1393337"/>
                  <a:gd name="connsiteX2" fmla="*/ 0 w 534346"/>
                  <a:gd name="connsiteY2" fmla="*/ 1393337 h 1393337"/>
                  <a:gd name="connsiteX3" fmla="*/ 221135 w 534346"/>
                  <a:gd name="connsiteY3" fmla="*/ 0 h 139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46" h="1393337">
                    <a:moveTo>
                      <a:pt x="221135" y="0"/>
                    </a:moveTo>
                    <a:lnTo>
                      <a:pt x="534346" y="0"/>
                    </a:lnTo>
                    <a:lnTo>
                      <a:pt x="0" y="1393337"/>
                    </a:lnTo>
                    <a:lnTo>
                      <a:pt x="221135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A5F49B61-B770-4F79-B625-6403BB6E609A}"/>
                  </a:ext>
                </a:extLst>
              </p:cNvPr>
              <p:cNvSpPr/>
              <p:nvPr/>
            </p:nvSpPr>
            <p:spPr>
              <a:xfrm>
                <a:off x="8745028" y="1844430"/>
                <a:ext cx="1013697" cy="1396163"/>
              </a:xfrm>
              <a:custGeom>
                <a:avLst/>
                <a:gdLst>
                  <a:gd name="connsiteX0" fmla="*/ 622141 w 1013697"/>
                  <a:gd name="connsiteY0" fmla="*/ 0 h 1396163"/>
                  <a:gd name="connsiteX1" fmla="*/ 1013697 w 1013697"/>
                  <a:gd name="connsiteY1" fmla="*/ 0 h 1396163"/>
                  <a:gd name="connsiteX2" fmla="*/ 0 w 1013697"/>
                  <a:gd name="connsiteY2" fmla="*/ 1396163 h 1396163"/>
                  <a:gd name="connsiteX3" fmla="*/ 622141 w 1013697"/>
                  <a:gd name="connsiteY3" fmla="*/ 0 h 1396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97" h="1396163">
                    <a:moveTo>
                      <a:pt x="622141" y="0"/>
                    </a:moveTo>
                    <a:lnTo>
                      <a:pt x="1013697" y="0"/>
                    </a:lnTo>
                    <a:lnTo>
                      <a:pt x="0" y="1396163"/>
                    </a:lnTo>
                    <a:lnTo>
                      <a:pt x="622141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A4FD529E-C88D-46C1-871C-72DDA9AA67F6}"/>
                  </a:ext>
                </a:extLst>
              </p:cNvPr>
              <p:cNvSpPr/>
              <p:nvPr/>
            </p:nvSpPr>
            <p:spPr>
              <a:xfrm>
                <a:off x="8750888" y="1844430"/>
                <a:ext cx="1728552" cy="1400660"/>
              </a:xfrm>
              <a:custGeom>
                <a:avLst/>
                <a:gdLst>
                  <a:gd name="connsiteX0" fmla="*/ 1134966 w 1728552"/>
                  <a:gd name="connsiteY0" fmla="*/ 0 h 1400660"/>
                  <a:gd name="connsiteX1" fmla="*/ 1728552 w 1728552"/>
                  <a:gd name="connsiteY1" fmla="*/ 0 h 1400660"/>
                  <a:gd name="connsiteX2" fmla="*/ 0 w 1728552"/>
                  <a:gd name="connsiteY2" fmla="*/ 1400660 h 1400660"/>
                  <a:gd name="connsiteX3" fmla="*/ 1134966 w 1728552"/>
                  <a:gd name="connsiteY3" fmla="*/ 0 h 1400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8552" h="1400660">
                    <a:moveTo>
                      <a:pt x="1134966" y="0"/>
                    </a:moveTo>
                    <a:lnTo>
                      <a:pt x="1728552" y="0"/>
                    </a:lnTo>
                    <a:lnTo>
                      <a:pt x="0" y="1400660"/>
                    </a:lnTo>
                    <a:lnTo>
                      <a:pt x="1134966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44D5B1F2-161E-484A-BECB-6723C00AC492}"/>
                  </a:ext>
                </a:extLst>
              </p:cNvPr>
              <p:cNvSpPr/>
              <p:nvPr/>
            </p:nvSpPr>
            <p:spPr>
              <a:xfrm>
                <a:off x="8755385" y="1844430"/>
                <a:ext cx="2039340" cy="1406521"/>
              </a:xfrm>
              <a:custGeom>
                <a:avLst/>
                <a:gdLst>
                  <a:gd name="connsiteX0" fmla="*/ 1937199 w 2039340"/>
                  <a:gd name="connsiteY0" fmla="*/ 0 h 1406521"/>
                  <a:gd name="connsiteX1" fmla="*/ 2039340 w 2039340"/>
                  <a:gd name="connsiteY1" fmla="*/ 0 h 1406521"/>
                  <a:gd name="connsiteX2" fmla="*/ 2039340 w 2039340"/>
                  <a:gd name="connsiteY2" fmla="*/ 497775 h 1406521"/>
                  <a:gd name="connsiteX3" fmla="*/ 0 w 2039340"/>
                  <a:gd name="connsiteY3" fmla="*/ 1406521 h 1406521"/>
                  <a:gd name="connsiteX4" fmla="*/ 1937199 w 2039340"/>
                  <a:gd name="connsiteY4" fmla="*/ 0 h 140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9340" h="1406521">
                    <a:moveTo>
                      <a:pt x="1937199" y="0"/>
                    </a:moveTo>
                    <a:lnTo>
                      <a:pt x="2039340" y="0"/>
                    </a:lnTo>
                    <a:lnTo>
                      <a:pt x="2039340" y="497775"/>
                    </a:lnTo>
                    <a:lnTo>
                      <a:pt x="0" y="1406521"/>
                    </a:lnTo>
                    <a:lnTo>
                      <a:pt x="1937199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7299633B-6DB5-48CF-B220-97FF8F1C7B23}"/>
                  </a:ext>
                </a:extLst>
              </p:cNvPr>
              <p:cNvSpPr/>
              <p:nvPr/>
            </p:nvSpPr>
            <p:spPr>
              <a:xfrm>
                <a:off x="6667031" y="2476771"/>
                <a:ext cx="2036514" cy="781005"/>
              </a:xfrm>
              <a:custGeom>
                <a:avLst/>
                <a:gdLst>
                  <a:gd name="connsiteX0" fmla="*/ 0 w 2036514"/>
                  <a:gd name="connsiteY0" fmla="*/ 0 h 781005"/>
                  <a:gd name="connsiteX1" fmla="*/ 2036514 w 2036514"/>
                  <a:gd name="connsiteY1" fmla="*/ 781005 h 781005"/>
                  <a:gd name="connsiteX2" fmla="*/ 0 w 2036514"/>
                  <a:gd name="connsiteY2" fmla="*/ 457792 h 781005"/>
                  <a:gd name="connsiteX3" fmla="*/ 0 w 2036514"/>
                  <a:gd name="connsiteY3" fmla="*/ 0 h 78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6514" h="781005">
                    <a:moveTo>
                      <a:pt x="0" y="0"/>
                    </a:moveTo>
                    <a:lnTo>
                      <a:pt x="2036514" y="781005"/>
                    </a:lnTo>
                    <a:lnTo>
                      <a:pt x="0" y="457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E3C44AAA-BBF4-4DDC-AD65-B3DD795BFB78}"/>
                  </a:ext>
                </a:extLst>
              </p:cNvPr>
              <p:cNvSpPr/>
              <p:nvPr/>
            </p:nvSpPr>
            <p:spPr>
              <a:xfrm>
                <a:off x="8758211" y="2476771"/>
                <a:ext cx="2036514" cy="781005"/>
              </a:xfrm>
              <a:custGeom>
                <a:avLst/>
                <a:gdLst>
                  <a:gd name="connsiteX0" fmla="*/ 2036514 w 2036514"/>
                  <a:gd name="connsiteY0" fmla="*/ 0 h 781005"/>
                  <a:gd name="connsiteX1" fmla="*/ 2036514 w 2036514"/>
                  <a:gd name="connsiteY1" fmla="*/ 457792 h 781005"/>
                  <a:gd name="connsiteX2" fmla="*/ 0 w 2036514"/>
                  <a:gd name="connsiteY2" fmla="*/ 781005 h 781005"/>
                  <a:gd name="connsiteX3" fmla="*/ 2036514 w 2036514"/>
                  <a:gd name="connsiteY3" fmla="*/ 0 h 78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6514" h="781005">
                    <a:moveTo>
                      <a:pt x="2036514" y="0"/>
                    </a:moveTo>
                    <a:lnTo>
                      <a:pt x="2036514" y="457792"/>
                    </a:lnTo>
                    <a:lnTo>
                      <a:pt x="0" y="781005"/>
                    </a:lnTo>
                    <a:lnTo>
                      <a:pt x="2036514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AB8F0FD1-6171-403D-967C-4C76FCF87DC9}"/>
                  </a:ext>
                </a:extLst>
              </p:cNvPr>
              <p:cNvSpPr/>
              <p:nvPr/>
            </p:nvSpPr>
            <p:spPr>
              <a:xfrm>
                <a:off x="6667032" y="3051807"/>
                <a:ext cx="2035549" cy="426587"/>
              </a:xfrm>
              <a:custGeom>
                <a:avLst/>
                <a:gdLst>
                  <a:gd name="connsiteX0" fmla="*/ 0 w 2035549"/>
                  <a:gd name="connsiteY0" fmla="*/ 0 h 426587"/>
                  <a:gd name="connsiteX1" fmla="*/ 2035549 w 2035549"/>
                  <a:gd name="connsiteY1" fmla="*/ 213293 h 426587"/>
                  <a:gd name="connsiteX2" fmla="*/ 0 w 2035549"/>
                  <a:gd name="connsiteY2" fmla="*/ 426587 h 426587"/>
                  <a:gd name="connsiteX3" fmla="*/ 0 w 2035549"/>
                  <a:gd name="connsiteY3" fmla="*/ 0 h 4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549" h="426587">
                    <a:moveTo>
                      <a:pt x="0" y="0"/>
                    </a:moveTo>
                    <a:lnTo>
                      <a:pt x="2035549" y="213293"/>
                    </a:lnTo>
                    <a:lnTo>
                      <a:pt x="0" y="4265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96A533F5-3AAA-463C-A158-815318D2A6B8}"/>
                  </a:ext>
                </a:extLst>
              </p:cNvPr>
              <p:cNvSpPr/>
              <p:nvPr/>
            </p:nvSpPr>
            <p:spPr>
              <a:xfrm>
                <a:off x="8759177" y="3051807"/>
                <a:ext cx="2035549" cy="426587"/>
              </a:xfrm>
              <a:custGeom>
                <a:avLst/>
                <a:gdLst>
                  <a:gd name="connsiteX0" fmla="*/ 2035549 w 2035549"/>
                  <a:gd name="connsiteY0" fmla="*/ 0 h 426587"/>
                  <a:gd name="connsiteX1" fmla="*/ 2035549 w 2035549"/>
                  <a:gd name="connsiteY1" fmla="*/ 426587 h 426587"/>
                  <a:gd name="connsiteX2" fmla="*/ 0 w 2035549"/>
                  <a:gd name="connsiteY2" fmla="*/ 213293 h 426587"/>
                  <a:gd name="connsiteX3" fmla="*/ 2035549 w 2035549"/>
                  <a:gd name="connsiteY3" fmla="*/ 0 h 4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549" h="426587">
                    <a:moveTo>
                      <a:pt x="2035549" y="0"/>
                    </a:moveTo>
                    <a:lnTo>
                      <a:pt x="2035549" y="426587"/>
                    </a:lnTo>
                    <a:lnTo>
                      <a:pt x="0" y="213293"/>
                    </a:lnTo>
                    <a:lnTo>
                      <a:pt x="2035549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CBD15B63-F0AB-46DC-BC56-887F7A85CFF5}"/>
                  </a:ext>
                </a:extLst>
              </p:cNvPr>
              <p:cNvSpPr/>
              <p:nvPr/>
            </p:nvSpPr>
            <p:spPr>
              <a:xfrm>
                <a:off x="6667031" y="3272425"/>
                <a:ext cx="2036514" cy="781005"/>
              </a:xfrm>
              <a:custGeom>
                <a:avLst/>
                <a:gdLst>
                  <a:gd name="connsiteX0" fmla="*/ 2036514 w 2036514"/>
                  <a:gd name="connsiteY0" fmla="*/ 0 h 781005"/>
                  <a:gd name="connsiteX1" fmla="*/ 0 w 2036514"/>
                  <a:gd name="connsiteY1" fmla="*/ 781005 h 781005"/>
                  <a:gd name="connsiteX2" fmla="*/ 0 w 2036514"/>
                  <a:gd name="connsiteY2" fmla="*/ 323213 h 781005"/>
                  <a:gd name="connsiteX3" fmla="*/ 2036514 w 2036514"/>
                  <a:gd name="connsiteY3" fmla="*/ 0 h 78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6514" h="781005">
                    <a:moveTo>
                      <a:pt x="2036514" y="0"/>
                    </a:moveTo>
                    <a:lnTo>
                      <a:pt x="0" y="781005"/>
                    </a:lnTo>
                    <a:lnTo>
                      <a:pt x="0" y="323213"/>
                    </a:lnTo>
                    <a:lnTo>
                      <a:pt x="2036514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299F44EB-6258-4710-935C-45D15B847316}"/>
                  </a:ext>
                </a:extLst>
              </p:cNvPr>
              <p:cNvSpPr/>
              <p:nvPr/>
            </p:nvSpPr>
            <p:spPr>
              <a:xfrm>
                <a:off x="8758211" y="3272425"/>
                <a:ext cx="2036514" cy="781004"/>
              </a:xfrm>
              <a:custGeom>
                <a:avLst/>
                <a:gdLst>
                  <a:gd name="connsiteX0" fmla="*/ 0 w 2036514"/>
                  <a:gd name="connsiteY0" fmla="*/ 0 h 781004"/>
                  <a:gd name="connsiteX1" fmla="*/ 2036514 w 2036514"/>
                  <a:gd name="connsiteY1" fmla="*/ 323213 h 781004"/>
                  <a:gd name="connsiteX2" fmla="*/ 2036514 w 2036514"/>
                  <a:gd name="connsiteY2" fmla="*/ 781004 h 781004"/>
                  <a:gd name="connsiteX3" fmla="*/ 0 w 2036514"/>
                  <a:gd name="connsiteY3" fmla="*/ 0 h 78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6514" h="781004">
                    <a:moveTo>
                      <a:pt x="0" y="0"/>
                    </a:moveTo>
                    <a:lnTo>
                      <a:pt x="2036514" y="323213"/>
                    </a:lnTo>
                    <a:lnTo>
                      <a:pt x="2036514" y="7810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256FFAFC-EAD7-43E3-9D9B-D99C3992BBC1}"/>
                  </a:ext>
                </a:extLst>
              </p:cNvPr>
              <p:cNvSpPr/>
              <p:nvPr/>
            </p:nvSpPr>
            <p:spPr>
              <a:xfrm>
                <a:off x="6667031" y="3279249"/>
                <a:ext cx="2039340" cy="1406522"/>
              </a:xfrm>
              <a:custGeom>
                <a:avLst/>
                <a:gdLst>
                  <a:gd name="connsiteX0" fmla="*/ 2039340 w 2039340"/>
                  <a:gd name="connsiteY0" fmla="*/ 0 h 1406522"/>
                  <a:gd name="connsiteX1" fmla="*/ 102140 w 2039340"/>
                  <a:gd name="connsiteY1" fmla="*/ 1406522 h 1406522"/>
                  <a:gd name="connsiteX2" fmla="*/ 0 w 2039340"/>
                  <a:gd name="connsiteY2" fmla="*/ 1406522 h 1406522"/>
                  <a:gd name="connsiteX3" fmla="*/ 0 w 2039340"/>
                  <a:gd name="connsiteY3" fmla="*/ 908747 h 1406522"/>
                  <a:gd name="connsiteX4" fmla="*/ 2039340 w 2039340"/>
                  <a:gd name="connsiteY4" fmla="*/ 0 h 140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9340" h="1406522">
                    <a:moveTo>
                      <a:pt x="2039340" y="0"/>
                    </a:moveTo>
                    <a:lnTo>
                      <a:pt x="102140" y="1406522"/>
                    </a:lnTo>
                    <a:lnTo>
                      <a:pt x="0" y="1406522"/>
                    </a:lnTo>
                    <a:lnTo>
                      <a:pt x="0" y="908747"/>
                    </a:lnTo>
                    <a:lnTo>
                      <a:pt x="203934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2DAA89ED-792E-47C9-A433-E960A6AAAD15}"/>
                  </a:ext>
                </a:extLst>
              </p:cNvPr>
              <p:cNvSpPr/>
              <p:nvPr/>
            </p:nvSpPr>
            <p:spPr>
              <a:xfrm>
                <a:off x="8755385" y="3279249"/>
                <a:ext cx="2039340" cy="1406522"/>
              </a:xfrm>
              <a:custGeom>
                <a:avLst/>
                <a:gdLst>
                  <a:gd name="connsiteX0" fmla="*/ 0 w 2039340"/>
                  <a:gd name="connsiteY0" fmla="*/ 0 h 1406522"/>
                  <a:gd name="connsiteX1" fmla="*/ 2039340 w 2039340"/>
                  <a:gd name="connsiteY1" fmla="*/ 908747 h 1406522"/>
                  <a:gd name="connsiteX2" fmla="*/ 2039340 w 2039340"/>
                  <a:gd name="connsiteY2" fmla="*/ 1406522 h 1406522"/>
                  <a:gd name="connsiteX3" fmla="*/ 1937200 w 2039340"/>
                  <a:gd name="connsiteY3" fmla="*/ 1406522 h 1406522"/>
                  <a:gd name="connsiteX4" fmla="*/ 0 w 2039340"/>
                  <a:gd name="connsiteY4" fmla="*/ 0 h 140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9340" h="1406522">
                    <a:moveTo>
                      <a:pt x="0" y="0"/>
                    </a:moveTo>
                    <a:lnTo>
                      <a:pt x="2039340" y="908747"/>
                    </a:lnTo>
                    <a:lnTo>
                      <a:pt x="2039340" y="1406522"/>
                    </a:lnTo>
                    <a:lnTo>
                      <a:pt x="1937200" y="14065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54463EB2-D3C2-4C6C-89D7-4CB5B64B10B1}"/>
                  </a:ext>
                </a:extLst>
              </p:cNvPr>
              <p:cNvSpPr/>
              <p:nvPr/>
            </p:nvSpPr>
            <p:spPr>
              <a:xfrm>
                <a:off x="6982316" y="3285110"/>
                <a:ext cx="1728552" cy="1400661"/>
              </a:xfrm>
              <a:custGeom>
                <a:avLst/>
                <a:gdLst>
                  <a:gd name="connsiteX0" fmla="*/ 1728552 w 1728552"/>
                  <a:gd name="connsiteY0" fmla="*/ 0 h 1400661"/>
                  <a:gd name="connsiteX1" fmla="*/ 593586 w 1728552"/>
                  <a:gd name="connsiteY1" fmla="*/ 1400661 h 1400661"/>
                  <a:gd name="connsiteX2" fmla="*/ 0 w 1728552"/>
                  <a:gd name="connsiteY2" fmla="*/ 1400661 h 1400661"/>
                  <a:gd name="connsiteX3" fmla="*/ 1728552 w 1728552"/>
                  <a:gd name="connsiteY3" fmla="*/ 0 h 140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8552" h="1400661">
                    <a:moveTo>
                      <a:pt x="1728552" y="0"/>
                    </a:moveTo>
                    <a:lnTo>
                      <a:pt x="593586" y="1400661"/>
                    </a:lnTo>
                    <a:lnTo>
                      <a:pt x="0" y="1400661"/>
                    </a:lnTo>
                    <a:lnTo>
                      <a:pt x="1728552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1B771CB5-4330-4CE0-8F10-F97E83577C25}"/>
                  </a:ext>
                </a:extLst>
              </p:cNvPr>
              <p:cNvSpPr/>
              <p:nvPr/>
            </p:nvSpPr>
            <p:spPr>
              <a:xfrm>
                <a:off x="8750889" y="3285110"/>
                <a:ext cx="1728553" cy="1400661"/>
              </a:xfrm>
              <a:custGeom>
                <a:avLst/>
                <a:gdLst>
                  <a:gd name="connsiteX0" fmla="*/ 0 w 1728553"/>
                  <a:gd name="connsiteY0" fmla="*/ 0 h 1400661"/>
                  <a:gd name="connsiteX1" fmla="*/ 1728553 w 1728553"/>
                  <a:gd name="connsiteY1" fmla="*/ 1400661 h 1400661"/>
                  <a:gd name="connsiteX2" fmla="*/ 1134967 w 1728553"/>
                  <a:gd name="connsiteY2" fmla="*/ 1400661 h 1400661"/>
                  <a:gd name="connsiteX3" fmla="*/ 0 w 1728553"/>
                  <a:gd name="connsiteY3" fmla="*/ 0 h 140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8553" h="1400661">
                    <a:moveTo>
                      <a:pt x="0" y="0"/>
                    </a:moveTo>
                    <a:lnTo>
                      <a:pt x="1728553" y="1400661"/>
                    </a:lnTo>
                    <a:lnTo>
                      <a:pt x="1134967" y="14006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8B410B58-0B18-468B-A21E-36BADAC4465D}"/>
                  </a:ext>
                </a:extLst>
              </p:cNvPr>
              <p:cNvSpPr/>
              <p:nvPr/>
            </p:nvSpPr>
            <p:spPr>
              <a:xfrm>
                <a:off x="7703033" y="3289607"/>
                <a:ext cx="1013697" cy="1396164"/>
              </a:xfrm>
              <a:custGeom>
                <a:avLst/>
                <a:gdLst>
                  <a:gd name="connsiteX0" fmla="*/ 1013697 w 1013697"/>
                  <a:gd name="connsiteY0" fmla="*/ 0 h 1396164"/>
                  <a:gd name="connsiteX1" fmla="*/ 391556 w 1013697"/>
                  <a:gd name="connsiteY1" fmla="*/ 1396164 h 1396164"/>
                  <a:gd name="connsiteX2" fmla="*/ 0 w 1013697"/>
                  <a:gd name="connsiteY2" fmla="*/ 1396164 h 1396164"/>
                  <a:gd name="connsiteX3" fmla="*/ 1013697 w 1013697"/>
                  <a:gd name="connsiteY3" fmla="*/ 0 h 1396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97" h="1396164">
                    <a:moveTo>
                      <a:pt x="1013697" y="0"/>
                    </a:moveTo>
                    <a:lnTo>
                      <a:pt x="391556" y="1396164"/>
                    </a:lnTo>
                    <a:lnTo>
                      <a:pt x="0" y="1396164"/>
                    </a:lnTo>
                    <a:lnTo>
                      <a:pt x="1013697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24686063-9B8F-45AE-8423-4AF6C6765BBE}"/>
                  </a:ext>
                </a:extLst>
              </p:cNvPr>
              <p:cNvSpPr/>
              <p:nvPr/>
            </p:nvSpPr>
            <p:spPr>
              <a:xfrm>
                <a:off x="8745027" y="3289607"/>
                <a:ext cx="1013698" cy="1396164"/>
              </a:xfrm>
              <a:custGeom>
                <a:avLst/>
                <a:gdLst>
                  <a:gd name="connsiteX0" fmla="*/ 0 w 1013698"/>
                  <a:gd name="connsiteY0" fmla="*/ 0 h 1396164"/>
                  <a:gd name="connsiteX1" fmla="*/ 1013698 w 1013698"/>
                  <a:gd name="connsiteY1" fmla="*/ 1396164 h 1396164"/>
                  <a:gd name="connsiteX2" fmla="*/ 622142 w 1013698"/>
                  <a:gd name="connsiteY2" fmla="*/ 1396164 h 1396164"/>
                  <a:gd name="connsiteX3" fmla="*/ 0 w 1013698"/>
                  <a:gd name="connsiteY3" fmla="*/ 0 h 1396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698" h="1396164">
                    <a:moveTo>
                      <a:pt x="0" y="0"/>
                    </a:moveTo>
                    <a:lnTo>
                      <a:pt x="1013698" y="1396164"/>
                    </a:lnTo>
                    <a:lnTo>
                      <a:pt x="622142" y="13961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7D51E41E-E997-45CE-AA3D-953AD4FD244C}"/>
                  </a:ext>
                </a:extLst>
              </p:cNvPr>
              <p:cNvSpPr/>
              <p:nvPr/>
            </p:nvSpPr>
            <p:spPr>
              <a:xfrm>
                <a:off x="8189209" y="3292434"/>
                <a:ext cx="534345" cy="1393337"/>
              </a:xfrm>
              <a:custGeom>
                <a:avLst/>
                <a:gdLst>
                  <a:gd name="connsiteX0" fmla="*/ 534345 w 534345"/>
                  <a:gd name="connsiteY0" fmla="*/ 0 h 1393337"/>
                  <a:gd name="connsiteX1" fmla="*/ 313210 w 534345"/>
                  <a:gd name="connsiteY1" fmla="*/ 1393337 h 1393337"/>
                  <a:gd name="connsiteX2" fmla="*/ 0 w 534345"/>
                  <a:gd name="connsiteY2" fmla="*/ 1393337 h 1393337"/>
                  <a:gd name="connsiteX3" fmla="*/ 534345 w 534345"/>
                  <a:gd name="connsiteY3" fmla="*/ 0 h 139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45" h="1393337">
                    <a:moveTo>
                      <a:pt x="534345" y="0"/>
                    </a:moveTo>
                    <a:lnTo>
                      <a:pt x="313210" y="1393337"/>
                    </a:lnTo>
                    <a:lnTo>
                      <a:pt x="0" y="1393337"/>
                    </a:lnTo>
                    <a:lnTo>
                      <a:pt x="534345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67AD50C8-1140-49FA-B5B4-DE365EA8BDF6}"/>
                  </a:ext>
                </a:extLst>
              </p:cNvPr>
              <p:cNvSpPr/>
              <p:nvPr/>
            </p:nvSpPr>
            <p:spPr>
              <a:xfrm>
                <a:off x="8738203" y="3292434"/>
                <a:ext cx="534346" cy="1393337"/>
              </a:xfrm>
              <a:custGeom>
                <a:avLst/>
                <a:gdLst>
                  <a:gd name="connsiteX0" fmla="*/ 0 w 534346"/>
                  <a:gd name="connsiteY0" fmla="*/ 0 h 1393337"/>
                  <a:gd name="connsiteX1" fmla="*/ 534346 w 534346"/>
                  <a:gd name="connsiteY1" fmla="*/ 1393337 h 1393337"/>
                  <a:gd name="connsiteX2" fmla="*/ 221135 w 534346"/>
                  <a:gd name="connsiteY2" fmla="*/ 1393337 h 1393337"/>
                  <a:gd name="connsiteX3" fmla="*/ 0 w 534346"/>
                  <a:gd name="connsiteY3" fmla="*/ 0 h 139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46" h="1393337">
                    <a:moveTo>
                      <a:pt x="0" y="0"/>
                    </a:moveTo>
                    <a:lnTo>
                      <a:pt x="534346" y="1393337"/>
                    </a:lnTo>
                    <a:lnTo>
                      <a:pt x="221135" y="13933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EEDC715B-E9D7-4AFE-9593-27971C45FF1A}"/>
                  </a:ext>
                </a:extLst>
              </p:cNvPr>
              <p:cNvSpPr/>
              <p:nvPr/>
            </p:nvSpPr>
            <p:spPr>
              <a:xfrm>
                <a:off x="8584979" y="3293398"/>
                <a:ext cx="291798" cy="1392373"/>
              </a:xfrm>
              <a:custGeom>
                <a:avLst/>
                <a:gdLst>
                  <a:gd name="connsiteX0" fmla="*/ 145899 w 291798"/>
                  <a:gd name="connsiteY0" fmla="*/ 0 h 1392373"/>
                  <a:gd name="connsiteX1" fmla="*/ 291798 w 291798"/>
                  <a:gd name="connsiteY1" fmla="*/ 1392373 h 1392373"/>
                  <a:gd name="connsiteX2" fmla="*/ 0 w 291798"/>
                  <a:gd name="connsiteY2" fmla="*/ 1392373 h 1392373"/>
                  <a:gd name="connsiteX3" fmla="*/ 145899 w 291798"/>
                  <a:gd name="connsiteY3" fmla="*/ 0 h 139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798" h="1392373">
                    <a:moveTo>
                      <a:pt x="145899" y="0"/>
                    </a:moveTo>
                    <a:lnTo>
                      <a:pt x="291798" y="1392373"/>
                    </a:lnTo>
                    <a:lnTo>
                      <a:pt x="0" y="1392373"/>
                    </a:lnTo>
                    <a:lnTo>
                      <a:pt x="145899" y="0"/>
                    </a:lnTo>
                    <a:close/>
                  </a:path>
                </a:pathLst>
              </a:custGeom>
              <a:solidFill>
                <a:srgbClr val="E5564F"/>
              </a:solidFill>
              <a:ln>
                <a:solidFill>
                  <a:srgbClr val="222D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F2C2EE80-77B9-44C1-8DF4-1801A348BDB6}"/>
                </a:ext>
              </a:extLst>
            </p:cNvPr>
            <p:cNvSpPr/>
            <p:nvPr/>
          </p:nvSpPr>
          <p:spPr>
            <a:xfrm>
              <a:off x="6473371" y="1654629"/>
              <a:ext cx="4513943" cy="3220943"/>
            </a:xfrm>
            <a:prstGeom prst="rect">
              <a:avLst/>
            </a:prstGeom>
            <a:noFill/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5F3BAF4-EFC5-4B53-B4F8-280A6DF93DE0}"/>
              </a:ext>
            </a:extLst>
          </p:cNvPr>
          <p:cNvGrpSpPr/>
          <p:nvPr/>
        </p:nvGrpSpPr>
        <p:grpSpPr>
          <a:xfrm>
            <a:off x="6974886" y="805472"/>
            <a:ext cx="4305494" cy="1495738"/>
            <a:chOff x="6867880" y="738957"/>
            <a:chExt cx="4305494" cy="149573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1907C69-D072-4226-829D-5957400995FB}"/>
                </a:ext>
              </a:extLst>
            </p:cNvPr>
            <p:cNvCxnSpPr/>
            <p:nvPr/>
          </p:nvCxnSpPr>
          <p:spPr>
            <a:xfrm>
              <a:off x="6867880" y="744153"/>
              <a:ext cx="0" cy="1490542"/>
            </a:xfrm>
            <a:prstGeom prst="line">
              <a:avLst/>
            </a:prstGeom>
            <a:noFill/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6987477" y="744009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xmlns="" id="{070F4E01-CB53-451F-BCC8-BB968106999D}"/>
                </a:ext>
              </a:extLst>
            </p:cNvPr>
            <p:cNvCxnSpPr>
              <a:cxnSpLocks/>
            </p:cNvCxnSpPr>
            <p:nvPr/>
          </p:nvCxnSpPr>
          <p:spPr>
            <a:xfrm>
              <a:off x="7107074" y="743864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F9ACDE68-B7DC-423C-BFB6-E8BC56F87E03}"/>
                </a:ext>
              </a:extLst>
            </p:cNvPr>
            <p:cNvCxnSpPr>
              <a:cxnSpLocks/>
            </p:cNvCxnSpPr>
            <p:nvPr/>
          </p:nvCxnSpPr>
          <p:spPr>
            <a:xfrm>
              <a:off x="7226671" y="743720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DB763430-42F2-401E-8AB4-4DF65E445799}"/>
                </a:ext>
              </a:extLst>
            </p:cNvPr>
            <p:cNvCxnSpPr>
              <a:cxnSpLocks/>
            </p:cNvCxnSpPr>
            <p:nvPr/>
          </p:nvCxnSpPr>
          <p:spPr>
            <a:xfrm>
              <a:off x="7346268" y="743576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xmlns="" id="{B0789942-BC08-4B98-93EF-3F6CB0A1B091}"/>
                </a:ext>
              </a:extLst>
            </p:cNvPr>
            <p:cNvCxnSpPr>
              <a:cxnSpLocks/>
            </p:cNvCxnSpPr>
            <p:nvPr/>
          </p:nvCxnSpPr>
          <p:spPr>
            <a:xfrm>
              <a:off x="7465865" y="743431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xmlns="" id="{A5D93BF9-76B5-4F89-A526-042E109E9D5F}"/>
                </a:ext>
              </a:extLst>
            </p:cNvPr>
            <p:cNvCxnSpPr>
              <a:cxnSpLocks/>
            </p:cNvCxnSpPr>
            <p:nvPr/>
          </p:nvCxnSpPr>
          <p:spPr>
            <a:xfrm>
              <a:off x="7585463" y="743287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xmlns="" id="{58976DF2-4175-4732-B326-A23736FE881D}"/>
                </a:ext>
              </a:extLst>
            </p:cNvPr>
            <p:cNvCxnSpPr>
              <a:cxnSpLocks/>
            </p:cNvCxnSpPr>
            <p:nvPr/>
          </p:nvCxnSpPr>
          <p:spPr>
            <a:xfrm>
              <a:off x="7705059" y="743143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E058D70E-545F-42DE-8451-2C053927EAE8}"/>
                </a:ext>
              </a:extLst>
            </p:cNvPr>
            <p:cNvCxnSpPr>
              <a:cxnSpLocks/>
            </p:cNvCxnSpPr>
            <p:nvPr/>
          </p:nvCxnSpPr>
          <p:spPr>
            <a:xfrm>
              <a:off x="7824657" y="742998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xmlns="" id="{38AADA5B-29C7-4389-A964-F30531E8E048}"/>
                </a:ext>
              </a:extLst>
            </p:cNvPr>
            <p:cNvCxnSpPr>
              <a:cxnSpLocks/>
            </p:cNvCxnSpPr>
            <p:nvPr/>
          </p:nvCxnSpPr>
          <p:spPr>
            <a:xfrm>
              <a:off x="7944254" y="742854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FD496378-12E1-4B8F-BDB7-C9B28CFD663F}"/>
                </a:ext>
              </a:extLst>
            </p:cNvPr>
            <p:cNvCxnSpPr>
              <a:cxnSpLocks/>
            </p:cNvCxnSpPr>
            <p:nvPr/>
          </p:nvCxnSpPr>
          <p:spPr>
            <a:xfrm>
              <a:off x="8063850" y="742710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xmlns="" id="{AE6C8469-23C7-4100-8BAD-8BF14183470C}"/>
                </a:ext>
              </a:extLst>
            </p:cNvPr>
            <p:cNvCxnSpPr>
              <a:cxnSpLocks/>
            </p:cNvCxnSpPr>
            <p:nvPr/>
          </p:nvCxnSpPr>
          <p:spPr>
            <a:xfrm>
              <a:off x="8183448" y="742565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xmlns="" id="{13735A2D-C5F6-47F5-A532-4DD9EB91F4AE}"/>
                </a:ext>
              </a:extLst>
            </p:cNvPr>
            <p:cNvCxnSpPr>
              <a:cxnSpLocks/>
            </p:cNvCxnSpPr>
            <p:nvPr/>
          </p:nvCxnSpPr>
          <p:spPr>
            <a:xfrm>
              <a:off x="8303044" y="742421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xmlns="" id="{C8DC6BED-9D78-4F9A-8E4D-04108B517810}"/>
                </a:ext>
              </a:extLst>
            </p:cNvPr>
            <p:cNvCxnSpPr>
              <a:cxnSpLocks/>
            </p:cNvCxnSpPr>
            <p:nvPr/>
          </p:nvCxnSpPr>
          <p:spPr>
            <a:xfrm>
              <a:off x="8422642" y="742277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xmlns="" id="{EA1AB6FB-8626-45A0-A442-2357D512B205}"/>
                </a:ext>
              </a:extLst>
            </p:cNvPr>
            <p:cNvCxnSpPr>
              <a:cxnSpLocks/>
            </p:cNvCxnSpPr>
            <p:nvPr/>
          </p:nvCxnSpPr>
          <p:spPr>
            <a:xfrm>
              <a:off x="8542239" y="742132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xmlns="" id="{2A1B3328-20FB-407D-A2B1-36BD79DA6D12}"/>
                </a:ext>
              </a:extLst>
            </p:cNvPr>
            <p:cNvCxnSpPr>
              <a:cxnSpLocks/>
            </p:cNvCxnSpPr>
            <p:nvPr/>
          </p:nvCxnSpPr>
          <p:spPr>
            <a:xfrm>
              <a:off x="8661836" y="741988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xmlns="" id="{A794CF65-5861-43A0-9761-92F5071F2708}"/>
                </a:ext>
              </a:extLst>
            </p:cNvPr>
            <p:cNvCxnSpPr>
              <a:cxnSpLocks/>
            </p:cNvCxnSpPr>
            <p:nvPr/>
          </p:nvCxnSpPr>
          <p:spPr>
            <a:xfrm>
              <a:off x="8781433" y="741844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xmlns="" id="{C25C2186-0F6E-4B10-B9AF-E5C19C769E15}"/>
                </a:ext>
              </a:extLst>
            </p:cNvPr>
            <p:cNvCxnSpPr>
              <a:cxnSpLocks/>
            </p:cNvCxnSpPr>
            <p:nvPr/>
          </p:nvCxnSpPr>
          <p:spPr>
            <a:xfrm>
              <a:off x="8901030" y="741699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xmlns="" id="{E29ABA8E-9722-4690-BD7E-3DDA9EBAB8C3}"/>
                </a:ext>
              </a:extLst>
            </p:cNvPr>
            <p:cNvCxnSpPr>
              <a:cxnSpLocks/>
            </p:cNvCxnSpPr>
            <p:nvPr/>
          </p:nvCxnSpPr>
          <p:spPr>
            <a:xfrm>
              <a:off x="9020627" y="741555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xmlns="" id="{80278AC0-172B-4894-9D9A-C7B689379131}"/>
                </a:ext>
              </a:extLst>
            </p:cNvPr>
            <p:cNvCxnSpPr>
              <a:cxnSpLocks/>
            </p:cNvCxnSpPr>
            <p:nvPr/>
          </p:nvCxnSpPr>
          <p:spPr>
            <a:xfrm>
              <a:off x="9140224" y="741411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xmlns="" id="{611CBF50-D135-4516-9A45-FB41E7353CB6}"/>
                </a:ext>
              </a:extLst>
            </p:cNvPr>
            <p:cNvCxnSpPr>
              <a:cxnSpLocks/>
            </p:cNvCxnSpPr>
            <p:nvPr/>
          </p:nvCxnSpPr>
          <p:spPr>
            <a:xfrm>
              <a:off x="9259821" y="741266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xmlns="" id="{673AA5D0-18DE-4C3C-AF65-16B8DCADD733}"/>
                </a:ext>
              </a:extLst>
            </p:cNvPr>
            <p:cNvCxnSpPr>
              <a:cxnSpLocks/>
            </p:cNvCxnSpPr>
            <p:nvPr/>
          </p:nvCxnSpPr>
          <p:spPr>
            <a:xfrm>
              <a:off x="9379418" y="741122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xmlns="" id="{B3945523-77FC-4658-9BBB-4C02E10BAF24}"/>
                </a:ext>
              </a:extLst>
            </p:cNvPr>
            <p:cNvCxnSpPr>
              <a:cxnSpLocks/>
            </p:cNvCxnSpPr>
            <p:nvPr/>
          </p:nvCxnSpPr>
          <p:spPr>
            <a:xfrm>
              <a:off x="9499015" y="740978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xmlns="" id="{3E775154-739C-4B6D-8D75-2977B3CEE2D6}"/>
                </a:ext>
              </a:extLst>
            </p:cNvPr>
            <p:cNvCxnSpPr>
              <a:cxnSpLocks/>
            </p:cNvCxnSpPr>
            <p:nvPr/>
          </p:nvCxnSpPr>
          <p:spPr>
            <a:xfrm>
              <a:off x="9618612" y="740833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xmlns="" id="{C788616F-6EF1-478D-8BAA-E472FBE9F1EF}"/>
                </a:ext>
              </a:extLst>
            </p:cNvPr>
            <p:cNvCxnSpPr>
              <a:cxnSpLocks/>
            </p:cNvCxnSpPr>
            <p:nvPr/>
          </p:nvCxnSpPr>
          <p:spPr>
            <a:xfrm>
              <a:off x="9738209" y="740689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xmlns="" id="{70B8AFFC-44ED-4186-B48C-DB3D74BDAFA4}"/>
                </a:ext>
              </a:extLst>
            </p:cNvPr>
            <p:cNvCxnSpPr>
              <a:cxnSpLocks/>
            </p:cNvCxnSpPr>
            <p:nvPr/>
          </p:nvCxnSpPr>
          <p:spPr>
            <a:xfrm>
              <a:off x="9857806" y="740545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xmlns="" id="{C8B8496E-FED8-40D6-910D-2B7896560BC3}"/>
                </a:ext>
              </a:extLst>
            </p:cNvPr>
            <p:cNvCxnSpPr>
              <a:cxnSpLocks/>
            </p:cNvCxnSpPr>
            <p:nvPr/>
          </p:nvCxnSpPr>
          <p:spPr>
            <a:xfrm>
              <a:off x="9977403" y="740400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xmlns="" id="{662FC1A6-40E1-48CB-B5C7-F38B6C48C358}"/>
                </a:ext>
              </a:extLst>
            </p:cNvPr>
            <p:cNvCxnSpPr>
              <a:cxnSpLocks/>
            </p:cNvCxnSpPr>
            <p:nvPr/>
          </p:nvCxnSpPr>
          <p:spPr>
            <a:xfrm>
              <a:off x="10097001" y="740256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xmlns="" id="{2AA2D759-2A5E-44DB-B8A3-ECF9E2559B13}"/>
                </a:ext>
              </a:extLst>
            </p:cNvPr>
            <p:cNvCxnSpPr>
              <a:cxnSpLocks/>
            </p:cNvCxnSpPr>
            <p:nvPr/>
          </p:nvCxnSpPr>
          <p:spPr>
            <a:xfrm>
              <a:off x="10216597" y="740112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xmlns="" id="{7C41617A-33D8-452A-9123-FD6F453845CF}"/>
                </a:ext>
              </a:extLst>
            </p:cNvPr>
            <p:cNvCxnSpPr>
              <a:cxnSpLocks/>
            </p:cNvCxnSpPr>
            <p:nvPr/>
          </p:nvCxnSpPr>
          <p:spPr>
            <a:xfrm>
              <a:off x="10336195" y="739967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xmlns="" id="{6E5E372C-03F3-4C51-A4C4-D01063DD8ECC}"/>
                </a:ext>
              </a:extLst>
            </p:cNvPr>
            <p:cNvCxnSpPr>
              <a:cxnSpLocks/>
            </p:cNvCxnSpPr>
            <p:nvPr/>
          </p:nvCxnSpPr>
          <p:spPr>
            <a:xfrm>
              <a:off x="10455791" y="739823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xmlns="" id="{1B853813-1AF9-4767-A178-D983990C8C57}"/>
                </a:ext>
              </a:extLst>
            </p:cNvPr>
            <p:cNvCxnSpPr>
              <a:cxnSpLocks/>
            </p:cNvCxnSpPr>
            <p:nvPr/>
          </p:nvCxnSpPr>
          <p:spPr>
            <a:xfrm>
              <a:off x="10575389" y="739679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xmlns="" id="{07426116-72DA-48A2-BA6E-5B062AF37427}"/>
                </a:ext>
              </a:extLst>
            </p:cNvPr>
            <p:cNvCxnSpPr>
              <a:cxnSpLocks/>
            </p:cNvCxnSpPr>
            <p:nvPr/>
          </p:nvCxnSpPr>
          <p:spPr>
            <a:xfrm>
              <a:off x="10694986" y="739534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xmlns="" id="{F93840EF-A591-411F-BF90-5AC7E2BE30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14583" y="739390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xmlns="" id="{E676BDE3-F96F-4BEC-AAF0-3ECF20B1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0934180" y="739246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xmlns="" id="{D6CE3AEB-7774-4442-A649-5EF7AFDF1DB1}"/>
                </a:ext>
              </a:extLst>
            </p:cNvPr>
            <p:cNvCxnSpPr>
              <a:cxnSpLocks/>
            </p:cNvCxnSpPr>
            <p:nvPr/>
          </p:nvCxnSpPr>
          <p:spPr>
            <a:xfrm>
              <a:off x="11053776" y="739101"/>
              <a:ext cx="0" cy="1490542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xmlns="" id="{ED262593-D1B7-4495-9646-27FB5917654B}"/>
                </a:ext>
              </a:extLst>
            </p:cNvPr>
            <p:cNvCxnSpPr/>
            <p:nvPr/>
          </p:nvCxnSpPr>
          <p:spPr>
            <a:xfrm>
              <a:off x="11173374" y="738957"/>
              <a:ext cx="0" cy="1490542"/>
            </a:xfrm>
            <a:prstGeom prst="line">
              <a:avLst/>
            </a:prstGeom>
            <a:noFill/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95" name="任意多边形: 形状 294">
            <a:extLst>
              <a:ext uri="{FF2B5EF4-FFF2-40B4-BE49-F238E27FC236}">
                <a16:creationId xmlns:a16="http://schemas.microsoft.com/office/drawing/2014/main" xmlns="" id="{4EE3D151-D495-455E-8FD6-AA314EBA49F3}"/>
              </a:ext>
            </a:extLst>
          </p:cNvPr>
          <p:cNvSpPr/>
          <p:nvPr/>
        </p:nvSpPr>
        <p:spPr>
          <a:xfrm>
            <a:off x="6870662" y="1081110"/>
            <a:ext cx="4513943" cy="1313452"/>
          </a:xfrm>
          <a:custGeom>
            <a:avLst/>
            <a:gdLst>
              <a:gd name="connsiteX0" fmla="*/ 2256971 w 4513943"/>
              <a:gd name="connsiteY0" fmla="*/ 0 h 1313452"/>
              <a:gd name="connsiteX1" fmla="*/ 4427627 w 4513943"/>
              <a:gd name="connsiteY1" fmla="*/ 393245 h 1313452"/>
              <a:gd name="connsiteX2" fmla="*/ 4513943 w 4513943"/>
              <a:gd name="connsiteY2" fmla="*/ 434782 h 1313452"/>
              <a:gd name="connsiteX3" fmla="*/ 4513943 w 4513943"/>
              <a:gd name="connsiteY3" fmla="*/ 1313452 h 1313452"/>
              <a:gd name="connsiteX4" fmla="*/ 4503228 w 4513943"/>
              <a:gd name="connsiteY4" fmla="*/ 1313452 h 1313452"/>
              <a:gd name="connsiteX5" fmla="*/ 4497913 w 4513943"/>
              <a:gd name="connsiteY5" fmla="*/ 1288900 h 1313452"/>
              <a:gd name="connsiteX6" fmla="*/ 2256971 w 4513943"/>
              <a:gd name="connsiteY6" fmla="*/ 817200 h 1313452"/>
              <a:gd name="connsiteX7" fmla="*/ 16029 w 4513943"/>
              <a:gd name="connsiteY7" fmla="*/ 1288900 h 1313452"/>
              <a:gd name="connsiteX8" fmla="*/ 10714 w 4513943"/>
              <a:gd name="connsiteY8" fmla="*/ 1313452 h 1313452"/>
              <a:gd name="connsiteX9" fmla="*/ 0 w 4513943"/>
              <a:gd name="connsiteY9" fmla="*/ 1313452 h 1313452"/>
              <a:gd name="connsiteX10" fmla="*/ 0 w 4513943"/>
              <a:gd name="connsiteY10" fmla="*/ 434782 h 1313452"/>
              <a:gd name="connsiteX11" fmla="*/ 86315 w 4513943"/>
              <a:gd name="connsiteY11" fmla="*/ 393245 h 1313452"/>
              <a:gd name="connsiteX12" fmla="*/ 2256971 w 4513943"/>
              <a:gd name="connsiteY12" fmla="*/ 0 h 131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13943" h="1313452">
                <a:moveTo>
                  <a:pt x="2256971" y="0"/>
                </a:moveTo>
                <a:cubicBezTo>
                  <a:pt x="3104665" y="0"/>
                  <a:pt x="3872108" y="150278"/>
                  <a:pt x="4427627" y="393245"/>
                </a:cubicBezTo>
                <a:lnTo>
                  <a:pt x="4513943" y="434782"/>
                </a:lnTo>
                <a:lnTo>
                  <a:pt x="4513943" y="1313452"/>
                </a:lnTo>
                <a:lnTo>
                  <a:pt x="4503228" y="1313452"/>
                </a:lnTo>
                <a:lnTo>
                  <a:pt x="4497913" y="1288900"/>
                </a:lnTo>
                <a:cubicBezTo>
                  <a:pt x="4382559" y="1023953"/>
                  <a:pt x="3423278" y="817200"/>
                  <a:pt x="2256971" y="817200"/>
                </a:cubicBezTo>
                <a:cubicBezTo>
                  <a:pt x="1090664" y="817200"/>
                  <a:pt x="131383" y="1023953"/>
                  <a:pt x="16029" y="1288900"/>
                </a:cubicBezTo>
                <a:lnTo>
                  <a:pt x="10714" y="1313452"/>
                </a:lnTo>
                <a:lnTo>
                  <a:pt x="0" y="1313452"/>
                </a:lnTo>
                <a:lnTo>
                  <a:pt x="0" y="434782"/>
                </a:lnTo>
                <a:lnTo>
                  <a:pt x="86315" y="393245"/>
                </a:lnTo>
                <a:cubicBezTo>
                  <a:pt x="641834" y="150278"/>
                  <a:pt x="1409277" y="0"/>
                  <a:pt x="2256971" y="0"/>
                </a:cubicBezTo>
                <a:close/>
              </a:path>
            </a:pathLst>
          </a:custGeom>
          <a:solidFill>
            <a:srgbClr val="E5564F"/>
          </a:solidFill>
          <a:ln w="47625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92061F9-AA20-436F-8E33-1A3644AB6322}"/>
              </a:ext>
            </a:extLst>
          </p:cNvPr>
          <p:cNvGrpSpPr/>
          <p:nvPr/>
        </p:nvGrpSpPr>
        <p:grpSpPr>
          <a:xfrm>
            <a:off x="6895168" y="1509550"/>
            <a:ext cx="4513943" cy="1630306"/>
            <a:chOff x="608456" y="3112458"/>
            <a:chExt cx="4513943" cy="1630306"/>
          </a:xfrm>
        </p:grpSpPr>
        <p:sp>
          <p:nvSpPr>
            <p:cNvPr id="298" name="文本框 297">
              <a:extLst>
                <a:ext uri="{FF2B5EF4-FFF2-40B4-BE49-F238E27FC236}">
                  <a16:creationId xmlns:a16="http://schemas.microsoft.com/office/drawing/2014/main" xmlns="" id="{F3B7B5A8-5427-49C9-95EC-A6E1E11C99DE}"/>
                </a:ext>
              </a:extLst>
            </p:cNvPr>
            <p:cNvSpPr txBox="1"/>
            <p:nvPr/>
          </p:nvSpPr>
          <p:spPr>
            <a:xfrm>
              <a:off x="608456" y="3112458"/>
              <a:ext cx="4513943" cy="163030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1069109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400" b="0" i="0" u="none" strike="noStrike" kern="1200" cap="none" spc="300" normalizeH="0" baseline="0" noProof="0" dirty="0">
                  <a:ln w="63500">
                    <a:solidFill>
                      <a:srgbClr val="222D66"/>
                    </a:solidFill>
                    <a:miter lim="800000"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+mn-cs"/>
                </a:rPr>
                <a:t>明基智能投影机</a:t>
              </a:r>
            </a:p>
          </p:txBody>
        </p:sp>
        <p:sp>
          <p:nvSpPr>
            <p:cNvPr id="299" name="文本框 298">
              <a:extLst>
                <a:ext uri="{FF2B5EF4-FFF2-40B4-BE49-F238E27FC236}">
                  <a16:creationId xmlns:a16="http://schemas.microsoft.com/office/drawing/2014/main" xmlns="" id="{D00CF8A7-52A7-4219-A4A7-5CC07DEE35B7}"/>
                </a:ext>
              </a:extLst>
            </p:cNvPr>
            <p:cNvSpPr txBox="1"/>
            <p:nvPr/>
          </p:nvSpPr>
          <p:spPr>
            <a:xfrm>
              <a:off x="608456" y="3112458"/>
              <a:ext cx="4513943" cy="163030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1069109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4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+mn-cs"/>
                </a:rPr>
                <a:t>明基智能投影机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E3E9101-AD5A-40CE-A3A5-EB36A56B6071}"/>
              </a:ext>
            </a:extLst>
          </p:cNvPr>
          <p:cNvSpPr txBox="1"/>
          <p:nvPr/>
        </p:nvSpPr>
        <p:spPr>
          <a:xfrm>
            <a:off x="8540897" y="1914694"/>
            <a:ext cx="118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E540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75E783A9-896D-4443-BE1D-6E5AB312DA9E}"/>
              </a:ext>
            </a:extLst>
          </p:cNvPr>
          <p:cNvGrpSpPr/>
          <p:nvPr/>
        </p:nvGrpSpPr>
        <p:grpSpPr>
          <a:xfrm>
            <a:off x="7242621" y="2392459"/>
            <a:ext cx="936104" cy="936104"/>
            <a:chOff x="1775520" y="2492896"/>
            <a:chExt cx="936104" cy="936104"/>
          </a:xfrm>
        </p:grpSpPr>
        <p:sp>
          <p:nvSpPr>
            <p:cNvPr id="9" name="菱形 8">
              <a:extLst>
                <a:ext uri="{FF2B5EF4-FFF2-40B4-BE49-F238E27FC236}">
                  <a16:creationId xmlns:a16="http://schemas.microsoft.com/office/drawing/2014/main" xmlns="" id="{BB3A4292-2303-4389-BBAF-617F02F1F7C9}"/>
                </a:ext>
              </a:extLst>
            </p:cNvPr>
            <p:cNvSpPr/>
            <p:nvPr/>
          </p:nvSpPr>
          <p:spPr>
            <a:xfrm>
              <a:off x="1775520" y="2492896"/>
              <a:ext cx="936104" cy="936104"/>
            </a:xfrm>
            <a:prstGeom prst="diamond">
              <a:avLst/>
            </a:prstGeom>
            <a:solidFill>
              <a:srgbClr val="222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ED7A83B5-9DA8-48BC-96AF-1E7006DC2B9B}"/>
                </a:ext>
              </a:extLst>
            </p:cNvPr>
            <p:cNvSpPr/>
            <p:nvPr/>
          </p:nvSpPr>
          <p:spPr>
            <a:xfrm>
              <a:off x="1811524" y="2528900"/>
              <a:ext cx="864096" cy="86409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50C5DC4-1C49-49AC-8368-F72836714B8E}"/>
                </a:ext>
              </a:extLst>
            </p:cNvPr>
            <p:cNvGrpSpPr/>
            <p:nvPr/>
          </p:nvGrpSpPr>
          <p:grpSpPr>
            <a:xfrm rot="2700000">
              <a:off x="2190739" y="2593278"/>
              <a:ext cx="105664" cy="106233"/>
              <a:chOff x="2884294" y="2416390"/>
              <a:chExt cx="223238" cy="224441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365F16F8-7C4C-4D45-9970-6EF9106CFB84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AA781692-2D2C-4AB8-9C7C-8241A1FC1A7B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="" id="{D44CEC29-0B1E-4E61-B8A7-F371C60A6573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9E706349-0A81-46F9-89FE-68209FEB174B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94B72816-A4D8-4A38-B0BB-560CEF586498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EE92E7E-FAF9-4E06-992A-71C096A678B1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2CB65AA-F34F-4233-BA65-9DFEBCB664FD}"/>
                </a:ext>
              </a:extLst>
            </p:cNvPr>
            <p:cNvGrpSpPr/>
            <p:nvPr/>
          </p:nvGrpSpPr>
          <p:grpSpPr>
            <a:xfrm rot="13500000">
              <a:off x="2190539" y="3221584"/>
              <a:ext cx="105664" cy="106233"/>
              <a:chOff x="2884294" y="2416390"/>
              <a:chExt cx="223238" cy="224441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C94A1809-1802-4341-8B07-396616439EC8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xmlns="" id="{88441B6B-8338-48B3-AF94-97C993552018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xmlns="" id="{92A5C97F-8A2F-4821-ADE0-E4ED29138857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xmlns="" id="{1D857629-CC52-4D25-9F88-F6F7661CE816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8C2EAB07-68FF-4FA1-A208-CF311370369E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D495E847-44EC-4B2C-A993-726F7B090FF8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FAE3F797-6FFB-45C0-97B2-A8E74DF318FA}"/>
                </a:ext>
              </a:extLst>
            </p:cNvPr>
            <p:cNvGrpSpPr/>
            <p:nvPr/>
          </p:nvGrpSpPr>
          <p:grpSpPr>
            <a:xfrm rot="18900000">
              <a:off x="1878046" y="2907832"/>
              <a:ext cx="105664" cy="106233"/>
              <a:chOff x="2884294" y="2416390"/>
              <a:chExt cx="223238" cy="224441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7A371B4D-3998-4AF9-ABF2-18A8ADC29DCC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xmlns="" id="{BE987524-C6AD-42B6-9DCC-21169F33C493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xmlns="" id="{14F86AEE-80BB-41B4-8E42-E0732180FAE3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xmlns="" id="{C65ABDEA-A673-4013-B21A-0376FA1FD3B9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7BE9DD0E-3090-4119-81E1-CD4649C1E1F8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56E65022-F2BC-4C7E-B090-F43D4063E053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352F423-D0B3-4FB9-9E5D-C3875AD18985}"/>
                </a:ext>
              </a:extLst>
            </p:cNvPr>
            <p:cNvGrpSpPr/>
            <p:nvPr/>
          </p:nvGrpSpPr>
          <p:grpSpPr>
            <a:xfrm rot="8100000">
              <a:off x="2506874" y="2907631"/>
              <a:ext cx="105664" cy="106233"/>
              <a:chOff x="2884294" y="2416390"/>
              <a:chExt cx="223238" cy="22444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BA2E11A5-8054-4D6E-BAB1-7A6481245DC1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xmlns="" id="{7F6D9A8C-EAE8-46E3-91E2-35108B58AA0B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xmlns="" id="{A17A8A09-3C5E-43BA-9F5D-048B46BFDAC5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xmlns="" id="{4BE541C7-ED99-44B7-879F-AF36E99F8542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71DC29E3-7AA4-4C30-B719-81E994FF503A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7418E81-995E-4267-A0BA-99C09B47F258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83BF7857-27BA-41D4-AB4C-4F7C8ED96EC9}"/>
                </a:ext>
              </a:extLst>
            </p:cNvPr>
            <p:cNvCxnSpPr/>
            <p:nvPr/>
          </p:nvCxnSpPr>
          <p:spPr>
            <a:xfrm>
              <a:off x="2287670" y="2620962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3F7A06D6-098D-44F4-9149-77D0F77B92FA}"/>
                </a:ext>
              </a:extLst>
            </p:cNvPr>
            <p:cNvCxnSpPr/>
            <p:nvPr/>
          </p:nvCxnSpPr>
          <p:spPr>
            <a:xfrm>
              <a:off x="1905970" y="300621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CB13376E-C6C6-4C06-A04E-0B813D6C46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05824" y="262134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B8B9540F-4D33-44E5-B541-D2ADE1F8897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87669" y="3006386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9EEC113-B920-4FDD-9954-42EC8E36B40E}"/>
              </a:ext>
            </a:extLst>
          </p:cNvPr>
          <p:cNvSpPr txBox="1"/>
          <p:nvPr/>
        </p:nvSpPr>
        <p:spPr>
          <a:xfrm>
            <a:off x="7438914" y="2604904"/>
            <a:ext cx="53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直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C702D53C-F44F-45C9-ABD2-F1258BA77DCD}"/>
              </a:ext>
            </a:extLst>
          </p:cNvPr>
          <p:cNvGrpSpPr/>
          <p:nvPr/>
        </p:nvGrpSpPr>
        <p:grpSpPr>
          <a:xfrm>
            <a:off x="8189260" y="2392459"/>
            <a:ext cx="936104" cy="936104"/>
            <a:chOff x="1775520" y="2492896"/>
            <a:chExt cx="936104" cy="936104"/>
          </a:xfrm>
        </p:grpSpPr>
        <p:sp>
          <p:nvSpPr>
            <p:cNvPr id="89" name="菱形 88">
              <a:extLst>
                <a:ext uri="{FF2B5EF4-FFF2-40B4-BE49-F238E27FC236}">
                  <a16:creationId xmlns:a16="http://schemas.microsoft.com/office/drawing/2014/main" xmlns="" id="{AFF99F62-EB64-4679-9FF6-62E34E9B9E56}"/>
                </a:ext>
              </a:extLst>
            </p:cNvPr>
            <p:cNvSpPr/>
            <p:nvPr/>
          </p:nvSpPr>
          <p:spPr>
            <a:xfrm>
              <a:off x="1775520" y="2492896"/>
              <a:ext cx="936104" cy="936104"/>
            </a:xfrm>
            <a:prstGeom prst="diamond">
              <a:avLst/>
            </a:prstGeom>
            <a:solidFill>
              <a:srgbClr val="222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菱形 89">
              <a:extLst>
                <a:ext uri="{FF2B5EF4-FFF2-40B4-BE49-F238E27FC236}">
                  <a16:creationId xmlns:a16="http://schemas.microsoft.com/office/drawing/2014/main" xmlns="" id="{9FB31CC5-A151-4285-AC59-D85204642450}"/>
                </a:ext>
              </a:extLst>
            </p:cNvPr>
            <p:cNvSpPr/>
            <p:nvPr/>
          </p:nvSpPr>
          <p:spPr>
            <a:xfrm>
              <a:off x="1811524" y="2528900"/>
              <a:ext cx="864096" cy="86409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F2E84702-82FC-4785-8E3B-B203C17D7D6A}"/>
                </a:ext>
              </a:extLst>
            </p:cNvPr>
            <p:cNvGrpSpPr/>
            <p:nvPr/>
          </p:nvGrpSpPr>
          <p:grpSpPr>
            <a:xfrm rot="2700000">
              <a:off x="2190739" y="2593278"/>
              <a:ext cx="105664" cy="106233"/>
              <a:chOff x="2884294" y="2416390"/>
              <a:chExt cx="223238" cy="224441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xmlns="" id="{076F819C-6686-419C-828D-3BBE1C55E883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xmlns="" id="{63B59158-9412-4B6D-899F-4A8F44E08282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xmlns="" id="{241503FF-6A59-4D74-A002-EED38123F65B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xmlns="" id="{BB86EBBA-0289-4794-96CA-FDEB837B0E82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D97A1275-122A-486D-8665-091DDA916049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F23B58A7-F6A9-499A-B427-2241F8DD37B5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6AEF6452-B2DE-42CA-9AAB-A7D2FF7E22C1}"/>
                </a:ext>
              </a:extLst>
            </p:cNvPr>
            <p:cNvGrpSpPr/>
            <p:nvPr/>
          </p:nvGrpSpPr>
          <p:grpSpPr>
            <a:xfrm rot="13500000">
              <a:off x="2190539" y="3221584"/>
              <a:ext cx="105664" cy="106233"/>
              <a:chOff x="2884294" y="2416390"/>
              <a:chExt cx="223238" cy="224441"/>
            </a:xfrm>
          </p:grpSpPr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xmlns="" id="{FFC7F3A8-AB5E-4DA4-B4FC-71659D5DB6E6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xmlns="" id="{FAD8AD9B-1964-4929-A766-9E27C3829BCE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xmlns="" id="{4CF5E2F5-4DF1-4B37-8356-9D607FDB40A5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xmlns="" id="{8E3C76AB-C2BA-4E08-B080-6A8F8F352E13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16A933B9-A86A-4134-93EC-7597014AD3FF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16F2E95D-ABE9-443B-A24D-2A2FA31C1620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02FAA4D4-F3E1-4E40-838F-B5BD391913FE}"/>
                </a:ext>
              </a:extLst>
            </p:cNvPr>
            <p:cNvGrpSpPr/>
            <p:nvPr/>
          </p:nvGrpSpPr>
          <p:grpSpPr>
            <a:xfrm rot="18900000">
              <a:off x="1878046" y="2907832"/>
              <a:ext cx="105664" cy="106233"/>
              <a:chOff x="2884294" y="2416390"/>
              <a:chExt cx="223238" cy="224441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5891D694-B544-42F4-8AF2-DB7547948311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xmlns="" id="{44DBCF5E-B489-462B-A117-602A3DB31055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xmlns="" id="{CE866B5E-760C-4B5C-961A-06DA45F02796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xmlns="" id="{8828D086-EEF4-449C-A13E-CDBA0209AE76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5790B8E7-3F4A-4030-BBD9-76FC1A7E9434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xmlns="" id="{A5D8C16E-9E30-4479-8D36-891018ED08B8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27973DFA-8DCB-43A6-9D49-7628AACE92AD}"/>
                </a:ext>
              </a:extLst>
            </p:cNvPr>
            <p:cNvGrpSpPr/>
            <p:nvPr/>
          </p:nvGrpSpPr>
          <p:grpSpPr>
            <a:xfrm rot="8100000">
              <a:off x="2506874" y="2907631"/>
              <a:ext cx="105664" cy="106233"/>
              <a:chOff x="2884294" y="2416390"/>
              <a:chExt cx="223238" cy="224441"/>
            </a:xfrm>
          </p:grpSpPr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xmlns="" id="{B401065C-AE30-4AB2-9129-669C962DC4C7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02" name="矩形 101">
                  <a:extLst>
                    <a:ext uri="{FF2B5EF4-FFF2-40B4-BE49-F238E27FC236}">
                      <a16:creationId xmlns:a16="http://schemas.microsoft.com/office/drawing/2014/main" xmlns="" id="{4B777825-391F-4E85-8088-EE2BFDA3BB68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矩形 102">
                  <a:extLst>
                    <a:ext uri="{FF2B5EF4-FFF2-40B4-BE49-F238E27FC236}">
                      <a16:creationId xmlns:a16="http://schemas.microsoft.com/office/drawing/2014/main" xmlns="" id="{F6CA41D4-68BA-41B5-801A-AC31D4EDA2FE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" name="矩形 103">
                  <a:extLst>
                    <a:ext uri="{FF2B5EF4-FFF2-40B4-BE49-F238E27FC236}">
                      <a16:creationId xmlns:a16="http://schemas.microsoft.com/office/drawing/2014/main" xmlns="" id="{D24B7581-C4DB-4694-88D4-4156C93E28C3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xmlns="" id="{2157666F-CD85-4D57-9562-31914755E967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7219B52D-D4B9-4363-8D3F-C8330B12E2F2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9F06F8C2-AEF5-43B3-993B-3AB428A0B225}"/>
                </a:ext>
              </a:extLst>
            </p:cNvPr>
            <p:cNvCxnSpPr/>
            <p:nvPr/>
          </p:nvCxnSpPr>
          <p:spPr>
            <a:xfrm>
              <a:off x="2287670" y="2620962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415F96EA-12FD-4228-AD36-010711ABB264}"/>
                </a:ext>
              </a:extLst>
            </p:cNvPr>
            <p:cNvCxnSpPr/>
            <p:nvPr/>
          </p:nvCxnSpPr>
          <p:spPr>
            <a:xfrm>
              <a:off x="1905970" y="300621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F6FBAB44-2FA5-41F0-8C8B-2297F7F4909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05824" y="262134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5F0D3B8D-8F9E-4B5D-AF19-DB148273750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87669" y="3006386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6D27BB34-FCAE-4D6C-8478-B9D5F3535194}"/>
              </a:ext>
            </a:extLst>
          </p:cNvPr>
          <p:cNvSpPr txBox="1"/>
          <p:nvPr/>
        </p:nvSpPr>
        <p:spPr>
          <a:xfrm>
            <a:off x="8385553" y="2604904"/>
            <a:ext cx="53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播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BFBFFF34-CC14-4C1D-A2B0-DFDE18DEA18E}"/>
              </a:ext>
            </a:extLst>
          </p:cNvPr>
          <p:cNvGrpSpPr/>
          <p:nvPr/>
        </p:nvGrpSpPr>
        <p:grpSpPr>
          <a:xfrm>
            <a:off x="9135899" y="2392459"/>
            <a:ext cx="936104" cy="936104"/>
            <a:chOff x="1775520" y="2492896"/>
            <a:chExt cx="936104" cy="936104"/>
          </a:xfrm>
        </p:grpSpPr>
        <p:sp>
          <p:nvSpPr>
            <p:cNvPr id="126" name="菱形 125">
              <a:extLst>
                <a:ext uri="{FF2B5EF4-FFF2-40B4-BE49-F238E27FC236}">
                  <a16:creationId xmlns:a16="http://schemas.microsoft.com/office/drawing/2014/main" xmlns="" id="{6B01EF27-BDDE-4384-942A-9A59117D4E27}"/>
                </a:ext>
              </a:extLst>
            </p:cNvPr>
            <p:cNvSpPr/>
            <p:nvPr/>
          </p:nvSpPr>
          <p:spPr>
            <a:xfrm>
              <a:off x="1775520" y="2492896"/>
              <a:ext cx="936104" cy="936104"/>
            </a:xfrm>
            <a:prstGeom prst="diamond">
              <a:avLst/>
            </a:prstGeom>
            <a:solidFill>
              <a:srgbClr val="222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菱形 126">
              <a:extLst>
                <a:ext uri="{FF2B5EF4-FFF2-40B4-BE49-F238E27FC236}">
                  <a16:creationId xmlns:a16="http://schemas.microsoft.com/office/drawing/2014/main" xmlns="" id="{8BBAF2A4-C412-437C-9D16-501A85D6F884}"/>
                </a:ext>
              </a:extLst>
            </p:cNvPr>
            <p:cNvSpPr/>
            <p:nvPr/>
          </p:nvSpPr>
          <p:spPr>
            <a:xfrm>
              <a:off x="1811524" y="2528900"/>
              <a:ext cx="864096" cy="86409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05B1F838-A015-4800-B2C3-FE535C684053}"/>
                </a:ext>
              </a:extLst>
            </p:cNvPr>
            <p:cNvGrpSpPr/>
            <p:nvPr/>
          </p:nvGrpSpPr>
          <p:grpSpPr>
            <a:xfrm rot="2700000">
              <a:off x="2190739" y="2593278"/>
              <a:ext cx="105664" cy="106233"/>
              <a:chOff x="2884294" y="2416390"/>
              <a:chExt cx="223238" cy="224441"/>
            </a:xfrm>
          </p:grpSpPr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xmlns="" id="{DD02756A-C2F0-4CB0-85E2-B480864DEC69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84" name="矩形 183">
                  <a:extLst>
                    <a:ext uri="{FF2B5EF4-FFF2-40B4-BE49-F238E27FC236}">
                      <a16:creationId xmlns:a16="http://schemas.microsoft.com/office/drawing/2014/main" xmlns="" id="{10075196-9E6F-4828-93C1-A93D7E94E289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5" name="矩形 184">
                  <a:extLst>
                    <a:ext uri="{FF2B5EF4-FFF2-40B4-BE49-F238E27FC236}">
                      <a16:creationId xmlns:a16="http://schemas.microsoft.com/office/drawing/2014/main" xmlns="" id="{4B1ACD8D-8C70-4ADC-BDD7-D416004C163E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6" name="矩形 185">
                  <a:extLst>
                    <a:ext uri="{FF2B5EF4-FFF2-40B4-BE49-F238E27FC236}">
                      <a16:creationId xmlns:a16="http://schemas.microsoft.com/office/drawing/2014/main" xmlns="" id="{66163194-C0F9-4814-8865-3C8467BC4DB5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xmlns="" id="{61AFF98D-B316-415F-8EFC-9AB60899B4BC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>
                <a:extLst>
                  <a:ext uri="{FF2B5EF4-FFF2-40B4-BE49-F238E27FC236}">
                    <a16:creationId xmlns:a16="http://schemas.microsoft.com/office/drawing/2014/main" xmlns="" id="{93ED0BCE-C260-4EC9-A95C-73417342811D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2D5216F3-DDFA-4683-882F-B68D6D8EB5A2}"/>
                </a:ext>
              </a:extLst>
            </p:cNvPr>
            <p:cNvGrpSpPr/>
            <p:nvPr/>
          </p:nvGrpSpPr>
          <p:grpSpPr>
            <a:xfrm rot="13500000">
              <a:off x="2190539" y="3221584"/>
              <a:ext cx="105664" cy="106233"/>
              <a:chOff x="2884294" y="2416390"/>
              <a:chExt cx="223238" cy="224441"/>
            </a:xfrm>
          </p:grpSpPr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xmlns="" id="{931A2677-1DA7-4ACE-B2C3-B8BCF994F4F9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78" name="矩形 177">
                  <a:extLst>
                    <a:ext uri="{FF2B5EF4-FFF2-40B4-BE49-F238E27FC236}">
                      <a16:creationId xmlns:a16="http://schemas.microsoft.com/office/drawing/2014/main" xmlns="" id="{E3E3AB21-CB65-4DB1-B446-A26BE104A4EB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矩形 178">
                  <a:extLst>
                    <a:ext uri="{FF2B5EF4-FFF2-40B4-BE49-F238E27FC236}">
                      <a16:creationId xmlns:a16="http://schemas.microsoft.com/office/drawing/2014/main" xmlns="" id="{6700ACB0-8485-4FD2-AE5E-D7A2A007ADF4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矩形 179">
                  <a:extLst>
                    <a:ext uri="{FF2B5EF4-FFF2-40B4-BE49-F238E27FC236}">
                      <a16:creationId xmlns:a16="http://schemas.microsoft.com/office/drawing/2014/main" xmlns="" id="{9F2BB513-7225-4989-B383-85825220D6CA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xmlns="" id="{EE42E86B-15B9-4758-BEA7-383D95CC5DD2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xmlns="" id="{948A097A-B6B7-407A-BD7C-74104520DB40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790DF581-A22E-4B3A-8BEF-00B356A7B126}"/>
                </a:ext>
              </a:extLst>
            </p:cNvPr>
            <p:cNvGrpSpPr/>
            <p:nvPr/>
          </p:nvGrpSpPr>
          <p:grpSpPr>
            <a:xfrm rot="18900000">
              <a:off x="1878046" y="2907832"/>
              <a:ext cx="105664" cy="106233"/>
              <a:chOff x="2884294" y="2416390"/>
              <a:chExt cx="223238" cy="224441"/>
            </a:xfrm>
          </p:grpSpPr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xmlns="" id="{BC24DAC0-9215-4897-BA10-C44A9D110AA2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72" name="矩形 171">
                  <a:extLst>
                    <a:ext uri="{FF2B5EF4-FFF2-40B4-BE49-F238E27FC236}">
                      <a16:creationId xmlns:a16="http://schemas.microsoft.com/office/drawing/2014/main" xmlns="" id="{A9155F50-0BEA-455B-B46C-107D710A40B2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3" name="矩形 172">
                  <a:extLst>
                    <a:ext uri="{FF2B5EF4-FFF2-40B4-BE49-F238E27FC236}">
                      <a16:creationId xmlns:a16="http://schemas.microsoft.com/office/drawing/2014/main" xmlns="" id="{279B96C4-CB30-4983-B3C4-ED83A56B142F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4" name="矩形 173">
                  <a:extLst>
                    <a:ext uri="{FF2B5EF4-FFF2-40B4-BE49-F238E27FC236}">
                      <a16:creationId xmlns:a16="http://schemas.microsoft.com/office/drawing/2014/main" xmlns="" id="{119FA115-37E1-44EC-BF99-20D4E248EA80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xmlns="" id="{DE2532FB-75A0-4323-AD18-3436BA3CD5DB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xmlns="" id="{CEB60116-CA11-4CD3-BBA2-3E788F47F771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3D6E65EE-87E1-4A81-99C6-7B77265E27C4}"/>
                </a:ext>
              </a:extLst>
            </p:cNvPr>
            <p:cNvGrpSpPr/>
            <p:nvPr/>
          </p:nvGrpSpPr>
          <p:grpSpPr>
            <a:xfrm rot="8100000">
              <a:off x="2506874" y="2907631"/>
              <a:ext cx="105664" cy="106233"/>
              <a:chOff x="2884294" y="2416390"/>
              <a:chExt cx="223238" cy="224441"/>
            </a:xfrm>
          </p:grpSpPr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xmlns="" id="{BAECEAB3-E6B4-4F29-94DE-67E90E5ED4E4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166" name="矩形 165">
                  <a:extLst>
                    <a:ext uri="{FF2B5EF4-FFF2-40B4-BE49-F238E27FC236}">
                      <a16:creationId xmlns:a16="http://schemas.microsoft.com/office/drawing/2014/main" xmlns="" id="{193D8DEE-8BDB-494A-BAF8-C34ECC3B2892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矩形 166">
                  <a:extLst>
                    <a:ext uri="{FF2B5EF4-FFF2-40B4-BE49-F238E27FC236}">
                      <a16:creationId xmlns:a16="http://schemas.microsoft.com/office/drawing/2014/main" xmlns="" id="{BBA0D372-10BA-4AAD-B7A2-DADAA6997D50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8" name="矩形 167">
                  <a:extLst>
                    <a:ext uri="{FF2B5EF4-FFF2-40B4-BE49-F238E27FC236}">
                      <a16:creationId xmlns:a16="http://schemas.microsoft.com/office/drawing/2014/main" xmlns="" id="{E1AF0456-3A8B-4BAB-B809-DD84D0F2608F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xmlns="" id="{338192B6-24BD-44D3-B591-80ADA755129F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xmlns="" id="{A6362304-69F4-4A3B-B0A8-39B79C27980E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0EC240D9-FE40-4BBA-897B-8726E2F2AEEF}"/>
                </a:ext>
              </a:extLst>
            </p:cNvPr>
            <p:cNvCxnSpPr/>
            <p:nvPr/>
          </p:nvCxnSpPr>
          <p:spPr>
            <a:xfrm>
              <a:off x="2287670" y="2620962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7BC02D4D-A659-4B1A-80D7-4E180F010E52}"/>
                </a:ext>
              </a:extLst>
            </p:cNvPr>
            <p:cNvCxnSpPr/>
            <p:nvPr/>
          </p:nvCxnSpPr>
          <p:spPr>
            <a:xfrm>
              <a:off x="1905970" y="300621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C633A754-8CF2-4DD8-B1E7-B7804FA4CBD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05824" y="262134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A439EA18-EBC1-4EA2-B9F1-265E2E967C9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87669" y="3006386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6920C9EC-999F-4E0D-A8D4-51BDCFE856AE}"/>
              </a:ext>
            </a:extLst>
          </p:cNvPr>
          <p:cNvSpPr txBox="1"/>
          <p:nvPr/>
        </p:nvSpPr>
        <p:spPr>
          <a:xfrm>
            <a:off x="9332192" y="2604904"/>
            <a:ext cx="53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特</a:t>
            </a:r>
          </a:p>
        </p:txBody>
      </p: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374E39AD-AB2F-46FE-BCD2-67467163DFAE}"/>
              </a:ext>
            </a:extLst>
          </p:cNvPr>
          <p:cNvGrpSpPr/>
          <p:nvPr/>
        </p:nvGrpSpPr>
        <p:grpSpPr>
          <a:xfrm>
            <a:off x="10082537" y="2392459"/>
            <a:ext cx="936104" cy="936104"/>
            <a:chOff x="1775520" y="2492896"/>
            <a:chExt cx="936104" cy="936104"/>
          </a:xfrm>
        </p:grpSpPr>
        <p:sp>
          <p:nvSpPr>
            <p:cNvPr id="190" name="菱形 189">
              <a:extLst>
                <a:ext uri="{FF2B5EF4-FFF2-40B4-BE49-F238E27FC236}">
                  <a16:creationId xmlns:a16="http://schemas.microsoft.com/office/drawing/2014/main" xmlns="" id="{01B9DF9C-E2C4-4157-8436-0680B8525A5D}"/>
                </a:ext>
              </a:extLst>
            </p:cNvPr>
            <p:cNvSpPr/>
            <p:nvPr/>
          </p:nvSpPr>
          <p:spPr>
            <a:xfrm>
              <a:off x="1775520" y="2492896"/>
              <a:ext cx="936104" cy="936104"/>
            </a:xfrm>
            <a:prstGeom prst="diamond">
              <a:avLst/>
            </a:prstGeom>
            <a:solidFill>
              <a:srgbClr val="222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菱形 190">
              <a:extLst>
                <a:ext uri="{FF2B5EF4-FFF2-40B4-BE49-F238E27FC236}">
                  <a16:creationId xmlns:a16="http://schemas.microsoft.com/office/drawing/2014/main" xmlns="" id="{4B061AE3-CA84-4BEF-882B-C2A7913C4C74}"/>
                </a:ext>
              </a:extLst>
            </p:cNvPr>
            <p:cNvSpPr/>
            <p:nvPr/>
          </p:nvSpPr>
          <p:spPr>
            <a:xfrm>
              <a:off x="1811524" y="2528900"/>
              <a:ext cx="864096" cy="864096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xmlns="" id="{CA7C83DC-DDCA-4E71-87BF-80BA739DC334}"/>
                </a:ext>
              </a:extLst>
            </p:cNvPr>
            <p:cNvGrpSpPr/>
            <p:nvPr/>
          </p:nvGrpSpPr>
          <p:grpSpPr>
            <a:xfrm rot="2700000">
              <a:off x="2190739" y="2593278"/>
              <a:ext cx="105664" cy="106233"/>
              <a:chOff x="2884294" y="2416390"/>
              <a:chExt cx="223238" cy="224441"/>
            </a:xfrm>
          </p:grpSpPr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xmlns="" id="{A6ED9197-B11A-4B83-BD47-2EA517DB7A29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221" name="矩形 220">
                  <a:extLst>
                    <a:ext uri="{FF2B5EF4-FFF2-40B4-BE49-F238E27FC236}">
                      <a16:creationId xmlns:a16="http://schemas.microsoft.com/office/drawing/2014/main" xmlns="" id="{EAF204E4-9FCD-4A1A-9D34-2B9FBB551CBD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2" name="矩形 221">
                  <a:extLst>
                    <a:ext uri="{FF2B5EF4-FFF2-40B4-BE49-F238E27FC236}">
                      <a16:creationId xmlns:a16="http://schemas.microsoft.com/office/drawing/2014/main" xmlns="" id="{3B49C4AF-798C-4D6D-B950-0C11351838E4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3" name="矩形 222">
                  <a:extLst>
                    <a:ext uri="{FF2B5EF4-FFF2-40B4-BE49-F238E27FC236}">
                      <a16:creationId xmlns:a16="http://schemas.microsoft.com/office/drawing/2014/main" xmlns="" id="{77BF7240-B580-40E5-8D43-EAD8A6F21E97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xmlns="" id="{32DF8871-9FCD-4DF2-ACA5-041178D95860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xmlns="" id="{E8A3B405-D418-421D-8CCB-D3DB3E43D08A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xmlns="" id="{3936FFB4-1ADE-45B5-9DC0-2AC9E8AC88B4}"/>
                </a:ext>
              </a:extLst>
            </p:cNvPr>
            <p:cNvGrpSpPr/>
            <p:nvPr/>
          </p:nvGrpSpPr>
          <p:grpSpPr>
            <a:xfrm rot="13500000">
              <a:off x="2190539" y="3221584"/>
              <a:ext cx="105664" cy="106233"/>
              <a:chOff x="2884294" y="2416390"/>
              <a:chExt cx="223238" cy="224441"/>
            </a:xfrm>
          </p:grpSpPr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xmlns="" id="{5E346206-E70D-455F-8692-74413F013E2A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215" name="矩形 214">
                  <a:extLst>
                    <a:ext uri="{FF2B5EF4-FFF2-40B4-BE49-F238E27FC236}">
                      <a16:creationId xmlns:a16="http://schemas.microsoft.com/office/drawing/2014/main" xmlns="" id="{CC1CA54D-69ED-42F1-A54E-B716AA0E439F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矩形 215">
                  <a:extLst>
                    <a:ext uri="{FF2B5EF4-FFF2-40B4-BE49-F238E27FC236}">
                      <a16:creationId xmlns:a16="http://schemas.microsoft.com/office/drawing/2014/main" xmlns="" id="{9A47F15C-A0ED-4D9E-BB3D-453C306EDF36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矩形 216">
                  <a:extLst>
                    <a:ext uri="{FF2B5EF4-FFF2-40B4-BE49-F238E27FC236}">
                      <a16:creationId xmlns:a16="http://schemas.microsoft.com/office/drawing/2014/main" xmlns="" id="{98DDC0AB-27F3-460F-BC56-461F658C7A12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xmlns="" id="{B0176956-172F-4484-9309-0F2C26648A53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xmlns="" id="{F563CCCA-E6C2-4E7C-A86F-C072033F74A5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xmlns="" id="{406088B6-6F4D-4B1E-9891-D7D06C3BD681}"/>
                </a:ext>
              </a:extLst>
            </p:cNvPr>
            <p:cNvGrpSpPr/>
            <p:nvPr/>
          </p:nvGrpSpPr>
          <p:grpSpPr>
            <a:xfrm rot="18900000">
              <a:off x="1878046" y="2907832"/>
              <a:ext cx="105664" cy="106233"/>
              <a:chOff x="2884294" y="2416390"/>
              <a:chExt cx="223238" cy="224441"/>
            </a:xfrm>
          </p:grpSpPr>
          <p:grpSp>
            <p:nvGrpSpPr>
              <p:cNvPr id="206" name="组合 205">
                <a:extLst>
                  <a:ext uri="{FF2B5EF4-FFF2-40B4-BE49-F238E27FC236}">
                    <a16:creationId xmlns:a16="http://schemas.microsoft.com/office/drawing/2014/main" xmlns="" id="{147150EF-8175-4501-B369-C68901EEDBCE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209" name="矩形 208">
                  <a:extLst>
                    <a:ext uri="{FF2B5EF4-FFF2-40B4-BE49-F238E27FC236}">
                      <a16:creationId xmlns:a16="http://schemas.microsoft.com/office/drawing/2014/main" xmlns="" id="{22F538B6-5C33-4A3C-A290-85A3ABBDED21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0" name="矩形 209">
                  <a:extLst>
                    <a:ext uri="{FF2B5EF4-FFF2-40B4-BE49-F238E27FC236}">
                      <a16:creationId xmlns:a16="http://schemas.microsoft.com/office/drawing/2014/main" xmlns="" id="{772313B7-1CA8-4205-92A9-992B841A8E81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矩形 210">
                  <a:extLst>
                    <a:ext uri="{FF2B5EF4-FFF2-40B4-BE49-F238E27FC236}">
                      <a16:creationId xmlns:a16="http://schemas.microsoft.com/office/drawing/2014/main" xmlns="" id="{0A8D3984-0758-4EBC-9F75-432795337C1C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xmlns="" id="{B6C57B6E-01FB-4CF7-B141-76C57BBEA5D7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xmlns="" id="{B83AD78E-3B25-43CE-BD43-1E95C8406EF9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xmlns="" id="{8FD53DEF-5B28-490F-8F1E-ADEC03F1222E}"/>
                </a:ext>
              </a:extLst>
            </p:cNvPr>
            <p:cNvGrpSpPr/>
            <p:nvPr/>
          </p:nvGrpSpPr>
          <p:grpSpPr>
            <a:xfrm rot="8100000">
              <a:off x="2506874" y="2907631"/>
              <a:ext cx="105664" cy="106233"/>
              <a:chOff x="2884294" y="2416390"/>
              <a:chExt cx="223238" cy="224441"/>
            </a:xfrm>
          </p:grpSpPr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xmlns="" id="{7B5BC8BC-DB79-4106-8661-6EFCB8441197}"/>
                  </a:ext>
                </a:extLst>
              </p:cNvPr>
              <p:cNvGrpSpPr/>
              <p:nvPr/>
            </p:nvGrpSpPr>
            <p:grpSpPr>
              <a:xfrm>
                <a:off x="2959894" y="2491990"/>
                <a:ext cx="147638" cy="148841"/>
                <a:chOff x="2959894" y="2491990"/>
                <a:chExt cx="147638" cy="148841"/>
              </a:xfrm>
            </p:grpSpPr>
            <p:sp>
              <p:nvSpPr>
                <p:cNvPr id="203" name="矩形 202">
                  <a:extLst>
                    <a:ext uri="{FF2B5EF4-FFF2-40B4-BE49-F238E27FC236}">
                      <a16:creationId xmlns:a16="http://schemas.microsoft.com/office/drawing/2014/main" xmlns="" id="{B0C403BB-8A68-43F9-AD55-773B27841FCF}"/>
                    </a:ext>
                  </a:extLst>
                </p:cNvPr>
                <p:cNvSpPr/>
                <p:nvPr/>
              </p:nvSpPr>
              <p:spPr>
                <a:xfrm>
                  <a:off x="2959894" y="2492896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4" name="矩形 203">
                  <a:extLst>
                    <a:ext uri="{FF2B5EF4-FFF2-40B4-BE49-F238E27FC236}">
                      <a16:creationId xmlns:a16="http://schemas.microsoft.com/office/drawing/2014/main" xmlns="" id="{55A6E096-1204-4F55-831F-660FF9634873}"/>
                    </a:ext>
                  </a:extLst>
                </p:cNvPr>
                <p:cNvSpPr/>
                <p:nvPr/>
              </p:nvSpPr>
              <p:spPr>
                <a:xfrm>
                  <a:off x="3033713" y="2491990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5" name="矩形 204">
                  <a:extLst>
                    <a:ext uri="{FF2B5EF4-FFF2-40B4-BE49-F238E27FC236}">
                      <a16:creationId xmlns:a16="http://schemas.microsoft.com/office/drawing/2014/main" xmlns="" id="{44C5BC9A-8AC1-483D-AF40-D2B4B0CC02A5}"/>
                    </a:ext>
                  </a:extLst>
                </p:cNvPr>
                <p:cNvSpPr/>
                <p:nvPr/>
              </p:nvSpPr>
              <p:spPr>
                <a:xfrm>
                  <a:off x="2959894" y="2567012"/>
                  <a:ext cx="73819" cy="73819"/>
                </a:xfrm>
                <a:prstGeom prst="rect">
                  <a:avLst/>
                </a:prstGeom>
                <a:noFill/>
                <a:ln w="9525"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xmlns="" id="{5633E801-2862-4035-8857-8FCA7A658150}"/>
                  </a:ext>
                </a:extLst>
              </p:cNvPr>
              <p:cNvCxnSpPr/>
              <p:nvPr/>
            </p:nvCxnSpPr>
            <p:spPr>
              <a:xfrm flipV="1">
                <a:off x="3033713" y="2416390"/>
                <a:ext cx="0" cy="7560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xmlns="" id="{A5926928-A17B-4152-8ED2-F3C844B78AA4}"/>
                  </a:ext>
                </a:extLst>
              </p:cNvPr>
              <p:cNvCxnSpPr/>
              <p:nvPr/>
            </p:nvCxnSpPr>
            <p:spPr>
              <a:xfrm>
                <a:off x="2884294" y="2565809"/>
                <a:ext cx="75600" cy="0"/>
              </a:xfrm>
              <a:prstGeom prst="line">
                <a:avLst/>
              </a:prstGeom>
              <a:ln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xmlns="" id="{54411E69-5C42-447F-B7F7-B4F2CB7475B3}"/>
                </a:ext>
              </a:extLst>
            </p:cNvPr>
            <p:cNvCxnSpPr/>
            <p:nvPr/>
          </p:nvCxnSpPr>
          <p:spPr>
            <a:xfrm>
              <a:off x="2287670" y="2620962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B7D05157-9A56-4974-A965-EDF7E4D3081B}"/>
                </a:ext>
              </a:extLst>
            </p:cNvPr>
            <p:cNvCxnSpPr/>
            <p:nvPr/>
          </p:nvCxnSpPr>
          <p:spPr>
            <a:xfrm>
              <a:off x="1905970" y="300621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15CE07C9-3D09-44E4-B723-8437BE55A84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05824" y="2621347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A13826DD-6820-4BE5-8F58-AE474E0D569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87669" y="3006386"/>
              <a:ext cx="292157" cy="292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xmlns="" id="{6B994BAF-A9F7-494D-9D43-5EF3E62F9BFB}"/>
              </a:ext>
            </a:extLst>
          </p:cNvPr>
          <p:cNvSpPr txBox="1"/>
          <p:nvPr/>
        </p:nvSpPr>
        <p:spPr>
          <a:xfrm>
            <a:off x="10278830" y="2604904"/>
            <a:ext cx="53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卖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7269135" y="2977602"/>
            <a:ext cx="3748549" cy="2744210"/>
            <a:chOff x="2679456" y="1540405"/>
            <a:chExt cx="7735824" cy="56631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9456" y="2370421"/>
              <a:ext cx="7735824" cy="47731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9456" y="1540405"/>
              <a:ext cx="7735824" cy="5663184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3909530" y="1386963"/>
            <a:ext cx="577696" cy="1115860"/>
          </a:xfrm>
          <a:prstGeom prst="rect">
            <a:avLst/>
          </a:prstGeom>
          <a:solidFill>
            <a:srgbClr val="E5564F"/>
          </a:solidFill>
          <a:ln w="381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800" u="none" strike="noStrike" kern="1200" cap="none" spc="0" normalizeH="0" baseline="0" noProof="0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</a:t>
            </a:r>
            <a:endParaRPr kumimoji="1" lang="zh-CN" altLang="en-US" sz="6800" u="none" strike="noStrike" kern="1200" cap="none" spc="0" normalizeH="0" baseline="0" noProof="0" dirty="0">
              <a:ln w="19050">
                <a:solidFill>
                  <a:srgbClr val="222D66"/>
                </a:solidFill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4588495" y="1386963"/>
            <a:ext cx="577696" cy="1115860"/>
          </a:xfrm>
          <a:prstGeom prst="rect">
            <a:avLst/>
          </a:prstGeom>
          <a:solidFill>
            <a:srgbClr val="E5564F"/>
          </a:solidFill>
          <a:ln w="381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800" b="1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?</a:t>
            </a:r>
            <a:endParaRPr kumimoji="1" lang="zh-CN" altLang="en-US" sz="6800" b="1" dirty="0">
              <a:ln w="19050">
                <a:solidFill>
                  <a:srgbClr val="222D66"/>
                </a:solidFill>
              </a:ln>
              <a:solidFill>
                <a:prstClr val="whit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5267460" y="1386963"/>
            <a:ext cx="577696" cy="1115860"/>
          </a:xfrm>
          <a:prstGeom prst="rect">
            <a:avLst/>
          </a:prstGeom>
          <a:solidFill>
            <a:srgbClr val="E5564F"/>
          </a:solidFill>
          <a:ln w="381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800" b="1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?</a:t>
            </a:r>
            <a:endParaRPr kumimoji="1" lang="zh-CN" altLang="en-US" sz="6800" b="1" dirty="0">
              <a:ln w="19050">
                <a:solidFill>
                  <a:srgbClr val="222D66"/>
                </a:solidFill>
              </a:ln>
              <a:solidFill>
                <a:prstClr val="whit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5946424" y="1386963"/>
            <a:ext cx="577696" cy="1115860"/>
          </a:xfrm>
          <a:prstGeom prst="rect">
            <a:avLst/>
          </a:prstGeom>
          <a:solidFill>
            <a:srgbClr val="E5564F"/>
          </a:solidFill>
          <a:ln w="381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800" b="1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?</a:t>
            </a:r>
            <a:endParaRPr kumimoji="1" lang="zh-CN" altLang="en-US" sz="6800" b="1" dirty="0">
              <a:ln w="19050">
                <a:solidFill>
                  <a:srgbClr val="222D66"/>
                </a:solidFill>
              </a:ln>
              <a:solidFill>
                <a:prstClr val="whit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3261810" y="1386964"/>
            <a:ext cx="546451" cy="1115860"/>
          </a:xfrm>
          <a:prstGeom prst="rect">
            <a:avLst/>
          </a:prstGeom>
          <a:solidFill>
            <a:srgbClr val="E5564F"/>
          </a:solidFill>
          <a:ln w="38100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5400" b="1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</a:p>
        </p:txBody>
      </p:sp>
      <p:grpSp>
        <p:nvGrpSpPr>
          <p:cNvPr id="75" name="组 74"/>
          <p:cNvGrpSpPr/>
          <p:nvPr/>
        </p:nvGrpSpPr>
        <p:grpSpPr>
          <a:xfrm>
            <a:off x="780172" y="4500934"/>
            <a:ext cx="5742000" cy="1575959"/>
            <a:chOff x="794070" y="4274278"/>
            <a:chExt cx="5742000" cy="1575959"/>
          </a:xfrm>
        </p:grpSpPr>
        <p:grpSp>
          <p:nvGrpSpPr>
            <p:cNvPr id="74" name="组 73"/>
            <p:cNvGrpSpPr/>
            <p:nvPr/>
          </p:nvGrpSpPr>
          <p:grpSpPr>
            <a:xfrm>
              <a:off x="794070" y="4274278"/>
              <a:ext cx="5741218" cy="930932"/>
              <a:chOff x="798413" y="3908518"/>
              <a:chExt cx="5741218" cy="930932"/>
            </a:xfrm>
          </p:grpSpPr>
          <p:sp>
            <p:nvSpPr>
              <p:cNvPr id="329" name="文本框 328"/>
              <p:cNvSpPr txBox="1"/>
              <p:nvPr/>
            </p:nvSpPr>
            <p:spPr>
              <a:xfrm>
                <a:off x="2384488" y="4077685"/>
                <a:ext cx="41410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D66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一键</a:t>
                </a:r>
                <a:r>
                  <a:rPr kumimoji="1" lang="en-US" altLang="zh-CN" sz="36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D66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WIFI</a:t>
                </a:r>
                <a:r>
                  <a:rPr kumimoji="1" lang="zh-CN" alt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D66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无线投屏</a:t>
                </a:r>
              </a:p>
            </p:txBody>
          </p:sp>
          <p:sp>
            <p:nvSpPr>
              <p:cNvPr id="330" name="矩形 329"/>
              <p:cNvSpPr/>
              <p:nvPr/>
            </p:nvSpPr>
            <p:spPr>
              <a:xfrm>
                <a:off x="844601" y="3908519"/>
                <a:ext cx="5695030" cy="930931"/>
              </a:xfrm>
              <a:prstGeom prst="rect">
                <a:avLst/>
              </a:prstGeom>
              <a:noFill/>
              <a:ln w="47625">
                <a:solidFill>
                  <a:srgbClr val="222D66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矩形 330"/>
              <p:cNvSpPr/>
              <p:nvPr/>
            </p:nvSpPr>
            <p:spPr>
              <a:xfrm>
                <a:off x="798413" y="3908518"/>
                <a:ext cx="1552491" cy="930931"/>
              </a:xfrm>
              <a:prstGeom prst="rect">
                <a:avLst/>
              </a:prstGeom>
              <a:solidFill>
                <a:srgbClr val="E5564F"/>
              </a:solidFill>
              <a:ln w="47625">
                <a:solidFill>
                  <a:srgbClr val="222D66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2" name="三角形 331"/>
              <p:cNvSpPr/>
              <p:nvPr/>
            </p:nvSpPr>
            <p:spPr>
              <a:xfrm rot="5400000">
                <a:off x="900799" y="4267610"/>
                <a:ext cx="268449" cy="231422"/>
              </a:xfrm>
              <a:prstGeom prst="triangle">
                <a:avLst/>
              </a:prstGeom>
              <a:solidFill>
                <a:schemeClr val="bg1"/>
              </a:solidFill>
              <a:ln w="31750">
                <a:solidFill>
                  <a:srgbClr val="222D66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3" name="三角形 332"/>
              <p:cNvSpPr/>
              <p:nvPr/>
            </p:nvSpPr>
            <p:spPr>
              <a:xfrm rot="16200000">
                <a:off x="2008451" y="4274300"/>
                <a:ext cx="268449" cy="231422"/>
              </a:xfrm>
              <a:prstGeom prst="triangle">
                <a:avLst/>
              </a:prstGeom>
              <a:solidFill>
                <a:schemeClr val="bg1"/>
              </a:solidFill>
              <a:ln w="31750">
                <a:solidFill>
                  <a:srgbClr val="222D66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34" name="组 333"/>
              <p:cNvGrpSpPr/>
              <p:nvPr/>
            </p:nvGrpSpPr>
            <p:grpSpPr>
              <a:xfrm>
                <a:off x="1130292" y="3930803"/>
                <a:ext cx="975345" cy="830997"/>
                <a:chOff x="2095929" y="4254192"/>
                <a:chExt cx="975345" cy="830997"/>
              </a:xfrm>
            </p:grpSpPr>
            <p:sp>
              <p:nvSpPr>
                <p:cNvPr id="335" name="文本框 334"/>
                <p:cNvSpPr txBox="1"/>
                <p:nvPr/>
              </p:nvSpPr>
              <p:spPr>
                <a:xfrm>
                  <a:off x="2095929" y="4254192"/>
                  <a:ext cx="975345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sz="4800" b="1" i="0" u="none" strike="noStrike" kern="1200" cap="none" spc="0" normalizeH="0" baseline="0" noProof="0" dirty="0">
                      <a:ln w="76200">
                        <a:solidFill>
                          <a:srgbClr val="222D66"/>
                        </a:solidFill>
                        <a:miter lim="800000"/>
                      </a:ln>
                      <a:solidFill>
                        <a:srgbClr val="222D66"/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智</a:t>
                  </a:r>
                </a:p>
              </p:txBody>
            </p:sp>
            <p:sp>
              <p:nvSpPr>
                <p:cNvPr id="336" name="文本框 335"/>
                <p:cNvSpPr txBox="1"/>
                <p:nvPr/>
              </p:nvSpPr>
              <p:spPr>
                <a:xfrm>
                  <a:off x="2095929" y="4254192"/>
                  <a:ext cx="975345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sz="4800" b="1" i="0" u="none" strike="noStrike" kern="1200" cap="none" spc="0" normalizeH="0" baseline="0" noProof="0" dirty="0">
                      <a:ln w="34925"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智</a:t>
                  </a:r>
                </a:p>
              </p:txBody>
            </p:sp>
          </p:grpSp>
        </p:grpSp>
        <p:sp>
          <p:nvSpPr>
            <p:cNvPr id="337" name="矩形 336"/>
            <p:cNvSpPr/>
            <p:nvPr/>
          </p:nvSpPr>
          <p:spPr>
            <a:xfrm>
              <a:off x="794070" y="5196767"/>
              <a:ext cx="5742000" cy="653470"/>
            </a:xfrm>
            <a:prstGeom prst="rect">
              <a:avLst/>
            </a:prstGeom>
            <a:solidFill>
              <a:srgbClr val="EBD6D9"/>
            </a:solidFill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 75"/>
          <p:cNvGrpSpPr/>
          <p:nvPr/>
        </p:nvGrpSpPr>
        <p:grpSpPr>
          <a:xfrm>
            <a:off x="780089" y="2716682"/>
            <a:ext cx="5742000" cy="1575959"/>
            <a:chOff x="799007" y="2552516"/>
            <a:chExt cx="5742000" cy="1575959"/>
          </a:xfrm>
        </p:grpSpPr>
        <p:sp>
          <p:nvSpPr>
            <p:cNvPr id="341" name="文本框 340"/>
            <p:cNvSpPr txBox="1"/>
            <p:nvPr/>
          </p:nvSpPr>
          <p:spPr>
            <a:xfrm>
              <a:off x="2385082" y="2721683"/>
              <a:ext cx="41410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白天投影不拉窗帘</a:t>
              </a:r>
            </a:p>
          </p:txBody>
        </p:sp>
        <p:sp>
          <p:nvSpPr>
            <p:cNvPr id="342" name="矩形 341"/>
            <p:cNvSpPr/>
            <p:nvPr/>
          </p:nvSpPr>
          <p:spPr>
            <a:xfrm>
              <a:off x="845195" y="2552517"/>
              <a:ext cx="5695030" cy="930931"/>
            </a:xfrm>
            <a:prstGeom prst="rect">
              <a:avLst/>
            </a:prstGeom>
            <a:noFill/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矩形 342"/>
            <p:cNvSpPr/>
            <p:nvPr/>
          </p:nvSpPr>
          <p:spPr>
            <a:xfrm>
              <a:off x="799007" y="2552516"/>
              <a:ext cx="1552491" cy="930931"/>
            </a:xfrm>
            <a:prstGeom prst="rect">
              <a:avLst/>
            </a:prstGeom>
            <a:solidFill>
              <a:srgbClr val="E5564F"/>
            </a:solidFill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三角形 343"/>
            <p:cNvSpPr/>
            <p:nvPr/>
          </p:nvSpPr>
          <p:spPr>
            <a:xfrm rot="5400000">
              <a:off x="901393" y="2911608"/>
              <a:ext cx="268449" cy="231422"/>
            </a:xfrm>
            <a:prstGeom prst="triangle">
              <a:avLst/>
            </a:prstGeom>
            <a:solidFill>
              <a:schemeClr val="bg1"/>
            </a:solidFill>
            <a:ln w="31750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三角形 344"/>
            <p:cNvSpPr/>
            <p:nvPr/>
          </p:nvSpPr>
          <p:spPr>
            <a:xfrm rot="16200000">
              <a:off x="2009045" y="2918298"/>
              <a:ext cx="268449" cy="231422"/>
            </a:xfrm>
            <a:prstGeom prst="triangle">
              <a:avLst/>
            </a:prstGeom>
            <a:solidFill>
              <a:schemeClr val="bg1"/>
            </a:solidFill>
            <a:ln w="31750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6" name="组 345"/>
            <p:cNvGrpSpPr/>
            <p:nvPr/>
          </p:nvGrpSpPr>
          <p:grpSpPr>
            <a:xfrm>
              <a:off x="1104382" y="2574801"/>
              <a:ext cx="975345" cy="830997"/>
              <a:chOff x="2095929" y="4254192"/>
              <a:chExt cx="975345" cy="830997"/>
            </a:xfrm>
          </p:grpSpPr>
          <p:sp>
            <p:nvSpPr>
              <p:cNvPr id="347" name="文本框 346"/>
              <p:cNvSpPr txBox="1"/>
              <p:nvPr/>
            </p:nvSpPr>
            <p:spPr>
              <a:xfrm>
                <a:off x="2095929" y="4254192"/>
                <a:ext cx="9753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800" b="1" i="0" u="none" strike="noStrike" kern="1200" cap="none" spc="0" normalizeH="0" baseline="0" noProof="0" dirty="0">
                    <a:ln w="76200">
                      <a:solidFill>
                        <a:srgbClr val="222D66"/>
                      </a:solidFill>
                      <a:miter lim="800000"/>
                    </a:ln>
                    <a:solidFill>
                      <a:srgbClr val="222D66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亮</a:t>
                </a:r>
              </a:p>
            </p:txBody>
          </p:sp>
          <p:sp>
            <p:nvSpPr>
              <p:cNvPr id="348" name="文本框 347"/>
              <p:cNvSpPr txBox="1"/>
              <p:nvPr/>
            </p:nvSpPr>
            <p:spPr>
              <a:xfrm>
                <a:off x="2095929" y="4254192"/>
                <a:ext cx="9753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800" b="1" i="0" u="none" strike="noStrike" kern="1200" cap="none" spc="0" normalizeH="0" baseline="0" noProof="0" dirty="0">
                    <a:ln w="34925"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亮</a:t>
                </a:r>
              </a:p>
            </p:txBody>
          </p:sp>
        </p:grpSp>
        <p:sp>
          <p:nvSpPr>
            <p:cNvPr id="340" name="矩形 339"/>
            <p:cNvSpPr/>
            <p:nvPr/>
          </p:nvSpPr>
          <p:spPr>
            <a:xfrm>
              <a:off x="799007" y="3475005"/>
              <a:ext cx="5742000" cy="653470"/>
            </a:xfrm>
            <a:prstGeom prst="rect">
              <a:avLst/>
            </a:prstGeom>
            <a:solidFill>
              <a:srgbClr val="EBD6D9"/>
            </a:solidFill>
            <a:ln w="47625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文本框 348"/>
            <p:cNvSpPr txBox="1"/>
            <p:nvPr/>
          </p:nvSpPr>
          <p:spPr>
            <a:xfrm>
              <a:off x="959710" y="3627973"/>
              <a:ext cx="545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4000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高流明度  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|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 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12000:1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高对比度  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|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 </a:t>
              </a:r>
              <a:r>
                <a:rPr kumimoji="1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1.3</a:t>
              </a:r>
              <a:r>
                <a: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D66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倍大变焦</a:t>
              </a:r>
            </a:p>
          </p:txBody>
        </p:sp>
      </p:grpSp>
      <p:sp>
        <p:nvSpPr>
          <p:cNvPr id="350" name="文本框 349"/>
          <p:cNvSpPr txBox="1"/>
          <p:nvPr/>
        </p:nvSpPr>
        <p:spPr>
          <a:xfrm>
            <a:off x="949595" y="5582141"/>
            <a:ext cx="551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全设备无线投屏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|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主流系统全兼容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|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U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D66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盘文件即插即投</a:t>
            </a:r>
          </a:p>
        </p:txBody>
      </p:sp>
      <p:grpSp>
        <p:nvGrpSpPr>
          <p:cNvPr id="81" name="组 80"/>
          <p:cNvGrpSpPr/>
          <p:nvPr/>
        </p:nvGrpSpPr>
        <p:grpSpPr>
          <a:xfrm>
            <a:off x="799007" y="143644"/>
            <a:ext cx="2154173" cy="2376881"/>
            <a:chOff x="799007" y="129356"/>
            <a:chExt cx="2154173" cy="2136583"/>
          </a:xfrm>
        </p:grpSpPr>
        <p:cxnSp>
          <p:nvCxnSpPr>
            <p:cNvPr id="351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953180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2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809575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3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665963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4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522351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5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378739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6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235127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7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2091515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8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947903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9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804291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0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660679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1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517067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2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373455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3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229843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4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1086231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5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942619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6" name="直接连接符 252">
              <a:extLst>
                <a:ext uri="{FF2B5EF4-FFF2-40B4-BE49-F238E27FC236}">
                  <a16:creationId xmlns:a16="http://schemas.microsoft.com/office/drawing/2014/main" xmlns="" id="{2E08173C-2C6A-4723-B7D0-06334108D803}"/>
                </a:ext>
              </a:extLst>
            </p:cNvPr>
            <p:cNvCxnSpPr>
              <a:cxnSpLocks/>
            </p:cNvCxnSpPr>
            <p:nvPr/>
          </p:nvCxnSpPr>
          <p:spPr>
            <a:xfrm>
              <a:off x="799007" y="129356"/>
              <a:ext cx="0" cy="2136583"/>
            </a:xfrm>
            <a:prstGeom prst="line">
              <a:avLst/>
            </a:prstGeom>
            <a:noFill/>
            <a:ln w="47625" cap="flat" cmpd="sng" algn="ctr">
              <a:solidFill>
                <a:srgbClr val="222D66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79" name="直线连接符 78"/>
          <p:cNvCxnSpPr/>
          <p:nvPr/>
        </p:nvCxnSpPr>
        <p:spPr>
          <a:xfrm>
            <a:off x="792334" y="2497412"/>
            <a:ext cx="5747891" cy="8525"/>
          </a:xfrm>
          <a:prstGeom prst="line">
            <a:avLst/>
          </a:prstGeom>
          <a:noFill/>
          <a:ln w="47625" cap="flat" cmpd="sng" algn="ctr">
            <a:solidFill>
              <a:srgbClr val="222D6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6" name="组 85"/>
          <p:cNvGrpSpPr/>
          <p:nvPr/>
        </p:nvGrpSpPr>
        <p:grpSpPr>
          <a:xfrm>
            <a:off x="1005732" y="464548"/>
            <a:ext cx="1740723" cy="743599"/>
            <a:chOff x="1001194" y="450260"/>
            <a:chExt cx="1740723" cy="743599"/>
          </a:xfrm>
        </p:grpSpPr>
        <p:sp>
          <p:nvSpPr>
            <p:cNvPr id="367" name="任意形状 366"/>
            <p:cNvSpPr/>
            <p:nvPr/>
          </p:nvSpPr>
          <p:spPr>
            <a:xfrm>
              <a:off x="1001194" y="450260"/>
              <a:ext cx="1740723" cy="743599"/>
            </a:xfrm>
            <a:custGeom>
              <a:avLst/>
              <a:gdLst>
                <a:gd name="connsiteX0" fmla="*/ 366283 w 5994387"/>
                <a:gd name="connsiteY0" fmla="*/ 843 h 2694841"/>
                <a:gd name="connsiteX1" fmla="*/ 555171 w 5994387"/>
                <a:gd name="connsiteY1" fmla="*/ 37138 h 2694841"/>
                <a:gd name="connsiteX2" fmla="*/ 846072 w 5994387"/>
                <a:gd name="connsiteY2" fmla="*/ 291139 h 2694841"/>
                <a:gd name="connsiteX3" fmla="*/ 1774771 w 5994387"/>
                <a:gd name="connsiteY3" fmla="*/ 979400 h 2694841"/>
                <a:gd name="connsiteX4" fmla="*/ 1885395 w 5994387"/>
                <a:gd name="connsiteY4" fmla="*/ 1008760 h 2694841"/>
                <a:gd name="connsiteX5" fmla="*/ 3002565 w 5994387"/>
                <a:gd name="connsiteY5" fmla="*/ 1008760 h 2694841"/>
                <a:gd name="connsiteX6" fmla="*/ 4347129 w 5994387"/>
                <a:gd name="connsiteY6" fmla="*/ 959599 h 2694841"/>
                <a:gd name="connsiteX7" fmla="*/ 4868839 w 5994387"/>
                <a:gd name="connsiteY7" fmla="*/ 682382 h 2694841"/>
                <a:gd name="connsiteX8" fmla="*/ 5249196 w 5994387"/>
                <a:gd name="connsiteY8" fmla="*/ 297284 h 2694841"/>
                <a:gd name="connsiteX9" fmla="*/ 5789343 w 5994387"/>
                <a:gd name="connsiteY9" fmla="*/ 83568 h 2694841"/>
                <a:gd name="connsiteX10" fmla="*/ 5975083 w 5994387"/>
                <a:gd name="connsiteY10" fmla="*/ 522608 h 2694841"/>
                <a:gd name="connsiteX11" fmla="*/ 5973717 w 5994387"/>
                <a:gd name="connsiteY11" fmla="*/ 2359336 h 2694841"/>
                <a:gd name="connsiteX12" fmla="*/ 5753835 w 5994387"/>
                <a:gd name="connsiteY12" fmla="*/ 2636552 h 2694841"/>
                <a:gd name="connsiteX13" fmla="*/ 5205226 w 5994387"/>
                <a:gd name="connsiteY13" fmla="*/ 2694644 h 2694841"/>
                <a:gd name="connsiteX14" fmla="*/ 5184796 w 5994387"/>
                <a:gd name="connsiteY14" fmla="*/ 2694841 h 2694841"/>
                <a:gd name="connsiteX15" fmla="*/ 784584 w 5994387"/>
                <a:gd name="connsiteY15" fmla="*/ 2694841 h 2694841"/>
                <a:gd name="connsiteX16" fmla="*/ 781680 w 5994387"/>
                <a:gd name="connsiteY16" fmla="*/ 2694815 h 2694841"/>
                <a:gd name="connsiteX17" fmla="*/ 240369 w 5994387"/>
                <a:gd name="connsiteY17" fmla="*/ 2635187 h 2694841"/>
                <a:gd name="connsiteX18" fmla="*/ 20486 w 5994387"/>
                <a:gd name="connsiteY18" fmla="*/ 2365481 h 2694841"/>
                <a:gd name="connsiteX19" fmla="*/ 0 w 5994387"/>
                <a:gd name="connsiteY19" fmla="*/ 1462139 h 2694841"/>
                <a:gd name="connsiteX20" fmla="*/ 81944 w 5994387"/>
                <a:gd name="connsiteY20" fmla="*/ 266558 h 2694841"/>
                <a:gd name="connsiteX21" fmla="*/ 310704 w 5994387"/>
                <a:gd name="connsiteY21" fmla="*/ 11191 h 2694841"/>
                <a:gd name="connsiteX22" fmla="*/ 366283 w 5994387"/>
                <a:gd name="connsiteY22" fmla="*/ 843 h 269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94387" h="2694841">
                  <a:moveTo>
                    <a:pt x="366283" y="843"/>
                  </a:moveTo>
                  <a:cubicBezTo>
                    <a:pt x="426749" y="-3574"/>
                    <a:pt x="498834" y="9484"/>
                    <a:pt x="555171" y="37138"/>
                  </a:cubicBezTo>
                  <a:cubicBezTo>
                    <a:pt x="648041" y="82202"/>
                    <a:pt x="715644" y="140923"/>
                    <a:pt x="846072" y="291139"/>
                  </a:cubicBezTo>
                  <a:cubicBezTo>
                    <a:pt x="1226429" y="726764"/>
                    <a:pt x="1454506" y="896098"/>
                    <a:pt x="1774771" y="979400"/>
                  </a:cubicBezTo>
                  <a:lnTo>
                    <a:pt x="1885395" y="1008760"/>
                  </a:lnTo>
                  <a:lnTo>
                    <a:pt x="3002565" y="1008760"/>
                  </a:lnTo>
                  <a:cubicBezTo>
                    <a:pt x="4153195" y="1008760"/>
                    <a:pt x="4179827" y="1008077"/>
                    <a:pt x="4347129" y="959599"/>
                  </a:cubicBezTo>
                  <a:cubicBezTo>
                    <a:pt x="4530820" y="907023"/>
                    <a:pt x="4707683" y="812797"/>
                    <a:pt x="4868839" y="682382"/>
                  </a:cubicBezTo>
                  <a:cubicBezTo>
                    <a:pt x="4967172" y="602495"/>
                    <a:pt x="5197981" y="369661"/>
                    <a:pt x="5249196" y="297284"/>
                  </a:cubicBezTo>
                  <a:cubicBezTo>
                    <a:pt x="5454056" y="12557"/>
                    <a:pt x="5635015" y="-59137"/>
                    <a:pt x="5789343" y="83568"/>
                  </a:cubicBezTo>
                  <a:cubicBezTo>
                    <a:pt x="5882896" y="169601"/>
                    <a:pt x="5938209" y="300698"/>
                    <a:pt x="5975083" y="522608"/>
                  </a:cubicBezTo>
                  <a:cubicBezTo>
                    <a:pt x="6001715" y="689893"/>
                    <a:pt x="6000349" y="2252137"/>
                    <a:pt x="5973717" y="2359336"/>
                  </a:cubicBezTo>
                  <a:cubicBezTo>
                    <a:pt x="5936843" y="2496579"/>
                    <a:pt x="5865825" y="2586025"/>
                    <a:pt x="5753835" y="2636552"/>
                  </a:cubicBezTo>
                  <a:cubicBezTo>
                    <a:pt x="5662672" y="2675984"/>
                    <a:pt x="5576887" y="2690067"/>
                    <a:pt x="5205226" y="2694644"/>
                  </a:cubicBezTo>
                  <a:lnTo>
                    <a:pt x="5184796" y="2694841"/>
                  </a:lnTo>
                  <a:lnTo>
                    <a:pt x="784584" y="2694841"/>
                  </a:lnTo>
                  <a:lnTo>
                    <a:pt x="781680" y="2694815"/>
                  </a:lnTo>
                  <a:cubicBezTo>
                    <a:pt x="408611" y="2690493"/>
                    <a:pt x="332556" y="2676666"/>
                    <a:pt x="240369" y="2635187"/>
                  </a:cubicBezTo>
                  <a:cubicBezTo>
                    <a:pt x="118819" y="2579197"/>
                    <a:pt x="63507" y="2511600"/>
                    <a:pt x="20486" y="2365481"/>
                  </a:cubicBezTo>
                  <a:cubicBezTo>
                    <a:pt x="2049" y="2305395"/>
                    <a:pt x="1366" y="2199561"/>
                    <a:pt x="0" y="1462139"/>
                  </a:cubicBezTo>
                  <a:cubicBezTo>
                    <a:pt x="0" y="531484"/>
                    <a:pt x="4780" y="459107"/>
                    <a:pt x="81944" y="266558"/>
                  </a:cubicBezTo>
                  <a:cubicBezTo>
                    <a:pt x="129062" y="147068"/>
                    <a:pt x="226029" y="39186"/>
                    <a:pt x="310704" y="11191"/>
                  </a:cubicBezTo>
                  <a:cubicBezTo>
                    <a:pt x="327264" y="5729"/>
                    <a:pt x="346128" y="2315"/>
                    <a:pt x="366283" y="843"/>
                  </a:cubicBezTo>
                  <a:close/>
                </a:path>
              </a:pathLst>
            </a:custGeom>
            <a:solidFill>
              <a:srgbClr val="E5564F"/>
            </a:solidFill>
            <a:ln w="38100">
              <a:solidFill>
                <a:srgbClr val="222D6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7200" b="1" i="0" u="none" strike="noStrike" kern="1200" cap="none" spc="0" normalizeH="0" baseline="0" noProof="0" dirty="0">
                <a:ln w="19050">
                  <a:solidFill>
                    <a:srgbClr val="222D66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68" name="图片 367">
              <a:extLst>
                <a:ext uri="{FF2B5EF4-FFF2-40B4-BE49-F238E27FC236}">
                  <a16:creationId xmlns:a16="http://schemas.microsoft.com/office/drawing/2014/main" xmlns="" id="{65B9B0A0-CB6E-4ECC-815F-6823F643B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6027" y="820992"/>
              <a:ext cx="937594" cy="268701"/>
            </a:xfrm>
            <a:prstGeom prst="rect">
              <a:avLst/>
            </a:prstGeom>
          </p:spPr>
        </p:pic>
      </p:grpSp>
      <p:sp>
        <p:nvSpPr>
          <p:cNvPr id="82" name="矩形 81"/>
          <p:cNvSpPr/>
          <p:nvPr/>
        </p:nvSpPr>
        <p:spPr>
          <a:xfrm>
            <a:off x="781087" y="1575535"/>
            <a:ext cx="2172994" cy="944990"/>
          </a:xfrm>
          <a:prstGeom prst="rect">
            <a:avLst/>
          </a:prstGeom>
          <a:solidFill>
            <a:srgbClr val="22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068801" y="1630652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原价：￥</a:t>
            </a:r>
            <a:r>
              <a:rPr kumimoji="0" lang="en-US" altLang="zh-CN" sz="180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</a:p>
        </p:txBody>
      </p:sp>
      <p:sp>
        <p:nvSpPr>
          <p:cNvPr id="369" name="文本框 368">
            <a:extLst>
              <a:ext uri="{FF2B5EF4-FFF2-40B4-BE49-F238E27FC236}">
                <a16:creationId xmlns:a16="http://schemas.microsoft.com/office/drawing/2014/main" xmlns="" id="{7E3E9101-AD5A-40CE-A3A5-EB36A56B6071}"/>
              </a:ext>
            </a:extLst>
          </p:cNvPr>
          <p:cNvSpPr txBox="1"/>
          <p:nvPr/>
        </p:nvSpPr>
        <p:spPr>
          <a:xfrm>
            <a:off x="792334" y="1979572"/>
            <a:ext cx="218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+mn-cs"/>
              </a:rPr>
              <a:t>直播特卖价</a:t>
            </a:r>
          </a:p>
        </p:txBody>
      </p:sp>
      <p:sp>
        <p:nvSpPr>
          <p:cNvPr id="84" name="矩形 83"/>
          <p:cNvSpPr/>
          <p:nvPr/>
        </p:nvSpPr>
        <p:spPr>
          <a:xfrm>
            <a:off x="3270874" y="805472"/>
            <a:ext cx="3247919" cy="387981"/>
          </a:xfrm>
          <a:prstGeom prst="rect">
            <a:avLst/>
          </a:prstGeom>
          <a:solidFill>
            <a:srgbClr val="222D66"/>
          </a:solidFill>
          <a:ln w="47625">
            <a:solidFill>
              <a:srgbClr val="222D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0" name="图片 369">
            <a:extLst>
              <a:ext uri="{FF2B5EF4-FFF2-40B4-BE49-F238E27FC236}">
                <a16:creationId xmlns:a16="http://schemas.microsoft.com/office/drawing/2014/main" xmlns="" id="{E084A15F-4C4B-4B5E-A947-BEDA1293F9F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098" y="804591"/>
            <a:ext cx="1333451" cy="390645"/>
          </a:xfrm>
          <a:prstGeom prst="rect">
            <a:avLst/>
          </a:prstGeom>
        </p:spPr>
      </p:pic>
      <p:cxnSp>
        <p:nvCxnSpPr>
          <p:cNvPr id="371" name="直接连接符 6">
            <a:extLst>
              <a:ext uri="{FF2B5EF4-FFF2-40B4-BE49-F238E27FC236}">
                <a16:creationId xmlns:a16="http://schemas.microsoft.com/office/drawing/2014/main" xmlns="" id="{936F3D9C-2907-4BC3-9550-E18BEBD0B7C0}"/>
              </a:ext>
            </a:extLst>
          </p:cNvPr>
          <p:cNvCxnSpPr/>
          <p:nvPr/>
        </p:nvCxnSpPr>
        <p:spPr>
          <a:xfrm>
            <a:off x="4655658" y="919132"/>
            <a:ext cx="0" cy="18000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2" name="文本框 371">
            <a:extLst>
              <a:ext uri="{FF2B5EF4-FFF2-40B4-BE49-F238E27FC236}">
                <a16:creationId xmlns:a16="http://schemas.microsoft.com/office/drawing/2014/main" xmlns="" id="{4B206C76-0A3C-476F-A58B-50D8B797EF10}"/>
              </a:ext>
            </a:extLst>
          </p:cNvPr>
          <p:cNvSpPr txBox="1"/>
          <p:nvPr/>
        </p:nvSpPr>
        <p:spPr>
          <a:xfrm>
            <a:off x="4665963" y="837632"/>
            <a:ext cx="1858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明基旗舰店正在抢购</a:t>
            </a:r>
          </a:p>
        </p:txBody>
      </p:sp>
    </p:spTree>
    <p:extLst>
      <p:ext uri="{BB962C8B-B14F-4D97-AF65-F5344CB8AC3E}">
        <p14:creationId xmlns:p14="http://schemas.microsoft.com/office/powerpoint/2010/main" val="2794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 2">
            <a:extLst>
              <a:ext uri="{FF2B5EF4-FFF2-40B4-BE49-F238E27FC236}">
                <a16:creationId xmlns:a16="http://schemas.microsoft.com/office/drawing/2014/main" xmlns="" id="{7FD4189D-8AE7-4988-BC6A-923091F3934B}"/>
              </a:ext>
            </a:extLst>
          </p:cNvPr>
          <p:cNvGrpSpPr/>
          <p:nvPr/>
        </p:nvGrpSpPr>
        <p:grpSpPr>
          <a:xfrm>
            <a:off x="-896579" y="-3776166"/>
            <a:ext cx="14555429" cy="14589478"/>
            <a:chOff x="-896579" y="-3776166"/>
            <a:chExt cx="14555429" cy="14589478"/>
          </a:xfrm>
        </p:grpSpPr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63DE68E2-F586-468B-B999-6095A71C3E06}"/>
                </a:ext>
              </a:extLst>
            </p:cNvPr>
            <p:cNvSpPr/>
            <p:nvPr/>
          </p:nvSpPr>
          <p:spPr>
            <a:xfrm>
              <a:off x="-600" y="0"/>
              <a:ext cx="12193200" cy="6858000"/>
            </a:xfrm>
            <a:prstGeom prst="rect">
              <a:avLst/>
            </a:prstGeom>
            <a:solidFill>
              <a:srgbClr val="19245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32" name="组 4">
              <a:extLst>
                <a:ext uri="{FF2B5EF4-FFF2-40B4-BE49-F238E27FC236}">
                  <a16:creationId xmlns:a16="http://schemas.microsoft.com/office/drawing/2014/main" xmlns="" id="{CE242F7E-411E-437D-9F52-E6740F68DB89}"/>
                </a:ext>
              </a:extLst>
            </p:cNvPr>
            <p:cNvGrpSpPr/>
            <p:nvPr/>
          </p:nvGrpSpPr>
          <p:grpSpPr>
            <a:xfrm>
              <a:off x="-896579" y="-3776166"/>
              <a:ext cx="14555429" cy="14589478"/>
              <a:chOff x="-896579" y="-3376116"/>
              <a:chExt cx="13088579" cy="13119197"/>
            </a:xfrm>
          </p:grpSpPr>
          <p:cxnSp>
            <p:nvCxnSpPr>
              <p:cNvPr id="133" name="直线连接符 5">
                <a:extLst>
                  <a:ext uri="{FF2B5EF4-FFF2-40B4-BE49-F238E27FC236}">
                    <a16:creationId xmlns:a16="http://schemas.microsoft.com/office/drawing/2014/main" xmlns="" id="{68621A61-BC1A-4497-97A3-893ADD0B2F72}"/>
                  </a:ext>
                </a:extLst>
              </p:cNvPr>
              <p:cNvCxnSpPr/>
              <p:nvPr/>
            </p:nvCxnSpPr>
            <p:spPr>
              <a:xfrm flipV="1">
                <a:off x="-896579" y="-144892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4" name="直线连接符 7">
                <a:extLst>
                  <a:ext uri="{FF2B5EF4-FFF2-40B4-BE49-F238E27FC236}">
                    <a16:creationId xmlns:a16="http://schemas.microsoft.com/office/drawing/2014/main" xmlns="" id="{C2433873-BD20-4D23-8D36-E6C5F6139C8F}"/>
                  </a:ext>
                </a:extLst>
              </p:cNvPr>
              <p:cNvCxnSpPr/>
              <p:nvPr/>
            </p:nvCxnSpPr>
            <p:spPr>
              <a:xfrm flipV="1">
                <a:off x="-896579" y="-177012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5" name="直线连接符 8">
                <a:extLst>
                  <a:ext uri="{FF2B5EF4-FFF2-40B4-BE49-F238E27FC236}">
                    <a16:creationId xmlns:a16="http://schemas.microsoft.com/office/drawing/2014/main" xmlns="" id="{1F8F2196-5DDC-408A-B6F3-BB05BE8D329C}"/>
                  </a:ext>
                </a:extLst>
              </p:cNvPr>
              <p:cNvCxnSpPr/>
              <p:nvPr/>
            </p:nvCxnSpPr>
            <p:spPr>
              <a:xfrm flipV="1">
                <a:off x="-896579" y="-2091324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6" name="直线连接符 9">
                <a:extLst>
                  <a:ext uri="{FF2B5EF4-FFF2-40B4-BE49-F238E27FC236}">
                    <a16:creationId xmlns:a16="http://schemas.microsoft.com/office/drawing/2014/main" xmlns="" id="{9DAA9CDD-03A6-48A4-804F-7BC67190534F}"/>
                  </a:ext>
                </a:extLst>
              </p:cNvPr>
              <p:cNvCxnSpPr/>
              <p:nvPr/>
            </p:nvCxnSpPr>
            <p:spPr>
              <a:xfrm flipV="1">
                <a:off x="-896579" y="-241252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7" name="直线连接符 10">
                <a:extLst>
                  <a:ext uri="{FF2B5EF4-FFF2-40B4-BE49-F238E27FC236}">
                    <a16:creationId xmlns:a16="http://schemas.microsoft.com/office/drawing/2014/main" xmlns="" id="{BC4F8D85-A000-464D-9EA1-227D24764D13}"/>
                  </a:ext>
                </a:extLst>
              </p:cNvPr>
              <p:cNvCxnSpPr/>
              <p:nvPr/>
            </p:nvCxnSpPr>
            <p:spPr>
              <a:xfrm flipV="1">
                <a:off x="-896579" y="-273372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8" name="直线连接符 11">
                <a:extLst>
                  <a:ext uri="{FF2B5EF4-FFF2-40B4-BE49-F238E27FC236}">
                    <a16:creationId xmlns:a16="http://schemas.microsoft.com/office/drawing/2014/main" xmlns="" id="{7648E2DC-0EE1-48B3-A777-60EA4231A139}"/>
                  </a:ext>
                </a:extLst>
              </p:cNvPr>
              <p:cNvCxnSpPr/>
              <p:nvPr/>
            </p:nvCxnSpPr>
            <p:spPr>
              <a:xfrm flipV="1">
                <a:off x="-896579" y="-305491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39" name="直线连接符 12">
                <a:extLst>
                  <a:ext uri="{FF2B5EF4-FFF2-40B4-BE49-F238E27FC236}">
                    <a16:creationId xmlns:a16="http://schemas.microsoft.com/office/drawing/2014/main" xmlns="" id="{437FB6E1-6C08-4A00-8976-B5B0ED57914B}"/>
                  </a:ext>
                </a:extLst>
              </p:cNvPr>
              <p:cNvCxnSpPr/>
              <p:nvPr/>
            </p:nvCxnSpPr>
            <p:spPr>
              <a:xfrm flipV="1">
                <a:off x="-896579" y="-337611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0" name="直线连接符 13">
                <a:extLst>
                  <a:ext uri="{FF2B5EF4-FFF2-40B4-BE49-F238E27FC236}">
                    <a16:creationId xmlns:a16="http://schemas.microsoft.com/office/drawing/2014/main" xmlns="" id="{63879FAD-6481-4265-A2CC-41D979A2C939}"/>
                  </a:ext>
                </a:extLst>
              </p:cNvPr>
              <p:cNvCxnSpPr/>
              <p:nvPr/>
            </p:nvCxnSpPr>
            <p:spPr>
              <a:xfrm flipV="1">
                <a:off x="-896579" y="112065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1" name="直线连接符 14">
                <a:extLst>
                  <a:ext uri="{FF2B5EF4-FFF2-40B4-BE49-F238E27FC236}">
                    <a16:creationId xmlns:a16="http://schemas.microsoft.com/office/drawing/2014/main" xmlns="" id="{D9F0E4DE-2DB1-4FB0-A32C-2CFB39F0489F}"/>
                  </a:ext>
                </a:extLst>
              </p:cNvPr>
              <p:cNvCxnSpPr/>
              <p:nvPr/>
            </p:nvCxnSpPr>
            <p:spPr>
              <a:xfrm flipV="1">
                <a:off x="-896579" y="79945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2" name="直线连接符 15">
                <a:extLst>
                  <a:ext uri="{FF2B5EF4-FFF2-40B4-BE49-F238E27FC236}">
                    <a16:creationId xmlns:a16="http://schemas.microsoft.com/office/drawing/2014/main" xmlns="" id="{D0E9192A-56D6-4A37-83A8-9F09E9B545F9}"/>
                  </a:ext>
                </a:extLst>
              </p:cNvPr>
              <p:cNvCxnSpPr/>
              <p:nvPr/>
            </p:nvCxnSpPr>
            <p:spPr>
              <a:xfrm flipV="1">
                <a:off x="-896579" y="47826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3" name="直线连接符 16">
                <a:extLst>
                  <a:ext uri="{FF2B5EF4-FFF2-40B4-BE49-F238E27FC236}">
                    <a16:creationId xmlns:a16="http://schemas.microsoft.com/office/drawing/2014/main" xmlns="" id="{2A62A3BA-0BE5-419B-9AA5-6CD0B4F9B504}"/>
                  </a:ext>
                </a:extLst>
              </p:cNvPr>
              <p:cNvCxnSpPr/>
              <p:nvPr/>
            </p:nvCxnSpPr>
            <p:spPr>
              <a:xfrm flipV="1">
                <a:off x="-896579" y="15706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4" name="直线连接符 17">
                <a:extLst>
                  <a:ext uri="{FF2B5EF4-FFF2-40B4-BE49-F238E27FC236}">
                    <a16:creationId xmlns:a16="http://schemas.microsoft.com/office/drawing/2014/main" xmlns="" id="{9248F25D-B96A-4C52-B9AB-A54A318DDC81}"/>
                  </a:ext>
                </a:extLst>
              </p:cNvPr>
              <p:cNvCxnSpPr/>
              <p:nvPr/>
            </p:nvCxnSpPr>
            <p:spPr>
              <a:xfrm flipV="1">
                <a:off x="-896579" y="-16413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5" name="直线连接符 18">
                <a:extLst>
                  <a:ext uri="{FF2B5EF4-FFF2-40B4-BE49-F238E27FC236}">
                    <a16:creationId xmlns:a16="http://schemas.microsoft.com/office/drawing/2014/main" xmlns="" id="{E77FCDC3-0FE4-49A3-9F14-AAEC3E6244B6}"/>
                  </a:ext>
                </a:extLst>
              </p:cNvPr>
              <p:cNvCxnSpPr/>
              <p:nvPr/>
            </p:nvCxnSpPr>
            <p:spPr>
              <a:xfrm flipV="1">
                <a:off x="-896579" y="-485334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6" name="直线连接符 19">
                <a:extLst>
                  <a:ext uri="{FF2B5EF4-FFF2-40B4-BE49-F238E27FC236}">
                    <a16:creationId xmlns:a16="http://schemas.microsoft.com/office/drawing/2014/main" xmlns="" id="{524A53A1-4793-4A6A-B1CC-AE3BE9CC6CD5}"/>
                  </a:ext>
                </a:extLst>
              </p:cNvPr>
              <p:cNvCxnSpPr/>
              <p:nvPr/>
            </p:nvCxnSpPr>
            <p:spPr>
              <a:xfrm flipV="1">
                <a:off x="-896579" y="-80653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7" name="直线连接符 20">
                <a:extLst>
                  <a:ext uri="{FF2B5EF4-FFF2-40B4-BE49-F238E27FC236}">
                    <a16:creationId xmlns:a16="http://schemas.microsoft.com/office/drawing/2014/main" xmlns="" id="{1546491C-D0FA-4468-96BE-8661AD1E8B62}"/>
                  </a:ext>
                </a:extLst>
              </p:cNvPr>
              <p:cNvCxnSpPr/>
              <p:nvPr/>
            </p:nvCxnSpPr>
            <p:spPr>
              <a:xfrm flipV="1">
                <a:off x="-896579" y="-112773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8" name="直线连接符 21">
                <a:extLst>
                  <a:ext uri="{FF2B5EF4-FFF2-40B4-BE49-F238E27FC236}">
                    <a16:creationId xmlns:a16="http://schemas.microsoft.com/office/drawing/2014/main" xmlns="" id="{3CDA2766-D367-4B8E-99BE-2DACBCBFFCB6}"/>
                  </a:ext>
                </a:extLst>
              </p:cNvPr>
              <p:cNvCxnSpPr/>
              <p:nvPr/>
            </p:nvCxnSpPr>
            <p:spPr>
              <a:xfrm flipV="1">
                <a:off x="-896579" y="369024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49" name="直线连接符 22">
                <a:extLst>
                  <a:ext uri="{FF2B5EF4-FFF2-40B4-BE49-F238E27FC236}">
                    <a16:creationId xmlns:a16="http://schemas.microsoft.com/office/drawing/2014/main" xmlns="" id="{84E5F925-169C-4D5F-9C5D-E1BBEE5F0280}"/>
                  </a:ext>
                </a:extLst>
              </p:cNvPr>
              <p:cNvCxnSpPr/>
              <p:nvPr/>
            </p:nvCxnSpPr>
            <p:spPr>
              <a:xfrm flipV="1">
                <a:off x="-896579" y="336904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0" name="直线连接符 23">
                <a:extLst>
                  <a:ext uri="{FF2B5EF4-FFF2-40B4-BE49-F238E27FC236}">
                    <a16:creationId xmlns:a16="http://schemas.microsoft.com/office/drawing/2014/main" xmlns="" id="{3DEAF58B-24F2-4D3D-8913-B6318D516E89}"/>
                  </a:ext>
                </a:extLst>
              </p:cNvPr>
              <p:cNvCxnSpPr/>
              <p:nvPr/>
            </p:nvCxnSpPr>
            <p:spPr>
              <a:xfrm flipV="1">
                <a:off x="-896579" y="3047844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1" name="直线连接符 24">
                <a:extLst>
                  <a:ext uri="{FF2B5EF4-FFF2-40B4-BE49-F238E27FC236}">
                    <a16:creationId xmlns:a16="http://schemas.microsoft.com/office/drawing/2014/main" xmlns="" id="{28BA2C8A-6945-403A-B8F9-2A1CE5F2FCCE}"/>
                  </a:ext>
                </a:extLst>
              </p:cNvPr>
              <p:cNvCxnSpPr/>
              <p:nvPr/>
            </p:nvCxnSpPr>
            <p:spPr>
              <a:xfrm flipV="1">
                <a:off x="-896579" y="272664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2" name="直线连接符 25">
                <a:extLst>
                  <a:ext uri="{FF2B5EF4-FFF2-40B4-BE49-F238E27FC236}">
                    <a16:creationId xmlns:a16="http://schemas.microsoft.com/office/drawing/2014/main" xmlns="" id="{9D60F988-4D6C-41F7-BFDA-2CD177B1A23A}"/>
                  </a:ext>
                </a:extLst>
              </p:cNvPr>
              <p:cNvCxnSpPr/>
              <p:nvPr/>
            </p:nvCxnSpPr>
            <p:spPr>
              <a:xfrm flipV="1">
                <a:off x="-896579" y="240544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3" name="直线连接符 26">
                <a:extLst>
                  <a:ext uri="{FF2B5EF4-FFF2-40B4-BE49-F238E27FC236}">
                    <a16:creationId xmlns:a16="http://schemas.microsoft.com/office/drawing/2014/main" xmlns="" id="{2ADBFBD6-3162-4700-B80E-31101F72B3CD}"/>
                  </a:ext>
                </a:extLst>
              </p:cNvPr>
              <p:cNvCxnSpPr/>
              <p:nvPr/>
            </p:nvCxnSpPr>
            <p:spPr>
              <a:xfrm flipV="1">
                <a:off x="-896579" y="208425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4" name="直线连接符 27">
                <a:extLst>
                  <a:ext uri="{FF2B5EF4-FFF2-40B4-BE49-F238E27FC236}">
                    <a16:creationId xmlns:a16="http://schemas.microsoft.com/office/drawing/2014/main" xmlns="" id="{C06D5EAB-2AD4-491F-B983-9E21CF2DE942}"/>
                  </a:ext>
                </a:extLst>
              </p:cNvPr>
              <p:cNvCxnSpPr/>
              <p:nvPr/>
            </p:nvCxnSpPr>
            <p:spPr>
              <a:xfrm flipV="1">
                <a:off x="-896579" y="176305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5" name="直线连接符 28">
                <a:extLst>
                  <a:ext uri="{FF2B5EF4-FFF2-40B4-BE49-F238E27FC236}">
                    <a16:creationId xmlns:a16="http://schemas.microsoft.com/office/drawing/2014/main" xmlns="" id="{90E5C738-D5CD-4F58-A991-FB1EE2B4E05D}"/>
                  </a:ext>
                </a:extLst>
              </p:cNvPr>
              <p:cNvCxnSpPr/>
              <p:nvPr/>
            </p:nvCxnSpPr>
            <p:spPr>
              <a:xfrm flipV="1">
                <a:off x="-896579" y="1441854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6" name="直线连接符 29">
                <a:extLst>
                  <a:ext uri="{FF2B5EF4-FFF2-40B4-BE49-F238E27FC236}">
                    <a16:creationId xmlns:a16="http://schemas.microsoft.com/office/drawing/2014/main" xmlns="" id="{92030252-D9FA-4425-BE30-F4AFCAD7F50A}"/>
                  </a:ext>
                </a:extLst>
              </p:cNvPr>
              <p:cNvCxnSpPr/>
              <p:nvPr/>
            </p:nvCxnSpPr>
            <p:spPr>
              <a:xfrm flipV="1">
                <a:off x="-896579" y="625983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7" name="直线连接符 30">
                <a:extLst>
                  <a:ext uri="{FF2B5EF4-FFF2-40B4-BE49-F238E27FC236}">
                    <a16:creationId xmlns:a16="http://schemas.microsoft.com/office/drawing/2014/main" xmlns="" id="{A92117C6-5E34-4775-8608-490C41F8FAE4}"/>
                  </a:ext>
                </a:extLst>
              </p:cNvPr>
              <p:cNvCxnSpPr/>
              <p:nvPr/>
            </p:nvCxnSpPr>
            <p:spPr>
              <a:xfrm flipV="1">
                <a:off x="-896579" y="593862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8" name="直线连接符 31">
                <a:extLst>
                  <a:ext uri="{FF2B5EF4-FFF2-40B4-BE49-F238E27FC236}">
                    <a16:creationId xmlns:a16="http://schemas.microsoft.com/office/drawing/2014/main" xmlns="" id="{1F2AB6FF-E071-4715-9D77-066DDF6F8DB0}"/>
                  </a:ext>
                </a:extLst>
              </p:cNvPr>
              <p:cNvCxnSpPr/>
              <p:nvPr/>
            </p:nvCxnSpPr>
            <p:spPr>
              <a:xfrm flipV="1">
                <a:off x="-896579" y="561742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59" name="直线连接符 32">
                <a:extLst>
                  <a:ext uri="{FF2B5EF4-FFF2-40B4-BE49-F238E27FC236}">
                    <a16:creationId xmlns:a16="http://schemas.microsoft.com/office/drawing/2014/main" xmlns="" id="{7DB1F91F-98FC-4DA1-BF3D-35460D1781DC}"/>
                  </a:ext>
                </a:extLst>
              </p:cNvPr>
              <p:cNvCxnSpPr/>
              <p:nvPr/>
            </p:nvCxnSpPr>
            <p:spPr>
              <a:xfrm flipV="1">
                <a:off x="-896579" y="5296230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60" name="直线连接符 33">
                <a:extLst>
                  <a:ext uri="{FF2B5EF4-FFF2-40B4-BE49-F238E27FC236}">
                    <a16:creationId xmlns:a16="http://schemas.microsoft.com/office/drawing/2014/main" xmlns="" id="{50CFCF64-45B6-4661-90B6-786798027EF5}"/>
                  </a:ext>
                </a:extLst>
              </p:cNvPr>
              <p:cNvCxnSpPr/>
              <p:nvPr/>
            </p:nvCxnSpPr>
            <p:spPr>
              <a:xfrm flipV="1">
                <a:off x="-896579" y="4975032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61" name="直线连接符 34">
                <a:extLst>
                  <a:ext uri="{FF2B5EF4-FFF2-40B4-BE49-F238E27FC236}">
                    <a16:creationId xmlns:a16="http://schemas.microsoft.com/office/drawing/2014/main" xmlns="" id="{7B1009A7-F5FF-4BDE-96B0-EEDA588ADCFF}"/>
                  </a:ext>
                </a:extLst>
              </p:cNvPr>
              <p:cNvCxnSpPr/>
              <p:nvPr/>
            </p:nvCxnSpPr>
            <p:spPr>
              <a:xfrm flipV="1">
                <a:off x="-896579" y="4653834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62" name="直线连接符 35">
                <a:extLst>
                  <a:ext uri="{FF2B5EF4-FFF2-40B4-BE49-F238E27FC236}">
                    <a16:creationId xmlns:a16="http://schemas.microsoft.com/office/drawing/2014/main" xmlns="" id="{9CADFC3A-BBB5-4AEB-99DA-A8D5F0DD6AF9}"/>
                  </a:ext>
                </a:extLst>
              </p:cNvPr>
              <p:cNvCxnSpPr/>
              <p:nvPr/>
            </p:nvCxnSpPr>
            <p:spPr>
              <a:xfrm flipV="1">
                <a:off x="-896579" y="4332636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  <p:cxnSp>
            <p:nvCxnSpPr>
              <p:cNvPr id="163" name="直线连接符 36">
                <a:extLst>
                  <a:ext uri="{FF2B5EF4-FFF2-40B4-BE49-F238E27FC236}">
                    <a16:creationId xmlns:a16="http://schemas.microsoft.com/office/drawing/2014/main" xmlns="" id="{C7F6294D-C28A-4B24-A240-660354C7F6C2}"/>
                  </a:ext>
                </a:extLst>
              </p:cNvPr>
              <p:cNvCxnSpPr/>
              <p:nvPr/>
            </p:nvCxnSpPr>
            <p:spPr>
              <a:xfrm flipV="1">
                <a:off x="-896579" y="4011438"/>
                <a:ext cx="13088579" cy="3483251"/>
              </a:xfrm>
              <a:prstGeom prst="line">
                <a:avLst/>
              </a:prstGeom>
              <a:noFill/>
              <a:ln w="88900" cap="flat" cmpd="sng" algn="ctr">
                <a:solidFill>
                  <a:srgbClr val="0B2783"/>
                </a:solidFill>
                <a:prstDash val="solid"/>
              </a:ln>
              <a:effectLst/>
            </p:spPr>
          </p:cxnSp>
        </p:grpSp>
      </p:grpSp>
      <p:sp>
        <p:nvSpPr>
          <p:cNvPr id="43" name="圆角矩形 42"/>
          <p:cNvSpPr/>
          <p:nvPr/>
        </p:nvSpPr>
        <p:spPr>
          <a:xfrm>
            <a:off x="3322667" y="-388115"/>
            <a:ext cx="3346992" cy="9046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1C1FF">
                  <a:alpha val="30000"/>
                </a:srgbClr>
              </a:gs>
              <a:gs pos="45000">
                <a:srgbClr val="2E69EF">
                  <a:alpha val="30000"/>
                </a:srgbClr>
              </a:gs>
              <a:gs pos="99000">
                <a:srgbClr val="7155CE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xmlns="" id="{5B98310B-221C-41FC-90AD-E7C5544781B3}"/>
              </a:ext>
            </a:extLst>
          </p:cNvPr>
          <p:cNvSpPr/>
          <p:nvPr/>
        </p:nvSpPr>
        <p:spPr>
          <a:xfrm>
            <a:off x="-2113936" y="-4107208"/>
            <a:ext cx="16990142" cy="4107208"/>
          </a:xfrm>
          <a:prstGeom prst="rect">
            <a:avLst/>
          </a:prstGeom>
          <a:solidFill>
            <a:srgbClr val="F7F9F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xmlns="" id="{B41DD5DA-1AF0-43DA-9D92-3D6695160E33}"/>
              </a:ext>
            </a:extLst>
          </p:cNvPr>
          <p:cNvSpPr/>
          <p:nvPr/>
        </p:nvSpPr>
        <p:spPr>
          <a:xfrm>
            <a:off x="-2399070" y="6858000"/>
            <a:ext cx="16990142" cy="4107208"/>
          </a:xfrm>
          <a:prstGeom prst="rect">
            <a:avLst/>
          </a:prstGeom>
          <a:solidFill>
            <a:srgbClr val="EFED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xmlns="" id="{1832599E-DBDE-4BC6-BBF8-DDD3B15760B1}"/>
              </a:ext>
            </a:extLst>
          </p:cNvPr>
          <p:cNvSpPr/>
          <p:nvPr/>
        </p:nvSpPr>
        <p:spPr>
          <a:xfrm rot="5400000">
            <a:off x="-6312182" y="1375396"/>
            <a:ext cx="8517156" cy="4107208"/>
          </a:xfrm>
          <a:prstGeom prst="rect">
            <a:avLst/>
          </a:prstGeom>
          <a:gradFill flip="none" rotWithShape="1">
            <a:gsLst>
              <a:gs pos="0">
                <a:srgbClr val="F7F9F7"/>
              </a:gs>
              <a:gs pos="100000">
                <a:srgbClr val="F0ECED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xmlns="" id="{94E5536A-81D9-4CD7-85D3-9247672496FB}"/>
              </a:ext>
            </a:extLst>
          </p:cNvPr>
          <p:cNvSpPr/>
          <p:nvPr/>
        </p:nvSpPr>
        <p:spPr>
          <a:xfrm rot="5400000">
            <a:off x="9987026" y="1914396"/>
            <a:ext cx="8517156" cy="4107208"/>
          </a:xfrm>
          <a:prstGeom prst="rect">
            <a:avLst/>
          </a:prstGeom>
          <a:gradFill flip="none" rotWithShape="1">
            <a:gsLst>
              <a:gs pos="0">
                <a:srgbClr val="F7F9F7"/>
              </a:gs>
              <a:gs pos="100000">
                <a:srgbClr val="F0ECED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8" name="任意形状 6">
            <a:extLst>
              <a:ext uri="{FF2B5EF4-FFF2-40B4-BE49-F238E27FC236}">
                <a16:creationId xmlns:a16="http://schemas.microsoft.com/office/drawing/2014/main" xmlns="" id="{90E65A5D-032E-4FA1-A0C0-16AFCB245316}"/>
              </a:ext>
            </a:extLst>
          </p:cNvPr>
          <p:cNvSpPr/>
          <p:nvPr/>
        </p:nvSpPr>
        <p:spPr>
          <a:xfrm>
            <a:off x="2953" y="0"/>
            <a:ext cx="12193200" cy="6715699"/>
          </a:xfrm>
          <a:custGeom>
            <a:avLst/>
            <a:gdLst>
              <a:gd name="connsiteX0" fmla="*/ 600 w 12193200"/>
              <a:gd name="connsiteY0" fmla="*/ 0 h 6715699"/>
              <a:gd name="connsiteX1" fmla="*/ 12192600 w 12193200"/>
              <a:gd name="connsiteY1" fmla="*/ 0 h 6715699"/>
              <a:gd name="connsiteX2" fmla="*/ 12192600 w 12193200"/>
              <a:gd name="connsiteY2" fmla="*/ 509346 h 6715699"/>
              <a:gd name="connsiteX3" fmla="*/ 12192600 w 12193200"/>
              <a:gd name="connsiteY3" fmla="*/ 980397 h 6715699"/>
              <a:gd name="connsiteX4" fmla="*/ 12193200 w 12193200"/>
              <a:gd name="connsiteY4" fmla="*/ 980397 h 6715699"/>
              <a:gd name="connsiteX5" fmla="*/ 12193200 w 12193200"/>
              <a:gd name="connsiteY5" fmla="*/ 3446499 h 6715699"/>
              <a:gd name="connsiteX6" fmla="*/ 12193200 w 12193200"/>
              <a:gd name="connsiteY6" fmla="*/ 4000688 h 6715699"/>
              <a:gd name="connsiteX7" fmla="*/ 12193200 w 12193200"/>
              <a:gd name="connsiteY7" fmla="*/ 5758871 h 6715699"/>
              <a:gd name="connsiteX8" fmla="*/ 11739904 w 12193200"/>
              <a:gd name="connsiteY8" fmla="*/ 6237286 h 6715699"/>
              <a:gd name="connsiteX9" fmla="*/ 6549897 w 12193200"/>
              <a:gd name="connsiteY9" fmla="*/ 6237285 h 6715699"/>
              <a:gd name="connsiteX10" fmla="*/ 6096601 w 12193200"/>
              <a:gd name="connsiteY10" fmla="*/ 6715699 h 6715699"/>
              <a:gd name="connsiteX11" fmla="*/ 5643307 w 12193200"/>
              <a:gd name="connsiteY11" fmla="*/ 6237285 h 6715699"/>
              <a:gd name="connsiteX12" fmla="*/ 453296 w 12193200"/>
              <a:gd name="connsiteY12" fmla="*/ 6237285 h 6715699"/>
              <a:gd name="connsiteX13" fmla="*/ 0 w 12193200"/>
              <a:gd name="connsiteY13" fmla="*/ 5758870 h 6715699"/>
              <a:gd name="connsiteX14" fmla="*/ 602 w 12193200"/>
              <a:gd name="connsiteY14" fmla="*/ 5758870 h 6715699"/>
              <a:gd name="connsiteX15" fmla="*/ 602 w 12193200"/>
              <a:gd name="connsiteY15" fmla="*/ 4222364 h 6715699"/>
              <a:gd name="connsiteX16" fmla="*/ 600 w 12193200"/>
              <a:gd name="connsiteY16" fmla="*/ 4222364 h 6715699"/>
              <a:gd name="connsiteX17" fmla="*/ 600 w 12193200"/>
              <a:gd name="connsiteY17" fmla="*/ 4000688 h 6715699"/>
              <a:gd name="connsiteX18" fmla="*/ 0 w 12193200"/>
              <a:gd name="connsiteY18" fmla="*/ 4000688 h 6715699"/>
              <a:gd name="connsiteX19" fmla="*/ 0 w 12193200"/>
              <a:gd name="connsiteY19" fmla="*/ 980397 h 6715699"/>
              <a:gd name="connsiteX20" fmla="*/ 600 w 12193200"/>
              <a:gd name="connsiteY20" fmla="*/ 980397 h 6715699"/>
              <a:gd name="connsiteX21" fmla="*/ 600 w 12193200"/>
              <a:gd name="connsiteY21" fmla="*/ 509346 h 671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3200" h="6715699">
                <a:moveTo>
                  <a:pt x="600" y="0"/>
                </a:moveTo>
                <a:lnTo>
                  <a:pt x="12192600" y="0"/>
                </a:lnTo>
                <a:lnTo>
                  <a:pt x="12192600" y="509346"/>
                </a:lnTo>
                <a:lnTo>
                  <a:pt x="12192600" y="980397"/>
                </a:lnTo>
                <a:lnTo>
                  <a:pt x="12193200" y="980397"/>
                </a:lnTo>
                <a:lnTo>
                  <a:pt x="12193200" y="3446499"/>
                </a:lnTo>
                <a:lnTo>
                  <a:pt x="12193200" y="4000688"/>
                </a:lnTo>
                <a:lnTo>
                  <a:pt x="12193200" y="5758871"/>
                </a:lnTo>
                <a:cubicBezTo>
                  <a:pt x="12193200" y="6023092"/>
                  <a:pt x="11990252" y="6237286"/>
                  <a:pt x="11739904" y="6237286"/>
                </a:cubicBezTo>
                <a:cubicBezTo>
                  <a:pt x="10009902" y="6237286"/>
                  <a:pt x="8279899" y="6237285"/>
                  <a:pt x="6549897" y="6237285"/>
                </a:cubicBezTo>
                <a:cubicBezTo>
                  <a:pt x="6299549" y="6237285"/>
                  <a:pt x="6096601" y="6451478"/>
                  <a:pt x="6096601" y="6715699"/>
                </a:cubicBezTo>
                <a:cubicBezTo>
                  <a:pt x="6096601" y="6451478"/>
                  <a:pt x="5893654" y="6237285"/>
                  <a:pt x="5643307" y="6237285"/>
                </a:cubicBezTo>
                <a:lnTo>
                  <a:pt x="453296" y="6237285"/>
                </a:lnTo>
                <a:cubicBezTo>
                  <a:pt x="202948" y="6237285"/>
                  <a:pt x="0" y="6023091"/>
                  <a:pt x="0" y="5758870"/>
                </a:cubicBezTo>
                <a:lnTo>
                  <a:pt x="602" y="5758870"/>
                </a:lnTo>
                <a:lnTo>
                  <a:pt x="602" y="4222364"/>
                </a:lnTo>
                <a:lnTo>
                  <a:pt x="600" y="4222364"/>
                </a:lnTo>
                <a:lnTo>
                  <a:pt x="600" y="4000688"/>
                </a:lnTo>
                <a:lnTo>
                  <a:pt x="0" y="4000688"/>
                </a:lnTo>
                <a:lnTo>
                  <a:pt x="0" y="980397"/>
                </a:lnTo>
                <a:lnTo>
                  <a:pt x="600" y="980397"/>
                </a:lnTo>
                <a:lnTo>
                  <a:pt x="600" y="509346"/>
                </a:lnTo>
                <a:close/>
              </a:path>
            </a:pathLst>
          </a:custGeom>
          <a:solidFill>
            <a:sysClr val="windowText" lastClr="000000">
              <a:alpha val="30000"/>
            </a:sysClr>
          </a:solidFill>
          <a:ln w="31750" cap="flat" cmpd="sng" algn="ctr">
            <a:gradFill flip="none" rotWithShape="1">
              <a:gsLst>
                <a:gs pos="0">
                  <a:srgbClr val="3D89F3"/>
                </a:gs>
                <a:gs pos="6000">
                  <a:srgbClr val="6887E1"/>
                </a:gs>
                <a:gs pos="12000">
                  <a:srgbClr val="6887E1"/>
                </a:gs>
                <a:gs pos="21000">
                  <a:srgbClr val="6887E1">
                    <a:alpha val="0"/>
                  </a:srgbClr>
                </a:gs>
              </a:gsLst>
              <a:lin ang="16200000" scaled="1"/>
              <a:tileRect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0764266" y="2526652"/>
            <a:ext cx="1642195" cy="6646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1C1FF">
                  <a:alpha val="70000"/>
                </a:srgbClr>
              </a:gs>
              <a:gs pos="45000">
                <a:srgbClr val="2E69EF">
                  <a:alpha val="70000"/>
                </a:srgbClr>
              </a:gs>
              <a:gs pos="100000">
                <a:srgbClr val="7155CE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341579" y="2044933"/>
            <a:ext cx="2880425" cy="32599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1C1FF">
                  <a:alpha val="0"/>
                </a:srgbClr>
              </a:gs>
              <a:gs pos="51000">
                <a:srgbClr val="01C1FF">
                  <a:alpha val="70000"/>
                </a:srgbClr>
              </a:gs>
              <a:gs pos="75000">
                <a:srgbClr val="2E69EF">
                  <a:alpha val="70000"/>
                </a:srgbClr>
              </a:gs>
              <a:gs pos="100000">
                <a:srgbClr val="7155CE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4837207" y="3301420"/>
            <a:ext cx="756000" cy="1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41B7FF"/>
              </a:gs>
              <a:gs pos="69000">
                <a:srgbClr val="1635B3"/>
              </a:gs>
              <a:gs pos="0">
                <a:srgbClr val="7155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-333852" y="1575178"/>
            <a:ext cx="71781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800" b="1" i="1" u="none" strike="noStrike" kern="1200" cap="none" spc="0" normalizeH="0" baseline="0" noProof="0" dirty="0">
                <a:ln w="25400">
                  <a:gradFill>
                    <a:gsLst>
                      <a:gs pos="0">
                        <a:srgbClr val="41B7FF">
                          <a:alpha val="70000"/>
                        </a:srgbClr>
                      </a:gs>
                      <a:gs pos="82000">
                        <a:srgbClr val="7155CE">
                          <a:alpha val="7000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NOW</a:t>
            </a:r>
            <a:endParaRPr kumimoji="1" lang="zh-CN" altLang="en-US" sz="12800" b="1" i="1" u="none" strike="noStrike" kern="1200" cap="none" spc="0" normalizeH="0" baseline="0" noProof="0" dirty="0">
              <a:ln w="25400">
                <a:gradFill>
                  <a:gsLst>
                    <a:gs pos="0">
                      <a:srgbClr val="41B7FF">
                        <a:alpha val="70000"/>
                      </a:srgbClr>
                    </a:gs>
                    <a:gs pos="82000">
                      <a:srgbClr val="7155CE">
                        <a:alpha val="7000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-76665" y="2038874"/>
            <a:ext cx="6794435" cy="981193"/>
            <a:chOff x="2642474" y="527595"/>
            <a:chExt cx="6794435" cy="981193"/>
          </a:xfrm>
        </p:grpSpPr>
        <p:sp>
          <p:nvSpPr>
            <p:cNvPr id="50" name="文本框 49"/>
            <p:cNvSpPr txBox="1"/>
            <p:nvPr/>
          </p:nvSpPr>
          <p:spPr>
            <a:xfrm>
              <a:off x="2646038" y="585458"/>
              <a:ext cx="67908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5400" b="1" i="1" u="none" strike="noStrike" kern="1200" cap="none" spc="0" normalizeH="0" baseline="0" noProof="0" dirty="0">
                  <a:ln>
                    <a:noFill/>
                  </a:ln>
                  <a:solidFill>
                    <a:srgbClr val="04589A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明基智能投影机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42474" y="527595"/>
              <a:ext cx="67908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5400" b="1" i="1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46000">
                        <a:prstClr val="white"/>
                      </a:gs>
                      <a:gs pos="100000">
                        <a:srgbClr val="42B6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明基智能投影机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5172253" y="1614674"/>
            <a:ext cx="1044000" cy="10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EA1A6"/>
              </a:gs>
              <a:gs pos="50000">
                <a:schemeClr val="bg1"/>
              </a:gs>
              <a:gs pos="100000">
                <a:srgbClr val="9EA1A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1421746" y="3376141"/>
            <a:ext cx="3873660" cy="4699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DE7F7"/>
              </a:gs>
              <a:gs pos="73000">
                <a:srgbClr val="47BEF7"/>
              </a:gs>
              <a:gs pos="27000">
                <a:srgbClr val="5184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068880" y="4169881"/>
            <a:ext cx="1044000" cy="10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EA1A6"/>
              </a:gs>
              <a:gs pos="50000">
                <a:schemeClr val="bg1"/>
              </a:gs>
              <a:gs pos="100000">
                <a:srgbClr val="9EA1A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71454" y="4151881"/>
            <a:ext cx="144000" cy="14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EA1A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913300" y="1020104"/>
            <a:ext cx="2769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E540</a:t>
            </a:r>
            <a:endParaRPr kumimoji="1" lang="zh-CN" altLang="en-US" sz="48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-250252" y="1352776"/>
            <a:ext cx="1114429" cy="5146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049E4"/>
              </a:gs>
              <a:gs pos="100000">
                <a:srgbClr val="1C38B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4B206C76-0A3C-476F-A58B-50D8B797EF10}"/>
              </a:ext>
            </a:extLst>
          </p:cNvPr>
          <p:cNvSpPr txBox="1"/>
          <p:nvPr/>
        </p:nvSpPr>
        <p:spPr>
          <a:xfrm>
            <a:off x="1701997" y="3419879"/>
            <a:ext cx="34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29166D"/>
                    </a:gs>
                    <a:gs pos="0">
                      <a:srgbClr val="5708CB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天猫明基旗舰店正在抢购中</a:t>
            </a: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6303545" y="1596674"/>
            <a:ext cx="144000" cy="14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EA1A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583764" y="2659693"/>
            <a:ext cx="4862562" cy="2248676"/>
            <a:chOff x="6347640" y="1578101"/>
            <a:chExt cx="5361709" cy="2283601"/>
          </a:xfrm>
        </p:grpSpPr>
        <p:sp>
          <p:nvSpPr>
            <p:cNvPr id="3" name="圆角矩形 2"/>
            <p:cNvSpPr/>
            <p:nvPr/>
          </p:nvSpPr>
          <p:spPr>
            <a:xfrm rot="10800000">
              <a:off x="6347640" y="1578101"/>
              <a:ext cx="5361709" cy="2283601"/>
            </a:xfrm>
            <a:prstGeom prst="roundRect">
              <a:avLst>
                <a:gd name="adj" fmla="val 50000"/>
              </a:avLst>
            </a:prstGeom>
            <a:noFill/>
            <a:ln w="34925">
              <a:gradFill flip="none" rotWithShape="1">
                <a:gsLst>
                  <a:gs pos="0">
                    <a:srgbClr val="3D89F3"/>
                  </a:gs>
                  <a:gs pos="29000">
                    <a:srgbClr val="7D63EB"/>
                  </a:gs>
                  <a:gs pos="60000">
                    <a:srgbClr val="7D63EB"/>
                  </a:gs>
                  <a:gs pos="82000">
                    <a:srgbClr val="7D63EB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10800000">
              <a:off x="6465818" y="1688230"/>
              <a:ext cx="5125354" cy="201758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30000">
                  <a:schemeClr val="tx1">
                    <a:alpha val="30000"/>
                  </a:schemeClr>
                </a:gs>
                <a:gs pos="55000">
                  <a:schemeClr val="tx1">
                    <a:alpha val="10000"/>
                  </a:schemeClr>
                </a:gs>
                <a:gs pos="82000">
                  <a:schemeClr val="tx1">
                    <a:alpha val="0"/>
                  </a:schemeClr>
                </a:gs>
              </a:gsLst>
              <a:lin ang="16200000" scaled="1"/>
            </a:gradFill>
            <a:ln w="31750">
              <a:gradFill flip="none" rotWithShape="1">
                <a:gsLst>
                  <a:gs pos="0">
                    <a:srgbClr val="3D89F3"/>
                  </a:gs>
                  <a:gs pos="29000">
                    <a:srgbClr val="7D63EB"/>
                  </a:gs>
                  <a:gs pos="60000">
                    <a:srgbClr val="7D63EB"/>
                  </a:gs>
                  <a:gs pos="82000">
                    <a:srgbClr val="7D63EB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10800000">
              <a:off x="6590507" y="1812749"/>
              <a:ext cx="4900138" cy="17958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DE7F7"/>
                </a:gs>
                <a:gs pos="58000">
                  <a:srgbClr val="3A6CEB"/>
                </a:gs>
                <a:gs pos="100000">
                  <a:srgbClr val="7D63EB"/>
                </a:gs>
              </a:gsLst>
              <a:path path="circle">
                <a:fillToRect l="100000" t="100000"/>
              </a:path>
              <a:tileRect r="-100000" b="-100000"/>
            </a:gradFill>
            <a:ln w="31750">
              <a:gradFill flip="none" rotWithShape="1">
                <a:gsLst>
                  <a:gs pos="0">
                    <a:srgbClr val="3D89F3"/>
                  </a:gs>
                  <a:gs pos="29000">
                    <a:srgbClr val="7D63EB"/>
                  </a:gs>
                  <a:gs pos="60000">
                    <a:srgbClr val="7D63EB"/>
                  </a:gs>
                  <a:gs pos="82000">
                    <a:srgbClr val="7D63EB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C11EC6A-F7A5-4404-91AF-B4D1D0690F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57" y="2594223"/>
            <a:ext cx="4412941" cy="2722062"/>
          </a:xfrm>
          <a:prstGeom prst="rect">
            <a:avLst/>
          </a:prstGeom>
        </p:spPr>
      </p:pic>
      <p:sp>
        <p:nvSpPr>
          <p:cNvPr id="45" name="椭圆 44"/>
          <p:cNvSpPr>
            <a:spLocks noChangeAspect="1"/>
          </p:cNvSpPr>
          <p:nvPr/>
        </p:nvSpPr>
        <p:spPr>
          <a:xfrm>
            <a:off x="5701565" y="3006374"/>
            <a:ext cx="144000" cy="144000"/>
          </a:xfrm>
          <a:prstGeom prst="ellipse">
            <a:avLst/>
          </a:prstGeom>
          <a:solidFill>
            <a:srgbClr val="9DE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6" name="组 45"/>
          <p:cNvGrpSpPr/>
          <p:nvPr/>
        </p:nvGrpSpPr>
        <p:grpSpPr>
          <a:xfrm>
            <a:off x="182846" y="200626"/>
            <a:ext cx="1121869" cy="897541"/>
            <a:chOff x="653143" y="718457"/>
            <a:chExt cx="1390810" cy="111270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33" t="12571" r="54732" b="58287"/>
            <a:stretch/>
          </p:blipFill>
          <p:spPr>
            <a:xfrm>
              <a:off x="653143" y="718457"/>
              <a:ext cx="1390810" cy="824783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E084A15F-4C4B-4B5E-A947-BEDA1293F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767" y="1463336"/>
              <a:ext cx="1255562" cy="367826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xmlns="" id="{65B9B0A0-CB6E-4ECC-815F-6823F643B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804" y="1094177"/>
              <a:ext cx="566928" cy="162473"/>
            </a:xfrm>
            <a:prstGeom prst="rect">
              <a:avLst/>
            </a:prstGeom>
          </p:spPr>
        </p:pic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9C09A42E-26BC-4E9E-8D1F-77C7AEA602EF}"/>
              </a:ext>
            </a:extLst>
          </p:cNvPr>
          <p:cNvSpPr txBox="1"/>
          <p:nvPr/>
        </p:nvSpPr>
        <p:spPr>
          <a:xfrm>
            <a:off x="7038952" y="1492425"/>
            <a:ext cx="3315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0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46000">
                      <a:prstClr val="white"/>
                    </a:gs>
                    <a:gs pos="100000">
                      <a:srgbClr val="42B6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￥</a:t>
            </a:r>
            <a:r>
              <a:rPr kumimoji="1" lang="en-US" altLang="zh-CN" sz="7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46000">
                      <a:prstClr val="white"/>
                    </a:gs>
                    <a:gs pos="100000">
                      <a:srgbClr val="42B6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4???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849838" y="1214738"/>
            <a:ext cx="2144262" cy="446929"/>
          </a:xfrm>
          <a:prstGeom prst="roundRect">
            <a:avLst>
              <a:gd name="adj" fmla="val 50000"/>
            </a:avLst>
          </a:prstGeom>
          <a:solidFill>
            <a:srgbClr val="705FDD"/>
          </a:solidFill>
          <a:ln>
            <a:noFill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直播间福利价</a:t>
            </a:r>
          </a:p>
        </p:txBody>
      </p:sp>
      <p:sp>
        <p:nvSpPr>
          <p:cNvPr id="8" name="矩形 7"/>
          <p:cNvSpPr/>
          <p:nvPr/>
        </p:nvSpPr>
        <p:spPr>
          <a:xfrm>
            <a:off x="10099778" y="2082145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1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原价：￥</a:t>
            </a:r>
            <a:r>
              <a:rPr kumimoji="0" lang="en-US" altLang="zh-CN" sz="1800" b="0" i="1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</a:p>
        </p:txBody>
      </p:sp>
      <p:grpSp>
        <p:nvGrpSpPr>
          <p:cNvPr id="9" name="组 8"/>
          <p:cNvGrpSpPr/>
          <p:nvPr/>
        </p:nvGrpSpPr>
        <p:grpSpPr>
          <a:xfrm>
            <a:off x="124691" y="5515115"/>
            <a:ext cx="11942618" cy="612187"/>
            <a:chOff x="124691" y="5530105"/>
            <a:chExt cx="11942618" cy="612187"/>
          </a:xfrm>
        </p:grpSpPr>
        <p:sp>
          <p:nvSpPr>
            <p:cNvPr id="34" name="圆角矩形 33"/>
            <p:cNvSpPr/>
            <p:nvPr/>
          </p:nvSpPr>
          <p:spPr>
            <a:xfrm>
              <a:off x="124691" y="5530105"/>
              <a:ext cx="11942618" cy="6121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1C1FF"/>
                </a:gs>
                <a:gs pos="45000">
                  <a:srgbClr val="2E69EF"/>
                </a:gs>
                <a:gs pos="100000">
                  <a:srgbClr val="7155CE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4000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高流明度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12000:1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高对比度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1.3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倍大变焦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全设备无线投屏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主流系统全兼容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</a:t>
              </a:r>
              <a:r>
                <a:rPr kumimoji="1" lang="en-US" altLang="zh-CN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U</a:t>
              </a:r>
              <a:r>
                <a:rPr kumimoji="1" lang="zh-CN" alt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盘文件即插即投</a:t>
              </a: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4691" y="5530105"/>
              <a:ext cx="11942618" cy="6121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chemeClr val="bg1">
                    <a:alpha val="10000"/>
                  </a:schemeClr>
                </a:gs>
                <a:gs pos="64000">
                  <a:schemeClr val="bg1">
                    <a:alpha val="0"/>
                  </a:schemeClr>
                </a:gs>
                <a:gs pos="38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503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bg1"/>
            </a:gs>
            <a:gs pos="100000">
              <a:srgbClr val="EBEBE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061FDDB-459B-4159-B1BD-722CB9BF267E}"/>
              </a:ext>
            </a:extLst>
          </p:cNvPr>
          <p:cNvSpPr/>
          <p:nvPr/>
        </p:nvSpPr>
        <p:spPr>
          <a:xfrm>
            <a:off x="0" y="14998"/>
            <a:ext cx="12192000" cy="6828005"/>
          </a:xfrm>
          <a:prstGeom prst="rect">
            <a:avLst/>
          </a:prstGeom>
          <a:blipFill dpi="0" rotWithShape="1">
            <a:blip r:embed="rId3">
              <a:alphaModFix amt="1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FF688-7A32-4A5C-B89C-2DBAAC177D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4514" y="3578003"/>
            <a:ext cx="7722973" cy="4578794"/>
          </a:xfrm>
          <a:prstGeom prst="rect">
            <a:avLst/>
          </a:prstGeom>
        </p:spPr>
      </p:pic>
      <p:sp>
        <p:nvSpPr>
          <p:cNvPr id="94" name="弧形 93">
            <a:extLst>
              <a:ext uri="{FF2B5EF4-FFF2-40B4-BE49-F238E27FC236}">
                <a16:creationId xmlns:a16="http://schemas.microsoft.com/office/drawing/2014/main" xmlns="" id="{CB2124E2-F131-4819-B16D-98D7A117DDD9}"/>
              </a:ext>
            </a:extLst>
          </p:cNvPr>
          <p:cNvSpPr/>
          <p:nvPr/>
        </p:nvSpPr>
        <p:spPr>
          <a:xfrm flipV="1">
            <a:off x="2350770" y="5540446"/>
            <a:ext cx="7482840" cy="1067479"/>
          </a:xfrm>
          <a:prstGeom prst="arc">
            <a:avLst>
              <a:gd name="adj1" fmla="val 10363518"/>
              <a:gd name="adj2" fmla="val 423583"/>
            </a:avLst>
          </a:prstGeom>
          <a:ln w="50800">
            <a:gradFill>
              <a:gsLst>
                <a:gs pos="0">
                  <a:srgbClr val="8FCE4D"/>
                </a:gs>
                <a:gs pos="100000">
                  <a:srgbClr val="8FCE4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DDFA2D6-840F-416C-A140-C47C33C08AB5}"/>
              </a:ext>
            </a:extLst>
          </p:cNvPr>
          <p:cNvGrpSpPr/>
          <p:nvPr/>
        </p:nvGrpSpPr>
        <p:grpSpPr>
          <a:xfrm>
            <a:off x="747909" y="2415862"/>
            <a:ext cx="2513509" cy="2844459"/>
            <a:chOff x="660400" y="2415862"/>
            <a:chExt cx="2513509" cy="2844459"/>
          </a:xfrm>
          <a:scene3d>
            <a:camera prst="perspectiveRight" fov="4800000"/>
            <a:lightRig rig="threePt" dir="t"/>
          </a:scene3d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BA3E027-BBED-4312-8E7D-FCDCE6523C57}"/>
                </a:ext>
              </a:extLst>
            </p:cNvPr>
            <p:cNvGrpSpPr/>
            <p:nvPr/>
          </p:nvGrpSpPr>
          <p:grpSpPr>
            <a:xfrm>
              <a:off x="660400" y="2415862"/>
              <a:ext cx="2513509" cy="677108"/>
              <a:chOff x="8501704" y="1049561"/>
              <a:chExt cx="2513509" cy="677108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B637D167-26E8-4376-AF91-E118D07BACAA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开会不用拉窗帘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2D050"/>
                      </a:gs>
                      <a:gs pos="100000">
                        <a:srgbClr val="6BA42C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AC316DA1-BE85-4253-9C4E-72FD5C204F24}"/>
                  </a:ext>
                </a:extLst>
              </p:cNvPr>
              <p:cNvSpPr/>
              <p:nvPr/>
            </p:nvSpPr>
            <p:spPr>
              <a:xfrm>
                <a:off x="8501704" y="1480448"/>
                <a:ext cx="1484381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4000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流明高亮度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0F7934CD-570F-4FED-A0FB-5EB6FF645891}"/>
                </a:ext>
              </a:extLst>
            </p:cNvPr>
            <p:cNvGrpSpPr/>
            <p:nvPr/>
          </p:nvGrpSpPr>
          <p:grpSpPr>
            <a:xfrm>
              <a:off x="660400" y="3443671"/>
              <a:ext cx="2513509" cy="677108"/>
              <a:chOff x="8501704" y="1049561"/>
              <a:chExt cx="2513509" cy="677108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DAB3CA40-F753-4F69-A6A6-41FF9387528E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文字超清晰显示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9576B1E6-96EE-4F34-A562-59F54AD27994}"/>
                  </a:ext>
                </a:extLst>
              </p:cNvPr>
              <p:cNvSpPr/>
              <p:nvPr/>
            </p:nvSpPr>
            <p:spPr>
              <a:xfrm>
                <a:off x="8501704" y="1480448"/>
                <a:ext cx="1596591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12000:1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高对比度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C9EC126-8A4D-4C99-B269-17DF27D8C509}"/>
                </a:ext>
              </a:extLst>
            </p:cNvPr>
            <p:cNvGrpSpPr/>
            <p:nvPr/>
          </p:nvGrpSpPr>
          <p:grpSpPr>
            <a:xfrm>
              <a:off x="660400" y="4471480"/>
              <a:ext cx="2513509" cy="677108"/>
              <a:chOff x="8501704" y="1049561"/>
              <a:chExt cx="2513509" cy="677108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1B302C9B-1A9E-450F-90B9-900B9905518C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无线投屏无压力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2DC8D17F-1FDB-41E5-B4D9-C5C10F35F063}"/>
                  </a:ext>
                </a:extLst>
              </p:cNvPr>
              <p:cNvSpPr/>
              <p:nvPr/>
            </p:nvSpPr>
            <p:spPr>
              <a:xfrm>
                <a:off x="8501704" y="1480448"/>
                <a:ext cx="2184893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自带</a:t>
                </a:r>
                <a:r>
                  <a:rPr kumimoji="0" lang="en-US" altLang="zh-CN" sz="1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Wifi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，兼容主流系统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DB4AEEE-DCB3-4F9B-9AFB-D8AAFDB93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612" y="3159106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9955B3BF-7AD6-4997-80E5-FAA7A8192B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612" y="4185901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376152AA-1943-4E16-A74F-40D0A58822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6612" y="5260321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A8D3F4A-2F8E-49E9-886F-81BC1C8FF657}"/>
              </a:ext>
            </a:extLst>
          </p:cNvPr>
          <p:cNvGrpSpPr/>
          <p:nvPr/>
        </p:nvGrpSpPr>
        <p:grpSpPr>
          <a:xfrm>
            <a:off x="8903122" y="2410946"/>
            <a:ext cx="2540759" cy="2849375"/>
            <a:chOff x="8977264" y="2410946"/>
            <a:chExt cx="2540759" cy="2849375"/>
          </a:xfrm>
          <a:scene3d>
            <a:camera prst="perspectiveLeft" fov="4800000"/>
            <a:lightRig rig="threePt" dir="t"/>
          </a:scene3d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384EAB39-4613-4091-9CA4-B4EE2F23EBBC}"/>
                </a:ext>
              </a:extLst>
            </p:cNvPr>
            <p:cNvGrpSpPr/>
            <p:nvPr/>
          </p:nvGrpSpPr>
          <p:grpSpPr>
            <a:xfrm>
              <a:off x="8977264" y="2410946"/>
              <a:ext cx="2513509" cy="677108"/>
              <a:chOff x="8501704" y="1049561"/>
              <a:chExt cx="2513509" cy="677108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43FCC658-8757-4A0F-8DFE-DE77819530CD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播放流畅不卡顿</a:t>
                </a: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44201623-A6E5-4F2E-89A9-465F0C112487}"/>
                  </a:ext>
                </a:extLst>
              </p:cNvPr>
              <p:cNvSpPr/>
              <p:nvPr/>
            </p:nvSpPr>
            <p:spPr>
              <a:xfrm>
                <a:off x="8831921" y="1480448"/>
                <a:ext cx="2183290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U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盘直读，文件流畅播放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CB90B056-44A6-4955-BABD-C2EDAE52EB47}"/>
                </a:ext>
              </a:extLst>
            </p:cNvPr>
            <p:cNvGrpSpPr/>
            <p:nvPr/>
          </p:nvGrpSpPr>
          <p:grpSpPr>
            <a:xfrm>
              <a:off x="8977264" y="3438755"/>
              <a:ext cx="2513509" cy="677108"/>
              <a:chOff x="8501704" y="1049561"/>
              <a:chExt cx="2513509" cy="677108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="" id="{CE9CB328-DE59-48C9-8208-61DCF65D99B3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安卓系统大内存</a:t>
                </a:r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xmlns="" id="{958EF743-52DF-4D64-9CBE-732F4CD4E9D7}"/>
                  </a:ext>
                </a:extLst>
              </p:cNvPr>
              <p:cNvSpPr/>
              <p:nvPr/>
            </p:nvSpPr>
            <p:spPr>
              <a:xfrm>
                <a:off x="9373736" y="1480448"/>
                <a:ext cx="1641475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下载、存储无压力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467F29A6-892C-4D43-9E79-EF8ADC7BAEAC}"/>
                </a:ext>
              </a:extLst>
            </p:cNvPr>
            <p:cNvGrpSpPr/>
            <p:nvPr/>
          </p:nvGrpSpPr>
          <p:grpSpPr>
            <a:xfrm>
              <a:off x="8977264" y="4466564"/>
              <a:ext cx="2540759" cy="677108"/>
              <a:chOff x="8501704" y="1049561"/>
              <a:chExt cx="2540759" cy="677108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xmlns="" id="{BA6EDC34-4DFB-483D-A227-233072556987}"/>
                  </a:ext>
                </a:extLst>
              </p:cNvPr>
              <p:cNvSpPr/>
              <p:nvPr/>
            </p:nvSpPr>
            <p:spPr>
              <a:xfrm>
                <a:off x="8501704" y="1049561"/>
                <a:ext cx="2513509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92D050"/>
                        </a:gs>
                        <a:gs pos="100000">
                          <a:srgbClr val="6BA42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大画面清晰投影</a:t>
                </a:r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F6CFA298-4DAF-4405-B221-48C2730E4AA7}"/>
                  </a:ext>
                </a:extLst>
              </p:cNvPr>
              <p:cNvSpPr/>
              <p:nvPr/>
            </p:nvSpPr>
            <p:spPr>
              <a:xfrm>
                <a:off x="9934787" y="1480448"/>
                <a:ext cx="1107676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1.3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倍大变焦</a:t>
                </a:r>
              </a:p>
            </p:txBody>
          </p:sp>
        </p:grp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01BEAFB8-38E2-495A-B810-B6D05257B460}"/>
                </a:ext>
              </a:extLst>
            </p:cNvPr>
            <p:cNvCxnSpPr>
              <a:cxnSpLocks/>
            </p:cNvCxnSpPr>
            <p:nvPr/>
          </p:nvCxnSpPr>
          <p:spPr>
            <a:xfrm>
              <a:off x="9257655" y="3159106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5D871645-48D6-4D3F-9928-A75A201C1126}"/>
                </a:ext>
              </a:extLst>
            </p:cNvPr>
            <p:cNvCxnSpPr>
              <a:cxnSpLocks/>
            </p:cNvCxnSpPr>
            <p:nvPr/>
          </p:nvCxnSpPr>
          <p:spPr>
            <a:xfrm>
              <a:off x="9257655" y="4185901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5E9B5E34-309D-4C53-B472-B4C26EA35D27}"/>
                </a:ext>
              </a:extLst>
            </p:cNvPr>
            <p:cNvCxnSpPr>
              <a:cxnSpLocks/>
            </p:cNvCxnSpPr>
            <p:nvPr/>
          </p:nvCxnSpPr>
          <p:spPr>
            <a:xfrm>
              <a:off x="9257655" y="5260321"/>
              <a:ext cx="218390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6BA42C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B629802B-6A9E-4C65-8154-443CF2B1C40F}"/>
              </a:ext>
            </a:extLst>
          </p:cNvPr>
          <p:cNvSpPr/>
          <p:nvPr/>
        </p:nvSpPr>
        <p:spPr>
          <a:xfrm>
            <a:off x="344286" y="-607015"/>
            <a:ext cx="11503428" cy="6306177"/>
          </a:xfrm>
          <a:custGeom>
            <a:avLst/>
            <a:gdLst>
              <a:gd name="connsiteX0" fmla="*/ 0 w 22432966"/>
              <a:gd name="connsiteY0" fmla="*/ 0 h 12518560"/>
              <a:gd name="connsiteX1" fmla="*/ 22432966 w 22432966"/>
              <a:gd name="connsiteY1" fmla="*/ 0 h 12518560"/>
              <a:gd name="connsiteX2" fmla="*/ 22048718 w 22432966"/>
              <a:gd name="connsiteY2" fmla="*/ 126766 h 12518560"/>
              <a:gd name="connsiteX3" fmla="*/ 14742182 w 22432966"/>
              <a:gd name="connsiteY3" fmla="*/ 10324860 h 12518560"/>
              <a:gd name="connsiteX4" fmla="*/ 14968410 w 22432966"/>
              <a:gd name="connsiteY4" fmla="*/ 12512902 h 12518560"/>
              <a:gd name="connsiteX5" fmla="*/ 14969750 w 22432966"/>
              <a:gd name="connsiteY5" fmla="*/ 12518560 h 12518560"/>
              <a:gd name="connsiteX6" fmla="*/ 7463215 w 22432966"/>
              <a:gd name="connsiteY6" fmla="*/ 12518560 h 12518560"/>
              <a:gd name="connsiteX7" fmla="*/ 7464555 w 22432966"/>
              <a:gd name="connsiteY7" fmla="*/ 12512902 h 12518560"/>
              <a:gd name="connsiteX8" fmla="*/ 7690782 w 22432966"/>
              <a:gd name="connsiteY8" fmla="*/ 10324860 h 12518560"/>
              <a:gd name="connsiteX9" fmla="*/ 384246 w 22432966"/>
              <a:gd name="connsiteY9" fmla="*/ 126766 h 125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32966" h="12518560">
                <a:moveTo>
                  <a:pt x="0" y="0"/>
                </a:moveTo>
                <a:lnTo>
                  <a:pt x="22432966" y="0"/>
                </a:lnTo>
                <a:lnTo>
                  <a:pt x="22048718" y="126766"/>
                </a:lnTo>
                <a:cubicBezTo>
                  <a:pt x="17785024" y="1648896"/>
                  <a:pt x="14742182" y="5640413"/>
                  <a:pt x="14742182" y="10324860"/>
                </a:cubicBezTo>
                <a:cubicBezTo>
                  <a:pt x="14742182" y="11074372"/>
                  <a:pt x="14820078" y="11806145"/>
                  <a:pt x="14968410" y="12512902"/>
                </a:cubicBezTo>
                <a:lnTo>
                  <a:pt x="14969750" y="12518560"/>
                </a:lnTo>
                <a:lnTo>
                  <a:pt x="7463215" y="12518560"/>
                </a:lnTo>
                <a:lnTo>
                  <a:pt x="7464555" y="12512902"/>
                </a:lnTo>
                <a:cubicBezTo>
                  <a:pt x="7612885" y="11806145"/>
                  <a:pt x="7690782" y="11074372"/>
                  <a:pt x="7690782" y="10324860"/>
                </a:cubicBezTo>
                <a:cubicBezTo>
                  <a:pt x="7690782" y="5640413"/>
                  <a:pt x="4647941" y="1648896"/>
                  <a:pt x="384246" y="126766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90CE4D">
                    <a:alpha val="0"/>
                  </a:srgbClr>
                </a:gs>
                <a:gs pos="46000">
                  <a:srgbClr val="90CE4D">
                    <a:alpha val="20000"/>
                  </a:srgbClr>
                </a:gs>
                <a:gs pos="77000">
                  <a:srgbClr val="90CE4D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3CD4276-02F3-42AE-90A0-4F660C15DE81}"/>
              </a:ext>
            </a:extLst>
          </p:cNvPr>
          <p:cNvSpPr txBox="1"/>
          <p:nvPr/>
        </p:nvSpPr>
        <p:spPr>
          <a:xfrm>
            <a:off x="2010032" y="485716"/>
            <a:ext cx="81719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92D050"/>
                    </a:gs>
                    <a:gs pos="100000">
                      <a:srgbClr val="78B832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r>
              <a:rPr kumimoji="0" lang="en-US" altLang="zh-CN" sz="5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92D050"/>
                    </a:gs>
                    <a:gs pos="100000">
                      <a:srgbClr val="78B832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F16A4A2-9B63-4887-A72D-02309A410545}"/>
              </a:ext>
            </a:extLst>
          </p:cNvPr>
          <p:cNvGrpSpPr/>
          <p:nvPr/>
        </p:nvGrpSpPr>
        <p:grpSpPr>
          <a:xfrm>
            <a:off x="5064515" y="1674220"/>
            <a:ext cx="2062970" cy="451140"/>
            <a:chOff x="5064515" y="1521539"/>
            <a:chExt cx="2062970" cy="451140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24ED749D-22AD-46C2-9613-FAB065C4AF7A}"/>
                </a:ext>
              </a:extLst>
            </p:cNvPr>
            <p:cNvSpPr/>
            <p:nvPr/>
          </p:nvSpPr>
          <p:spPr>
            <a:xfrm>
              <a:off x="5064515" y="1521539"/>
              <a:ext cx="2062970" cy="451140"/>
            </a:xfrm>
            <a:prstGeom prst="roundRect">
              <a:avLst>
                <a:gd name="adj" fmla="val 50000"/>
              </a:avLst>
            </a:prstGeom>
            <a:solidFill>
              <a:srgbClr val="8FCD4D">
                <a:alpha val="10000"/>
              </a:srgbClr>
            </a:solidFill>
            <a:ln w="12700">
              <a:gradFill flip="none" rotWithShape="1">
                <a:gsLst>
                  <a:gs pos="0">
                    <a:srgbClr val="679D2B"/>
                  </a:gs>
                  <a:gs pos="100000">
                    <a:srgbClr val="8FCD4D"/>
                  </a:gs>
                </a:gsLst>
                <a:lin ang="2700000" scaled="1"/>
                <a:tileRect/>
              </a:gradFill>
            </a:ln>
            <a:effectLst>
              <a:outerShdw blurRad="63500" sx="102000" sy="102000" algn="ctr" rotWithShape="0">
                <a:srgbClr val="6BA42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E9E3696C-E522-4566-BF7D-9E3CE660F12C}"/>
                </a:ext>
              </a:extLst>
            </p:cNvPr>
            <p:cNvSpPr/>
            <p:nvPr/>
          </p:nvSpPr>
          <p:spPr>
            <a:xfrm>
              <a:off x="5187738" y="1560182"/>
              <a:ext cx="181652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原价 </a:t>
              </a: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¥5599</a:t>
              </a:r>
              <a:endParaRPr kumimoji="0" lang="zh-CN" altLang="en-US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6E7FDB1-0650-47EE-AF14-4D5636194D9E}"/>
              </a:ext>
            </a:extLst>
          </p:cNvPr>
          <p:cNvSpPr txBox="1"/>
          <p:nvPr/>
        </p:nvSpPr>
        <p:spPr>
          <a:xfrm>
            <a:off x="3101060" y="5403356"/>
            <a:ext cx="6127041" cy="605901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>
                <a:gd name="adj" fmla="val 20765809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更多详情请关注天猫明基旗舰店</a:t>
            </a:r>
            <a:endParaRPr kumimoji="0" lang="en-US" altLang="zh-CN" sz="1800" b="0" i="0" u="none" strike="noStrike" kern="1200" cap="none" spc="10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F3290775-0162-482C-97AA-48E14FB2ED5E}"/>
              </a:ext>
            </a:extLst>
          </p:cNvPr>
          <p:cNvSpPr txBox="1"/>
          <p:nvPr/>
        </p:nvSpPr>
        <p:spPr>
          <a:xfrm>
            <a:off x="3737547" y="2051625"/>
            <a:ext cx="4716906" cy="1795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300" normalizeH="0" baseline="-25000" noProof="0" dirty="0">
                <a:ln>
                  <a:noFill/>
                </a:ln>
                <a:gradFill flip="none" rotWithShape="1">
                  <a:gsLst>
                    <a:gs pos="62000">
                      <a:srgbClr val="FF0036"/>
                    </a:gs>
                    <a:gs pos="0">
                      <a:srgbClr val="ED7D3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¥4???</a:t>
            </a:r>
            <a:endParaRPr kumimoji="0" lang="zh-CN" altLang="en-US" sz="16600" b="0" i="0" u="none" strike="noStrike" kern="1200" cap="none" spc="300" normalizeH="0" baseline="-25000" noProof="0" dirty="0">
              <a:ln>
                <a:noFill/>
              </a:ln>
              <a:gradFill flip="none" rotWithShape="1">
                <a:gsLst>
                  <a:gs pos="62000">
                    <a:srgbClr val="FF0036"/>
                  </a:gs>
                  <a:gs pos="0">
                    <a:srgbClr val="ED7D31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9E9FCF4B-BD20-46B4-AC6D-365B05C6865E}"/>
              </a:ext>
            </a:extLst>
          </p:cNvPr>
          <p:cNvSpPr txBox="1"/>
          <p:nvPr/>
        </p:nvSpPr>
        <p:spPr>
          <a:xfrm>
            <a:off x="4235168" y="2269075"/>
            <a:ext cx="3784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直播间福利价</a:t>
            </a:r>
            <a:endParaRPr kumimoji="0" lang="en-US" altLang="zh-CN" sz="3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93" name="弧形 92">
            <a:extLst>
              <a:ext uri="{FF2B5EF4-FFF2-40B4-BE49-F238E27FC236}">
                <a16:creationId xmlns:a16="http://schemas.microsoft.com/office/drawing/2014/main" xmlns="" id="{FD1745E0-D816-4CD7-A280-CBBBC8F57BD8}"/>
              </a:ext>
            </a:extLst>
          </p:cNvPr>
          <p:cNvSpPr/>
          <p:nvPr/>
        </p:nvSpPr>
        <p:spPr>
          <a:xfrm flipV="1">
            <a:off x="3294888" y="5052891"/>
            <a:ext cx="5602225" cy="430885"/>
          </a:xfrm>
          <a:prstGeom prst="arc">
            <a:avLst>
              <a:gd name="adj1" fmla="val 10336504"/>
              <a:gd name="adj2" fmla="val 471443"/>
            </a:avLst>
          </a:prstGeom>
          <a:ln w="38100">
            <a:gradFill>
              <a:gsLst>
                <a:gs pos="0">
                  <a:srgbClr val="8FCE4D"/>
                </a:gs>
                <a:gs pos="100000">
                  <a:srgbClr val="8FCE4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D061811-6F88-43A4-B11C-2D5D9A8298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6297" y="3391181"/>
            <a:ext cx="3199406" cy="217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3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3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4625BFB5-1DF0-4EC1-9A61-2A19DCFB7FDB}"/>
              </a:ext>
            </a:extLst>
          </p:cNvPr>
          <p:cNvSpPr/>
          <p:nvPr/>
        </p:nvSpPr>
        <p:spPr>
          <a:xfrm>
            <a:off x="0" y="14998"/>
            <a:ext cx="12192000" cy="6828005"/>
          </a:xfrm>
          <a:prstGeom prst="rect">
            <a:avLst/>
          </a:prstGeom>
          <a:blipFill dpi="0" rotWithShape="1">
            <a:blip r:embed="rId3">
              <a:alphaModFix amt="1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 grainSize="1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3FE3A0D-E214-4F09-9412-10476008784B}"/>
              </a:ext>
            </a:extLst>
          </p:cNvPr>
          <p:cNvSpPr/>
          <p:nvPr/>
        </p:nvSpPr>
        <p:spPr>
          <a:xfrm>
            <a:off x="-12383" y="0"/>
            <a:ext cx="12216766" cy="6858000"/>
          </a:xfrm>
          <a:prstGeom prst="rect">
            <a:avLst/>
          </a:prstGeom>
          <a:gradFill flip="none" rotWithShape="1">
            <a:gsLst>
              <a:gs pos="100000">
                <a:srgbClr val="FE7800"/>
              </a:gs>
              <a:gs pos="20000">
                <a:srgbClr val="FE78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A9D09B1-20EF-474A-9AC6-4B568310A8D7}"/>
              </a:ext>
            </a:extLst>
          </p:cNvPr>
          <p:cNvSpPr txBox="1"/>
          <p:nvPr/>
        </p:nvSpPr>
        <p:spPr>
          <a:xfrm>
            <a:off x="8593725" y="307299"/>
            <a:ext cx="336559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25400" dir="2700000" algn="tl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不贵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F0746DA-E1BC-4923-BE48-CE6ECFC8B7C8}"/>
              </a:ext>
            </a:extLst>
          </p:cNvPr>
          <p:cNvSpPr txBox="1"/>
          <p:nvPr/>
        </p:nvSpPr>
        <p:spPr>
          <a:xfrm>
            <a:off x="3450686" y="5031003"/>
            <a:ext cx="550672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Relaxed"/>
              <a:lightRig rig="threePt" dir="t"/>
            </a:scene3d>
            <a:sp3d extrusionH="50800" prstMaterial="matte">
              <a:extrusionClr>
                <a:schemeClr val="tx1">
                  <a:lumMod val="50000"/>
                  <a:lumOff val="50000"/>
                </a:schemeClr>
              </a:extrusionClr>
            </a:sp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9F1E6EE-8252-485A-87FB-AE1A32E58BCC}"/>
              </a:ext>
            </a:extLst>
          </p:cNvPr>
          <p:cNvSpPr txBox="1"/>
          <p:nvPr/>
        </p:nvSpPr>
        <p:spPr>
          <a:xfrm>
            <a:off x="4008120" y="1098741"/>
            <a:ext cx="4175760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atte">
              <a:extrusionClr>
                <a:schemeClr val="tx1">
                  <a:lumMod val="50000"/>
                  <a:lumOff val="50000"/>
                </a:schemeClr>
              </a:extrusionClr>
            </a:sp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9200">
                      <a:srgbClr val="FFDFAE"/>
                    </a:gs>
                    <a:gs pos="100000">
                      <a:srgbClr val="FFDFAE"/>
                    </a:gs>
                    <a:gs pos="0">
                      <a:srgbClr val="FFDFAE">
                        <a:alpha val="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¥4???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59200">
                    <a:srgbClr val="FFDFAE"/>
                  </a:gs>
                  <a:gs pos="100000">
                    <a:srgbClr val="FFDFAE"/>
                  </a:gs>
                  <a:gs pos="0">
                    <a:srgbClr val="FFDFAE">
                      <a:alpha val="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31AC8AF-C3C4-4935-8436-3553BE4171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7255" y="1855746"/>
            <a:ext cx="4853940" cy="3324044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04006D2B-2117-4CA3-8FEF-11309BCB63D2}"/>
              </a:ext>
            </a:extLst>
          </p:cNvPr>
          <p:cNvSpPr/>
          <p:nvPr/>
        </p:nvSpPr>
        <p:spPr>
          <a:xfrm>
            <a:off x="4074160" y="807404"/>
            <a:ext cx="3957320" cy="48033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原价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¥5599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丨 直播间福利价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¥4???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B0A1B9E-28ED-4EB6-AC00-5C3C4F6F3DB6}"/>
              </a:ext>
            </a:extLst>
          </p:cNvPr>
          <p:cNvSpPr/>
          <p:nvPr/>
        </p:nvSpPr>
        <p:spPr>
          <a:xfrm>
            <a:off x="610072" y="307299"/>
            <a:ext cx="314060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25400" dir="2700000" algn="tl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好用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2E901F0-424A-49A8-AF8B-97A6C1DF74A1}"/>
              </a:ext>
            </a:extLst>
          </p:cNvPr>
          <p:cNvGrpSpPr/>
          <p:nvPr/>
        </p:nvGrpSpPr>
        <p:grpSpPr>
          <a:xfrm rot="240000">
            <a:off x="1085310" y="2911327"/>
            <a:ext cx="3090275" cy="463295"/>
            <a:chOff x="1092200" y="2881301"/>
            <a:chExt cx="3090275" cy="463295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9FC4D980-4A95-4E6E-9319-AF2A0DD715BD}"/>
                </a:ext>
              </a:extLst>
            </p:cNvPr>
            <p:cNvSpPr/>
            <p:nvPr/>
          </p:nvSpPr>
          <p:spPr>
            <a:xfrm flipH="1">
              <a:off x="1092200" y="2881301"/>
              <a:ext cx="3090275" cy="4632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1B1">
                    <a:alpha val="50000"/>
                  </a:srgbClr>
                </a:gs>
                <a:gs pos="100000">
                  <a:srgbClr val="D75300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FFE1B1"/>
                  </a:gs>
                  <a:gs pos="77000">
                    <a:srgbClr val="FFE1B1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4D3FE264-F6AD-4F14-B46E-0F3A295C132C}"/>
                </a:ext>
              </a:extLst>
            </p:cNvPr>
            <p:cNvSpPr/>
            <p:nvPr/>
          </p:nvSpPr>
          <p:spPr>
            <a:xfrm>
              <a:off x="1242960" y="2934667"/>
              <a:ext cx="237917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4000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流明高亮度</a:t>
              </a:r>
            </a:p>
          </p:txBody>
        </p:sp>
      </p:grp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EC41D551-CC3B-447C-A2EE-1949AF09F7C1}"/>
              </a:ext>
            </a:extLst>
          </p:cNvPr>
          <p:cNvSpPr/>
          <p:nvPr/>
        </p:nvSpPr>
        <p:spPr>
          <a:xfrm flipH="1">
            <a:off x="649806" y="3622874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306101D8-FD7F-4FD8-9942-60D5A585699A}"/>
              </a:ext>
            </a:extLst>
          </p:cNvPr>
          <p:cNvSpPr/>
          <p:nvPr/>
        </p:nvSpPr>
        <p:spPr>
          <a:xfrm>
            <a:off x="773467" y="3676240"/>
            <a:ext cx="2595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12000:1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高对比度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134F3C1-CD97-4975-BD21-B395E8FFD907}"/>
              </a:ext>
            </a:extLst>
          </p:cNvPr>
          <p:cNvGrpSpPr/>
          <p:nvPr/>
        </p:nvGrpSpPr>
        <p:grpSpPr>
          <a:xfrm rot="21357499">
            <a:off x="1079716" y="4313570"/>
            <a:ext cx="3090275" cy="463295"/>
            <a:chOff x="1092200" y="4160457"/>
            <a:chExt cx="3090275" cy="463295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6C61C55A-D802-42F7-9ECF-56DAD770A7F8}"/>
                </a:ext>
              </a:extLst>
            </p:cNvPr>
            <p:cNvSpPr/>
            <p:nvPr/>
          </p:nvSpPr>
          <p:spPr>
            <a:xfrm flipH="1">
              <a:off x="1092200" y="4160457"/>
              <a:ext cx="3090275" cy="4632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1B1">
                    <a:alpha val="50000"/>
                  </a:srgbClr>
                </a:gs>
                <a:gs pos="100000">
                  <a:srgbClr val="D75300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FFE1B1"/>
                  </a:gs>
                  <a:gs pos="77000">
                    <a:srgbClr val="FFE1B1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E52E2881-901D-473B-9143-98AF4DA219FA}"/>
                </a:ext>
              </a:extLst>
            </p:cNvPr>
            <p:cNvSpPr/>
            <p:nvPr/>
          </p:nvSpPr>
          <p:spPr>
            <a:xfrm>
              <a:off x="1242960" y="4213823"/>
              <a:ext cx="24128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倍大变焦镜头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DC596078-2D78-42E2-BC20-AD816AD7C71C}"/>
              </a:ext>
            </a:extLst>
          </p:cNvPr>
          <p:cNvGrpSpPr/>
          <p:nvPr/>
        </p:nvGrpSpPr>
        <p:grpSpPr>
          <a:xfrm rot="21360000" flipH="1">
            <a:off x="8043875" y="2911327"/>
            <a:ext cx="3090275" cy="463295"/>
            <a:chOff x="1092200" y="2881301"/>
            <a:chExt cx="3090275" cy="463295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C6875D2C-D969-418D-AE92-F2337B0EBD61}"/>
                </a:ext>
              </a:extLst>
            </p:cNvPr>
            <p:cNvSpPr/>
            <p:nvPr/>
          </p:nvSpPr>
          <p:spPr>
            <a:xfrm flipH="1">
              <a:off x="1092200" y="2881301"/>
              <a:ext cx="3090275" cy="4632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1B1">
                    <a:alpha val="50000"/>
                  </a:srgbClr>
                </a:gs>
                <a:gs pos="100000">
                  <a:srgbClr val="D75300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FFE1B1"/>
                  </a:gs>
                  <a:gs pos="77000">
                    <a:srgbClr val="FFE1B1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22A90BF9-AD7E-4F57-8FD0-176D8896B323}"/>
                </a:ext>
              </a:extLst>
            </p:cNvPr>
            <p:cNvSpPr/>
            <p:nvPr/>
          </p:nvSpPr>
          <p:spPr>
            <a:xfrm>
              <a:off x="1166338" y="2937559"/>
              <a:ext cx="24497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自带</a:t>
              </a:r>
              <a:r>
                <a:rPr kumimoji="0" lang="en-US" altLang="zh-CN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WiFi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，无线投屏</a:t>
              </a:r>
            </a:p>
          </p:txBody>
        </p:sp>
      </p:grp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9C749FDC-5F7A-48DA-81C3-6EAC8E3C79AB}"/>
              </a:ext>
            </a:extLst>
          </p:cNvPr>
          <p:cNvSpPr/>
          <p:nvPr/>
        </p:nvSpPr>
        <p:spPr>
          <a:xfrm>
            <a:off x="8431862" y="3622874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E28FAB66-AEF9-44CE-A33B-0B91853109B6}"/>
              </a:ext>
            </a:extLst>
          </p:cNvPr>
          <p:cNvSpPr/>
          <p:nvPr/>
        </p:nvSpPr>
        <p:spPr>
          <a:xfrm flipH="1">
            <a:off x="8884764" y="3676240"/>
            <a:ext cx="2549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盘直读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,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播放流畅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65CE7D0B-6640-4865-9487-F8E3817F5DE0}"/>
              </a:ext>
            </a:extLst>
          </p:cNvPr>
          <p:cNvGrpSpPr/>
          <p:nvPr/>
        </p:nvGrpSpPr>
        <p:grpSpPr>
          <a:xfrm rot="242501" flipH="1">
            <a:off x="8072207" y="4313570"/>
            <a:ext cx="3090275" cy="463295"/>
            <a:chOff x="1092200" y="4160457"/>
            <a:chExt cx="3090275" cy="463295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3F74822D-80B5-4EF2-B4DD-F9E46D32468B}"/>
                </a:ext>
              </a:extLst>
            </p:cNvPr>
            <p:cNvSpPr/>
            <p:nvPr/>
          </p:nvSpPr>
          <p:spPr>
            <a:xfrm flipH="1">
              <a:off x="1092200" y="4160457"/>
              <a:ext cx="3090275" cy="4632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E1B1">
                    <a:alpha val="50000"/>
                  </a:srgbClr>
                </a:gs>
                <a:gs pos="100000">
                  <a:srgbClr val="D75300">
                    <a:alpha val="0"/>
                  </a:srgbClr>
                </a:gs>
              </a:gsLst>
              <a:lin ang="10800000" scaled="1"/>
            </a:gradFill>
            <a:ln>
              <a:gradFill flip="none" rotWithShape="1">
                <a:gsLst>
                  <a:gs pos="0">
                    <a:srgbClr val="FFE1B1"/>
                  </a:gs>
                  <a:gs pos="77000">
                    <a:srgbClr val="FFE1B1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62D6B20C-1481-4387-B2BC-A8F04540E742}"/>
                </a:ext>
              </a:extLst>
            </p:cNvPr>
            <p:cNvSpPr/>
            <p:nvPr/>
          </p:nvSpPr>
          <p:spPr>
            <a:xfrm>
              <a:off x="1139504" y="4203168"/>
              <a:ext cx="26212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安卓系统</a:t>
              </a: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,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海量内存</a:t>
              </a:r>
            </a:p>
          </p:txBody>
        </p: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E1A09483-772D-4DC9-ABEB-2FA5B0E64C02}"/>
              </a:ext>
            </a:extLst>
          </p:cNvPr>
          <p:cNvSpPr/>
          <p:nvPr/>
        </p:nvSpPr>
        <p:spPr>
          <a:xfrm flipH="1">
            <a:off x="-57150" y="5404598"/>
            <a:ext cx="12302488" cy="1462404"/>
          </a:xfrm>
          <a:custGeom>
            <a:avLst/>
            <a:gdLst>
              <a:gd name="connsiteX0" fmla="*/ 12302488 w 12302488"/>
              <a:gd name="connsiteY0" fmla="*/ 0 h 1462404"/>
              <a:gd name="connsiteX1" fmla="*/ 12295471 w 12302488"/>
              <a:gd name="connsiteY1" fmla="*/ 0 h 1462404"/>
              <a:gd name="connsiteX2" fmla="*/ 12293533 w 12302488"/>
              <a:gd name="connsiteY2" fmla="*/ 19050 h 1462404"/>
              <a:gd name="connsiteX3" fmla="*/ 11861652 w 12302488"/>
              <a:gd name="connsiteY3" fmla="*/ 367882 h 1462404"/>
              <a:gd name="connsiteX4" fmla="*/ 11844989 w 12302488"/>
              <a:gd name="connsiteY4" fmla="*/ 367882 h 1462404"/>
              <a:gd name="connsiteX5" fmla="*/ 11844989 w 12302488"/>
              <a:gd name="connsiteY5" fmla="*/ 368072 h 1462404"/>
              <a:gd name="connsiteX6" fmla="*/ 6592081 w 12302488"/>
              <a:gd name="connsiteY6" fmla="*/ 368072 h 1462404"/>
              <a:gd name="connsiteX7" fmla="*/ 6160200 w 12302488"/>
              <a:gd name="connsiteY7" fmla="*/ 716904 h 1462404"/>
              <a:gd name="connsiteX8" fmla="*/ 6151244 w 12302488"/>
              <a:gd name="connsiteY8" fmla="*/ 804948 h 1462404"/>
              <a:gd name="connsiteX9" fmla="*/ 6142288 w 12302488"/>
              <a:gd name="connsiteY9" fmla="*/ 716904 h 1462404"/>
              <a:gd name="connsiteX10" fmla="*/ 5710407 w 12302488"/>
              <a:gd name="connsiteY10" fmla="*/ 368072 h 1462404"/>
              <a:gd name="connsiteX11" fmla="*/ 457498 w 12302488"/>
              <a:gd name="connsiteY11" fmla="*/ 368072 h 1462404"/>
              <a:gd name="connsiteX12" fmla="*/ 457498 w 12302488"/>
              <a:gd name="connsiteY12" fmla="*/ 367882 h 1462404"/>
              <a:gd name="connsiteX13" fmla="*/ 440835 w 12302488"/>
              <a:gd name="connsiteY13" fmla="*/ 367882 h 1462404"/>
              <a:gd name="connsiteX14" fmla="*/ 298938 w 12302488"/>
              <a:gd name="connsiteY14" fmla="*/ 343065 h 1462404"/>
              <a:gd name="connsiteX15" fmla="*/ 279006 w 12302488"/>
              <a:gd name="connsiteY15" fmla="*/ 336632 h 1462404"/>
              <a:gd name="connsiteX16" fmla="*/ 221405 w 12302488"/>
              <a:gd name="connsiteY16" fmla="*/ 310001 h 1462404"/>
              <a:gd name="connsiteX17" fmla="*/ 8954 w 12302488"/>
              <a:gd name="connsiteY17" fmla="*/ 19050 h 1462404"/>
              <a:gd name="connsiteX18" fmla="*/ 7016 w 12302488"/>
              <a:gd name="connsiteY18" fmla="*/ 0 h 1462404"/>
              <a:gd name="connsiteX19" fmla="*/ 0 w 12302488"/>
              <a:gd name="connsiteY19" fmla="*/ 0 h 1462404"/>
              <a:gd name="connsiteX20" fmla="*/ 0 w 12302488"/>
              <a:gd name="connsiteY20" fmla="*/ 1462404 h 1462404"/>
              <a:gd name="connsiteX21" fmla="*/ 12302488 w 12302488"/>
              <a:gd name="connsiteY21" fmla="*/ 1462404 h 1462404"/>
              <a:gd name="connsiteX22" fmla="*/ 12302488 w 12302488"/>
              <a:gd name="connsiteY22" fmla="*/ 804950 h 1462404"/>
              <a:gd name="connsiteX23" fmla="*/ 12302488 w 12302488"/>
              <a:gd name="connsiteY23" fmla="*/ 804945 h 146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302488" h="1462404">
                <a:moveTo>
                  <a:pt x="12302488" y="0"/>
                </a:moveTo>
                <a:lnTo>
                  <a:pt x="12295471" y="0"/>
                </a:lnTo>
                <a:lnTo>
                  <a:pt x="12293533" y="19050"/>
                </a:lnTo>
                <a:cubicBezTo>
                  <a:pt x="12252426" y="218128"/>
                  <a:pt x="12074686" y="367882"/>
                  <a:pt x="11861652" y="367882"/>
                </a:cubicBezTo>
                <a:lnTo>
                  <a:pt x="11844989" y="367882"/>
                </a:lnTo>
                <a:lnTo>
                  <a:pt x="11844989" y="368072"/>
                </a:lnTo>
                <a:lnTo>
                  <a:pt x="6592081" y="368072"/>
                </a:lnTo>
                <a:cubicBezTo>
                  <a:pt x="6379047" y="368072"/>
                  <a:pt x="6201307" y="517826"/>
                  <a:pt x="6160200" y="716904"/>
                </a:cubicBezTo>
                <a:lnTo>
                  <a:pt x="6151244" y="804948"/>
                </a:lnTo>
                <a:lnTo>
                  <a:pt x="6142288" y="716904"/>
                </a:lnTo>
                <a:cubicBezTo>
                  <a:pt x="6101182" y="517826"/>
                  <a:pt x="5923441" y="368072"/>
                  <a:pt x="5710407" y="368072"/>
                </a:cubicBezTo>
                <a:lnTo>
                  <a:pt x="457498" y="368072"/>
                </a:lnTo>
                <a:lnTo>
                  <a:pt x="457498" y="367882"/>
                </a:lnTo>
                <a:lnTo>
                  <a:pt x="440835" y="367882"/>
                </a:lnTo>
                <a:lnTo>
                  <a:pt x="298938" y="343065"/>
                </a:lnTo>
                <a:lnTo>
                  <a:pt x="279006" y="336632"/>
                </a:lnTo>
                <a:lnTo>
                  <a:pt x="221405" y="310001"/>
                </a:lnTo>
                <a:cubicBezTo>
                  <a:pt x="113710" y="248631"/>
                  <a:pt x="34646" y="143474"/>
                  <a:pt x="8954" y="19050"/>
                </a:cubicBezTo>
                <a:lnTo>
                  <a:pt x="7016" y="0"/>
                </a:lnTo>
                <a:lnTo>
                  <a:pt x="0" y="0"/>
                </a:lnTo>
                <a:lnTo>
                  <a:pt x="0" y="1462404"/>
                </a:lnTo>
                <a:lnTo>
                  <a:pt x="12302488" y="1462404"/>
                </a:lnTo>
                <a:lnTo>
                  <a:pt x="12302488" y="804950"/>
                </a:lnTo>
                <a:lnTo>
                  <a:pt x="12302488" y="804945"/>
                </a:lnTo>
                <a:close/>
              </a:path>
            </a:pathLst>
          </a:custGeom>
          <a:solidFill>
            <a:srgbClr val="B634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grpSp>
        <p:nvGrpSpPr>
          <p:cNvPr id="42" name="Group 8">
            <a:extLst>
              <a:ext uri="{FF2B5EF4-FFF2-40B4-BE49-F238E27FC236}">
                <a16:creationId xmlns:a16="http://schemas.microsoft.com/office/drawing/2014/main" xmlns="" id="{AB4DB943-75A0-4974-A8DC-D1C48499CA7E}"/>
              </a:ext>
            </a:extLst>
          </p:cNvPr>
          <p:cNvGrpSpPr/>
          <p:nvPr/>
        </p:nvGrpSpPr>
        <p:grpSpPr>
          <a:xfrm>
            <a:off x="4916760" y="6239489"/>
            <a:ext cx="2358481" cy="405729"/>
            <a:chOff x="4128831" y="5787635"/>
            <a:chExt cx="2358481" cy="40572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395D75BF-C61C-45D9-8D27-C038355CD0D6}"/>
                </a:ext>
              </a:extLst>
            </p:cNvPr>
            <p:cNvGrpSpPr/>
            <p:nvPr/>
          </p:nvGrpSpPr>
          <p:grpSpPr>
            <a:xfrm>
              <a:off x="4128831" y="5787635"/>
              <a:ext cx="2358481" cy="405729"/>
              <a:chOff x="4128831" y="5787635"/>
              <a:chExt cx="2358481" cy="405729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xmlns="" id="{106D85C4-3FBF-4727-9251-832D10F2C95B}"/>
                  </a:ext>
                </a:extLst>
              </p:cNvPr>
              <p:cNvSpPr/>
              <p:nvPr/>
            </p:nvSpPr>
            <p:spPr>
              <a:xfrm>
                <a:off x="4271421" y="5800591"/>
                <a:ext cx="2215891" cy="379002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61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思源黑体 CN Light"/>
                  <a:cs typeface="+mn-cs"/>
                </a:endParaRPr>
              </a:p>
            </p:txBody>
          </p:sp>
          <p:pic>
            <p:nvPicPr>
              <p:cNvPr id="47" name="Picture 2">
                <a:extLst>
                  <a:ext uri="{FF2B5EF4-FFF2-40B4-BE49-F238E27FC236}">
                    <a16:creationId xmlns:a16="http://schemas.microsoft.com/office/drawing/2014/main" xmlns="" id="{233AB1AA-45AE-434E-8B4E-EAACA489D6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8831" y="5787635"/>
                <a:ext cx="405729" cy="405729"/>
              </a:xfrm>
              <a:prstGeom prst="roundRect">
                <a:avLst>
                  <a:gd name="adj" fmla="val 23548"/>
                </a:avLst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91F3A39F-9287-49E0-AAB1-76A8D5A129F5}"/>
                </a:ext>
              </a:extLst>
            </p:cNvPr>
            <p:cNvSpPr/>
            <p:nvPr/>
          </p:nvSpPr>
          <p:spPr>
            <a:xfrm>
              <a:off x="4691227" y="5824590"/>
              <a:ext cx="12747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明基旗舰店</a:t>
              </a:r>
              <a:endPara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45" name="scan_99640">
              <a:extLst>
                <a:ext uri="{FF2B5EF4-FFF2-40B4-BE49-F238E27FC236}">
                  <a16:creationId xmlns:a16="http://schemas.microsoft.com/office/drawing/2014/main" xmlns="" id="{77BED1E5-6C91-4C6C-B3DE-B77A8601420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60402" y="5876228"/>
              <a:ext cx="236530" cy="236211"/>
            </a:xfrm>
            <a:custGeom>
              <a:avLst/>
              <a:gdLst>
                <a:gd name="T0" fmla="*/ 715 w 715"/>
                <a:gd name="T1" fmla="*/ 658 h 715"/>
                <a:gd name="T2" fmla="*/ 504 w 715"/>
                <a:gd name="T3" fmla="*/ 447 h 715"/>
                <a:gd name="T4" fmla="*/ 560 w 715"/>
                <a:gd name="T5" fmla="*/ 280 h 715"/>
                <a:gd name="T6" fmla="*/ 280 w 715"/>
                <a:gd name="T7" fmla="*/ 0 h 715"/>
                <a:gd name="T8" fmla="*/ 0 w 715"/>
                <a:gd name="T9" fmla="*/ 280 h 715"/>
                <a:gd name="T10" fmla="*/ 280 w 715"/>
                <a:gd name="T11" fmla="*/ 560 h 715"/>
                <a:gd name="T12" fmla="*/ 447 w 715"/>
                <a:gd name="T13" fmla="*/ 504 h 715"/>
                <a:gd name="T14" fmla="*/ 658 w 715"/>
                <a:gd name="T15" fmla="*/ 715 h 715"/>
                <a:gd name="T16" fmla="*/ 715 w 715"/>
                <a:gd name="T17" fmla="*/ 658 h 715"/>
                <a:gd name="T18" fmla="*/ 27 w 715"/>
                <a:gd name="T19" fmla="*/ 280 h 715"/>
                <a:gd name="T20" fmla="*/ 280 w 715"/>
                <a:gd name="T21" fmla="*/ 27 h 715"/>
                <a:gd name="T22" fmla="*/ 533 w 715"/>
                <a:gd name="T23" fmla="*/ 280 h 715"/>
                <a:gd name="T24" fmla="*/ 280 w 715"/>
                <a:gd name="T25" fmla="*/ 533 h 715"/>
                <a:gd name="T26" fmla="*/ 27 w 715"/>
                <a:gd name="T27" fmla="*/ 280 h 715"/>
                <a:gd name="T28" fmla="*/ 474 w 715"/>
                <a:gd name="T29" fmla="*/ 481 h 715"/>
                <a:gd name="T30" fmla="*/ 481 w 715"/>
                <a:gd name="T31" fmla="*/ 474 h 715"/>
                <a:gd name="T32" fmla="*/ 487 w 715"/>
                <a:gd name="T33" fmla="*/ 468 h 715"/>
                <a:gd name="T34" fmla="*/ 677 w 715"/>
                <a:gd name="T35" fmla="*/ 658 h 715"/>
                <a:gd name="T36" fmla="*/ 658 w 715"/>
                <a:gd name="T37" fmla="*/ 677 h 715"/>
                <a:gd name="T38" fmla="*/ 468 w 715"/>
                <a:gd name="T39" fmla="*/ 487 h 715"/>
                <a:gd name="T40" fmla="*/ 474 w 715"/>
                <a:gd name="T41" fmla="*/ 481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5" h="715">
                  <a:moveTo>
                    <a:pt x="715" y="658"/>
                  </a:moveTo>
                  <a:lnTo>
                    <a:pt x="504" y="447"/>
                  </a:lnTo>
                  <a:cubicBezTo>
                    <a:pt x="539" y="401"/>
                    <a:pt x="560" y="343"/>
                    <a:pt x="560" y="280"/>
                  </a:cubicBezTo>
                  <a:cubicBezTo>
                    <a:pt x="560" y="126"/>
                    <a:pt x="434" y="0"/>
                    <a:pt x="280" y="0"/>
                  </a:cubicBezTo>
                  <a:cubicBezTo>
                    <a:pt x="126" y="0"/>
                    <a:pt x="0" y="126"/>
                    <a:pt x="0" y="280"/>
                  </a:cubicBezTo>
                  <a:cubicBezTo>
                    <a:pt x="0" y="434"/>
                    <a:pt x="126" y="560"/>
                    <a:pt x="280" y="560"/>
                  </a:cubicBezTo>
                  <a:cubicBezTo>
                    <a:pt x="343" y="560"/>
                    <a:pt x="401" y="539"/>
                    <a:pt x="447" y="504"/>
                  </a:cubicBezTo>
                  <a:lnTo>
                    <a:pt x="658" y="715"/>
                  </a:lnTo>
                  <a:lnTo>
                    <a:pt x="715" y="658"/>
                  </a:lnTo>
                  <a:close/>
                  <a:moveTo>
                    <a:pt x="27" y="280"/>
                  </a:moveTo>
                  <a:cubicBezTo>
                    <a:pt x="27" y="140"/>
                    <a:pt x="140" y="27"/>
                    <a:pt x="280" y="27"/>
                  </a:cubicBezTo>
                  <a:cubicBezTo>
                    <a:pt x="420" y="27"/>
                    <a:pt x="533" y="140"/>
                    <a:pt x="533" y="280"/>
                  </a:cubicBezTo>
                  <a:cubicBezTo>
                    <a:pt x="533" y="420"/>
                    <a:pt x="420" y="533"/>
                    <a:pt x="280" y="533"/>
                  </a:cubicBezTo>
                  <a:cubicBezTo>
                    <a:pt x="140" y="533"/>
                    <a:pt x="27" y="420"/>
                    <a:pt x="27" y="280"/>
                  </a:cubicBezTo>
                  <a:close/>
                  <a:moveTo>
                    <a:pt x="474" y="481"/>
                  </a:moveTo>
                  <a:cubicBezTo>
                    <a:pt x="477" y="479"/>
                    <a:pt x="479" y="477"/>
                    <a:pt x="481" y="474"/>
                  </a:cubicBezTo>
                  <a:cubicBezTo>
                    <a:pt x="483" y="472"/>
                    <a:pt x="485" y="470"/>
                    <a:pt x="487" y="468"/>
                  </a:cubicBezTo>
                  <a:lnTo>
                    <a:pt x="677" y="658"/>
                  </a:lnTo>
                  <a:lnTo>
                    <a:pt x="658" y="677"/>
                  </a:lnTo>
                  <a:lnTo>
                    <a:pt x="468" y="487"/>
                  </a:lnTo>
                  <a:cubicBezTo>
                    <a:pt x="470" y="485"/>
                    <a:pt x="472" y="483"/>
                    <a:pt x="474" y="481"/>
                  </a:cubicBezTo>
                  <a:close/>
                </a:path>
              </a:pathLst>
            </a:custGeom>
            <a:solidFill>
              <a:srgbClr val="F61849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endParaRPr>
            </a:p>
          </p:txBody>
        </p:sp>
      </p:grp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D94556F5-D1F7-4FBF-8DEA-6A0E4B4E1AD4}"/>
              </a:ext>
            </a:extLst>
          </p:cNvPr>
          <p:cNvSpPr/>
          <p:nvPr/>
        </p:nvSpPr>
        <p:spPr>
          <a:xfrm>
            <a:off x="36585" y="251827"/>
            <a:ext cx="3857625" cy="6858000"/>
          </a:xfrm>
          <a:prstGeom prst="rect">
            <a:avLst/>
          </a:prstGeom>
          <a:blipFill dpi="0" rotWithShape="1">
            <a:blip r:embed="rId7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41740D02-CCD1-4BAE-9231-963C6219B150}"/>
              </a:ext>
            </a:extLst>
          </p:cNvPr>
          <p:cNvSpPr/>
          <p:nvPr/>
        </p:nvSpPr>
        <p:spPr>
          <a:xfrm>
            <a:off x="8324500" y="251827"/>
            <a:ext cx="3857625" cy="6858000"/>
          </a:xfrm>
          <a:prstGeom prst="rect">
            <a:avLst/>
          </a:prstGeom>
          <a:blipFill dpi="0" rotWithShape="1">
            <a:blip r:embed="rId8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37B962D-4AE2-4D30-94CB-56F8B14194CA}"/>
              </a:ext>
            </a:extLst>
          </p:cNvPr>
          <p:cNvGrpSpPr/>
          <p:nvPr/>
        </p:nvGrpSpPr>
        <p:grpSpPr>
          <a:xfrm>
            <a:off x="-24766" y="5045104"/>
            <a:ext cx="12241532" cy="1477288"/>
            <a:chOff x="0" y="4385246"/>
            <a:chExt cx="12192000" cy="18796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D6FF7F4-DE6B-41AE-A87A-EA14B00752CC}"/>
                </a:ext>
              </a:extLst>
            </p:cNvPr>
            <p:cNvGrpSpPr/>
            <p:nvPr/>
          </p:nvGrpSpPr>
          <p:grpSpPr>
            <a:xfrm>
              <a:off x="0" y="4385246"/>
              <a:ext cx="6096000" cy="1879600"/>
              <a:chOff x="-1272540" y="800100"/>
              <a:chExt cx="12192000" cy="375920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AF721095-1166-49B8-B355-C4636BCE8C41}"/>
                  </a:ext>
                </a:extLst>
              </p:cNvPr>
              <p:cNvGrpSpPr/>
              <p:nvPr/>
            </p:nvGrpSpPr>
            <p:grpSpPr>
              <a:xfrm>
                <a:off x="4823460" y="2679700"/>
                <a:ext cx="6096000" cy="1879600"/>
                <a:chOff x="2400300" y="2679700"/>
                <a:chExt cx="6096000" cy="1879600"/>
              </a:xfrm>
            </p:grpSpPr>
            <p:sp>
              <p:nvSpPr>
                <p:cNvPr id="6" name="弧形 5">
                  <a:extLst>
                    <a:ext uri="{FF2B5EF4-FFF2-40B4-BE49-F238E27FC236}">
                      <a16:creationId xmlns:a16="http://schemas.microsoft.com/office/drawing/2014/main" xmlns="" id="{41819155-CE5C-465B-BCCC-37F386B7B3AF}"/>
                    </a:ext>
                  </a:extLst>
                </p:cNvPr>
                <p:cNvSpPr/>
                <p:nvPr/>
              </p:nvSpPr>
              <p:spPr>
                <a:xfrm>
                  <a:off x="6616700" y="2679700"/>
                  <a:ext cx="1879600" cy="1879600"/>
                </a:xfrm>
                <a:prstGeom prst="arc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思源黑体 CN Light"/>
                    <a:cs typeface="+mn-cs"/>
                  </a:endParaRPr>
                </a:p>
              </p:txBody>
            </p:sp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xmlns="" id="{530F3D9E-E75C-41AD-A227-96AAB107C6C6}"/>
                    </a:ext>
                  </a:extLst>
                </p:cNvPr>
                <p:cNvCxnSpPr/>
                <p:nvPr/>
              </p:nvCxnSpPr>
              <p:spPr>
                <a:xfrm>
                  <a:off x="2400300" y="2679700"/>
                  <a:ext cx="5262880" cy="0"/>
                </a:xfrm>
                <a:prstGeom prst="line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ADC1FB39-4D11-4122-99EF-59E66463DFC9}"/>
                  </a:ext>
                </a:extLst>
              </p:cNvPr>
              <p:cNvGrpSpPr/>
              <p:nvPr/>
            </p:nvGrpSpPr>
            <p:grpSpPr>
              <a:xfrm flipH="1" flipV="1">
                <a:off x="-1272540" y="800100"/>
                <a:ext cx="6096000" cy="1879600"/>
                <a:chOff x="2400300" y="2679700"/>
                <a:chExt cx="6096000" cy="1879600"/>
              </a:xfrm>
            </p:grpSpPr>
            <p:sp>
              <p:nvSpPr>
                <p:cNvPr id="11" name="弧形 10">
                  <a:extLst>
                    <a:ext uri="{FF2B5EF4-FFF2-40B4-BE49-F238E27FC236}">
                      <a16:creationId xmlns:a16="http://schemas.microsoft.com/office/drawing/2014/main" xmlns="" id="{7A044221-AC85-4CA5-8462-2EFC854A68BD}"/>
                    </a:ext>
                  </a:extLst>
                </p:cNvPr>
                <p:cNvSpPr/>
                <p:nvPr/>
              </p:nvSpPr>
              <p:spPr>
                <a:xfrm>
                  <a:off x="6616700" y="2679700"/>
                  <a:ext cx="1879600" cy="1879600"/>
                </a:xfrm>
                <a:prstGeom prst="arc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思源黑体 CN Light"/>
                    <a:cs typeface="+mn-cs"/>
                  </a:endParaRPr>
                </a:p>
              </p:txBody>
            </p: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xmlns="" id="{983B4A51-8850-4A7C-8B5A-B72B540D9FE9}"/>
                    </a:ext>
                  </a:extLst>
                </p:cNvPr>
                <p:cNvCxnSpPr/>
                <p:nvPr/>
              </p:nvCxnSpPr>
              <p:spPr>
                <a:xfrm>
                  <a:off x="2400300" y="2679700"/>
                  <a:ext cx="5262880" cy="0"/>
                </a:xfrm>
                <a:prstGeom prst="line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3E32906-F511-4740-B77F-ED7DB874379F}"/>
                </a:ext>
              </a:extLst>
            </p:cNvPr>
            <p:cNvGrpSpPr/>
            <p:nvPr/>
          </p:nvGrpSpPr>
          <p:grpSpPr>
            <a:xfrm flipH="1">
              <a:off x="6095999" y="4385246"/>
              <a:ext cx="6096001" cy="1879600"/>
              <a:chOff x="-1272540" y="800100"/>
              <a:chExt cx="12192001" cy="375920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3EC8B7AA-8C98-4B39-A8EC-7C44DEA2653B}"/>
                  </a:ext>
                </a:extLst>
              </p:cNvPr>
              <p:cNvGrpSpPr/>
              <p:nvPr/>
            </p:nvGrpSpPr>
            <p:grpSpPr>
              <a:xfrm>
                <a:off x="4823460" y="2679700"/>
                <a:ext cx="6096001" cy="1879600"/>
                <a:chOff x="2400300" y="2679700"/>
                <a:chExt cx="6096001" cy="1879600"/>
              </a:xfrm>
            </p:grpSpPr>
            <p:sp>
              <p:nvSpPr>
                <p:cNvPr id="19" name="弧形 18">
                  <a:extLst>
                    <a:ext uri="{FF2B5EF4-FFF2-40B4-BE49-F238E27FC236}">
                      <a16:creationId xmlns:a16="http://schemas.microsoft.com/office/drawing/2014/main" xmlns="" id="{BA5DC716-5F85-4547-856C-24F964FBD680}"/>
                    </a:ext>
                  </a:extLst>
                </p:cNvPr>
                <p:cNvSpPr/>
                <p:nvPr/>
              </p:nvSpPr>
              <p:spPr>
                <a:xfrm>
                  <a:off x="6616701" y="2679700"/>
                  <a:ext cx="1879600" cy="1879600"/>
                </a:xfrm>
                <a:prstGeom prst="arc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思源黑体 CN Light"/>
                    <a:cs typeface="+mn-cs"/>
                  </a:endParaRPr>
                </a:p>
              </p:txBody>
            </p: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4CEA6C2E-9DA1-4F04-93C7-0645CC1C83EC}"/>
                    </a:ext>
                  </a:extLst>
                </p:cNvPr>
                <p:cNvCxnSpPr/>
                <p:nvPr/>
              </p:nvCxnSpPr>
              <p:spPr>
                <a:xfrm>
                  <a:off x="2400300" y="2679700"/>
                  <a:ext cx="5262880" cy="0"/>
                </a:xfrm>
                <a:prstGeom prst="line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ABE59E5A-237B-41DE-81B2-0041AABF97F8}"/>
                  </a:ext>
                </a:extLst>
              </p:cNvPr>
              <p:cNvGrpSpPr/>
              <p:nvPr/>
            </p:nvGrpSpPr>
            <p:grpSpPr>
              <a:xfrm flipH="1" flipV="1">
                <a:off x="-1272540" y="800100"/>
                <a:ext cx="6096000" cy="1879600"/>
                <a:chOff x="2400300" y="2679700"/>
                <a:chExt cx="6096000" cy="1879600"/>
              </a:xfrm>
            </p:grpSpPr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xmlns="" id="{880B4B55-34B0-4D46-BFAB-5D3A524A5792}"/>
                    </a:ext>
                  </a:extLst>
                </p:cNvPr>
                <p:cNvSpPr/>
                <p:nvPr/>
              </p:nvSpPr>
              <p:spPr>
                <a:xfrm>
                  <a:off x="6616700" y="2679700"/>
                  <a:ext cx="1879600" cy="1879600"/>
                </a:xfrm>
                <a:prstGeom prst="arc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思源黑体 CN Light"/>
                    <a:cs typeface="+mn-cs"/>
                  </a:endParaRP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725BE9C4-B4F8-432D-AA66-424BE0B63776}"/>
                    </a:ext>
                  </a:extLst>
                </p:cNvPr>
                <p:cNvCxnSpPr/>
                <p:nvPr/>
              </p:nvCxnSpPr>
              <p:spPr>
                <a:xfrm>
                  <a:off x="2400300" y="2679700"/>
                  <a:ext cx="5262880" cy="0"/>
                </a:xfrm>
                <a:prstGeom prst="line">
                  <a:avLst/>
                </a:prstGeom>
                <a:ln w="38100" cap="rnd">
                  <a:solidFill>
                    <a:srgbClr val="FFE1B1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24278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4D009C"/>
            </a:gs>
            <a:gs pos="0">
              <a:srgbClr val="BE05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235E2E96-BC21-46DF-85DC-A063E9C7D22A}"/>
              </a:ext>
            </a:extLst>
          </p:cNvPr>
          <p:cNvSpPr/>
          <p:nvPr/>
        </p:nvSpPr>
        <p:spPr>
          <a:xfrm rot="10800000">
            <a:off x="-1127377" y="-3794377"/>
            <a:ext cx="14446754" cy="14446754"/>
          </a:xfrm>
          <a:prstGeom prst="rect">
            <a:avLst/>
          </a:prstGeom>
        </p:spPr>
        <p:txBody>
          <a:bodyPr lIns="0" tIns="0" rIns="0" bIns="0" numCol="1">
            <a:prstTxWarp prst="textCirclePour">
              <a:avLst>
                <a:gd name="adj1" fmla="val 94746"/>
                <a:gd name="adj2" fmla="val 22384"/>
              </a:avLst>
            </a:prstTxWarp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76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思源黑体 CN Light"/>
                <a:cs typeface="+mn-cs"/>
              </a:rPr>
              <a:t>----------------------------</a:t>
            </a:r>
            <a:endParaRPr kumimoji="0" lang="zh-CN" altLang="en-US" sz="1476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4ADEB768-3FFC-46B3-94AC-0DB5EB5696D6}"/>
              </a:ext>
            </a:extLst>
          </p:cNvPr>
          <p:cNvSpPr/>
          <p:nvPr/>
        </p:nvSpPr>
        <p:spPr>
          <a:xfrm rot="17304662">
            <a:off x="688421" y="-2427602"/>
            <a:ext cx="11201832" cy="11089814"/>
          </a:xfrm>
          <a:prstGeom prst="rect">
            <a:avLst/>
          </a:prstGeom>
          <a:blipFill dpi="0" rotWithShape="1">
            <a:blip r:embed="rId3">
              <a:alphaModFix amt="1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35F0BF2-576C-42AC-B387-C88EC72C79D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8680" y="73640"/>
            <a:ext cx="4794640" cy="3592962"/>
          </a:xfrm>
          <a:prstGeom prst="rect">
            <a:avLst/>
          </a:prstGeom>
        </p:spPr>
      </p:pic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48DAD54F-9E3C-4664-81F9-E034FD1C7969}"/>
              </a:ext>
            </a:extLst>
          </p:cNvPr>
          <p:cNvSpPr txBox="1"/>
          <p:nvPr/>
        </p:nvSpPr>
        <p:spPr>
          <a:xfrm>
            <a:off x="8593725" y="307299"/>
            <a:ext cx="336559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Left">
                <a:rot lat="0" lon="1200001" rev="0"/>
              </a:camera>
              <a:lightRig rig="soft" dir="t">
                <a:rot lat="0" lon="0" rev="13200000"/>
              </a:lightRig>
            </a:scene3d>
            <a:sp3d extrusionH="127000" prstMaterial="softEdge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3700">
                      <a:srgbClr val="FFF2CC"/>
                    </a:gs>
                    <a:gs pos="100000">
                      <a:srgbClr val="FFF2CC">
                        <a:alpha val="80000"/>
                      </a:srgbClr>
                    </a:gs>
                    <a:gs pos="9000">
                      <a:srgbClr val="FFF2CC">
                        <a:alpha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127000"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不贵</a:t>
            </a: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6958AD21-59E7-49CB-9C5F-3EEE2812D7B4}"/>
              </a:ext>
            </a:extLst>
          </p:cNvPr>
          <p:cNvSpPr/>
          <p:nvPr/>
        </p:nvSpPr>
        <p:spPr>
          <a:xfrm>
            <a:off x="670788" y="307299"/>
            <a:ext cx="3140603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Right"/>
              <a:lightRig rig="threePt" dir="t">
                <a:rot lat="0" lon="0" rev="16200000"/>
              </a:lightRig>
            </a:scene3d>
            <a:sp3d extrusionH="127000" prstMaterial="softEdge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3700">
                      <a:srgbClr val="FFF2CC"/>
                    </a:gs>
                    <a:gs pos="91000">
                      <a:srgbClr val="FFF2CC">
                        <a:alpha val="80000"/>
                      </a:srgbClr>
                    </a:gs>
                    <a:gs pos="0">
                      <a:srgbClr val="FFF2CC">
                        <a:alpha val="80000"/>
                      </a:srgbClr>
                    </a:gs>
                  </a:gsLst>
                  <a:lin ang="18900000" scaled="1"/>
                  <a:tileRect/>
                </a:gradFill>
                <a:effectLst>
                  <a:outerShdw blurRad="127000" dist="38100" dir="108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好用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D99C2911-1E54-4D0B-AFC4-E3CFBDF1D0D1}"/>
              </a:ext>
            </a:extLst>
          </p:cNvPr>
          <p:cNvSpPr txBox="1"/>
          <p:nvPr/>
        </p:nvSpPr>
        <p:spPr>
          <a:xfrm>
            <a:off x="4404360" y="1519980"/>
            <a:ext cx="338328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5400000"/>
              </a:lightRig>
            </a:scene3d>
            <a:sp3d extrusionH="127000" prstMaterial="softEdge">
              <a:bevelT w="38100" h="38100"/>
              <a:extrusionClr>
                <a:schemeClr val="bg1"/>
              </a:extrusionClr>
            </a:sp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700">
                      <a:srgbClr val="FFF2CC"/>
                    </a:gs>
                    <a:gs pos="100000">
                      <a:srgbClr val="FFF2CC">
                        <a:alpha val="20000"/>
                      </a:srgbClr>
                    </a:gs>
                    <a:gs pos="9000">
                      <a:srgbClr val="FFF2CC">
                        <a:alpha val="80000"/>
                      </a:srgbClr>
                    </a:gs>
                  </a:gsLst>
                  <a:lin ang="2700000" scaled="1"/>
                </a:gradFill>
                <a:effectLst>
                  <a:outerShdw blurRad="63500" dist="38100" dir="16200000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¥4???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53700">
                    <a:srgbClr val="FFF2CC"/>
                  </a:gs>
                  <a:gs pos="100000">
                    <a:srgbClr val="FFF2CC">
                      <a:alpha val="20000"/>
                    </a:srgbClr>
                  </a:gs>
                  <a:gs pos="9000">
                    <a:srgbClr val="FFF2CC">
                      <a:alpha val="80000"/>
                    </a:srgbClr>
                  </a:gs>
                </a:gsLst>
                <a:lin ang="2700000" scaled="1"/>
              </a:gradFill>
              <a:effectLst>
                <a:outerShdw blurRad="63500" dist="38100" dir="16200000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xmlns="" id="{529EB385-2AB2-4716-9609-985C354E14AC}"/>
              </a:ext>
            </a:extLst>
          </p:cNvPr>
          <p:cNvSpPr/>
          <p:nvPr/>
        </p:nvSpPr>
        <p:spPr>
          <a:xfrm>
            <a:off x="4392168" y="1437061"/>
            <a:ext cx="3383280" cy="27457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原价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¥5599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丨 直播间福利价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¥4???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16200000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40AFCEF1-897F-4A0F-BDC4-1FAEEEEEEDFA}"/>
              </a:ext>
            </a:extLst>
          </p:cNvPr>
          <p:cNvSpPr txBox="1"/>
          <p:nvPr/>
        </p:nvSpPr>
        <p:spPr>
          <a:xfrm>
            <a:off x="3698680" y="5327022"/>
            <a:ext cx="479464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5FFA8C6C-C02A-485B-9E67-717D16D0256F}"/>
              </a:ext>
            </a:extLst>
          </p:cNvPr>
          <p:cNvSpPr/>
          <p:nvPr/>
        </p:nvSpPr>
        <p:spPr>
          <a:xfrm>
            <a:off x="-12383" y="5793104"/>
            <a:ext cx="12216766" cy="1064895"/>
          </a:xfrm>
          <a:custGeom>
            <a:avLst/>
            <a:gdLst>
              <a:gd name="connsiteX0" fmla="*/ 0 w 18000000"/>
              <a:gd name="connsiteY0" fmla="*/ 0 h 2157544"/>
              <a:gd name="connsiteX1" fmla="*/ 706351 w 18000000"/>
              <a:gd name="connsiteY1" fmla="*/ 706351 h 2157544"/>
              <a:gd name="connsiteX2" fmla="*/ 17293648 w 18000000"/>
              <a:gd name="connsiteY2" fmla="*/ 706351 h 2157544"/>
              <a:gd name="connsiteX3" fmla="*/ 18000000 w 18000000"/>
              <a:gd name="connsiteY3" fmla="*/ 0 h 2157544"/>
              <a:gd name="connsiteX4" fmla="*/ 18000000 w 18000000"/>
              <a:gd name="connsiteY4" fmla="*/ 2157544 h 2157544"/>
              <a:gd name="connsiteX5" fmla="*/ 0 w 18000000"/>
              <a:gd name="connsiteY5" fmla="*/ 2157544 h 215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00000" h="2157544">
                <a:moveTo>
                  <a:pt x="0" y="0"/>
                </a:moveTo>
                <a:cubicBezTo>
                  <a:pt x="0" y="390107"/>
                  <a:pt x="316244" y="706351"/>
                  <a:pt x="706351" y="706351"/>
                </a:cubicBezTo>
                <a:lnTo>
                  <a:pt x="17293648" y="706351"/>
                </a:lnTo>
                <a:cubicBezTo>
                  <a:pt x="17683756" y="706351"/>
                  <a:pt x="18000000" y="390107"/>
                  <a:pt x="18000000" y="0"/>
                </a:cubicBezTo>
                <a:lnTo>
                  <a:pt x="18000000" y="2157544"/>
                </a:lnTo>
                <a:lnTo>
                  <a:pt x="0" y="2157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63500" dir="16200000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024B793-550D-40EA-A25A-317F2DAF7F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60" y="5542830"/>
            <a:ext cx="2011680" cy="782318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F509ED5-1A49-4689-B820-FDF9D4BC2E75}"/>
              </a:ext>
            </a:extLst>
          </p:cNvPr>
          <p:cNvSpPr/>
          <p:nvPr/>
        </p:nvSpPr>
        <p:spPr>
          <a:xfrm>
            <a:off x="5381901" y="6143757"/>
            <a:ext cx="1463399" cy="710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BDE29E86-DA02-4AED-B5DC-706A5D20031B}"/>
              </a:ext>
            </a:extLst>
          </p:cNvPr>
          <p:cNvSpPr txBox="1"/>
          <p:nvPr/>
        </p:nvSpPr>
        <p:spPr>
          <a:xfrm>
            <a:off x="3655060" y="6391169"/>
            <a:ext cx="48818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更多详情请关注天猫明基旗舰店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xmlns="" id="{B4936F0E-1A19-4FE1-B601-E123C81A968D}"/>
              </a:ext>
            </a:extLst>
          </p:cNvPr>
          <p:cNvSpPr/>
          <p:nvPr/>
        </p:nvSpPr>
        <p:spPr>
          <a:xfrm rot="240000" flipH="1">
            <a:off x="945667" y="3067989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xmlns="" id="{6590C1AA-A6A3-4435-894A-33AAE43D576A}"/>
              </a:ext>
            </a:extLst>
          </p:cNvPr>
          <p:cNvSpPr/>
          <p:nvPr/>
        </p:nvSpPr>
        <p:spPr>
          <a:xfrm rot="240000">
            <a:off x="1095407" y="3107017"/>
            <a:ext cx="2379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4000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流明高亮度</a:t>
            </a: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xmlns="" id="{2786A21C-9A95-41FF-A695-84C1FE1F5C2C}"/>
              </a:ext>
            </a:extLst>
          </p:cNvPr>
          <p:cNvSpPr/>
          <p:nvPr/>
        </p:nvSpPr>
        <p:spPr>
          <a:xfrm flipH="1">
            <a:off x="649806" y="3779537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D3B0C56C-4B16-4227-864A-AF8AC3ADFC1A}"/>
              </a:ext>
            </a:extLst>
          </p:cNvPr>
          <p:cNvSpPr/>
          <p:nvPr/>
        </p:nvSpPr>
        <p:spPr>
          <a:xfrm>
            <a:off x="773467" y="3832903"/>
            <a:ext cx="2595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12000:1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高对比度</a:t>
            </a:r>
          </a:p>
        </p:txBody>
      </p:sp>
      <p:sp>
        <p:nvSpPr>
          <p:cNvPr id="133" name="矩形: 圆角 132">
            <a:extLst>
              <a:ext uri="{FF2B5EF4-FFF2-40B4-BE49-F238E27FC236}">
                <a16:creationId xmlns:a16="http://schemas.microsoft.com/office/drawing/2014/main" xmlns="" id="{A82851D0-2422-4FD2-AEF1-2DA8A1978655}"/>
              </a:ext>
            </a:extLst>
          </p:cNvPr>
          <p:cNvSpPr/>
          <p:nvPr/>
        </p:nvSpPr>
        <p:spPr>
          <a:xfrm rot="21357499" flipH="1">
            <a:off x="940073" y="4470232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xmlns="" id="{962187B0-0FAD-4CBE-8C6A-6970712FE0C7}"/>
              </a:ext>
            </a:extLst>
          </p:cNvPr>
          <p:cNvSpPr/>
          <p:nvPr/>
        </p:nvSpPr>
        <p:spPr>
          <a:xfrm rot="21357499">
            <a:off x="1092835" y="4536792"/>
            <a:ext cx="24128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倍大变焦镜头</a:t>
            </a:r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C539704E-8258-4328-B57D-5A3B6019ECBA}"/>
              </a:ext>
            </a:extLst>
          </p:cNvPr>
          <p:cNvSpPr/>
          <p:nvPr/>
        </p:nvSpPr>
        <p:spPr>
          <a:xfrm rot="21360000">
            <a:off x="8194083" y="3067990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75069B1C-8BE5-443B-B163-9A5D09497105}"/>
              </a:ext>
            </a:extLst>
          </p:cNvPr>
          <p:cNvSpPr/>
          <p:nvPr/>
        </p:nvSpPr>
        <p:spPr>
          <a:xfrm rot="21360000" flipH="1">
            <a:off x="8724503" y="3107018"/>
            <a:ext cx="2449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自带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WiFi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，无线投屏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xmlns="" id="{5272FA57-6CB8-4B4D-958D-D01DDC8E0F59}"/>
              </a:ext>
            </a:extLst>
          </p:cNvPr>
          <p:cNvSpPr/>
          <p:nvPr/>
        </p:nvSpPr>
        <p:spPr>
          <a:xfrm>
            <a:off x="8431862" y="3779537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DB38C421-4135-4AF4-89D0-1B02CCA15F6A}"/>
              </a:ext>
            </a:extLst>
          </p:cNvPr>
          <p:cNvSpPr/>
          <p:nvPr/>
        </p:nvSpPr>
        <p:spPr>
          <a:xfrm flipH="1">
            <a:off x="8884764" y="3832903"/>
            <a:ext cx="2549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盘直读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,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播放流畅</a:t>
            </a: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xmlns="" id="{61BAF12C-48D3-4DF1-AA8D-AB90F70BBA06}"/>
              </a:ext>
            </a:extLst>
          </p:cNvPr>
          <p:cNvSpPr/>
          <p:nvPr/>
        </p:nvSpPr>
        <p:spPr>
          <a:xfrm rot="242501">
            <a:off x="8193993" y="4470233"/>
            <a:ext cx="3090275" cy="46329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E1B1">
                  <a:alpha val="50000"/>
                </a:srgbClr>
              </a:gs>
              <a:gs pos="100000">
                <a:srgbClr val="D75300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FFE1B1"/>
                </a:gs>
                <a:gs pos="77000">
                  <a:srgbClr val="FFE1B1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思源黑体 CN Light"/>
              <a:cs typeface="+mn-cs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ED1057B2-3260-4E65-95DA-9A61D1DB6E51}"/>
              </a:ext>
            </a:extLst>
          </p:cNvPr>
          <p:cNvSpPr/>
          <p:nvPr/>
        </p:nvSpPr>
        <p:spPr>
          <a:xfrm rot="242501" flipH="1">
            <a:off x="8614485" y="4526112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安卓系统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,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海量内存</a:t>
            </a:r>
          </a:p>
        </p:txBody>
      </p:sp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82C9A3A0-0F81-40F7-A6F3-C89B1C66FD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6485" y="2044884"/>
            <a:ext cx="4995480" cy="342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3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图片 176">
            <a:extLst>
              <a:ext uri="{FF2B5EF4-FFF2-40B4-BE49-F238E27FC236}">
                <a16:creationId xmlns:a16="http://schemas.microsoft.com/office/drawing/2014/main" xmlns="" id="{2F4F67A6-CC8D-4B21-904F-4DF25C0E2A7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16212" y="0"/>
            <a:ext cx="12159575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8DED989-70F2-4EB4-85F6-FBD1670AD79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452"/>
                    </a14:imgEffect>
                    <a14:imgEffect>
                      <a14:saturation sat="1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327399"/>
            <a:ext cx="12192000" cy="3530601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BCAD623A-74F9-43A9-9E6A-BACD6505935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452"/>
                    </a14:imgEffect>
                    <a14:imgEffect>
                      <a14:saturation sat="1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4116" y="-19686"/>
            <a:ext cx="12192000" cy="3349170"/>
          </a:xfrm>
          <a:prstGeom prst="rect">
            <a:avLst/>
          </a:prstGeom>
        </p:spPr>
      </p:pic>
      <p:sp>
        <p:nvSpPr>
          <p:cNvPr id="67" name="地面阴影">
            <a:extLst>
              <a:ext uri="{FF2B5EF4-FFF2-40B4-BE49-F238E27FC236}">
                <a16:creationId xmlns:a16="http://schemas.microsoft.com/office/drawing/2014/main" xmlns="" id="{B6EDFF2A-3297-44B4-B583-C8B6AD99A19D}"/>
              </a:ext>
            </a:extLst>
          </p:cNvPr>
          <p:cNvSpPr/>
          <p:nvPr/>
        </p:nvSpPr>
        <p:spPr>
          <a:xfrm>
            <a:off x="0" y="3329939"/>
            <a:ext cx="12192000" cy="67358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8000">
                <a:srgbClr val="9A89C4">
                  <a:alpha val="9000"/>
                </a:srgbClr>
              </a:gs>
              <a:gs pos="100000">
                <a:srgbClr val="5E40A0">
                  <a:alpha val="17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3" name="线">
            <a:extLst>
              <a:ext uri="{FF2B5EF4-FFF2-40B4-BE49-F238E27FC236}">
                <a16:creationId xmlns:a16="http://schemas.microsoft.com/office/drawing/2014/main" xmlns="" id="{7528DD42-244B-4AB8-AF8D-CCB94BBA02DA}"/>
              </a:ext>
            </a:extLst>
          </p:cNvPr>
          <p:cNvGrpSpPr/>
          <p:nvPr/>
        </p:nvGrpSpPr>
        <p:grpSpPr>
          <a:xfrm>
            <a:off x="3810000" y="1285946"/>
            <a:ext cx="4335778" cy="105437"/>
            <a:chOff x="3822700" y="1390721"/>
            <a:chExt cx="4335778" cy="105437"/>
          </a:xfrm>
        </p:grpSpPr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B9DA2284-58D0-4098-99BA-868D476B046F}"/>
                </a:ext>
              </a:extLst>
            </p:cNvPr>
            <p:cNvCxnSpPr/>
            <p:nvPr/>
          </p:nvCxnSpPr>
          <p:spPr>
            <a:xfrm>
              <a:off x="3822700" y="1390721"/>
              <a:ext cx="793750" cy="0"/>
            </a:xfrm>
            <a:prstGeom prst="line">
              <a:avLst/>
            </a:prstGeom>
            <a:ln w="15875" cap="rnd">
              <a:gradFill flip="none" rotWithShape="1">
                <a:gsLst>
                  <a:gs pos="0">
                    <a:srgbClr val="BC7DE3">
                      <a:alpha val="30000"/>
                    </a:srgbClr>
                  </a:gs>
                  <a:gs pos="100000">
                    <a:srgbClr val="8359C2">
                      <a:alpha val="80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87E890DB-B571-4D82-9907-AAA861F3320B}"/>
                </a:ext>
              </a:extLst>
            </p:cNvPr>
            <p:cNvCxnSpPr>
              <a:cxnSpLocks/>
            </p:cNvCxnSpPr>
            <p:nvPr/>
          </p:nvCxnSpPr>
          <p:spPr>
            <a:xfrm>
              <a:off x="4861266" y="1390721"/>
              <a:ext cx="329721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rgbClr val="BC7DE3">
                      <a:alpha val="30000"/>
                    </a:srgbClr>
                  </a:gs>
                  <a:gs pos="100000">
                    <a:srgbClr val="8359C2">
                      <a:alpha val="80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5CB066F7-BC58-4004-88DD-5B42DBA0067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21296" y="1390722"/>
              <a:ext cx="129042" cy="101555"/>
            </a:xfrm>
            <a:prstGeom prst="line">
              <a:avLst/>
            </a:prstGeom>
            <a:ln w="15875" cap="rnd">
              <a:gradFill flip="none" rotWithShape="1">
                <a:gsLst>
                  <a:gs pos="0">
                    <a:srgbClr val="8359C2"/>
                  </a:gs>
                  <a:gs pos="100000">
                    <a:srgbClr val="8359C2">
                      <a:alpha val="80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B91CAE78-67B7-4152-9046-8201BE9F85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30489" y="1394603"/>
              <a:ext cx="129042" cy="101555"/>
            </a:xfrm>
            <a:prstGeom prst="line">
              <a:avLst/>
            </a:prstGeom>
            <a:ln w="15875" cap="rnd">
              <a:gradFill flip="none" rotWithShape="1">
                <a:gsLst>
                  <a:gs pos="0">
                    <a:srgbClr val="8359C2"/>
                  </a:gs>
                  <a:gs pos="100000">
                    <a:srgbClr val="8359C2">
                      <a:alpha val="80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倒影">
            <a:extLst>
              <a:ext uri="{FF2B5EF4-FFF2-40B4-BE49-F238E27FC236}">
                <a16:creationId xmlns:a16="http://schemas.microsoft.com/office/drawing/2014/main" xmlns="" id="{8FB3214E-F5F3-4137-B55F-4DCF7A9A09E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0472" y="3035126"/>
            <a:ext cx="4426996" cy="2662196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DB48257-7C05-48B1-9EC6-7C57F8FFFBF4}"/>
              </a:ext>
            </a:extLst>
          </p:cNvPr>
          <p:cNvGrpSpPr/>
          <p:nvPr/>
        </p:nvGrpSpPr>
        <p:grpSpPr>
          <a:xfrm>
            <a:off x="3071235" y="1333566"/>
            <a:ext cx="5942505" cy="3271161"/>
            <a:chOff x="2502894" y="408075"/>
            <a:chExt cx="6477416" cy="3565612"/>
          </a:xfrm>
        </p:grpSpPr>
        <p:pic>
          <p:nvPicPr>
            <p:cNvPr id="18" name="阴影4">
              <a:extLst>
                <a:ext uri="{FF2B5EF4-FFF2-40B4-BE49-F238E27FC236}">
                  <a16:creationId xmlns:a16="http://schemas.microsoft.com/office/drawing/2014/main" xmlns="" id="{C40D7DBE-F88A-408C-BB03-E42819114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70000"/>
            </a:blip>
            <a:stretch>
              <a:fillRect/>
            </a:stretch>
          </p:blipFill>
          <p:spPr>
            <a:xfrm>
              <a:off x="2502894" y="1966074"/>
              <a:ext cx="6325016" cy="2007613"/>
            </a:xfrm>
            <a:prstGeom prst="rect">
              <a:avLst/>
            </a:prstGeom>
          </p:spPr>
        </p:pic>
        <p:pic>
          <p:nvPicPr>
            <p:cNvPr id="15" name="阴影4">
              <a:extLst>
                <a:ext uri="{FF2B5EF4-FFF2-40B4-BE49-F238E27FC236}">
                  <a16:creationId xmlns:a16="http://schemas.microsoft.com/office/drawing/2014/main" xmlns="" id="{69D7C3D6-BE9D-4D1B-9961-94D80B788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28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054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655294" y="2640987"/>
              <a:ext cx="6325016" cy="904461"/>
            </a:xfrm>
            <a:prstGeom prst="rect">
              <a:avLst/>
            </a:prstGeom>
          </p:spPr>
        </p:pic>
        <p:pic>
          <p:nvPicPr>
            <p:cNvPr id="17" name="阴影4">
              <a:extLst>
                <a:ext uri="{FF2B5EF4-FFF2-40B4-BE49-F238E27FC236}">
                  <a16:creationId xmlns:a16="http://schemas.microsoft.com/office/drawing/2014/main" xmlns="" id="{9C42D555-039A-48E5-BF22-439B3F8DD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alphaModFix amt="8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07279" y="2494059"/>
              <a:ext cx="1644867" cy="904461"/>
            </a:xfrm>
            <a:prstGeom prst="rect">
              <a:avLst/>
            </a:prstGeom>
          </p:spPr>
        </p:pic>
        <p:pic>
          <p:nvPicPr>
            <p:cNvPr id="19" name="阴影4">
              <a:extLst>
                <a:ext uri="{FF2B5EF4-FFF2-40B4-BE49-F238E27FC236}">
                  <a16:creationId xmlns:a16="http://schemas.microsoft.com/office/drawing/2014/main" xmlns="" id="{8A54CD37-4073-487C-9E4B-FD8F37591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alphaModFix amt="6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2884" y="2598591"/>
              <a:ext cx="1644867" cy="904461"/>
            </a:xfrm>
            <a:prstGeom prst="rect">
              <a:avLst/>
            </a:prstGeom>
          </p:spPr>
        </p:pic>
        <p:pic>
          <p:nvPicPr>
            <p:cNvPr id="4" name="产品">
              <a:extLst>
                <a:ext uri="{FF2B5EF4-FFF2-40B4-BE49-F238E27FC236}">
                  <a16:creationId xmlns:a16="http://schemas.microsoft.com/office/drawing/2014/main" xmlns="" id="{ACDFC8E7-DC33-4783-9C9B-ED1A5DB47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35000"/>
                      </a14:imgEffect>
                      <a14:imgEffect>
                        <a14:brightnessContrast bright="7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3728" y="408075"/>
              <a:ext cx="4864334" cy="3000496"/>
            </a:xfrm>
            <a:prstGeom prst="rect">
              <a:avLst/>
            </a:prstGeom>
          </p:spPr>
        </p:pic>
      </p:grpSp>
      <p:grpSp>
        <p:nvGrpSpPr>
          <p:cNvPr id="63" name="梯形">
            <a:extLst>
              <a:ext uri="{FF2B5EF4-FFF2-40B4-BE49-F238E27FC236}">
                <a16:creationId xmlns:a16="http://schemas.microsoft.com/office/drawing/2014/main" xmlns="" id="{AF2561F1-AB6D-4010-94A1-5C705D1624A3}"/>
              </a:ext>
            </a:extLst>
          </p:cNvPr>
          <p:cNvGrpSpPr/>
          <p:nvPr/>
        </p:nvGrpSpPr>
        <p:grpSpPr>
          <a:xfrm>
            <a:off x="723900" y="4008383"/>
            <a:ext cx="10911840" cy="986100"/>
            <a:chOff x="886443" y="4060343"/>
            <a:chExt cx="10582513" cy="956339"/>
          </a:xfrm>
          <a:noFill/>
        </p:grpSpPr>
        <p:sp>
          <p:nvSpPr>
            <p:cNvPr id="64" name="梯形 63">
              <a:extLst>
                <a:ext uri="{FF2B5EF4-FFF2-40B4-BE49-F238E27FC236}">
                  <a16:creationId xmlns:a16="http://schemas.microsoft.com/office/drawing/2014/main" xmlns="" id="{B00448B3-40DB-4D88-9D48-FC0B4182D1DE}"/>
                </a:ext>
              </a:extLst>
            </p:cNvPr>
            <p:cNvSpPr/>
            <p:nvPr/>
          </p:nvSpPr>
          <p:spPr>
            <a:xfrm>
              <a:off x="4523877" y="4102282"/>
              <a:ext cx="3144246" cy="914400"/>
            </a:xfrm>
            <a:prstGeom prst="trapezoid">
              <a:avLst>
                <a:gd name="adj" fmla="val 98016"/>
              </a:avLst>
            </a:prstGeom>
            <a:grpFill/>
            <a:ln w="349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5E40A0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梯形 25">
              <a:extLst>
                <a:ext uri="{FF2B5EF4-FFF2-40B4-BE49-F238E27FC236}">
                  <a16:creationId xmlns:a16="http://schemas.microsoft.com/office/drawing/2014/main" xmlns="" id="{8B05AF87-7809-4121-A8EE-BD45E5629B43}"/>
                </a:ext>
              </a:extLst>
            </p:cNvPr>
            <p:cNvSpPr/>
            <p:nvPr/>
          </p:nvSpPr>
          <p:spPr>
            <a:xfrm>
              <a:off x="886443" y="4060343"/>
              <a:ext cx="4354595" cy="956339"/>
            </a:xfrm>
            <a:custGeom>
              <a:avLst/>
              <a:gdLst>
                <a:gd name="connsiteX0" fmla="*/ 0 w 3144246"/>
                <a:gd name="connsiteY0" fmla="*/ 914400 h 914400"/>
                <a:gd name="connsiteX1" fmla="*/ 1334667 w 3144246"/>
                <a:gd name="connsiteY1" fmla="*/ 0 h 914400"/>
                <a:gd name="connsiteX2" fmla="*/ 1809579 w 3144246"/>
                <a:gd name="connsiteY2" fmla="*/ 0 h 914400"/>
                <a:gd name="connsiteX3" fmla="*/ 3144246 w 3144246"/>
                <a:gd name="connsiteY3" fmla="*/ 914400 h 914400"/>
                <a:gd name="connsiteX4" fmla="*/ 0 w 3144246"/>
                <a:gd name="connsiteY4" fmla="*/ 914400 h 914400"/>
                <a:gd name="connsiteX0" fmla="*/ 0 w 3901426"/>
                <a:gd name="connsiteY0" fmla="*/ 914400 h 914400"/>
                <a:gd name="connsiteX1" fmla="*/ 1334667 w 3901426"/>
                <a:gd name="connsiteY1" fmla="*/ 0 h 914400"/>
                <a:gd name="connsiteX2" fmla="*/ 3901426 w 3901426"/>
                <a:gd name="connsiteY2" fmla="*/ 137786 h 914400"/>
                <a:gd name="connsiteX3" fmla="*/ 3144246 w 3901426"/>
                <a:gd name="connsiteY3" fmla="*/ 914400 h 914400"/>
                <a:gd name="connsiteX4" fmla="*/ 0 w 3901426"/>
                <a:gd name="connsiteY4" fmla="*/ 914400 h 914400"/>
                <a:gd name="connsiteX0" fmla="*/ 0 w 3939004"/>
                <a:gd name="connsiteY0" fmla="*/ 914400 h 914400"/>
                <a:gd name="connsiteX1" fmla="*/ 1334667 w 3939004"/>
                <a:gd name="connsiteY1" fmla="*/ 0 h 914400"/>
                <a:gd name="connsiteX2" fmla="*/ 3939004 w 3939004"/>
                <a:gd name="connsiteY2" fmla="*/ 12526 h 914400"/>
                <a:gd name="connsiteX3" fmla="*/ 3144246 w 3939004"/>
                <a:gd name="connsiteY3" fmla="*/ 914400 h 914400"/>
                <a:gd name="connsiteX4" fmla="*/ 0 w 3939004"/>
                <a:gd name="connsiteY4" fmla="*/ 914400 h 914400"/>
                <a:gd name="connsiteX0" fmla="*/ 0 w 4332780"/>
                <a:gd name="connsiteY0" fmla="*/ 914400 h 914400"/>
                <a:gd name="connsiteX1" fmla="*/ 1334667 w 4332780"/>
                <a:gd name="connsiteY1" fmla="*/ 0 h 914400"/>
                <a:gd name="connsiteX2" fmla="*/ 4332780 w 4332780"/>
                <a:gd name="connsiteY2" fmla="*/ 55389 h 914400"/>
                <a:gd name="connsiteX3" fmla="*/ 3144246 w 4332780"/>
                <a:gd name="connsiteY3" fmla="*/ 914400 h 914400"/>
                <a:gd name="connsiteX4" fmla="*/ 0 w 4332780"/>
                <a:gd name="connsiteY4" fmla="*/ 914400 h 914400"/>
                <a:gd name="connsiteX0" fmla="*/ 0 w 4332780"/>
                <a:gd name="connsiteY0" fmla="*/ 928688 h 928688"/>
                <a:gd name="connsiteX1" fmla="*/ 1829870 w 4332780"/>
                <a:gd name="connsiteY1" fmla="*/ 0 h 928688"/>
                <a:gd name="connsiteX2" fmla="*/ 4332780 w 4332780"/>
                <a:gd name="connsiteY2" fmla="*/ 69677 h 928688"/>
                <a:gd name="connsiteX3" fmla="*/ 3144246 w 4332780"/>
                <a:gd name="connsiteY3" fmla="*/ 928688 h 928688"/>
                <a:gd name="connsiteX4" fmla="*/ 0 w 4332780"/>
                <a:gd name="connsiteY4" fmla="*/ 928688 h 928688"/>
                <a:gd name="connsiteX0" fmla="*/ 0 w 4404376"/>
                <a:gd name="connsiteY0" fmla="*/ 928688 h 928688"/>
                <a:gd name="connsiteX1" fmla="*/ 1829870 w 4404376"/>
                <a:gd name="connsiteY1" fmla="*/ 0 h 928688"/>
                <a:gd name="connsiteX2" fmla="*/ 4404376 w 4404376"/>
                <a:gd name="connsiteY2" fmla="*/ 17289 h 928688"/>
                <a:gd name="connsiteX3" fmla="*/ 3144246 w 4404376"/>
                <a:gd name="connsiteY3" fmla="*/ 928688 h 928688"/>
                <a:gd name="connsiteX4" fmla="*/ 0 w 4404376"/>
                <a:gd name="connsiteY4" fmla="*/ 928688 h 928688"/>
                <a:gd name="connsiteX0" fmla="*/ 0 w 4464039"/>
                <a:gd name="connsiteY0" fmla="*/ 935211 h 935211"/>
                <a:gd name="connsiteX1" fmla="*/ 1829870 w 4464039"/>
                <a:gd name="connsiteY1" fmla="*/ 6523 h 935211"/>
                <a:gd name="connsiteX2" fmla="*/ 4464039 w 4464039"/>
                <a:gd name="connsiteY2" fmla="*/ 0 h 935211"/>
                <a:gd name="connsiteX3" fmla="*/ 3144246 w 4464039"/>
                <a:gd name="connsiteY3" fmla="*/ 935211 h 935211"/>
                <a:gd name="connsiteX4" fmla="*/ 0 w 4464039"/>
                <a:gd name="connsiteY4" fmla="*/ 935211 h 935211"/>
                <a:gd name="connsiteX0" fmla="*/ 0 w 4464039"/>
                <a:gd name="connsiteY0" fmla="*/ 941214 h 941214"/>
                <a:gd name="connsiteX1" fmla="*/ 2265449 w 4464039"/>
                <a:gd name="connsiteY1" fmla="*/ 0 h 941214"/>
                <a:gd name="connsiteX2" fmla="*/ 4464039 w 4464039"/>
                <a:gd name="connsiteY2" fmla="*/ 6003 h 941214"/>
                <a:gd name="connsiteX3" fmla="*/ 3144246 w 4464039"/>
                <a:gd name="connsiteY3" fmla="*/ 941214 h 941214"/>
                <a:gd name="connsiteX4" fmla="*/ 0 w 4464039"/>
                <a:gd name="connsiteY4" fmla="*/ 941214 h 94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4039" h="941214">
                  <a:moveTo>
                    <a:pt x="0" y="941214"/>
                  </a:moveTo>
                  <a:lnTo>
                    <a:pt x="2265449" y="0"/>
                  </a:lnTo>
                  <a:lnTo>
                    <a:pt x="4464039" y="6003"/>
                  </a:lnTo>
                  <a:lnTo>
                    <a:pt x="3144246" y="941214"/>
                  </a:lnTo>
                  <a:lnTo>
                    <a:pt x="0" y="941214"/>
                  </a:lnTo>
                  <a:close/>
                </a:path>
              </a:pathLst>
            </a:custGeom>
            <a:grpFill/>
            <a:ln w="349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5E40A0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梯形 25">
              <a:extLst>
                <a:ext uri="{FF2B5EF4-FFF2-40B4-BE49-F238E27FC236}">
                  <a16:creationId xmlns:a16="http://schemas.microsoft.com/office/drawing/2014/main" xmlns="" id="{1FE96977-4AEB-43A9-80B3-B4A78E04CBF5}"/>
                </a:ext>
              </a:extLst>
            </p:cNvPr>
            <p:cNvSpPr/>
            <p:nvPr/>
          </p:nvSpPr>
          <p:spPr>
            <a:xfrm flipH="1">
              <a:off x="6936168" y="4060343"/>
              <a:ext cx="4532788" cy="941214"/>
            </a:xfrm>
            <a:custGeom>
              <a:avLst/>
              <a:gdLst>
                <a:gd name="connsiteX0" fmla="*/ 0 w 3144246"/>
                <a:gd name="connsiteY0" fmla="*/ 914400 h 914400"/>
                <a:gd name="connsiteX1" fmla="*/ 1334667 w 3144246"/>
                <a:gd name="connsiteY1" fmla="*/ 0 h 914400"/>
                <a:gd name="connsiteX2" fmla="*/ 1809579 w 3144246"/>
                <a:gd name="connsiteY2" fmla="*/ 0 h 914400"/>
                <a:gd name="connsiteX3" fmla="*/ 3144246 w 3144246"/>
                <a:gd name="connsiteY3" fmla="*/ 914400 h 914400"/>
                <a:gd name="connsiteX4" fmla="*/ 0 w 3144246"/>
                <a:gd name="connsiteY4" fmla="*/ 914400 h 914400"/>
                <a:gd name="connsiteX0" fmla="*/ 0 w 3901426"/>
                <a:gd name="connsiteY0" fmla="*/ 914400 h 914400"/>
                <a:gd name="connsiteX1" fmla="*/ 1334667 w 3901426"/>
                <a:gd name="connsiteY1" fmla="*/ 0 h 914400"/>
                <a:gd name="connsiteX2" fmla="*/ 3901426 w 3901426"/>
                <a:gd name="connsiteY2" fmla="*/ 137786 h 914400"/>
                <a:gd name="connsiteX3" fmla="*/ 3144246 w 3901426"/>
                <a:gd name="connsiteY3" fmla="*/ 914400 h 914400"/>
                <a:gd name="connsiteX4" fmla="*/ 0 w 3901426"/>
                <a:gd name="connsiteY4" fmla="*/ 914400 h 914400"/>
                <a:gd name="connsiteX0" fmla="*/ 0 w 3939004"/>
                <a:gd name="connsiteY0" fmla="*/ 914400 h 914400"/>
                <a:gd name="connsiteX1" fmla="*/ 1334667 w 3939004"/>
                <a:gd name="connsiteY1" fmla="*/ 0 h 914400"/>
                <a:gd name="connsiteX2" fmla="*/ 3939004 w 3939004"/>
                <a:gd name="connsiteY2" fmla="*/ 12526 h 914400"/>
                <a:gd name="connsiteX3" fmla="*/ 3144246 w 3939004"/>
                <a:gd name="connsiteY3" fmla="*/ 914400 h 914400"/>
                <a:gd name="connsiteX4" fmla="*/ 0 w 3939004"/>
                <a:gd name="connsiteY4" fmla="*/ 914400 h 914400"/>
                <a:gd name="connsiteX0" fmla="*/ 0 w 4332780"/>
                <a:gd name="connsiteY0" fmla="*/ 914400 h 914400"/>
                <a:gd name="connsiteX1" fmla="*/ 1334667 w 4332780"/>
                <a:gd name="connsiteY1" fmla="*/ 0 h 914400"/>
                <a:gd name="connsiteX2" fmla="*/ 4332780 w 4332780"/>
                <a:gd name="connsiteY2" fmla="*/ 55389 h 914400"/>
                <a:gd name="connsiteX3" fmla="*/ 3144246 w 4332780"/>
                <a:gd name="connsiteY3" fmla="*/ 914400 h 914400"/>
                <a:gd name="connsiteX4" fmla="*/ 0 w 4332780"/>
                <a:gd name="connsiteY4" fmla="*/ 914400 h 914400"/>
                <a:gd name="connsiteX0" fmla="*/ 0 w 4332780"/>
                <a:gd name="connsiteY0" fmla="*/ 928688 h 928688"/>
                <a:gd name="connsiteX1" fmla="*/ 1829870 w 4332780"/>
                <a:gd name="connsiteY1" fmla="*/ 0 h 928688"/>
                <a:gd name="connsiteX2" fmla="*/ 4332780 w 4332780"/>
                <a:gd name="connsiteY2" fmla="*/ 69677 h 928688"/>
                <a:gd name="connsiteX3" fmla="*/ 3144246 w 4332780"/>
                <a:gd name="connsiteY3" fmla="*/ 928688 h 928688"/>
                <a:gd name="connsiteX4" fmla="*/ 0 w 4332780"/>
                <a:gd name="connsiteY4" fmla="*/ 928688 h 928688"/>
                <a:gd name="connsiteX0" fmla="*/ 0 w 4404376"/>
                <a:gd name="connsiteY0" fmla="*/ 928688 h 928688"/>
                <a:gd name="connsiteX1" fmla="*/ 1829870 w 4404376"/>
                <a:gd name="connsiteY1" fmla="*/ 0 h 928688"/>
                <a:gd name="connsiteX2" fmla="*/ 4404376 w 4404376"/>
                <a:gd name="connsiteY2" fmla="*/ 17289 h 928688"/>
                <a:gd name="connsiteX3" fmla="*/ 3144246 w 4404376"/>
                <a:gd name="connsiteY3" fmla="*/ 928688 h 928688"/>
                <a:gd name="connsiteX4" fmla="*/ 0 w 4404376"/>
                <a:gd name="connsiteY4" fmla="*/ 928688 h 928688"/>
                <a:gd name="connsiteX0" fmla="*/ 0 w 4464039"/>
                <a:gd name="connsiteY0" fmla="*/ 935211 h 935211"/>
                <a:gd name="connsiteX1" fmla="*/ 1829870 w 4464039"/>
                <a:gd name="connsiteY1" fmla="*/ 6523 h 935211"/>
                <a:gd name="connsiteX2" fmla="*/ 4464039 w 4464039"/>
                <a:gd name="connsiteY2" fmla="*/ 0 h 935211"/>
                <a:gd name="connsiteX3" fmla="*/ 3144246 w 4464039"/>
                <a:gd name="connsiteY3" fmla="*/ 935211 h 935211"/>
                <a:gd name="connsiteX4" fmla="*/ 0 w 4464039"/>
                <a:gd name="connsiteY4" fmla="*/ 935211 h 935211"/>
                <a:gd name="connsiteX0" fmla="*/ 0 w 4464039"/>
                <a:gd name="connsiteY0" fmla="*/ 941214 h 941214"/>
                <a:gd name="connsiteX1" fmla="*/ 2265449 w 4464039"/>
                <a:gd name="connsiteY1" fmla="*/ 0 h 941214"/>
                <a:gd name="connsiteX2" fmla="*/ 4464039 w 4464039"/>
                <a:gd name="connsiteY2" fmla="*/ 6003 h 941214"/>
                <a:gd name="connsiteX3" fmla="*/ 3144246 w 4464039"/>
                <a:gd name="connsiteY3" fmla="*/ 941214 h 941214"/>
                <a:gd name="connsiteX4" fmla="*/ 0 w 4464039"/>
                <a:gd name="connsiteY4" fmla="*/ 941214 h 94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4039" h="941214">
                  <a:moveTo>
                    <a:pt x="0" y="941214"/>
                  </a:moveTo>
                  <a:lnTo>
                    <a:pt x="2265449" y="0"/>
                  </a:lnTo>
                  <a:lnTo>
                    <a:pt x="4464039" y="6003"/>
                  </a:lnTo>
                  <a:lnTo>
                    <a:pt x="3144246" y="941214"/>
                  </a:lnTo>
                  <a:lnTo>
                    <a:pt x="0" y="941214"/>
                  </a:lnTo>
                  <a:close/>
                </a:path>
              </a:pathLst>
            </a:custGeom>
            <a:grpFill/>
            <a:ln w="349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5E40A0">
                      <a:alpha val="37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梯形-顶部">
            <a:extLst>
              <a:ext uri="{FF2B5EF4-FFF2-40B4-BE49-F238E27FC236}">
                <a16:creationId xmlns:a16="http://schemas.microsoft.com/office/drawing/2014/main" xmlns="" id="{331D8F7D-DB50-40FF-A672-DB31A6B42AAD}"/>
              </a:ext>
            </a:extLst>
          </p:cNvPr>
          <p:cNvGrpSpPr/>
          <p:nvPr/>
        </p:nvGrpSpPr>
        <p:grpSpPr>
          <a:xfrm>
            <a:off x="723900" y="4004755"/>
            <a:ext cx="10911840" cy="986100"/>
            <a:chOff x="886443" y="4060343"/>
            <a:chExt cx="10582513" cy="956339"/>
          </a:xfrm>
        </p:grpSpPr>
        <p:sp>
          <p:nvSpPr>
            <p:cNvPr id="11" name="梯形 10">
              <a:extLst>
                <a:ext uri="{FF2B5EF4-FFF2-40B4-BE49-F238E27FC236}">
                  <a16:creationId xmlns:a16="http://schemas.microsoft.com/office/drawing/2014/main" xmlns="" id="{30292760-56C5-4EEE-A49C-B99DED169954}"/>
                </a:ext>
              </a:extLst>
            </p:cNvPr>
            <p:cNvSpPr/>
            <p:nvPr/>
          </p:nvSpPr>
          <p:spPr>
            <a:xfrm>
              <a:off x="4523877" y="4102282"/>
              <a:ext cx="3144246" cy="914400"/>
            </a:xfrm>
            <a:prstGeom prst="trapezoid">
              <a:avLst>
                <a:gd name="adj" fmla="val 98016"/>
              </a:avLst>
            </a:prstGeom>
            <a:gradFill>
              <a:gsLst>
                <a:gs pos="0">
                  <a:srgbClr val="9B7DD1">
                    <a:alpha val="0"/>
                  </a:srgbClr>
                </a:gs>
                <a:gs pos="100000">
                  <a:srgbClr val="9B7DD1">
                    <a:alpha val="29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9B7DD1">
                      <a:alpha val="0"/>
                    </a:srgbClr>
                  </a:gs>
                  <a:gs pos="100000">
                    <a:srgbClr val="9B7DD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梯形 25">
              <a:extLst>
                <a:ext uri="{FF2B5EF4-FFF2-40B4-BE49-F238E27FC236}">
                  <a16:creationId xmlns:a16="http://schemas.microsoft.com/office/drawing/2014/main" xmlns="" id="{512D6690-9FE9-49C5-9640-EBDC1F3E2DBD}"/>
                </a:ext>
              </a:extLst>
            </p:cNvPr>
            <p:cNvSpPr/>
            <p:nvPr/>
          </p:nvSpPr>
          <p:spPr>
            <a:xfrm>
              <a:off x="886443" y="4060343"/>
              <a:ext cx="4354595" cy="956339"/>
            </a:xfrm>
            <a:custGeom>
              <a:avLst/>
              <a:gdLst>
                <a:gd name="connsiteX0" fmla="*/ 0 w 3144246"/>
                <a:gd name="connsiteY0" fmla="*/ 914400 h 914400"/>
                <a:gd name="connsiteX1" fmla="*/ 1334667 w 3144246"/>
                <a:gd name="connsiteY1" fmla="*/ 0 h 914400"/>
                <a:gd name="connsiteX2" fmla="*/ 1809579 w 3144246"/>
                <a:gd name="connsiteY2" fmla="*/ 0 h 914400"/>
                <a:gd name="connsiteX3" fmla="*/ 3144246 w 3144246"/>
                <a:gd name="connsiteY3" fmla="*/ 914400 h 914400"/>
                <a:gd name="connsiteX4" fmla="*/ 0 w 3144246"/>
                <a:gd name="connsiteY4" fmla="*/ 914400 h 914400"/>
                <a:gd name="connsiteX0" fmla="*/ 0 w 3901426"/>
                <a:gd name="connsiteY0" fmla="*/ 914400 h 914400"/>
                <a:gd name="connsiteX1" fmla="*/ 1334667 w 3901426"/>
                <a:gd name="connsiteY1" fmla="*/ 0 h 914400"/>
                <a:gd name="connsiteX2" fmla="*/ 3901426 w 3901426"/>
                <a:gd name="connsiteY2" fmla="*/ 137786 h 914400"/>
                <a:gd name="connsiteX3" fmla="*/ 3144246 w 3901426"/>
                <a:gd name="connsiteY3" fmla="*/ 914400 h 914400"/>
                <a:gd name="connsiteX4" fmla="*/ 0 w 3901426"/>
                <a:gd name="connsiteY4" fmla="*/ 914400 h 914400"/>
                <a:gd name="connsiteX0" fmla="*/ 0 w 3939004"/>
                <a:gd name="connsiteY0" fmla="*/ 914400 h 914400"/>
                <a:gd name="connsiteX1" fmla="*/ 1334667 w 3939004"/>
                <a:gd name="connsiteY1" fmla="*/ 0 h 914400"/>
                <a:gd name="connsiteX2" fmla="*/ 3939004 w 3939004"/>
                <a:gd name="connsiteY2" fmla="*/ 12526 h 914400"/>
                <a:gd name="connsiteX3" fmla="*/ 3144246 w 3939004"/>
                <a:gd name="connsiteY3" fmla="*/ 914400 h 914400"/>
                <a:gd name="connsiteX4" fmla="*/ 0 w 3939004"/>
                <a:gd name="connsiteY4" fmla="*/ 914400 h 914400"/>
                <a:gd name="connsiteX0" fmla="*/ 0 w 4332780"/>
                <a:gd name="connsiteY0" fmla="*/ 914400 h 914400"/>
                <a:gd name="connsiteX1" fmla="*/ 1334667 w 4332780"/>
                <a:gd name="connsiteY1" fmla="*/ 0 h 914400"/>
                <a:gd name="connsiteX2" fmla="*/ 4332780 w 4332780"/>
                <a:gd name="connsiteY2" fmla="*/ 55389 h 914400"/>
                <a:gd name="connsiteX3" fmla="*/ 3144246 w 4332780"/>
                <a:gd name="connsiteY3" fmla="*/ 914400 h 914400"/>
                <a:gd name="connsiteX4" fmla="*/ 0 w 4332780"/>
                <a:gd name="connsiteY4" fmla="*/ 914400 h 914400"/>
                <a:gd name="connsiteX0" fmla="*/ 0 w 4332780"/>
                <a:gd name="connsiteY0" fmla="*/ 928688 h 928688"/>
                <a:gd name="connsiteX1" fmla="*/ 1829870 w 4332780"/>
                <a:gd name="connsiteY1" fmla="*/ 0 h 928688"/>
                <a:gd name="connsiteX2" fmla="*/ 4332780 w 4332780"/>
                <a:gd name="connsiteY2" fmla="*/ 69677 h 928688"/>
                <a:gd name="connsiteX3" fmla="*/ 3144246 w 4332780"/>
                <a:gd name="connsiteY3" fmla="*/ 928688 h 928688"/>
                <a:gd name="connsiteX4" fmla="*/ 0 w 4332780"/>
                <a:gd name="connsiteY4" fmla="*/ 928688 h 928688"/>
                <a:gd name="connsiteX0" fmla="*/ 0 w 4404376"/>
                <a:gd name="connsiteY0" fmla="*/ 928688 h 928688"/>
                <a:gd name="connsiteX1" fmla="*/ 1829870 w 4404376"/>
                <a:gd name="connsiteY1" fmla="*/ 0 h 928688"/>
                <a:gd name="connsiteX2" fmla="*/ 4404376 w 4404376"/>
                <a:gd name="connsiteY2" fmla="*/ 17289 h 928688"/>
                <a:gd name="connsiteX3" fmla="*/ 3144246 w 4404376"/>
                <a:gd name="connsiteY3" fmla="*/ 928688 h 928688"/>
                <a:gd name="connsiteX4" fmla="*/ 0 w 4404376"/>
                <a:gd name="connsiteY4" fmla="*/ 928688 h 928688"/>
                <a:gd name="connsiteX0" fmla="*/ 0 w 4464039"/>
                <a:gd name="connsiteY0" fmla="*/ 935211 h 935211"/>
                <a:gd name="connsiteX1" fmla="*/ 1829870 w 4464039"/>
                <a:gd name="connsiteY1" fmla="*/ 6523 h 935211"/>
                <a:gd name="connsiteX2" fmla="*/ 4464039 w 4464039"/>
                <a:gd name="connsiteY2" fmla="*/ 0 h 935211"/>
                <a:gd name="connsiteX3" fmla="*/ 3144246 w 4464039"/>
                <a:gd name="connsiteY3" fmla="*/ 935211 h 935211"/>
                <a:gd name="connsiteX4" fmla="*/ 0 w 4464039"/>
                <a:gd name="connsiteY4" fmla="*/ 935211 h 935211"/>
                <a:gd name="connsiteX0" fmla="*/ 0 w 4464039"/>
                <a:gd name="connsiteY0" fmla="*/ 941214 h 941214"/>
                <a:gd name="connsiteX1" fmla="*/ 2265449 w 4464039"/>
                <a:gd name="connsiteY1" fmla="*/ 0 h 941214"/>
                <a:gd name="connsiteX2" fmla="*/ 4464039 w 4464039"/>
                <a:gd name="connsiteY2" fmla="*/ 6003 h 941214"/>
                <a:gd name="connsiteX3" fmla="*/ 3144246 w 4464039"/>
                <a:gd name="connsiteY3" fmla="*/ 941214 h 941214"/>
                <a:gd name="connsiteX4" fmla="*/ 0 w 4464039"/>
                <a:gd name="connsiteY4" fmla="*/ 941214 h 94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4039" h="941214">
                  <a:moveTo>
                    <a:pt x="0" y="941214"/>
                  </a:moveTo>
                  <a:lnTo>
                    <a:pt x="2265449" y="0"/>
                  </a:lnTo>
                  <a:lnTo>
                    <a:pt x="4464039" y="6003"/>
                  </a:lnTo>
                  <a:lnTo>
                    <a:pt x="3144246" y="941214"/>
                  </a:lnTo>
                  <a:lnTo>
                    <a:pt x="0" y="941214"/>
                  </a:lnTo>
                  <a:close/>
                </a:path>
              </a:pathLst>
            </a:custGeom>
            <a:gradFill>
              <a:gsLst>
                <a:gs pos="0">
                  <a:srgbClr val="9950FA">
                    <a:alpha val="0"/>
                  </a:srgbClr>
                </a:gs>
                <a:gs pos="100000">
                  <a:srgbClr val="9950FA">
                    <a:alpha val="27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9B7DD1">
                      <a:alpha val="0"/>
                    </a:srgbClr>
                  </a:gs>
                  <a:gs pos="100000">
                    <a:srgbClr val="9B7DD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梯形 25">
              <a:extLst>
                <a:ext uri="{FF2B5EF4-FFF2-40B4-BE49-F238E27FC236}">
                  <a16:creationId xmlns:a16="http://schemas.microsoft.com/office/drawing/2014/main" xmlns="" id="{8723ABC3-A493-4E2C-82AB-5D8A511EAF77}"/>
                </a:ext>
              </a:extLst>
            </p:cNvPr>
            <p:cNvSpPr/>
            <p:nvPr/>
          </p:nvSpPr>
          <p:spPr>
            <a:xfrm flipH="1">
              <a:off x="6936168" y="4060343"/>
              <a:ext cx="4532788" cy="941214"/>
            </a:xfrm>
            <a:custGeom>
              <a:avLst/>
              <a:gdLst>
                <a:gd name="connsiteX0" fmla="*/ 0 w 3144246"/>
                <a:gd name="connsiteY0" fmla="*/ 914400 h 914400"/>
                <a:gd name="connsiteX1" fmla="*/ 1334667 w 3144246"/>
                <a:gd name="connsiteY1" fmla="*/ 0 h 914400"/>
                <a:gd name="connsiteX2" fmla="*/ 1809579 w 3144246"/>
                <a:gd name="connsiteY2" fmla="*/ 0 h 914400"/>
                <a:gd name="connsiteX3" fmla="*/ 3144246 w 3144246"/>
                <a:gd name="connsiteY3" fmla="*/ 914400 h 914400"/>
                <a:gd name="connsiteX4" fmla="*/ 0 w 3144246"/>
                <a:gd name="connsiteY4" fmla="*/ 914400 h 914400"/>
                <a:gd name="connsiteX0" fmla="*/ 0 w 3901426"/>
                <a:gd name="connsiteY0" fmla="*/ 914400 h 914400"/>
                <a:gd name="connsiteX1" fmla="*/ 1334667 w 3901426"/>
                <a:gd name="connsiteY1" fmla="*/ 0 h 914400"/>
                <a:gd name="connsiteX2" fmla="*/ 3901426 w 3901426"/>
                <a:gd name="connsiteY2" fmla="*/ 137786 h 914400"/>
                <a:gd name="connsiteX3" fmla="*/ 3144246 w 3901426"/>
                <a:gd name="connsiteY3" fmla="*/ 914400 h 914400"/>
                <a:gd name="connsiteX4" fmla="*/ 0 w 3901426"/>
                <a:gd name="connsiteY4" fmla="*/ 914400 h 914400"/>
                <a:gd name="connsiteX0" fmla="*/ 0 w 3939004"/>
                <a:gd name="connsiteY0" fmla="*/ 914400 h 914400"/>
                <a:gd name="connsiteX1" fmla="*/ 1334667 w 3939004"/>
                <a:gd name="connsiteY1" fmla="*/ 0 h 914400"/>
                <a:gd name="connsiteX2" fmla="*/ 3939004 w 3939004"/>
                <a:gd name="connsiteY2" fmla="*/ 12526 h 914400"/>
                <a:gd name="connsiteX3" fmla="*/ 3144246 w 3939004"/>
                <a:gd name="connsiteY3" fmla="*/ 914400 h 914400"/>
                <a:gd name="connsiteX4" fmla="*/ 0 w 3939004"/>
                <a:gd name="connsiteY4" fmla="*/ 914400 h 914400"/>
                <a:gd name="connsiteX0" fmla="*/ 0 w 4332780"/>
                <a:gd name="connsiteY0" fmla="*/ 914400 h 914400"/>
                <a:gd name="connsiteX1" fmla="*/ 1334667 w 4332780"/>
                <a:gd name="connsiteY1" fmla="*/ 0 h 914400"/>
                <a:gd name="connsiteX2" fmla="*/ 4332780 w 4332780"/>
                <a:gd name="connsiteY2" fmla="*/ 55389 h 914400"/>
                <a:gd name="connsiteX3" fmla="*/ 3144246 w 4332780"/>
                <a:gd name="connsiteY3" fmla="*/ 914400 h 914400"/>
                <a:gd name="connsiteX4" fmla="*/ 0 w 4332780"/>
                <a:gd name="connsiteY4" fmla="*/ 914400 h 914400"/>
                <a:gd name="connsiteX0" fmla="*/ 0 w 4332780"/>
                <a:gd name="connsiteY0" fmla="*/ 928688 h 928688"/>
                <a:gd name="connsiteX1" fmla="*/ 1829870 w 4332780"/>
                <a:gd name="connsiteY1" fmla="*/ 0 h 928688"/>
                <a:gd name="connsiteX2" fmla="*/ 4332780 w 4332780"/>
                <a:gd name="connsiteY2" fmla="*/ 69677 h 928688"/>
                <a:gd name="connsiteX3" fmla="*/ 3144246 w 4332780"/>
                <a:gd name="connsiteY3" fmla="*/ 928688 h 928688"/>
                <a:gd name="connsiteX4" fmla="*/ 0 w 4332780"/>
                <a:gd name="connsiteY4" fmla="*/ 928688 h 928688"/>
                <a:gd name="connsiteX0" fmla="*/ 0 w 4404376"/>
                <a:gd name="connsiteY0" fmla="*/ 928688 h 928688"/>
                <a:gd name="connsiteX1" fmla="*/ 1829870 w 4404376"/>
                <a:gd name="connsiteY1" fmla="*/ 0 h 928688"/>
                <a:gd name="connsiteX2" fmla="*/ 4404376 w 4404376"/>
                <a:gd name="connsiteY2" fmla="*/ 17289 h 928688"/>
                <a:gd name="connsiteX3" fmla="*/ 3144246 w 4404376"/>
                <a:gd name="connsiteY3" fmla="*/ 928688 h 928688"/>
                <a:gd name="connsiteX4" fmla="*/ 0 w 4404376"/>
                <a:gd name="connsiteY4" fmla="*/ 928688 h 928688"/>
                <a:gd name="connsiteX0" fmla="*/ 0 w 4464039"/>
                <a:gd name="connsiteY0" fmla="*/ 935211 h 935211"/>
                <a:gd name="connsiteX1" fmla="*/ 1829870 w 4464039"/>
                <a:gd name="connsiteY1" fmla="*/ 6523 h 935211"/>
                <a:gd name="connsiteX2" fmla="*/ 4464039 w 4464039"/>
                <a:gd name="connsiteY2" fmla="*/ 0 h 935211"/>
                <a:gd name="connsiteX3" fmla="*/ 3144246 w 4464039"/>
                <a:gd name="connsiteY3" fmla="*/ 935211 h 935211"/>
                <a:gd name="connsiteX4" fmla="*/ 0 w 4464039"/>
                <a:gd name="connsiteY4" fmla="*/ 935211 h 935211"/>
                <a:gd name="connsiteX0" fmla="*/ 0 w 4464039"/>
                <a:gd name="connsiteY0" fmla="*/ 941214 h 941214"/>
                <a:gd name="connsiteX1" fmla="*/ 2265449 w 4464039"/>
                <a:gd name="connsiteY1" fmla="*/ 0 h 941214"/>
                <a:gd name="connsiteX2" fmla="*/ 4464039 w 4464039"/>
                <a:gd name="connsiteY2" fmla="*/ 6003 h 941214"/>
                <a:gd name="connsiteX3" fmla="*/ 3144246 w 4464039"/>
                <a:gd name="connsiteY3" fmla="*/ 941214 h 941214"/>
                <a:gd name="connsiteX4" fmla="*/ 0 w 4464039"/>
                <a:gd name="connsiteY4" fmla="*/ 941214 h 94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4039" h="941214">
                  <a:moveTo>
                    <a:pt x="0" y="941214"/>
                  </a:moveTo>
                  <a:lnTo>
                    <a:pt x="2265449" y="0"/>
                  </a:lnTo>
                  <a:lnTo>
                    <a:pt x="4464039" y="6003"/>
                  </a:lnTo>
                  <a:lnTo>
                    <a:pt x="3144246" y="941214"/>
                  </a:lnTo>
                  <a:lnTo>
                    <a:pt x="0" y="941214"/>
                  </a:lnTo>
                  <a:close/>
                </a:path>
              </a:pathLst>
            </a:custGeom>
            <a:gradFill>
              <a:gsLst>
                <a:gs pos="0">
                  <a:srgbClr val="9B7DD1">
                    <a:alpha val="0"/>
                  </a:srgbClr>
                </a:gs>
                <a:gs pos="100000">
                  <a:srgbClr val="9B7DD1">
                    <a:alpha val="29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9B7DD1">
                      <a:alpha val="0"/>
                    </a:srgbClr>
                  </a:gs>
                  <a:gs pos="100000">
                    <a:srgbClr val="9B7DD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133FF5-8F09-41D2-8B82-D3E94A2B7DD2}"/>
              </a:ext>
            </a:extLst>
          </p:cNvPr>
          <p:cNvSpPr/>
          <p:nvPr/>
        </p:nvSpPr>
        <p:spPr>
          <a:xfrm>
            <a:off x="4409772" y="5359393"/>
            <a:ext cx="993392" cy="977908"/>
          </a:xfrm>
          <a:prstGeom prst="rect">
            <a:avLst/>
          </a:prstGeom>
          <a:gradFill>
            <a:gsLst>
              <a:gs pos="0">
                <a:srgbClr val="F73F78"/>
              </a:gs>
              <a:gs pos="100000">
                <a:srgbClr val="7030A0"/>
              </a:gs>
            </a:gsLst>
            <a:lin ang="5400000" scaled="1"/>
          </a:gradFill>
          <a:ln>
            <a:solidFill>
              <a:srgbClr val="7030A0"/>
            </a:solidFill>
          </a:ln>
          <a:scene3d>
            <a:camera prst="perspectiveFront" fov="4200000">
              <a:rot lat="360000" lon="21590931" rev="0"/>
            </a:camera>
            <a:lightRig rig="threePt" dir="t"/>
          </a:scene3d>
          <a:sp3d z="677255">
            <a:bevelT w="0" h="677255"/>
            <a:bevelB w="0" h="677255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9229319-064F-447F-9F65-2CDC542361D4}"/>
              </a:ext>
            </a:extLst>
          </p:cNvPr>
          <p:cNvSpPr/>
          <p:nvPr/>
        </p:nvSpPr>
        <p:spPr>
          <a:xfrm>
            <a:off x="4453947" y="5207993"/>
            <a:ext cx="905042" cy="147732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B1D4B"/>
                      </a:gs>
                      <a:gs pos="100000">
                        <a:srgbClr val="6A49AA"/>
                      </a:gs>
                    </a:gsLst>
                    <a:lin ang="5400000" scaled="1"/>
                  </a:gra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</a:t>
            </a:r>
            <a:endParaRPr kumimoji="0" lang="zh-CN" altLang="en-US" sz="9600" b="0" i="0" u="none" strike="noStrike" kern="1200" cap="none" spc="0" normalizeH="0" baseline="0" noProof="0" dirty="0">
              <a:ln w="19050">
                <a:gradFill>
                  <a:gsLst>
                    <a:gs pos="0">
                      <a:srgbClr val="FB1D4B"/>
                    </a:gs>
                    <a:gs pos="100000">
                      <a:srgbClr val="6A49AA"/>
                    </a:gs>
                  </a:gsLst>
                  <a:lin ang="5400000" scaled="1"/>
                </a:gradFill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B2A23BD5-2CF7-43DF-8C68-4476B3F15950}"/>
              </a:ext>
            </a:extLst>
          </p:cNvPr>
          <p:cNvSpPr/>
          <p:nvPr/>
        </p:nvSpPr>
        <p:spPr>
          <a:xfrm>
            <a:off x="5606855" y="5359393"/>
            <a:ext cx="993392" cy="977908"/>
          </a:xfrm>
          <a:prstGeom prst="rect">
            <a:avLst/>
          </a:prstGeom>
          <a:gradFill>
            <a:gsLst>
              <a:gs pos="0">
                <a:srgbClr val="F73F78"/>
              </a:gs>
              <a:gs pos="100000">
                <a:srgbClr val="7030A0"/>
              </a:gs>
            </a:gsLst>
            <a:lin ang="5400000" scaled="1"/>
          </a:gradFill>
          <a:ln>
            <a:solidFill>
              <a:srgbClr val="7030A0"/>
            </a:solidFill>
          </a:ln>
          <a:scene3d>
            <a:camera prst="perspectiveFront" fov="4200000">
              <a:rot lat="360000" lon="21590931" rev="0"/>
            </a:camera>
            <a:lightRig rig="threePt" dir="t"/>
          </a:scene3d>
          <a:sp3d z="677255">
            <a:bevelT w="0" h="677255"/>
            <a:bevelB w="0" h="677255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BD3D61E-FAC0-4987-B3BF-32AE8F5B3CC3}"/>
              </a:ext>
            </a:extLst>
          </p:cNvPr>
          <p:cNvSpPr/>
          <p:nvPr/>
        </p:nvSpPr>
        <p:spPr>
          <a:xfrm>
            <a:off x="5651030" y="5207993"/>
            <a:ext cx="905042" cy="147732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B1D4B"/>
                      </a:gs>
                      <a:gs pos="100000">
                        <a:srgbClr val="6A49AA"/>
                      </a:gs>
                    </a:gsLst>
                    <a:lin ang="5400000" scaled="1"/>
                  </a:gra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?</a:t>
            </a:r>
            <a:endParaRPr kumimoji="0" lang="zh-CN" altLang="en-US" sz="9600" b="0" i="0" u="none" strike="noStrike" kern="1200" cap="none" spc="0" normalizeH="0" baseline="0" noProof="0" dirty="0">
              <a:ln w="19050">
                <a:gradFill>
                  <a:gsLst>
                    <a:gs pos="0">
                      <a:srgbClr val="FB1D4B"/>
                    </a:gs>
                    <a:gs pos="100000">
                      <a:srgbClr val="6A49AA"/>
                    </a:gs>
                  </a:gsLst>
                  <a:lin ang="5400000" scaled="1"/>
                </a:gradFill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20EA9AD5-A3D4-4861-8D12-67997C24404B}"/>
              </a:ext>
            </a:extLst>
          </p:cNvPr>
          <p:cNvSpPr/>
          <p:nvPr/>
        </p:nvSpPr>
        <p:spPr>
          <a:xfrm>
            <a:off x="6803938" y="5359393"/>
            <a:ext cx="993392" cy="977908"/>
          </a:xfrm>
          <a:prstGeom prst="rect">
            <a:avLst/>
          </a:prstGeom>
          <a:gradFill>
            <a:gsLst>
              <a:gs pos="0">
                <a:srgbClr val="F73F78"/>
              </a:gs>
              <a:gs pos="100000">
                <a:srgbClr val="7030A0"/>
              </a:gs>
            </a:gsLst>
            <a:lin ang="5400000" scaled="1"/>
          </a:gradFill>
          <a:ln>
            <a:solidFill>
              <a:srgbClr val="7030A0"/>
            </a:solidFill>
          </a:ln>
          <a:scene3d>
            <a:camera prst="perspectiveFront" fov="4200000">
              <a:rot lat="360000" lon="21590931" rev="0"/>
            </a:camera>
            <a:lightRig rig="threePt" dir="t"/>
          </a:scene3d>
          <a:sp3d z="677255">
            <a:bevelT w="0" h="677255"/>
            <a:bevelB w="0" h="677255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EC33AC7F-B4B5-46C9-B062-6B8B90BA70E4}"/>
              </a:ext>
            </a:extLst>
          </p:cNvPr>
          <p:cNvSpPr/>
          <p:nvPr/>
        </p:nvSpPr>
        <p:spPr>
          <a:xfrm>
            <a:off x="6848113" y="5207993"/>
            <a:ext cx="905042" cy="147732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B1D4B"/>
                      </a:gs>
                      <a:gs pos="100000">
                        <a:srgbClr val="6A49AA"/>
                      </a:gs>
                    </a:gsLst>
                    <a:lin ang="5400000" scaled="1"/>
                  </a:gra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?</a:t>
            </a:r>
            <a:endParaRPr kumimoji="0" lang="zh-CN" altLang="en-US" sz="9600" b="0" i="0" u="none" strike="noStrike" kern="1200" cap="none" spc="0" normalizeH="0" baseline="0" noProof="0" dirty="0">
              <a:ln w="19050">
                <a:gradFill>
                  <a:gsLst>
                    <a:gs pos="0">
                      <a:srgbClr val="FB1D4B"/>
                    </a:gs>
                    <a:gs pos="100000">
                      <a:srgbClr val="6A49AA"/>
                    </a:gs>
                  </a:gsLst>
                  <a:lin ang="5400000" scaled="1"/>
                </a:gradFill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591B979-5C97-48FC-9095-A2115FF9F1EE}"/>
              </a:ext>
            </a:extLst>
          </p:cNvPr>
          <p:cNvSpPr/>
          <p:nvPr/>
        </p:nvSpPr>
        <p:spPr>
          <a:xfrm>
            <a:off x="8001023" y="5359393"/>
            <a:ext cx="993392" cy="977908"/>
          </a:xfrm>
          <a:prstGeom prst="rect">
            <a:avLst/>
          </a:prstGeom>
          <a:gradFill>
            <a:gsLst>
              <a:gs pos="0">
                <a:srgbClr val="F73F78"/>
              </a:gs>
              <a:gs pos="100000">
                <a:srgbClr val="7030A0"/>
              </a:gs>
            </a:gsLst>
            <a:lin ang="5400000" scaled="1"/>
          </a:gradFill>
          <a:ln>
            <a:solidFill>
              <a:srgbClr val="7030A0"/>
            </a:solidFill>
          </a:ln>
          <a:scene3d>
            <a:camera prst="perspectiveFront" fov="4200000">
              <a:rot lat="360000" lon="21590931" rev="0"/>
            </a:camera>
            <a:lightRig rig="threePt" dir="t"/>
          </a:scene3d>
          <a:sp3d z="677255">
            <a:bevelT w="0" h="677255"/>
            <a:bevelB w="0" h="677255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75FE5A8C-1A72-4CAA-9FEA-23931EECA298}"/>
              </a:ext>
            </a:extLst>
          </p:cNvPr>
          <p:cNvSpPr/>
          <p:nvPr/>
        </p:nvSpPr>
        <p:spPr>
          <a:xfrm>
            <a:off x="8045198" y="5207993"/>
            <a:ext cx="905042" cy="147732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B1D4B"/>
                      </a:gs>
                      <a:gs pos="100000">
                        <a:srgbClr val="6A49AA"/>
                      </a:gs>
                    </a:gsLst>
                    <a:lin ang="5400000" scaled="1"/>
                  </a:gra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?</a:t>
            </a:r>
            <a:endParaRPr kumimoji="0" lang="zh-CN" altLang="en-US" sz="9600" b="0" i="0" u="none" strike="noStrike" kern="1200" cap="none" spc="0" normalizeH="0" baseline="0" noProof="0" dirty="0">
              <a:ln w="19050">
                <a:gradFill>
                  <a:gsLst>
                    <a:gs pos="0">
                      <a:srgbClr val="FB1D4B"/>
                    </a:gs>
                    <a:gs pos="100000">
                      <a:srgbClr val="6A49AA"/>
                    </a:gs>
                  </a:gsLst>
                  <a:lin ang="5400000" scaled="1"/>
                </a:gradFill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38F33A89-0230-4E49-A608-68ACE5AB58E6}"/>
              </a:ext>
            </a:extLst>
          </p:cNvPr>
          <p:cNvSpPr/>
          <p:nvPr/>
        </p:nvSpPr>
        <p:spPr>
          <a:xfrm>
            <a:off x="3212689" y="5352928"/>
            <a:ext cx="993392" cy="977908"/>
          </a:xfrm>
          <a:prstGeom prst="rect">
            <a:avLst/>
          </a:prstGeom>
          <a:gradFill>
            <a:gsLst>
              <a:gs pos="0">
                <a:srgbClr val="F73F78"/>
              </a:gs>
              <a:gs pos="100000">
                <a:srgbClr val="7030A0"/>
              </a:gs>
            </a:gsLst>
            <a:lin ang="5400000" scaled="1"/>
          </a:gradFill>
          <a:ln>
            <a:solidFill>
              <a:srgbClr val="7030A0"/>
            </a:solidFill>
          </a:ln>
          <a:scene3d>
            <a:camera prst="perspectiveFront" fov="4200000">
              <a:rot lat="360000" lon="21590931" rev="0"/>
            </a:camera>
            <a:lightRig rig="threePt" dir="t"/>
          </a:scene3d>
          <a:sp3d z="677255">
            <a:bevelT w="0" h="677255"/>
            <a:bevelB w="0" h="677255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0E8E6770-1C87-4844-8005-E74134C039B4}"/>
              </a:ext>
            </a:extLst>
          </p:cNvPr>
          <p:cNvSpPr/>
          <p:nvPr/>
        </p:nvSpPr>
        <p:spPr>
          <a:xfrm>
            <a:off x="3256864" y="5207993"/>
            <a:ext cx="905042" cy="147732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B1D4B"/>
                      </a:gs>
                      <a:gs pos="100000">
                        <a:srgbClr val="6A49AA"/>
                      </a:gs>
                    </a:gsLst>
                    <a:lin ang="5400000" scaled="1"/>
                  </a:gra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¥</a:t>
            </a:r>
            <a:endParaRPr kumimoji="0" lang="zh-CN" altLang="en-US" sz="1800" b="0" i="0" u="none" strike="noStrike" kern="1200" cap="none" spc="0" normalizeH="0" baseline="0" noProof="0" dirty="0">
              <a:ln w="19050">
                <a:gradFill>
                  <a:gsLst>
                    <a:gs pos="0">
                      <a:srgbClr val="FB1D4B"/>
                    </a:gs>
                    <a:gs pos="100000">
                      <a:srgbClr val="6A49AA"/>
                    </a:gs>
                  </a:gsLst>
                  <a:lin ang="5400000" scaled="1"/>
                </a:gradFill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惊喜价">
            <a:extLst>
              <a:ext uri="{FF2B5EF4-FFF2-40B4-BE49-F238E27FC236}">
                <a16:creationId xmlns:a16="http://schemas.microsoft.com/office/drawing/2014/main" xmlns="" id="{85D848BB-B1D6-460B-AE69-360DA9382544}"/>
              </a:ext>
            </a:extLst>
          </p:cNvPr>
          <p:cNvSpPr/>
          <p:nvPr/>
        </p:nvSpPr>
        <p:spPr>
          <a:xfrm>
            <a:off x="5060068" y="4134329"/>
            <a:ext cx="208903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73F78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惊喜价</a:t>
            </a:r>
          </a:p>
        </p:txBody>
      </p:sp>
      <p:sp>
        <p:nvSpPr>
          <p:cNvPr id="60" name="自带WiFi">
            <a:extLst>
              <a:ext uri="{FF2B5EF4-FFF2-40B4-BE49-F238E27FC236}">
                <a16:creationId xmlns:a16="http://schemas.microsoft.com/office/drawing/2014/main" xmlns="" id="{6B727675-59E1-48D3-9DB9-963F9383E6A7}"/>
              </a:ext>
            </a:extLst>
          </p:cNvPr>
          <p:cNvSpPr/>
          <p:nvPr/>
        </p:nvSpPr>
        <p:spPr>
          <a:xfrm>
            <a:off x="8122524" y="4134329"/>
            <a:ext cx="28248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8359C2"/>
                    </a:gs>
                    <a:gs pos="0">
                      <a:srgbClr val="BC7DE3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自带</a:t>
            </a:r>
          </a:p>
        </p:txBody>
      </p:sp>
      <p:sp>
        <p:nvSpPr>
          <p:cNvPr id="61" name="白天">
            <a:extLst>
              <a:ext uri="{FF2B5EF4-FFF2-40B4-BE49-F238E27FC236}">
                <a16:creationId xmlns:a16="http://schemas.microsoft.com/office/drawing/2014/main" xmlns="" id="{B5F287FE-5336-431E-90D4-F2895250BB0B}"/>
              </a:ext>
            </a:extLst>
          </p:cNvPr>
          <p:cNvSpPr/>
          <p:nvPr/>
        </p:nvSpPr>
        <p:spPr>
          <a:xfrm>
            <a:off x="1339839" y="4134329"/>
            <a:ext cx="283823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8359C2"/>
                    </a:gs>
                    <a:gs pos="0">
                      <a:srgbClr val="BC7DE3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白天直投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0244B415-4F41-4FC3-8975-239265CA767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00" y="217714"/>
            <a:ext cx="907824" cy="907824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71DC6969-0937-40A7-AC2A-056A64016E9D}"/>
              </a:ext>
            </a:extLst>
          </p:cNvPr>
          <p:cNvGrpSpPr/>
          <p:nvPr/>
        </p:nvGrpSpPr>
        <p:grpSpPr>
          <a:xfrm>
            <a:off x="9538729" y="543105"/>
            <a:ext cx="2173199" cy="307777"/>
            <a:chOff x="3028717" y="183790"/>
            <a:chExt cx="2173199" cy="307777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F46C0C0E-EF8A-4AB6-9B9A-78D333466C14}"/>
                </a:ext>
              </a:extLst>
            </p:cNvPr>
            <p:cNvGrpSpPr/>
            <p:nvPr/>
          </p:nvGrpSpPr>
          <p:grpSpPr>
            <a:xfrm>
              <a:off x="3028717" y="260432"/>
              <a:ext cx="1004922" cy="154492"/>
              <a:chOff x="2221988" y="251997"/>
              <a:chExt cx="3550823" cy="545890"/>
            </a:xfrm>
            <a:solidFill>
              <a:srgbClr val="FF0034"/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7225EDFA-3976-452D-82CC-E022E4B26D4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21988" y="266511"/>
                <a:ext cx="2308184" cy="521262"/>
              </a:xfrm>
              <a:custGeom>
                <a:avLst/>
                <a:gdLst>
                  <a:gd name="connsiteX0" fmla="*/ 1429147 w 2308184"/>
                  <a:gd name="connsiteY0" fmla="*/ 103112 h 521262"/>
                  <a:gd name="connsiteX1" fmla="*/ 1391851 w 2308184"/>
                  <a:gd name="connsiteY1" fmla="*/ 131093 h 521262"/>
                  <a:gd name="connsiteX2" fmla="*/ 1341606 w 2308184"/>
                  <a:gd name="connsiteY2" fmla="*/ 253377 h 521262"/>
                  <a:gd name="connsiteX3" fmla="*/ 1513062 w 2308184"/>
                  <a:gd name="connsiteY3" fmla="*/ 253377 h 521262"/>
                  <a:gd name="connsiteX4" fmla="*/ 1510990 w 2308184"/>
                  <a:gd name="connsiteY4" fmla="*/ 248195 h 521262"/>
                  <a:gd name="connsiteX5" fmla="*/ 1466960 w 2308184"/>
                  <a:gd name="connsiteY5" fmla="*/ 131093 h 521262"/>
                  <a:gd name="connsiteX6" fmla="*/ 1429147 w 2308184"/>
                  <a:gd name="connsiteY6" fmla="*/ 103112 h 521262"/>
                  <a:gd name="connsiteX7" fmla="*/ 1429147 w 2308184"/>
                  <a:gd name="connsiteY7" fmla="*/ 1554 h 521262"/>
                  <a:gd name="connsiteX8" fmla="*/ 1539480 w 2308184"/>
                  <a:gd name="connsiteY8" fmla="*/ 87568 h 521262"/>
                  <a:gd name="connsiteX9" fmla="*/ 1712490 w 2308184"/>
                  <a:gd name="connsiteY9" fmla="*/ 521262 h 521262"/>
                  <a:gd name="connsiteX10" fmla="*/ 1615625 w 2308184"/>
                  <a:gd name="connsiteY10" fmla="*/ 521262 h 521262"/>
                  <a:gd name="connsiteX11" fmla="*/ 1544660 w 2308184"/>
                  <a:gd name="connsiteY11" fmla="*/ 337836 h 521262"/>
                  <a:gd name="connsiteX12" fmla="*/ 1307418 w 2308184"/>
                  <a:gd name="connsiteY12" fmla="*/ 337836 h 521262"/>
                  <a:gd name="connsiteX13" fmla="*/ 1235417 w 2308184"/>
                  <a:gd name="connsiteY13" fmla="*/ 521262 h 521262"/>
                  <a:gd name="connsiteX14" fmla="*/ 1145804 w 2308184"/>
                  <a:gd name="connsiteY14" fmla="*/ 521262 h 521262"/>
                  <a:gd name="connsiteX15" fmla="*/ 1318814 w 2308184"/>
                  <a:gd name="connsiteY15" fmla="*/ 87568 h 521262"/>
                  <a:gd name="connsiteX16" fmla="*/ 1429147 w 2308184"/>
                  <a:gd name="connsiteY16" fmla="*/ 1554 h 521262"/>
                  <a:gd name="connsiteX17" fmla="*/ 2065762 w 2308184"/>
                  <a:gd name="connsiteY17" fmla="*/ 1036 h 521262"/>
                  <a:gd name="connsiteX18" fmla="*/ 2152785 w 2308184"/>
                  <a:gd name="connsiteY18" fmla="*/ 1036 h 521262"/>
                  <a:gd name="connsiteX19" fmla="*/ 2152785 w 2308184"/>
                  <a:gd name="connsiteY19" fmla="*/ 346126 h 521262"/>
                  <a:gd name="connsiteX20" fmla="*/ 2243434 w 2308184"/>
                  <a:gd name="connsiteY20" fmla="*/ 434730 h 521262"/>
                  <a:gd name="connsiteX21" fmla="*/ 2308184 w 2308184"/>
                  <a:gd name="connsiteY21" fmla="*/ 434730 h 521262"/>
                  <a:gd name="connsiteX22" fmla="*/ 2308184 w 2308184"/>
                  <a:gd name="connsiteY22" fmla="*/ 520744 h 521262"/>
                  <a:gd name="connsiteX23" fmla="*/ 2202513 w 2308184"/>
                  <a:gd name="connsiteY23" fmla="*/ 520744 h 521262"/>
                  <a:gd name="connsiteX24" fmla="*/ 2065762 w 2308184"/>
                  <a:gd name="connsiteY24" fmla="*/ 386542 h 521262"/>
                  <a:gd name="connsiteX25" fmla="*/ 2065762 w 2308184"/>
                  <a:gd name="connsiteY25" fmla="*/ 87568 h 521262"/>
                  <a:gd name="connsiteX26" fmla="*/ 1766361 w 2308184"/>
                  <a:gd name="connsiteY26" fmla="*/ 1036 h 521262"/>
                  <a:gd name="connsiteX27" fmla="*/ 1853384 w 2308184"/>
                  <a:gd name="connsiteY27" fmla="*/ 1036 h 521262"/>
                  <a:gd name="connsiteX28" fmla="*/ 1853384 w 2308184"/>
                  <a:gd name="connsiteY28" fmla="*/ 346126 h 521262"/>
                  <a:gd name="connsiteX29" fmla="*/ 1944552 w 2308184"/>
                  <a:gd name="connsiteY29" fmla="*/ 434730 h 521262"/>
                  <a:gd name="connsiteX30" fmla="*/ 2008783 w 2308184"/>
                  <a:gd name="connsiteY30" fmla="*/ 434730 h 521262"/>
                  <a:gd name="connsiteX31" fmla="*/ 2008783 w 2308184"/>
                  <a:gd name="connsiteY31" fmla="*/ 520744 h 521262"/>
                  <a:gd name="connsiteX32" fmla="*/ 1903112 w 2308184"/>
                  <a:gd name="connsiteY32" fmla="*/ 520744 h 521262"/>
                  <a:gd name="connsiteX33" fmla="*/ 1766361 w 2308184"/>
                  <a:gd name="connsiteY33" fmla="*/ 386542 h 521262"/>
                  <a:gd name="connsiteX34" fmla="*/ 1766361 w 2308184"/>
                  <a:gd name="connsiteY34" fmla="*/ 87568 h 521262"/>
                  <a:gd name="connsiteX35" fmla="*/ 624013 w 2308184"/>
                  <a:gd name="connsiteY35" fmla="*/ 202 h 521262"/>
                  <a:gd name="connsiteX36" fmla="*/ 664587 w 2308184"/>
                  <a:gd name="connsiteY36" fmla="*/ 17617 h 521262"/>
                  <a:gd name="connsiteX37" fmla="*/ 818431 w 2308184"/>
                  <a:gd name="connsiteY37" fmla="*/ 92231 h 521262"/>
                  <a:gd name="connsiteX38" fmla="*/ 821539 w 2308184"/>
                  <a:gd name="connsiteY38" fmla="*/ 92231 h 521262"/>
                  <a:gd name="connsiteX39" fmla="*/ 822057 w 2308184"/>
                  <a:gd name="connsiteY39" fmla="*/ 92231 h 521262"/>
                  <a:gd name="connsiteX40" fmla="*/ 825165 w 2308184"/>
                  <a:gd name="connsiteY40" fmla="*/ 92231 h 521262"/>
                  <a:gd name="connsiteX41" fmla="*/ 979010 w 2308184"/>
                  <a:gd name="connsiteY41" fmla="*/ 17617 h 521262"/>
                  <a:gd name="connsiteX42" fmla="*/ 1040651 w 2308184"/>
                  <a:gd name="connsiteY42" fmla="*/ 3627 h 521262"/>
                  <a:gd name="connsiteX43" fmla="*/ 1072249 w 2308184"/>
                  <a:gd name="connsiteY43" fmla="*/ 61142 h 521262"/>
                  <a:gd name="connsiteX44" fmla="*/ 1071731 w 2308184"/>
                  <a:gd name="connsiteY44" fmla="*/ 520744 h 521262"/>
                  <a:gd name="connsiteX45" fmla="*/ 985225 w 2308184"/>
                  <a:gd name="connsiteY45" fmla="*/ 520744 h 521262"/>
                  <a:gd name="connsiteX46" fmla="*/ 985225 w 2308184"/>
                  <a:gd name="connsiteY46" fmla="*/ 129538 h 521262"/>
                  <a:gd name="connsiteX47" fmla="*/ 824129 w 2308184"/>
                  <a:gd name="connsiteY47" fmla="*/ 184980 h 521262"/>
                  <a:gd name="connsiteX48" fmla="*/ 819467 w 2308184"/>
                  <a:gd name="connsiteY48" fmla="*/ 184980 h 521262"/>
                  <a:gd name="connsiteX49" fmla="*/ 658371 w 2308184"/>
                  <a:gd name="connsiteY49" fmla="*/ 129538 h 521262"/>
                  <a:gd name="connsiteX50" fmla="*/ 658371 w 2308184"/>
                  <a:gd name="connsiteY50" fmla="*/ 520744 h 521262"/>
                  <a:gd name="connsiteX51" fmla="*/ 571866 w 2308184"/>
                  <a:gd name="connsiteY51" fmla="*/ 520744 h 521262"/>
                  <a:gd name="connsiteX52" fmla="*/ 571866 w 2308184"/>
                  <a:gd name="connsiteY52" fmla="*/ 61142 h 521262"/>
                  <a:gd name="connsiteX53" fmla="*/ 602945 w 2308184"/>
                  <a:gd name="connsiteY53" fmla="*/ 3627 h 521262"/>
                  <a:gd name="connsiteX54" fmla="*/ 624013 w 2308184"/>
                  <a:gd name="connsiteY54" fmla="*/ 202 h 521262"/>
                  <a:gd name="connsiteX55" fmla="*/ 0 w 2308184"/>
                  <a:gd name="connsiteY55" fmla="*/ 0 h 521262"/>
                  <a:gd name="connsiteX56" fmla="*/ 508152 w 2308184"/>
                  <a:gd name="connsiteY56" fmla="*/ 0 h 521262"/>
                  <a:gd name="connsiteX57" fmla="*/ 508152 w 2308184"/>
                  <a:gd name="connsiteY57" fmla="*/ 81868 h 521262"/>
                  <a:gd name="connsiteX58" fmla="*/ 297847 w 2308184"/>
                  <a:gd name="connsiteY58" fmla="*/ 81868 h 521262"/>
                  <a:gd name="connsiteX59" fmla="*/ 297847 w 2308184"/>
                  <a:gd name="connsiteY59" fmla="*/ 520744 h 521262"/>
                  <a:gd name="connsiteX60" fmla="*/ 210306 w 2308184"/>
                  <a:gd name="connsiteY60" fmla="*/ 520744 h 521262"/>
                  <a:gd name="connsiteX61" fmla="*/ 210306 w 2308184"/>
                  <a:gd name="connsiteY61" fmla="*/ 81868 h 521262"/>
                  <a:gd name="connsiteX62" fmla="*/ 0 w 2308184"/>
                  <a:gd name="connsiteY62" fmla="*/ 81868 h 52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308184" h="521262">
                    <a:moveTo>
                      <a:pt x="1429147" y="103112"/>
                    </a:moveTo>
                    <a:cubicBezTo>
                      <a:pt x="1401693" y="103112"/>
                      <a:pt x="1391851" y="131093"/>
                      <a:pt x="1391851" y="131093"/>
                    </a:cubicBezTo>
                    <a:lnTo>
                      <a:pt x="1341606" y="253377"/>
                    </a:lnTo>
                    <a:lnTo>
                      <a:pt x="1513062" y="253377"/>
                    </a:lnTo>
                    <a:lnTo>
                      <a:pt x="1510990" y="248195"/>
                    </a:lnTo>
                    <a:lnTo>
                      <a:pt x="1466960" y="131093"/>
                    </a:lnTo>
                    <a:cubicBezTo>
                      <a:pt x="1466960" y="131093"/>
                      <a:pt x="1457637" y="103112"/>
                      <a:pt x="1429147" y="103112"/>
                    </a:cubicBezTo>
                    <a:close/>
                    <a:moveTo>
                      <a:pt x="1429147" y="1554"/>
                    </a:moveTo>
                    <a:cubicBezTo>
                      <a:pt x="1510990" y="1554"/>
                      <a:pt x="1539480" y="87568"/>
                      <a:pt x="1539480" y="87568"/>
                    </a:cubicBezTo>
                    <a:lnTo>
                      <a:pt x="1712490" y="521262"/>
                    </a:lnTo>
                    <a:lnTo>
                      <a:pt x="1615625" y="521262"/>
                    </a:lnTo>
                    <a:lnTo>
                      <a:pt x="1544660" y="337836"/>
                    </a:lnTo>
                    <a:lnTo>
                      <a:pt x="1307418" y="337836"/>
                    </a:lnTo>
                    <a:lnTo>
                      <a:pt x="1235417" y="521262"/>
                    </a:lnTo>
                    <a:lnTo>
                      <a:pt x="1145804" y="521262"/>
                    </a:lnTo>
                    <a:lnTo>
                      <a:pt x="1318814" y="87568"/>
                    </a:lnTo>
                    <a:cubicBezTo>
                      <a:pt x="1318814" y="87568"/>
                      <a:pt x="1347822" y="1554"/>
                      <a:pt x="1429147" y="1554"/>
                    </a:cubicBezTo>
                    <a:close/>
                    <a:moveTo>
                      <a:pt x="2065762" y="1036"/>
                    </a:moveTo>
                    <a:lnTo>
                      <a:pt x="2152785" y="1036"/>
                    </a:lnTo>
                    <a:lnTo>
                      <a:pt x="2152785" y="346126"/>
                    </a:lnTo>
                    <a:cubicBezTo>
                      <a:pt x="2152785" y="424367"/>
                      <a:pt x="2185419" y="434730"/>
                      <a:pt x="2243434" y="434730"/>
                    </a:cubicBezTo>
                    <a:cubicBezTo>
                      <a:pt x="2288500" y="434730"/>
                      <a:pt x="2308184" y="434730"/>
                      <a:pt x="2308184" y="434730"/>
                    </a:cubicBezTo>
                    <a:lnTo>
                      <a:pt x="2308184" y="520744"/>
                    </a:lnTo>
                    <a:lnTo>
                      <a:pt x="2202513" y="520744"/>
                    </a:lnTo>
                    <a:cubicBezTo>
                      <a:pt x="2120152" y="520744"/>
                      <a:pt x="2065762" y="464783"/>
                      <a:pt x="2065762" y="386542"/>
                    </a:cubicBezTo>
                    <a:lnTo>
                      <a:pt x="2065762" y="87568"/>
                    </a:lnTo>
                    <a:close/>
                    <a:moveTo>
                      <a:pt x="1766361" y="1036"/>
                    </a:moveTo>
                    <a:lnTo>
                      <a:pt x="1853384" y="1036"/>
                    </a:lnTo>
                    <a:lnTo>
                      <a:pt x="1853384" y="346126"/>
                    </a:lnTo>
                    <a:cubicBezTo>
                      <a:pt x="1853384" y="424367"/>
                      <a:pt x="1886018" y="434730"/>
                      <a:pt x="1944552" y="434730"/>
                    </a:cubicBezTo>
                    <a:cubicBezTo>
                      <a:pt x="1989099" y="434730"/>
                      <a:pt x="2008783" y="434730"/>
                      <a:pt x="2008783" y="434730"/>
                    </a:cubicBezTo>
                    <a:lnTo>
                      <a:pt x="2008783" y="520744"/>
                    </a:lnTo>
                    <a:lnTo>
                      <a:pt x="1903112" y="520744"/>
                    </a:lnTo>
                    <a:cubicBezTo>
                      <a:pt x="1820751" y="520744"/>
                      <a:pt x="1766361" y="464783"/>
                      <a:pt x="1766361" y="386542"/>
                    </a:cubicBezTo>
                    <a:lnTo>
                      <a:pt x="1766361" y="87568"/>
                    </a:lnTo>
                    <a:close/>
                    <a:moveTo>
                      <a:pt x="624013" y="202"/>
                    </a:moveTo>
                    <a:cubicBezTo>
                      <a:pt x="644094" y="1489"/>
                      <a:pt x="660313" y="14508"/>
                      <a:pt x="664587" y="17617"/>
                    </a:cubicBezTo>
                    <a:cubicBezTo>
                      <a:pt x="702400" y="47670"/>
                      <a:pt x="743840" y="92231"/>
                      <a:pt x="818431" y="92231"/>
                    </a:cubicBezTo>
                    <a:lnTo>
                      <a:pt x="821539" y="92231"/>
                    </a:lnTo>
                    <a:lnTo>
                      <a:pt x="822057" y="92231"/>
                    </a:lnTo>
                    <a:lnTo>
                      <a:pt x="825165" y="92231"/>
                    </a:lnTo>
                    <a:cubicBezTo>
                      <a:pt x="899756" y="92231"/>
                      <a:pt x="941196" y="47670"/>
                      <a:pt x="979010" y="17617"/>
                    </a:cubicBezTo>
                    <a:cubicBezTo>
                      <a:pt x="984707" y="13472"/>
                      <a:pt x="1011643" y="-8291"/>
                      <a:pt x="1040651" y="3627"/>
                    </a:cubicBezTo>
                    <a:cubicBezTo>
                      <a:pt x="1067587" y="14508"/>
                      <a:pt x="1072249" y="40416"/>
                      <a:pt x="1072249" y="61142"/>
                    </a:cubicBezTo>
                    <a:cubicBezTo>
                      <a:pt x="1072249" y="101040"/>
                      <a:pt x="1072249" y="330063"/>
                      <a:pt x="1071731" y="520744"/>
                    </a:cubicBezTo>
                    <a:lnTo>
                      <a:pt x="985225" y="520744"/>
                    </a:lnTo>
                    <a:lnTo>
                      <a:pt x="985225" y="129538"/>
                    </a:lnTo>
                    <a:cubicBezTo>
                      <a:pt x="956218" y="145601"/>
                      <a:pt x="893022" y="184980"/>
                      <a:pt x="824129" y="184980"/>
                    </a:cubicBezTo>
                    <a:lnTo>
                      <a:pt x="819467" y="184980"/>
                    </a:lnTo>
                    <a:cubicBezTo>
                      <a:pt x="746948" y="184980"/>
                      <a:pt x="687379" y="145601"/>
                      <a:pt x="658371" y="129538"/>
                    </a:cubicBezTo>
                    <a:lnTo>
                      <a:pt x="658371" y="520744"/>
                    </a:lnTo>
                    <a:lnTo>
                      <a:pt x="571866" y="520744"/>
                    </a:lnTo>
                    <a:cubicBezTo>
                      <a:pt x="571866" y="330063"/>
                      <a:pt x="571866" y="101040"/>
                      <a:pt x="571866" y="61142"/>
                    </a:cubicBezTo>
                    <a:cubicBezTo>
                      <a:pt x="571866" y="40416"/>
                      <a:pt x="576010" y="14508"/>
                      <a:pt x="602945" y="3627"/>
                    </a:cubicBezTo>
                    <a:cubicBezTo>
                      <a:pt x="610197" y="647"/>
                      <a:pt x="617320" y="-227"/>
                      <a:pt x="624013" y="202"/>
                    </a:cubicBezTo>
                    <a:close/>
                    <a:moveTo>
                      <a:pt x="0" y="0"/>
                    </a:moveTo>
                    <a:lnTo>
                      <a:pt x="508152" y="0"/>
                    </a:lnTo>
                    <a:lnTo>
                      <a:pt x="508152" y="81868"/>
                    </a:lnTo>
                    <a:lnTo>
                      <a:pt x="297847" y="81868"/>
                    </a:lnTo>
                    <a:lnTo>
                      <a:pt x="297847" y="520744"/>
                    </a:lnTo>
                    <a:lnTo>
                      <a:pt x="210306" y="520744"/>
                    </a:lnTo>
                    <a:lnTo>
                      <a:pt x="210306" y="81868"/>
                    </a:lnTo>
                    <a:lnTo>
                      <a:pt x="0" y="818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697B9658-BD37-43D5-92C2-5AF3503F6EC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646593" y="251997"/>
                <a:ext cx="1126218" cy="545890"/>
              </a:xfrm>
              <a:custGeom>
                <a:avLst/>
                <a:gdLst>
                  <a:gd name="connsiteX0" fmla="*/ 1424485 w 1644115"/>
                  <a:gd name="connsiteY0" fmla="*/ 577741 h 796920"/>
                  <a:gd name="connsiteX1" fmla="*/ 1424485 w 1644115"/>
                  <a:gd name="connsiteY1" fmla="*/ 709352 h 796920"/>
                  <a:gd name="connsiteX2" fmla="*/ 1514616 w 1644115"/>
                  <a:gd name="connsiteY2" fmla="*/ 709352 h 796920"/>
                  <a:gd name="connsiteX3" fmla="*/ 1556574 w 1644115"/>
                  <a:gd name="connsiteY3" fmla="*/ 666864 h 796920"/>
                  <a:gd name="connsiteX4" fmla="*/ 1556574 w 1644115"/>
                  <a:gd name="connsiteY4" fmla="*/ 577741 h 796920"/>
                  <a:gd name="connsiteX5" fmla="*/ 1204338 w 1644115"/>
                  <a:gd name="connsiteY5" fmla="*/ 577741 h 796920"/>
                  <a:gd name="connsiteX6" fmla="*/ 1204338 w 1644115"/>
                  <a:gd name="connsiteY6" fmla="*/ 666864 h 796920"/>
                  <a:gd name="connsiteX7" fmla="*/ 1246813 w 1644115"/>
                  <a:gd name="connsiteY7" fmla="*/ 709352 h 796920"/>
                  <a:gd name="connsiteX8" fmla="*/ 1336944 w 1644115"/>
                  <a:gd name="connsiteY8" fmla="*/ 709352 h 796920"/>
                  <a:gd name="connsiteX9" fmla="*/ 1336944 w 1644115"/>
                  <a:gd name="connsiteY9" fmla="*/ 577741 h 796920"/>
                  <a:gd name="connsiteX10" fmla="*/ 1424485 w 1644115"/>
                  <a:gd name="connsiteY10" fmla="*/ 360117 h 796920"/>
                  <a:gd name="connsiteX11" fmla="*/ 1424485 w 1644115"/>
                  <a:gd name="connsiteY11" fmla="*/ 490691 h 796920"/>
                  <a:gd name="connsiteX12" fmla="*/ 1556574 w 1644115"/>
                  <a:gd name="connsiteY12" fmla="*/ 490691 h 796920"/>
                  <a:gd name="connsiteX13" fmla="*/ 1556574 w 1644115"/>
                  <a:gd name="connsiteY13" fmla="*/ 360117 h 796920"/>
                  <a:gd name="connsiteX14" fmla="*/ 1204338 w 1644115"/>
                  <a:gd name="connsiteY14" fmla="*/ 360117 h 796920"/>
                  <a:gd name="connsiteX15" fmla="*/ 1204338 w 1644115"/>
                  <a:gd name="connsiteY15" fmla="*/ 490691 h 796920"/>
                  <a:gd name="connsiteX16" fmla="*/ 1336944 w 1644115"/>
                  <a:gd name="connsiteY16" fmla="*/ 490691 h 796920"/>
                  <a:gd name="connsiteX17" fmla="*/ 1336944 w 1644115"/>
                  <a:gd name="connsiteY17" fmla="*/ 360117 h 796920"/>
                  <a:gd name="connsiteX18" fmla="*/ 1117315 w 1644115"/>
                  <a:gd name="connsiteY18" fmla="*/ 272549 h 796920"/>
                  <a:gd name="connsiteX19" fmla="*/ 1644115 w 1644115"/>
                  <a:gd name="connsiteY19" fmla="*/ 272549 h 796920"/>
                  <a:gd name="connsiteX20" fmla="*/ 1644115 w 1644115"/>
                  <a:gd name="connsiteY20" fmla="*/ 326955 h 796920"/>
                  <a:gd name="connsiteX21" fmla="*/ 1644115 w 1644115"/>
                  <a:gd name="connsiteY21" fmla="*/ 666864 h 796920"/>
                  <a:gd name="connsiteX22" fmla="*/ 1514616 w 1644115"/>
                  <a:gd name="connsiteY22" fmla="*/ 796920 h 796920"/>
                  <a:gd name="connsiteX23" fmla="*/ 1246813 w 1644115"/>
                  <a:gd name="connsiteY23" fmla="*/ 796920 h 796920"/>
                  <a:gd name="connsiteX24" fmla="*/ 1117315 w 1644115"/>
                  <a:gd name="connsiteY24" fmla="*/ 666864 h 796920"/>
                  <a:gd name="connsiteX25" fmla="*/ 1117315 w 1644115"/>
                  <a:gd name="connsiteY25" fmla="*/ 360117 h 796920"/>
                  <a:gd name="connsiteX26" fmla="*/ 37814 w 1644115"/>
                  <a:gd name="connsiteY26" fmla="*/ 2591 h 796920"/>
                  <a:gd name="connsiteX27" fmla="*/ 733481 w 1644115"/>
                  <a:gd name="connsiteY27" fmla="*/ 2591 h 796920"/>
                  <a:gd name="connsiteX28" fmla="*/ 733481 w 1644115"/>
                  <a:gd name="connsiteY28" fmla="*/ 90159 h 796920"/>
                  <a:gd name="connsiteX29" fmla="*/ 429418 w 1644115"/>
                  <a:gd name="connsiteY29" fmla="*/ 90159 h 796920"/>
                  <a:gd name="connsiteX30" fmla="*/ 429418 w 1644115"/>
                  <a:gd name="connsiteY30" fmla="*/ 275140 h 796920"/>
                  <a:gd name="connsiteX31" fmla="*/ 768704 w 1644115"/>
                  <a:gd name="connsiteY31" fmla="*/ 275140 h 796920"/>
                  <a:gd name="connsiteX32" fmla="*/ 768704 w 1644115"/>
                  <a:gd name="connsiteY32" fmla="*/ 362708 h 796920"/>
                  <a:gd name="connsiteX33" fmla="*/ 439260 w 1644115"/>
                  <a:gd name="connsiteY33" fmla="*/ 362708 h 796920"/>
                  <a:gd name="connsiteX34" fmla="*/ 771294 w 1644115"/>
                  <a:gd name="connsiteY34" fmla="*/ 716088 h 796920"/>
                  <a:gd name="connsiteX35" fmla="*/ 728301 w 1644115"/>
                  <a:gd name="connsiteY35" fmla="*/ 792257 h 796920"/>
                  <a:gd name="connsiteX36" fmla="*/ 459979 w 1644115"/>
                  <a:gd name="connsiteY36" fmla="*/ 584995 h 796920"/>
                  <a:gd name="connsiteX37" fmla="*/ 385388 w 1644115"/>
                  <a:gd name="connsiteY37" fmla="*/ 470483 h 796920"/>
                  <a:gd name="connsiteX38" fmla="*/ 42994 w 1644115"/>
                  <a:gd name="connsiteY38" fmla="*/ 792257 h 796920"/>
                  <a:gd name="connsiteX39" fmla="*/ 0 w 1644115"/>
                  <a:gd name="connsiteY39" fmla="*/ 716088 h 796920"/>
                  <a:gd name="connsiteX40" fmla="*/ 332035 w 1644115"/>
                  <a:gd name="connsiteY40" fmla="*/ 362708 h 796920"/>
                  <a:gd name="connsiteX41" fmla="*/ 3108 w 1644115"/>
                  <a:gd name="connsiteY41" fmla="*/ 362708 h 796920"/>
                  <a:gd name="connsiteX42" fmla="*/ 3108 w 1644115"/>
                  <a:gd name="connsiteY42" fmla="*/ 275140 h 796920"/>
                  <a:gd name="connsiteX43" fmla="*/ 341877 w 1644115"/>
                  <a:gd name="connsiteY43" fmla="*/ 275140 h 796920"/>
                  <a:gd name="connsiteX44" fmla="*/ 341877 w 1644115"/>
                  <a:gd name="connsiteY44" fmla="*/ 90159 h 796920"/>
                  <a:gd name="connsiteX45" fmla="*/ 37814 w 1644115"/>
                  <a:gd name="connsiteY45" fmla="*/ 90159 h 796920"/>
                  <a:gd name="connsiteX46" fmla="*/ 896867 w 1644115"/>
                  <a:gd name="connsiteY46" fmla="*/ 1530 h 796920"/>
                  <a:gd name="connsiteX47" fmla="*/ 1027184 w 1644115"/>
                  <a:gd name="connsiteY47" fmla="*/ 46634 h 796920"/>
                  <a:gd name="connsiteX48" fmla="*/ 1067587 w 1644115"/>
                  <a:gd name="connsiteY48" fmla="*/ 149747 h 796920"/>
                  <a:gd name="connsiteX49" fmla="*/ 1067587 w 1644115"/>
                  <a:gd name="connsiteY49" fmla="*/ 556497 h 796920"/>
                  <a:gd name="connsiteX50" fmla="*/ 1023040 w 1644115"/>
                  <a:gd name="connsiteY50" fmla="*/ 680336 h 796920"/>
                  <a:gd name="connsiteX51" fmla="*/ 887325 w 1644115"/>
                  <a:gd name="connsiteY51" fmla="*/ 793811 h 796920"/>
                  <a:gd name="connsiteX52" fmla="*/ 844331 w 1644115"/>
                  <a:gd name="connsiteY52" fmla="*/ 717643 h 796920"/>
                  <a:gd name="connsiteX53" fmla="*/ 954664 w 1644115"/>
                  <a:gd name="connsiteY53" fmla="*/ 625929 h 796920"/>
                  <a:gd name="connsiteX54" fmla="*/ 980046 w 1644115"/>
                  <a:gd name="connsiteY54" fmla="*/ 556497 h 796920"/>
                  <a:gd name="connsiteX55" fmla="*/ 980564 w 1644115"/>
                  <a:gd name="connsiteY55" fmla="*/ 481883 h 796920"/>
                  <a:gd name="connsiteX56" fmla="*/ 889397 w 1644115"/>
                  <a:gd name="connsiteY56" fmla="*/ 536289 h 796920"/>
                  <a:gd name="connsiteX57" fmla="*/ 844850 w 1644115"/>
                  <a:gd name="connsiteY57" fmla="*/ 461157 h 796920"/>
                  <a:gd name="connsiteX58" fmla="*/ 980564 w 1644115"/>
                  <a:gd name="connsiteY58" fmla="*/ 380325 h 796920"/>
                  <a:gd name="connsiteX59" fmla="*/ 981082 w 1644115"/>
                  <a:gd name="connsiteY59" fmla="*/ 282912 h 796920"/>
                  <a:gd name="connsiteX60" fmla="*/ 889397 w 1644115"/>
                  <a:gd name="connsiteY60" fmla="*/ 337318 h 796920"/>
                  <a:gd name="connsiteX61" fmla="*/ 844850 w 1644115"/>
                  <a:gd name="connsiteY61" fmla="*/ 262186 h 796920"/>
                  <a:gd name="connsiteX62" fmla="*/ 980564 w 1644115"/>
                  <a:gd name="connsiteY62" fmla="*/ 181354 h 796920"/>
                  <a:gd name="connsiteX63" fmla="*/ 980046 w 1644115"/>
                  <a:gd name="connsiteY63" fmla="*/ 150783 h 796920"/>
                  <a:gd name="connsiteX64" fmla="*/ 966060 w 1644115"/>
                  <a:gd name="connsiteY64" fmla="*/ 109331 h 796920"/>
                  <a:gd name="connsiteX65" fmla="*/ 861943 w 1644115"/>
                  <a:gd name="connsiteY65" fmla="*/ 88604 h 796920"/>
                  <a:gd name="connsiteX66" fmla="*/ 848475 w 1644115"/>
                  <a:gd name="connsiteY66" fmla="*/ 89123 h 796920"/>
                  <a:gd name="connsiteX67" fmla="*/ 848475 w 1644115"/>
                  <a:gd name="connsiteY67" fmla="*/ 1555 h 796920"/>
                  <a:gd name="connsiteX68" fmla="*/ 860389 w 1644115"/>
                  <a:gd name="connsiteY68" fmla="*/ 1555 h 796920"/>
                  <a:gd name="connsiteX69" fmla="*/ 896867 w 1644115"/>
                  <a:gd name="connsiteY69" fmla="*/ 1530 h 796920"/>
                  <a:gd name="connsiteX70" fmla="*/ 1199158 w 1644115"/>
                  <a:gd name="connsiteY70" fmla="*/ 0 h 796920"/>
                  <a:gd name="connsiteX71" fmla="*/ 1286699 w 1644115"/>
                  <a:gd name="connsiteY71" fmla="*/ 0 h 796920"/>
                  <a:gd name="connsiteX72" fmla="*/ 1286699 w 1644115"/>
                  <a:gd name="connsiteY72" fmla="*/ 56997 h 796920"/>
                  <a:gd name="connsiteX73" fmla="*/ 1472659 w 1644115"/>
                  <a:gd name="connsiteY73" fmla="*/ 56997 h 796920"/>
                  <a:gd name="connsiteX74" fmla="*/ 1472659 w 1644115"/>
                  <a:gd name="connsiteY74" fmla="*/ 0 h 796920"/>
                  <a:gd name="connsiteX75" fmla="*/ 1560200 w 1644115"/>
                  <a:gd name="connsiteY75" fmla="*/ 0 h 796920"/>
                  <a:gd name="connsiteX76" fmla="*/ 1560200 w 1644115"/>
                  <a:gd name="connsiteY76" fmla="*/ 56997 h 796920"/>
                  <a:gd name="connsiteX77" fmla="*/ 1644115 w 1644115"/>
                  <a:gd name="connsiteY77" fmla="*/ 56997 h 796920"/>
                  <a:gd name="connsiteX78" fmla="*/ 1644115 w 1644115"/>
                  <a:gd name="connsiteY78" fmla="*/ 144565 h 796920"/>
                  <a:gd name="connsiteX79" fmla="*/ 1560200 w 1644115"/>
                  <a:gd name="connsiteY79" fmla="*/ 144565 h 796920"/>
                  <a:gd name="connsiteX80" fmla="*/ 1560200 w 1644115"/>
                  <a:gd name="connsiteY80" fmla="*/ 214516 h 796920"/>
                  <a:gd name="connsiteX81" fmla="*/ 1472659 w 1644115"/>
                  <a:gd name="connsiteY81" fmla="*/ 214516 h 796920"/>
                  <a:gd name="connsiteX82" fmla="*/ 1472659 w 1644115"/>
                  <a:gd name="connsiteY82" fmla="*/ 144565 h 796920"/>
                  <a:gd name="connsiteX83" fmla="*/ 1286699 w 1644115"/>
                  <a:gd name="connsiteY83" fmla="*/ 144565 h 796920"/>
                  <a:gd name="connsiteX84" fmla="*/ 1286699 w 1644115"/>
                  <a:gd name="connsiteY84" fmla="*/ 214516 h 796920"/>
                  <a:gd name="connsiteX85" fmla="*/ 1199158 w 1644115"/>
                  <a:gd name="connsiteY85" fmla="*/ 214516 h 796920"/>
                  <a:gd name="connsiteX86" fmla="*/ 1199158 w 1644115"/>
                  <a:gd name="connsiteY86" fmla="*/ 144565 h 796920"/>
                  <a:gd name="connsiteX87" fmla="*/ 1117315 w 1644115"/>
                  <a:gd name="connsiteY87" fmla="*/ 144565 h 796920"/>
                  <a:gd name="connsiteX88" fmla="*/ 1117315 w 1644115"/>
                  <a:gd name="connsiteY88" fmla="*/ 56997 h 796920"/>
                  <a:gd name="connsiteX89" fmla="*/ 1199158 w 1644115"/>
                  <a:gd name="connsiteY89" fmla="*/ 56997 h 79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644115" h="796920">
                    <a:moveTo>
                      <a:pt x="1424485" y="577741"/>
                    </a:moveTo>
                    <a:lnTo>
                      <a:pt x="1424485" y="709352"/>
                    </a:lnTo>
                    <a:lnTo>
                      <a:pt x="1514616" y="709352"/>
                    </a:lnTo>
                    <a:cubicBezTo>
                      <a:pt x="1537408" y="709352"/>
                      <a:pt x="1556574" y="690180"/>
                      <a:pt x="1556574" y="666864"/>
                    </a:cubicBezTo>
                    <a:lnTo>
                      <a:pt x="1556574" y="577741"/>
                    </a:lnTo>
                    <a:close/>
                    <a:moveTo>
                      <a:pt x="1204338" y="577741"/>
                    </a:moveTo>
                    <a:lnTo>
                      <a:pt x="1204338" y="666864"/>
                    </a:lnTo>
                    <a:cubicBezTo>
                      <a:pt x="1204338" y="690180"/>
                      <a:pt x="1224021" y="709352"/>
                      <a:pt x="1246813" y="709352"/>
                    </a:cubicBezTo>
                    <a:lnTo>
                      <a:pt x="1336944" y="709352"/>
                    </a:lnTo>
                    <a:lnTo>
                      <a:pt x="1336944" y="577741"/>
                    </a:lnTo>
                    <a:close/>
                    <a:moveTo>
                      <a:pt x="1424485" y="360117"/>
                    </a:moveTo>
                    <a:lnTo>
                      <a:pt x="1424485" y="490691"/>
                    </a:lnTo>
                    <a:lnTo>
                      <a:pt x="1556574" y="490691"/>
                    </a:lnTo>
                    <a:lnTo>
                      <a:pt x="1556574" y="360117"/>
                    </a:lnTo>
                    <a:close/>
                    <a:moveTo>
                      <a:pt x="1204338" y="360117"/>
                    </a:moveTo>
                    <a:lnTo>
                      <a:pt x="1204338" y="490691"/>
                    </a:lnTo>
                    <a:lnTo>
                      <a:pt x="1336944" y="490691"/>
                    </a:lnTo>
                    <a:lnTo>
                      <a:pt x="1336944" y="360117"/>
                    </a:lnTo>
                    <a:close/>
                    <a:moveTo>
                      <a:pt x="1117315" y="272549"/>
                    </a:moveTo>
                    <a:lnTo>
                      <a:pt x="1644115" y="272549"/>
                    </a:lnTo>
                    <a:lnTo>
                      <a:pt x="1644115" y="326955"/>
                    </a:lnTo>
                    <a:lnTo>
                      <a:pt x="1644115" y="666864"/>
                    </a:lnTo>
                    <a:cubicBezTo>
                      <a:pt x="1644115" y="738369"/>
                      <a:pt x="1585582" y="796920"/>
                      <a:pt x="1514616" y="796920"/>
                    </a:cubicBezTo>
                    <a:lnTo>
                      <a:pt x="1246813" y="796920"/>
                    </a:lnTo>
                    <a:cubicBezTo>
                      <a:pt x="1175330" y="796920"/>
                      <a:pt x="1117315" y="738369"/>
                      <a:pt x="1117315" y="666864"/>
                    </a:cubicBezTo>
                    <a:lnTo>
                      <a:pt x="1117315" y="360117"/>
                    </a:lnTo>
                    <a:close/>
                    <a:moveTo>
                      <a:pt x="37814" y="2591"/>
                    </a:moveTo>
                    <a:lnTo>
                      <a:pt x="733481" y="2591"/>
                    </a:lnTo>
                    <a:lnTo>
                      <a:pt x="733481" y="90159"/>
                    </a:lnTo>
                    <a:lnTo>
                      <a:pt x="429418" y="90159"/>
                    </a:lnTo>
                    <a:lnTo>
                      <a:pt x="429418" y="275140"/>
                    </a:lnTo>
                    <a:lnTo>
                      <a:pt x="768704" y="275140"/>
                    </a:lnTo>
                    <a:lnTo>
                      <a:pt x="768704" y="362708"/>
                    </a:lnTo>
                    <a:lnTo>
                      <a:pt x="439260" y="362708"/>
                    </a:lnTo>
                    <a:cubicBezTo>
                      <a:pt x="470857" y="494837"/>
                      <a:pt x="576010" y="606240"/>
                      <a:pt x="771294" y="716088"/>
                    </a:cubicBezTo>
                    <a:lnTo>
                      <a:pt x="728301" y="792257"/>
                    </a:lnTo>
                    <a:cubicBezTo>
                      <a:pt x="609680" y="725415"/>
                      <a:pt x="522139" y="657537"/>
                      <a:pt x="459979" y="584995"/>
                    </a:cubicBezTo>
                    <a:cubicBezTo>
                      <a:pt x="429418" y="548725"/>
                      <a:pt x="404554" y="510381"/>
                      <a:pt x="385388" y="470483"/>
                    </a:cubicBezTo>
                    <a:cubicBezTo>
                      <a:pt x="312869" y="623857"/>
                      <a:pt x="163168" y="724379"/>
                      <a:pt x="42994" y="792257"/>
                    </a:cubicBezTo>
                    <a:lnTo>
                      <a:pt x="0" y="716088"/>
                    </a:lnTo>
                    <a:cubicBezTo>
                      <a:pt x="194766" y="606240"/>
                      <a:pt x="300437" y="494837"/>
                      <a:pt x="332035" y="362708"/>
                    </a:cubicBezTo>
                    <a:lnTo>
                      <a:pt x="3108" y="362708"/>
                    </a:lnTo>
                    <a:lnTo>
                      <a:pt x="3108" y="275140"/>
                    </a:lnTo>
                    <a:lnTo>
                      <a:pt x="341877" y="275140"/>
                    </a:lnTo>
                    <a:lnTo>
                      <a:pt x="341877" y="90159"/>
                    </a:lnTo>
                    <a:lnTo>
                      <a:pt x="37814" y="90159"/>
                    </a:lnTo>
                    <a:close/>
                    <a:moveTo>
                      <a:pt x="896867" y="1530"/>
                    </a:moveTo>
                    <a:cubicBezTo>
                      <a:pt x="938121" y="3012"/>
                      <a:pt x="990665" y="11270"/>
                      <a:pt x="1027184" y="46634"/>
                    </a:cubicBezTo>
                    <a:cubicBezTo>
                      <a:pt x="1053601" y="72542"/>
                      <a:pt x="1067069" y="106740"/>
                      <a:pt x="1067587" y="149747"/>
                    </a:cubicBezTo>
                    <a:cubicBezTo>
                      <a:pt x="1068623" y="216070"/>
                      <a:pt x="1067587" y="507790"/>
                      <a:pt x="1067587" y="556497"/>
                    </a:cubicBezTo>
                    <a:cubicBezTo>
                      <a:pt x="1067587" y="596395"/>
                      <a:pt x="1049457" y="647174"/>
                      <a:pt x="1023040" y="680336"/>
                    </a:cubicBezTo>
                    <a:cubicBezTo>
                      <a:pt x="971758" y="745623"/>
                      <a:pt x="890433" y="791738"/>
                      <a:pt x="887325" y="793811"/>
                    </a:cubicBezTo>
                    <a:lnTo>
                      <a:pt x="844331" y="717643"/>
                    </a:lnTo>
                    <a:cubicBezTo>
                      <a:pt x="844850" y="717124"/>
                      <a:pt x="913743" y="677745"/>
                      <a:pt x="954664" y="625929"/>
                    </a:cubicBezTo>
                    <a:cubicBezTo>
                      <a:pt x="968650" y="608312"/>
                      <a:pt x="980046" y="576705"/>
                      <a:pt x="980046" y="556497"/>
                    </a:cubicBezTo>
                    <a:cubicBezTo>
                      <a:pt x="980046" y="532144"/>
                      <a:pt x="980564" y="507272"/>
                      <a:pt x="980564" y="481883"/>
                    </a:cubicBezTo>
                    <a:lnTo>
                      <a:pt x="889397" y="536289"/>
                    </a:lnTo>
                    <a:lnTo>
                      <a:pt x="844850" y="461157"/>
                    </a:lnTo>
                    <a:lnTo>
                      <a:pt x="980564" y="380325"/>
                    </a:lnTo>
                    <a:cubicBezTo>
                      <a:pt x="980564" y="346645"/>
                      <a:pt x="981082" y="313483"/>
                      <a:pt x="981082" y="282912"/>
                    </a:cubicBezTo>
                    <a:lnTo>
                      <a:pt x="889397" y="337318"/>
                    </a:lnTo>
                    <a:lnTo>
                      <a:pt x="844850" y="262186"/>
                    </a:lnTo>
                    <a:lnTo>
                      <a:pt x="980564" y="181354"/>
                    </a:lnTo>
                    <a:cubicBezTo>
                      <a:pt x="980564" y="170473"/>
                      <a:pt x="980564" y="160110"/>
                      <a:pt x="980046" y="150783"/>
                    </a:cubicBezTo>
                    <a:cubicBezTo>
                      <a:pt x="980046" y="122803"/>
                      <a:pt x="969686" y="112958"/>
                      <a:pt x="966060" y="109331"/>
                    </a:cubicBezTo>
                    <a:cubicBezTo>
                      <a:pt x="943269" y="87568"/>
                      <a:pt x="890433" y="88086"/>
                      <a:pt x="861943" y="88604"/>
                    </a:cubicBezTo>
                    <a:cubicBezTo>
                      <a:pt x="856763" y="89123"/>
                      <a:pt x="852619" y="89123"/>
                      <a:pt x="848475" y="89123"/>
                    </a:cubicBezTo>
                    <a:lnTo>
                      <a:pt x="848475" y="1555"/>
                    </a:lnTo>
                    <a:cubicBezTo>
                      <a:pt x="852101" y="1555"/>
                      <a:pt x="855727" y="1555"/>
                      <a:pt x="860389" y="1555"/>
                    </a:cubicBezTo>
                    <a:cubicBezTo>
                      <a:pt x="870620" y="1296"/>
                      <a:pt x="883116" y="1037"/>
                      <a:pt x="896867" y="1530"/>
                    </a:cubicBezTo>
                    <a:close/>
                    <a:moveTo>
                      <a:pt x="1199158" y="0"/>
                    </a:moveTo>
                    <a:lnTo>
                      <a:pt x="1286699" y="0"/>
                    </a:lnTo>
                    <a:lnTo>
                      <a:pt x="1286699" y="56997"/>
                    </a:lnTo>
                    <a:lnTo>
                      <a:pt x="1472659" y="56997"/>
                    </a:lnTo>
                    <a:lnTo>
                      <a:pt x="1472659" y="0"/>
                    </a:lnTo>
                    <a:lnTo>
                      <a:pt x="1560200" y="0"/>
                    </a:lnTo>
                    <a:lnTo>
                      <a:pt x="1560200" y="56997"/>
                    </a:lnTo>
                    <a:lnTo>
                      <a:pt x="1644115" y="56997"/>
                    </a:lnTo>
                    <a:lnTo>
                      <a:pt x="1644115" y="144565"/>
                    </a:lnTo>
                    <a:lnTo>
                      <a:pt x="1560200" y="144565"/>
                    </a:lnTo>
                    <a:lnTo>
                      <a:pt x="1560200" y="214516"/>
                    </a:lnTo>
                    <a:lnTo>
                      <a:pt x="1472659" y="214516"/>
                    </a:lnTo>
                    <a:lnTo>
                      <a:pt x="1472659" y="144565"/>
                    </a:lnTo>
                    <a:lnTo>
                      <a:pt x="1286699" y="144565"/>
                    </a:lnTo>
                    <a:lnTo>
                      <a:pt x="1286699" y="214516"/>
                    </a:lnTo>
                    <a:lnTo>
                      <a:pt x="1199158" y="214516"/>
                    </a:lnTo>
                    <a:lnTo>
                      <a:pt x="1199158" y="144565"/>
                    </a:lnTo>
                    <a:lnTo>
                      <a:pt x="1117315" y="144565"/>
                    </a:lnTo>
                    <a:lnTo>
                      <a:pt x="1117315" y="56997"/>
                    </a:lnTo>
                    <a:lnTo>
                      <a:pt x="1199158" y="569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</p:grp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571AF379-33AD-4C2A-AA30-6AE377E674FC}"/>
                </a:ext>
              </a:extLst>
            </p:cNvPr>
            <p:cNvSpPr/>
            <p:nvPr/>
          </p:nvSpPr>
          <p:spPr>
            <a:xfrm>
              <a:off x="4119568" y="183790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明基旗舰店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D3FF59F8-1C9A-41B5-B32F-670673515213}"/>
                </a:ext>
              </a:extLst>
            </p:cNvPr>
            <p:cNvCxnSpPr>
              <a:cxnSpLocks/>
            </p:cNvCxnSpPr>
            <p:nvPr/>
          </p:nvCxnSpPr>
          <p:spPr>
            <a:xfrm>
              <a:off x="4130980" y="248381"/>
              <a:ext cx="0" cy="17859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流明">
            <a:extLst>
              <a:ext uri="{FF2B5EF4-FFF2-40B4-BE49-F238E27FC236}">
                <a16:creationId xmlns:a16="http://schemas.microsoft.com/office/drawing/2014/main" xmlns="" id="{C5737CFF-286A-463D-BF9A-33EA86E7AFE1}"/>
              </a:ext>
            </a:extLst>
          </p:cNvPr>
          <p:cNvGrpSpPr/>
          <p:nvPr/>
        </p:nvGrpSpPr>
        <p:grpSpPr>
          <a:xfrm>
            <a:off x="2732260" y="2670190"/>
            <a:ext cx="969446" cy="676211"/>
            <a:chOff x="2718192" y="2670190"/>
            <a:chExt cx="969446" cy="676211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7D3E3BC9-21C4-455D-AA10-0FCF600237B5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72777EE3-3A3B-4C3B-87D8-59FA642AB198}"/>
                </a:ext>
              </a:extLst>
            </p:cNvPr>
            <p:cNvSpPr/>
            <p:nvPr/>
          </p:nvSpPr>
          <p:spPr>
            <a:xfrm>
              <a:off x="3586164" y="267019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E271ACC9-1EDE-4A2C-BB50-937335390002}"/>
                </a:ext>
              </a:extLst>
            </p:cNvPr>
            <p:cNvSpPr/>
            <p:nvPr/>
          </p:nvSpPr>
          <p:spPr>
            <a:xfrm>
              <a:off x="2718192" y="2825681"/>
              <a:ext cx="957314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  <a:spcAft>
                  <a:spcPts val="300"/>
                </a:spcAft>
              </a:pPr>
              <a:r>
                <a:rPr lang="en-US" altLang="zh-CN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4000</a:t>
              </a: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流明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algn="r">
                <a:lnSpc>
                  <a:spcPct val="90000"/>
                </a:lnSpc>
                <a:spcAft>
                  <a:spcPts val="300"/>
                </a:spcAft>
              </a:pP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高亮度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96" name="高对比">
            <a:extLst>
              <a:ext uri="{FF2B5EF4-FFF2-40B4-BE49-F238E27FC236}">
                <a16:creationId xmlns:a16="http://schemas.microsoft.com/office/drawing/2014/main" xmlns="" id="{FB3C4D01-6C4A-4CAD-8B04-DC7FB59DE7D7}"/>
              </a:ext>
            </a:extLst>
          </p:cNvPr>
          <p:cNvGrpSpPr/>
          <p:nvPr/>
        </p:nvGrpSpPr>
        <p:grpSpPr>
          <a:xfrm>
            <a:off x="1852222" y="2670190"/>
            <a:ext cx="921356" cy="676211"/>
            <a:chOff x="2766282" y="2670190"/>
            <a:chExt cx="921356" cy="676211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69B8ADBB-1D2C-4454-96A6-B446F247D840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D55139F0-5F37-4E26-9FF4-287B0A9FD51F}"/>
                </a:ext>
              </a:extLst>
            </p:cNvPr>
            <p:cNvSpPr/>
            <p:nvPr/>
          </p:nvSpPr>
          <p:spPr>
            <a:xfrm>
              <a:off x="3586164" y="267019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7987C08C-E762-4591-B93F-27AE565A9355}"/>
                </a:ext>
              </a:extLst>
            </p:cNvPr>
            <p:cNvSpPr/>
            <p:nvPr/>
          </p:nvSpPr>
          <p:spPr>
            <a:xfrm>
              <a:off x="2766282" y="2825681"/>
              <a:ext cx="909224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  <a:spcAft>
                  <a:spcPts val="300"/>
                </a:spcAft>
              </a:pPr>
              <a:r>
                <a:rPr lang="en-US" altLang="zh-CN" sz="1400" dirty="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12000:1</a:t>
              </a:r>
            </a:p>
            <a:p>
              <a:pPr algn="r">
                <a:lnSpc>
                  <a:spcPct val="90000"/>
                </a:lnSpc>
                <a:spcAft>
                  <a:spcPts val="300"/>
                </a:spcAft>
              </a:pP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高对比度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00" name="1.3">
            <a:extLst>
              <a:ext uri="{FF2B5EF4-FFF2-40B4-BE49-F238E27FC236}">
                <a16:creationId xmlns:a16="http://schemas.microsoft.com/office/drawing/2014/main" xmlns="" id="{AD2318B8-053F-41CE-88DE-EEB1BF29FAF5}"/>
              </a:ext>
            </a:extLst>
          </p:cNvPr>
          <p:cNvGrpSpPr/>
          <p:nvPr/>
        </p:nvGrpSpPr>
        <p:grpSpPr>
          <a:xfrm>
            <a:off x="891112" y="2670190"/>
            <a:ext cx="978743" cy="676211"/>
            <a:chOff x="2708895" y="2670190"/>
            <a:chExt cx="978743" cy="676211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9EF27643-443C-41A8-91AF-23B1DBFEAED3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6B00D841-BD29-471B-AFBA-11CF286A82C1}"/>
                </a:ext>
              </a:extLst>
            </p:cNvPr>
            <p:cNvSpPr/>
            <p:nvPr/>
          </p:nvSpPr>
          <p:spPr>
            <a:xfrm>
              <a:off x="3586164" y="267019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xmlns="" id="{789DAF3A-BFB1-400B-8232-0083E45A61A7}"/>
                </a:ext>
              </a:extLst>
            </p:cNvPr>
            <p:cNvSpPr/>
            <p:nvPr/>
          </p:nvSpPr>
          <p:spPr>
            <a:xfrm>
              <a:off x="2708895" y="2825681"/>
              <a:ext cx="966611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1.3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倍变焦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巨屏投影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04" name="1.3">
            <a:extLst>
              <a:ext uri="{FF2B5EF4-FFF2-40B4-BE49-F238E27FC236}">
                <a16:creationId xmlns:a16="http://schemas.microsoft.com/office/drawing/2014/main" xmlns="" id="{253EC40D-B53F-4600-AC6A-6594E6E143DE}"/>
              </a:ext>
            </a:extLst>
          </p:cNvPr>
          <p:cNvGrpSpPr/>
          <p:nvPr/>
        </p:nvGrpSpPr>
        <p:grpSpPr>
          <a:xfrm>
            <a:off x="8253990" y="2670190"/>
            <a:ext cx="924639" cy="676211"/>
            <a:chOff x="3586164" y="2670190"/>
            <a:chExt cx="924639" cy="676211"/>
          </a:xfrm>
        </p:grpSpPr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B2B02076-942A-4268-94E3-CDAD75E7F8A1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9F393A60-070E-4D9E-B541-5F4DF05C6B8A}"/>
                </a:ext>
              </a:extLst>
            </p:cNvPr>
            <p:cNvSpPr/>
            <p:nvPr/>
          </p:nvSpPr>
          <p:spPr>
            <a:xfrm>
              <a:off x="3586164" y="267019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D79B420C-72E3-48E9-A1DA-FD3C647B677D}"/>
                </a:ext>
              </a:extLst>
            </p:cNvPr>
            <p:cNvSpPr/>
            <p:nvPr/>
          </p:nvSpPr>
          <p:spPr>
            <a:xfrm>
              <a:off x="3601580" y="2825681"/>
              <a:ext cx="909223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全设备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无线投屏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08" name="1.3">
            <a:extLst>
              <a:ext uri="{FF2B5EF4-FFF2-40B4-BE49-F238E27FC236}">
                <a16:creationId xmlns:a16="http://schemas.microsoft.com/office/drawing/2014/main" xmlns="" id="{E4D4B1DE-0825-4FEE-B1E9-844EF5BF0B32}"/>
              </a:ext>
            </a:extLst>
          </p:cNvPr>
          <p:cNvGrpSpPr/>
          <p:nvPr/>
        </p:nvGrpSpPr>
        <p:grpSpPr>
          <a:xfrm>
            <a:off x="9279042" y="2676540"/>
            <a:ext cx="924639" cy="669861"/>
            <a:chOff x="3586164" y="2676540"/>
            <a:chExt cx="924639" cy="669861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C4C4DC3B-069A-45D5-9DBB-A6E2A18D04CB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67F7AC6-764E-41AA-8E3C-CA826FE6B04B}"/>
                </a:ext>
              </a:extLst>
            </p:cNvPr>
            <p:cNvSpPr/>
            <p:nvPr/>
          </p:nvSpPr>
          <p:spPr>
            <a:xfrm>
              <a:off x="3586164" y="267654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C68FC6F2-742E-4581-9562-A1A77B28CF27}"/>
                </a:ext>
              </a:extLst>
            </p:cNvPr>
            <p:cNvSpPr/>
            <p:nvPr/>
          </p:nvSpPr>
          <p:spPr>
            <a:xfrm>
              <a:off x="3601580" y="2825681"/>
              <a:ext cx="909223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主流系统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全部兼容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12" name="1.3">
            <a:extLst>
              <a:ext uri="{FF2B5EF4-FFF2-40B4-BE49-F238E27FC236}">
                <a16:creationId xmlns:a16="http://schemas.microsoft.com/office/drawing/2014/main" xmlns="" id="{8A3994EA-A695-441B-BD27-DC3C21C29A86}"/>
              </a:ext>
            </a:extLst>
          </p:cNvPr>
          <p:cNvGrpSpPr/>
          <p:nvPr/>
        </p:nvGrpSpPr>
        <p:grpSpPr>
          <a:xfrm>
            <a:off x="10304093" y="2670190"/>
            <a:ext cx="924639" cy="676211"/>
            <a:chOff x="3586164" y="2670190"/>
            <a:chExt cx="924639" cy="676211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EF37F14A-A062-4E22-9594-944600561435}"/>
                </a:ext>
              </a:extLst>
            </p:cNvPr>
            <p:cNvCxnSpPr>
              <a:cxnSpLocks/>
            </p:cNvCxnSpPr>
            <p:nvPr/>
          </p:nvCxnSpPr>
          <p:spPr>
            <a:xfrm>
              <a:off x="3632138" y="2759267"/>
              <a:ext cx="0" cy="579251"/>
            </a:xfrm>
            <a:prstGeom prst="line">
              <a:avLst/>
            </a:prstGeom>
            <a:ln w="9525">
              <a:gradFill>
                <a:gsLst>
                  <a:gs pos="0">
                    <a:srgbClr val="7453B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EE335C54-D644-437C-9BE3-23EA3D93C557}"/>
                </a:ext>
              </a:extLst>
            </p:cNvPr>
            <p:cNvSpPr/>
            <p:nvPr/>
          </p:nvSpPr>
          <p:spPr>
            <a:xfrm>
              <a:off x="3586164" y="2670190"/>
              <a:ext cx="101474" cy="10147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7453B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57FB1FD5-5A7B-4AA3-8D08-7EC046ED79A7}"/>
                </a:ext>
              </a:extLst>
            </p:cNvPr>
            <p:cNvSpPr/>
            <p:nvPr/>
          </p:nvSpPr>
          <p:spPr>
            <a:xfrm>
              <a:off x="3601580" y="2825681"/>
              <a:ext cx="909223" cy="520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altLang="zh-CN" sz="1400" dirty="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U</a:t>
              </a: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盘文件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即插</a:t>
              </a:r>
              <a:r>
                <a:rPr lang="zh-CN" altLang="en-US" sz="1400">
                  <a:gradFill flip="none" rotWithShape="1">
                    <a:gsLst>
                      <a:gs pos="0">
                        <a:srgbClr val="6D91D1"/>
                      </a:gs>
                      <a:gs pos="100000">
                        <a:srgbClr val="5B3F93"/>
                      </a:gs>
                    </a:gsLst>
                    <a:lin ang="10800000" scaled="1"/>
                    <a:tileRect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即投</a:t>
              </a:r>
              <a:endParaRPr lang="en-US" altLang="zh-CN" sz="1400" dirty="0">
                <a:gradFill flip="none" rotWithShape="1">
                  <a:gsLst>
                    <a:gs pos="0">
                      <a:srgbClr val="6D91D1"/>
                    </a:gs>
                    <a:gs pos="100000">
                      <a:srgbClr val="5B3F93"/>
                    </a:gs>
                  </a:gsLst>
                  <a:lin ang="10800000" scaled="1"/>
                  <a:tileRect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E10A90C2-116E-4B02-AB7A-E773218682E8}"/>
              </a:ext>
            </a:extLst>
          </p:cNvPr>
          <p:cNvSpPr txBox="1"/>
          <p:nvPr/>
        </p:nvSpPr>
        <p:spPr>
          <a:xfrm>
            <a:off x="3690542" y="726775"/>
            <a:ext cx="459452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5000">
                <a:gradFill flip="none" rotWithShape="1">
                  <a:gsLst>
                    <a:gs pos="58000">
                      <a:srgbClr val="BC7DE3"/>
                    </a:gs>
                    <a:gs pos="0">
                      <a:srgbClr val="FFA7FF"/>
                    </a:gs>
                    <a:gs pos="100000">
                      <a:srgbClr val="7453B5"/>
                    </a:gs>
                  </a:gsLst>
                  <a:lin ang="5400000" scaled="0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8359C2"/>
                    </a:gs>
                    <a:gs pos="0">
                      <a:srgbClr val="BC7DE3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8359C2"/>
                    </a:gs>
                    <a:gs pos="0">
                      <a:srgbClr val="BC7DE3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</a:p>
        </p:txBody>
      </p:sp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AC5A92EC-E642-4FC4-82A0-E05F898ED50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9742" y="4608235"/>
            <a:ext cx="2865368" cy="932294"/>
          </a:xfrm>
          <a:custGeom>
            <a:avLst/>
            <a:gdLst>
              <a:gd name="connsiteX0" fmla="*/ 0 w 2865368"/>
              <a:gd name="connsiteY0" fmla="*/ 0 h 932294"/>
              <a:gd name="connsiteX1" fmla="*/ 2865368 w 2865368"/>
              <a:gd name="connsiteY1" fmla="*/ 0 h 932294"/>
              <a:gd name="connsiteX2" fmla="*/ 2865368 w 2865368"/>
              <a:gd name="connsiteY2" fmla="*/ 932294 h 932294"/>
              <a:gd name="connsiteX3" fmla="*/ 0 w 2865368"/>
              <a:gd name="connsiteY3" fmla="*/ 932294 h 932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5368" h="932294">
                <a:moveTo>
                  <a:pt x="0" y="0"/>
                </a:moveTo>
                <a:lnTo>
                  <a:pt x="2865368" y="0"/>
                </a:lnTo>
                <a:lnTo>
                  <a:pt x="2865368" y="932294"/>
                </a:lnTo>
                <a:lnTo>
                  <a:pt x="0" y="932294"/>
                </a:lnTo>
                <a:close/>
              </a:path>
            </a:pathLst>
          </a:custGeom>
        </p:spPr>
      </p:pic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22B781E2-AA3A-4D1D-890F-BAEB4C05B706}"/>
              </a:ext>
            </a:extLst>
          </p:cNvPr>
          <p:cNvSpPr/>
          <p:nvPr/>
        </p:nvSpPr>
        <p:spPr>
          <a:xfrm>
            <a:off x="9392102" y="4170231"/>
            <a:ext cx="155523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58000">
                      <a:srgbClr val="8359C2"/>
                    </a:gs>
                    <a:gs pos="0">
                      <a:srgbClr val="BC7DE3"/>
                    </a:gs>
                    <a:gs pos="100000">
                      <a:srgbClr val="7030A0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7C1BB279-E4CA-4AFB-9542-FF458E438EC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2192" y="4677482"/>
            <a:ext cx="1356764" cy="884308"/>
          </a:xfrm>
          <a:custGeom>
            <a:avLst/>
            <a:gdLst>
              <a:gd name="connsiteX0" fmla="*/ 0 w 2853175"/>
              <a:gd name="connsiteY0" fmla="*/ 0 h 884308"/>
              <a:gd name="connsiteX1" fmla="*/ 2853175 w 2853175"/>
              <a:gd name="connsiteY1" fmla="*/ 0 h 884308"/>
              <a:gd name="connsiteX2" fmla="*/ 2853175 w 2853175"/>
              <a:gd name="connsiteY2" fmla="*/ 884308 h 884308"/>
              <a:gd name="connsiteX3" fmla="*/ 0 w 2853175"/>
              <a:gd name="connsiteY3" fmla="*/ 884308 h 88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175" h="884308">
                <a:moveTo>
                  <a:pt x="0" y="0"/>
                </a:moveTo>
                <a:lnTo>
                  <a:pt x="2853175" y="0"/>
                </a:lnTo>
                <a:lnTo>
                  <a:pt x="2853175" y="884308"/>
                </a:lnTo>
                <a:lnTo>
                  <a:pt x="0" y="884308"/>
                </a:lnTo>
                <a:close/>
              </a:path>
            </a:pathLst>
          </a:custGeom>
        </p:spPr>
      </p:pic>
      <p:pic>
        <p:nvPicPr>
          <p:cNvPr id="151" name="图片 150">
            <a:extLst>
              <a:ext uri="{FF2B5EF4-FFF2-40B4-BE49-F238E27FC236}">
                <a16:creationId xmlns:a16="http://schemas.microsoft.com/office/drawing/2014/main" xmlns="" id="{6D99D4ED-95B8-4589-9F7B-F4304589687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2296" y="4574522"/>
            <a:ext cx="1457645" cy="884308"/>
          </a:xfrm>
          <a:custGeom>
            <a:avLst/>
            <a:gdLst>
              <a:gd name="connsiteX0" fmla="*/ 0 w 2853175"/>
              <a:gd name="connsiteY0" fmla="*/ 0 h 884308"/>
              <a:gd name="connsiteX1" fmla="*/ 2853175 w 2853175"/>
              <a:gd name="connsiteY1" fmla="*/ 0 h 884308"/>
              <a:gd name="connsiteX2" fmla="*/ 2853175 w 2853175"/>
              <a:gd name="connsiteY2" fmla="*/ 884308 h 884308"/>
              <a:gd name="connsiteX3" fmla="*/ 0 w 2853175"/>
              <a:gd name="connsiteY3" fmla="*/ 884308 h 88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175" h="884308">
                <a:moveTo>
                  <a:pt x="0" y="0"/>
                </a:moveTo>
                <a:lnTo>
                  <a:pt x="2853175" y="0"/>
                </a:lnTo>
                <a:lnTo>
                  <a:pt x="2853175" y="884308"/>
                </a:lnTo>
                <a:lnTo>
                  <a:pt x="0" y="884308"/>
                </a:lnTo>
                <a:close/>
              </a:path>
            </a:pathLst>
          </a:custGeom>
        </p:spPr>
      </p:pic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D5B80833-601B-43C4-B228-E65CFFD34B4F}"/>
              </a:ext>
            </a:extLst>
          </p:cNvPr>
          <p:cNvSpPr txBox="1"/>
          <p:nvPr/>
        </p:nvSpPr>
        <p:spPr>
          <a:xfrm>
            <a:off x="5487742" y="3911981"/>
            <a:ext cx="134043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>
              <a:defRPr sz="5000">
                <a:gradFill flip="none" rotWithShape="1">
                  <a:gsLst>
                    <a:gs pos="41000">
                      <a:srgbClr val="CB82F6"/>
                    </a:gs>
                    <a:gs pos="0">
                      <a:srgbClr val="CB82F6"/>
                    </a:gs>
                    <a:gs pos="100000">
                      <a:srgbClr val="7752B8"/>
                    </a:gs>
                  </a:gsLst>
                  <a:lin ang="5400000" scaled="0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sng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269CE"/>
                    </a:gs>
                    <a:gs pos="100000">
                      <a:srgbClr val="7752B8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原价 </a:t>
            </a:r>
            <a:r>
              <a:rPr kumimoji="0" lang="en-US" altLang="zh-CN" sz="1600" b="0" i="0" u="none" strike="sng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269CE"/>
                    </a:gs>
                    <a:gs pos="100000">
                      <a:srgbClr val="7752B8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¥5999 </a:t>
            </a:r>
            <a:endParaRPr kumimoji="0" lang="zh-CN" altLang="en-US" sz="1600" b="0" i="0" u="none" strike="sng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269CE"/>
                  </a:gs>
                  <a:gs pos="100000">
                    <a:srgbClr val="7752B8"/>
                  </a:gs>
                </a:gsLst>
                <a:lin ang="5400000" scaled="0"/>
                <a:tileRect/>
              </a:gra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175" name="图片 174">
            <a:extLst>
              <a:ext uri="{FF2B5EF4-FFF2-40B4-BE49-F238E27FC236}">
                <a16:creationId xmlns:a16="http://schemas.microsoft.com/office/drawing/2014/main" xmlns="" id="{6263A383-F9BA-4BD1-97F6-4791B96458B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81802" y="4072379"/>
            <a:ext cx="1243692" cy="350661"/>
          </a:xfrm>
          <a:custGeom>
            <a:avLst/>
            <a:gdLst>
              <a:gd name="connsiteX0" fmla="*/ 1243692 w 1243692"/>
              <a:gd name="connsiteY0" fmla="*/ 0 h 350661"/>
              <a:gd name="connsiteX1" fmla="*/ 1243692 w 1243692"/>
              <a:gd name="connsiteY1" fmla="*/ 350661 h 350661"/>
              <a:gd name="connsiteX2" fmla="*/ 0 w 1243692"/>
              <a:gd name="connsiteY2" fmla="*/ 350661 h 350661"/>
              <a:gd name="connsiteX3" fmla="*/ 0 w 1243692"/>
              <a:gd name="connsiteY3" fmla="*/ 2454 h 350661"/>
              <a:gd name="connsiteX4" fmla="*/ 1231538 w 1243692"/>
              <a:gd name="connsiteY4" fmla="*/ 2454 h 35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3692" h="350661">
                <a:moveTo>
                  <a:pt x="1243692" y="0"/>
                </a:moveTo>
                <a:lnTo>
                  <a:pt x="1243692" y="350661"/>
                </a:lnTo>
                <a:lnTo>
                  <a:pt x="0" y="350661"/>
                </a:lnTo>
                <a:lnTo>
                  <a:pt x="0" y="2454"/>
                </a:lnTo>
                <a:lnTo>
                  <a:pt x="1231538" y="2454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660B6EC-161D-4E0C-9DA4-368EEF2539B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8851" y="4736122"/>
            <a:ext cx="2109399" cy="8297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62A35FE-53FB-48E5-BA92-68EA9971683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0894" y="6287498"/>
            <a:ext cx="5950212" cy="147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0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27;#112107;#146344;#146344;#68247;#17838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667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32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1944</Words>
  <Application>Microsoft Office PowerPoint</Application>
  <PresentationFormat>宽屏</PresentationFormat>
  <Paragraphs>369</Paragraphs>
  <Slides>24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PangMenZhengDao</vt:lpstr>
      <vt:lpstr>阿里巴巴普惠体</vt:lpstr>
      <vt:lpstr>阿里巴巴普惠体 B</vt:lpstr>
      <vt:lpstr>阿里巴巴普惠体 H</vt:lpstr>
      <vt:lpstr>阿里巴巴普惠体 Heavy</vt:lpstr>
      <vt:lpstr>阿里巴巴普惠体 L</vt:lpstr>
      <vt:lpstr>阿里巴巴普惠体 M</vt:lpstr>
      <vt:lpstr>阿里巴巴普惠体 Medium</vt:lpstr>
      <vt:lpstr>阿里巴巴普惠体 R</vt:lpstr>
      <vt:lpstr>等线</vt:lpstr>
      <vt:lpstr>等线 Light</vt:lpstr>
      <vt:lpstr>汉仪旗黑-55S</vt:lpstr>
      <vt:lpstr>庞门正道标题体</vt:lpstr>
      <vt:lpstr>庞门正道标题体3.0</vt:lpstr>
      <vt:lpstr>思源黑体 CN Bold</vt:lpstr>
      <vt:lpstr>思源黑体 CN Light</vt:lpstr>
      <vt:lpstr>思源黑体 CN Normal</vt:lpstr>
      <vt:lpstr>宋体</vt:lpstr>
      <vt:lpstr>优设标题黑</vt:lpstr>
      <vt:lpstr>字体圈欣意冠黑体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鱼 酱</dc:creator>
  <cp:keywords>王牌P计划</cp:keywords>
  <cp:lastModifiedBy>YANGs</cp:lastModifiedBy>
  <cp:revision>14</cp:revision>
  <dcterms:created xsi:type="dcterms:W3CDTF">2020-06-02T03:43:01Z</dcterms:created>
  <dcterms:modified xsi:type="dcterms:W3CDTF">2020-06-18T03:04:33Z</dcterms:modified>
</cp:coreProperties>
</file>